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453A7B-A80E-2A66-E016-D850C81A1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C195C4-4540-238E-7B91-5A8C5DA6C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31490E-EE05-6C2B-FB3C-1EE37B8A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19EA-CC20-4E25-A7D4-801439BF7A6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D3B560-C19F-477E-7853-AA64779F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F85191-3123-0D16-03B8-E77042D5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D394-E069-443E-A10A-371F77984B9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0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DCBCC1-7A83-74A6-DE4F-3EE62B1D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5A50CD-C1A2-530A-7962-D920236AC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EDE4DA-B211-ADD3-2D32-24EC22F7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19EA-CC20-4E25-A7D4-801439BF7A6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24865D-BDDB-2D11-A6E2-30F8DE63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131BF4-5588-3FD1-3610-8A3D740A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D394-E069-443E-A10A-371F77984B9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1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6027CE8-E7BF-62B7-31F0-EC6FF3257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F6DAA5-A752-2FC5-B161-A7AC55BB5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F654F4-409A-8634-8270-891AC87D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19EA-CC20-4E25-A7D4-801439BF7A6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297508-92C2-551F-8237-E62CF740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4F6F03-FB0D-A34A-9BA2-48266F03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D394-E069-443E-A10A-371F77984B9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9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397C9F-5DB8-3FAA-ED61-1F0869FC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C2112C-F539-6E7B-8243-5DCF6730B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3F8898-CE13-45C0-2CF6-E2B155EC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19EA-CC20-4E25-A7D4-801439BF7A6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BD7D56-04FF-26EC-9A84-74C6331E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5C041A-1247-6C6A-81B5-D702A100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D394-E069-443E-A10A-371F77984B9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4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3CA774-A719-3C55-B698-349A8BFE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154C4A-D373-ADA1-0FA7-C9C2E3994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EC7846-F26E-406D-86A2-A623EF94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19EA-CC20-4E25-A7D4-801439BF7A6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B71D15-1FE3-2DD4-68E4-88C294FA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F45B51-7DC3-DC2A-D1F5-7E0E8030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D394-E069-443E-A10A-371F77984B9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9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98EFA9-442D-A6DB-6A01-B2B67FD0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6353E1-37D0-6823-B55C-2C707787F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14E1AA4-176C-C10B-A8EC-2C88CE726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8707C2-7266-928A-FC7E-F0412CA5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19EA-CC20-4E25-A7D4-801439BF7A6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C64C54-EF84-2109-F6D4-A96B59E6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0150F42-8637-CB1E-4AF9-F36B17AC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D394-E069-443E-A10A-371F77984B9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9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4EDE78-417C-B9FF-C848-921F0CA2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9500B8-E400-3A64-9414-79CF39804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C90ECF-73C1-514E-F2B1-E09F91E88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7CF9D27-0608-4B31-DEF3-7F9494CE3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9BBD7AA-9A69-908F-A88D-AE01E4202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F06A0AE-7D1F-469A-BD91-89B43226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19EA-CC20-4E25-A7D4-801439BF7A6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02D2769-CF38-EC9C-3CB0-BDF84534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BACD1A7-A694-7A75-1D22-2D429DCB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D394-E069-443E-A10A-371F77984B9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0810E-B36A-6CA8-FE3E-7E25760D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EF5FF0A-69A9-6B96-6E5E-98A715C0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19EA-CC20-4E25-A7D4-801439BF7A6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EA119C5-E63C-39EB-719A-1C9AC6D8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806208F-B7A5-70A5-2C5B-FC0AA83E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D394-E069-443E-A10A-371F77984B9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8FAEB41-B9DD-FE7E-3707-D3C293EF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19EA-CC20-4E25-A7D4-801439BF7A6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3669EE5-4AA8-65A9-B3C4-DE1D357C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E3E9FF-318E-D23C-70CE-926126C3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D394-E069-443E-A10A-371F77984B9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C9D79E-3618-28EA-7927-550C67E8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5E3960-42F0-2CF2-490F-2308FCA7F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1727E0-0403-A40F-16BC-37386DC4A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FBDFEA-0AC3-8BAA-F778-61C460D3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19EA-CC20-4E25-A7D4-801439BF7A6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2339FF-14B0-523C-D996-53747D1F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46CE55-C18C-67C5-EEAE-1D961009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D394-E069-443E-A10A-371F77984B9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9CB64-4C33-01FA-CCCE-82C7393C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1F54DB8-ADBF-5A02-88B1-0157D3F8B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6902C2-9CFA-40D4-D46D-FD7A4F90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85DF0C-1909-55B1-D4F0-7BC51D22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19EA-CC20-4E25-A7D4-801439BF7A6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969705-5E1D-97CE-E685-3AC3730E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376CB1-5BB7-9E1A-CD60-0873D7AD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D394-E069-443E-A10A-371F77984B9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0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C342D12-8697-CD89-EB3E-A4BB3E8D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0A657C-1DD5-651C-198D-62971D7F0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FC02E8-84BB-B442-C3FF-16BC57274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219EA-CC20-4E25-A7D4-801439BF7A6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1DC8E7-342C-5E67-6B3F-189F3857D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1018FF-72FF-4FEA-6537-97DF6346E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D394-E069-443E-A10A-371F77984B9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31677C52-19CD-7930-AEC9-79E485D038E0}"/>
              </a:ext>
            </a:extLst>
          </p:cNvPr>
          <p:cNvSpPr/>
          <p:nvPr/>
        </p:nvSpPr>
        <p:spPr>
          <a:xfrm>
            <a:off x="3190696" y="878926"/>
            <a:ext cx="1584000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MacOS</a:t>
            </a:r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E1F1E03D-D4A1-D3A3-A268-A2C927F939CB}"/>
              </a:ext>
            </a:extLst>
          </p:cNvPr>
          <p:cNvSpPr/>
          <p:nvPr/>
        </p:nvSpPr>
        <p:spPr>
          <a:xfrm>
            <a:off x="488470" y="2830145"/>
            <a:ext cx="2045811" cy="1257301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OS do you have?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F13AB45-BEEB-FE50-05DB-8620244E5A9F}"/>
              </a:ext>
            </a:extLst>
          </p:cNvPr>
          <p:cNvSpPr/>
          <p:nvPr/>
        </p:nvSpPr>
        <p:spPr>
          <a:xfrm>
            <a:off x="3190696" y="2061452"/>
            <a:ext cx="1584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F41A8A7-750F-2949-13BB-D8D1CCD51E84}"/>
              </a:ext>
            </a:extLst>
          </p:cNvPr>
          <p:cNvSpPr/>
          <p:nvPr/>
        </p:nvSpPr>
        <p:spPr>
          <a:xfrm>
            <a:off x="3190696" y="5092149"/>
            <a:ext cx="1584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405C992-E451-3B4C-EBF3-7B693C22FB09}"/>
              </a:ext>
            </a:extLst>
          </p:cNvPr>
          <p:cNvSpPr/>
          <p:nvPr/>
        </p:nvSpPr>
        <p:spPr>
          <a:xfrm>
            <a:off x="9999092" y="4822149"/>
            <a:ext cx="180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Desktop Installation</a:t>
            </a:r>
          </a:p>
          <a:p>
            <a:pPr algn="ctr"/>
            <a:r>
              <a:rPr lang="en-US" dirty="0"/>
              <a:t>(Section 2.2)</a:t>
            </a:r>
          </a:p>
        </p:txBody>
      </p: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6AECC018-17C0-3145-E3FA-69E50D2D5887}"/>
              </a:ext>
            </a:extLst>
          </p:cNvPr>
          <p:cNvCxnSpPr>
            <a:cxnSpLocks/>
            <a:stCxn id="6" idx="3"/>
            <a:endCxn id="17" idx="0"/>
          </p:cNvCxnSpPr>
          <p:nvPr/>
        </p:nvCxnSpPr>
        <p:spPr>
          <a:xfrm>
            <a:off x="4774696" y="1130926"/>
            <a:ext cx="6124396" cy="3691223"/>
          </a:xfrm>
          <a:prstGeom prst="bentConnector2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21433F9A-57B6-B148-0A0E-60105B56B1C3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534281" y="3458796"/>
            <a:ext cx="656415" cy="190335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a gomito 42">
            <a:extLst>
              <a:ext uri="{FF2B5EF4-FFF2-40B4-BE49-F238E27FC236}">
                <a16:creationId xmlns:a16="http://schemas.microsoft.com/office/drawing/2014/main" id="{685E7B0B-0299-0373-6AB2-D0E5A374D53B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534281" y="2331452"/>
            <a:ext cx="656415" cy="112734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B58E7576-92A6-D69B-7D8C-131E7AAA0ABF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2534281" y="1130926"/>
            <a:ext cx="656415" cy="232787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mbo 80">
            <a:extLst>
              <a:ext uri="{FF2B5EF4-FFF2-40B4-BE49-F238E27FC236}">
                <a16:creationId xmlns:a16="http://schemas.microsoft.com/office/drawing/2014/main" id="{E2BDDA09-2ED4-F927-8010-472674B25E04}"/>
              </a:ext>
            </a:extLst>
          </p:cNvPr>
          <p:cNvSpPr/>
          <p:nvPr/>
        </p:nvSpPr>
        <p:spPr>
          <a:xfrm>
            <a:off x="7084353" y="1832757"/>
            <a:ext cx="3098801" cy="997389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you install Docker? (Section 2.1)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E53AAC2F-420B-D39C-AD1A-644DB467834B}"/>
              </a:ext>
            </a:extLst>
          </p:cNvPr>
          <p:cNvSpPr/>
          <p:nvPr/>
        </p:nvSpPr>
        <p:spPr>
          <a:xfrm>
            <a:off x="5335834" y="3364505"/>
            <a:ext cx="1584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Dual Boot (Section 2.4)</a:t>
            </a:r>
          </a:p>
        </p:txBody>
      </p: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4C34B951-F1AE-D18F-0046-8819022AA340}"/>
              </a:ext>
            </a:extLst>
          </p:cNvPr>
          <p:cNvCxnSpPr>
            <a:cxnSpLocks/>
            <a:stCxn id="83" idx="1"/>
            <a:endCxn id="13" idx="0"/>
          </p:cNvCxnSpPr>
          <p:nvPr/>
        </p:nvCxnSpPr>
        <p:spPr>
          <a:xfrm rot="10800000" flipV="1">
            <a:off x="3982696" y="3724505"/>
            <a:ext cx="1353138" cy="136764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ttore a gomito 156">
            <a:extLst>
              <a:ext uri="{FF2B5EF4-FFF2-40B4-BE49-F238E27FC236}">
                <a16:creationId xmlns:a16="http://schemas.microsoft.com/office/drawing/2014/main" id="{5B52019D-5625-34F6-8771-CC640120FE85}"/>
              </a:ext>
            </a:extLst>
          </p:cNvPr>
          <p:cNvCxnSpPr>
            <a:cxnSpLocks/>
            <a:stCxn id="81" idx="2"/>
            <a:endCxn id="83" idx="3"/>
          </p:cNvCxnSpPr>
          <p:nvPr/>
        </p:nvCxnSpPr>
        <p:spPr>
          <a:xfrm rot="5400000">
            <a:off x="7329615" y="2420365"/>
            <a:ext cx="894359" cy="171392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a gomito 162">
            <a:extLst>
              <a:ext uri="{FF2B5EF4-FFF2-40B4-BE49-F238E27FC236}">
                <a16:creationId xmlns:a16="http://schemas.microsoft.com/office/drawing/2014/main" id="{E34E2284-0781-D172-BA62-6F5382BBC8C1}"/>
              </a:ext>
            </a:extLst>
          </p:cNvPr>
          <p:cNvCxnSpPr>
            <a:cxnSpLocks/>
            <a:stCxn id="81" idx="3"/>
            <a:endCxn id="17" idx="0"/>
          </p:cNvCxnSpPr>
          <p:nvPr/>
        </p:nvCxnSpPr>
        <p:spPr>
          <a:xfrm>
            <a:off x="10183154" y="2331452"/>
            <a:ext cx="715938" cy="2490697"/>
          </a:xfrm>
          <a:prstGeom prst="bentConnector2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2 191">
            <a:extLst>
              <a:ext uri="{FF2B5EF4-FFF2-40B4-BE49-F238E27FC236}">
                <a16:creationId xmlns:a16="http://schemas.microsoft.com/office/drawing/2014/main" id="{C9E5D894-EE85-9491-DABD-A6FD24864399}"/>
              </a:ext>
            </a:extLst>
          </p:cNvPr>
          <p:cNvCxnSpPr>
            <a:cxnSpLocks/>
            <a:stCxn id="11" idx="3"/>
            <a:endCxn id="81" idx="1"/>
          </p:cNvCxnSpPr>
          <p:nvPr/>
        </p:nvCxnSpPr>
        <p:spPr>
          <a:xfrm>
            <a:off x="4774696" y="2331452"/>
            <a:ext cx="23096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27942EEA-34B2-4108-D077-380E39F565A6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4774696" y="5362149"/>
            <a:ext cx="5224396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CasellaDiTesto 252">
            <a:extLst>
              <a:ext uri="{FF2B5EF4-FFF2-40B4-BE49-F238E27FC236}">
                <a16:creationId xmlns:a16="http://schemas.microsoft.com/office/drawing/2014/main" id="{37EB1CE3-4868-4562-19F0-1FB1B2192442}"/>
              </a:ext>
            </a:extLst>
          </p:cNvPr>
          <p:cNvSpPr txBox="1"/>
          <p:nvPr/>
        </p:nvSpPr>
        <p:spPr>
          <a:xfrm>
            <a:off x="10279993" y="1925529"/>
            <a:ext cx="52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255" name="CasellaDiTesto 254">
            <a:extLst>
              <a:ext uri="{FF2B5EF4-FFF2-40B4-BE49-F238E27FC236}">
                <a16:creationId xmlns:a16="http://schemas.microsoft.com/office/drawing/2014/main" id="{89AA7A54-453E-30FC-785E-5964F0D0A3A9}"/>
              </a:ext>
            </a:extLst>
          </p:cNvPr>
          <p:cNvSpPr txBox="1"/>
          <p:nvPr/>
        </p:nvSpPr>
        <p:spPr>
          <a:xfrm>
            <a:off x="8012087" y="295950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35265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Caldana</dc:creator>
  <cp:lastModifiedBy>Matteo Caldana</cp:lastModifiedBy>
  <cp:revision>9</cp:revision>
  <dcterms:created xsi:type="dcterms:W3CDTF">2022-09-09T12:57:58Z</dcterms:created>
  <dcterms:modified xsi:type="dcterms:W3CDTF">2022-09-12T12:51:56Z</dcterms:modified>
</cp:coreProperties>
</file>