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3" r:id="rId4"/>
    <p:sldId id="262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F186333-AA38-43EC-B937-EDAB46AFAACD}" type="datetimeFigureOut">
              <a:rPr lang="nb-NO" smtClean="0"/>
              <a:t>16.11.2010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D5E9EE5-A1D1-4753-A77C-EBB109A004DE}" type="slidenum">
              <a:rPr lang="nb-NO" smtClean="0"/>
              <a:t>‹#›</a:t>
            </a:fld>
            <a:endParaRPr lang="nb-N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Gruppe 14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624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Prosjektbeskrivelse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b-NO" sz="2400" dirty="0" smtClean="0"/>
              <a:t>Tema</a:t>
            </a:r>
          </a:p>
          <a:p>
            <a:pPr lvl="1"/>
            <a:r>
              <a:rPr lang="nb-NO" sz="2400" dirty="0" smtClean="0"/>
              <a:t>Film – Peter Jackson</a:t>
            </a:r>
          </a:p>
          <a:p>
            <a:r>
              <a:rPr lang="nb-NO" sz="2400" dirty="0" smtClean="0"/>
              <a:t>Prosjektets formål</a:t>
            </a:r>
          </a:p>
          <a:p>
            <a:r>
              <a:rPr lang="nb-NO" sz="2400" dirty="0" smtClean="0"/>
              <a:t>Sidens innhold</a:t>
            </a:r>
          </a:p>
          <a:p>
            <a:pPr lvl="1"/>
            <a:r>
              <a:rPr lang="nb-NO" sz="2400" dirty="0" smtClean="0"/>
              <a:t>Om Peter Jackson</a:t>
            </a:r>
          </a:p>
          <a:p>
            <a:pPr lvl="1"/>
            <a:r>
              <a:rPr lang="nb-NO" sz="2400" dirty="0" smtClean="0"/>
              <a:t>WETA</a:t>
            </a:r>
          </a:p>
          <a:p>
            <a:pPr lvl="1"/>
            <a:r>
              <a:rPr lang="nb-NO" sz="2400" dirty="0" smtClean="0"/>
              <a:t>Noen filmer</a:t>
            </a:r>
          </a:p>
          <a:p>
            <a:r>
              <a:rPr lang="nb-NO" sz="2400" dirty="0" smtClean="0"/>
              <a:t>Målgruppe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01183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nb-NO" sz="2400" dirty="0" smtClean="0"/>
              <a:t>Mål med prosjektet</a:t>
            </a:r>
          </a:p>
          <a:p>
            <a:pPr lvl="1"/>
            <a:r>
              <a:rPr lang="nb-NO" sz="2400" dirty="0" smtClean="0"/>
              <a:t>Skal tilfredstille krav til</a:t>
            </a:r>
          </a:p>
          <a:p>
            <a:pPr lvl="2"/>
            <a:r>
              <a:rPr lang="nb-NO" sz="2400" dirty="0" smtClean="0"/>
              <a:t>Standarder</a:t>
            </a:r>
          </a:p>
          <a:p>
            <a:pPr lvl="2"/>
            <a:r>
              <a:rPr lang="nb-NO" sz="2400" dirty="0" smtClean="0"/>
              <a:t>Tekst for web</a:t>
            </a:r>
          </a:p>
          <a:p>
            <a:pPr lvl="2"/>
            <a:r>
              <a:rPr lang="nb-NO" sz="2400" dirty="0" smtClean="0"/>
              <a:t>Universell utforming</a:t>
            </a:r>
          </a:p>
          <a:p>
            <a:pPr lvl="2"/>
            <a:r>
              <a:rPr lang="nb-NO" sz="2400" dirty="0" smtClean="0"/>
              <a:t>Oversiktlig side</a:t>
            </a:r>
          </a:p>
          <a:p>
            <a:pPr lvl="1"/>
            <a:r>
              <a:rPr lang="nb-NO" sz="2400" dirty="0" smtClean="0"/>
              <a:t>Lære samarbeid</a:t>
            </a:r>
          </a:p>
          <a:p>
            <a:pPr lvl="1"/>
            <a:r>
              <a:rPr lang="nb-NO" sz="2400" dirty="0" smtClean="0"/>
              <a:t>Planlegging og strukturering av et prosjekt</a:t>
            </a:r>
          </a:p>
          <a:p>
            <a:pPr lvl="1"/>
            <a:r>
              <a:rPr lang="nb-NO" sz="2400" dirty="0" smtClean="0"/>
              <a:t>Rapportskriving</a:t>
            </a:r>
          </a:p>
          <a:p>
            <a:endParaRPr lang="nb-NO" sz="2400" dirty="0" smtClean="0"/>
          </a:p>
        </p:txBody>
      </p:sp>
    </p:spTree>
    <p:extLst>
      <p:ext uri="{BB962C8B-B14F-4D97-AF65-F5344CB8AC3E}">
        <p14:creationId xmlns:p14="http://schemas.microsoft.com/office/powerpoint/2010/main" val="50509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Samarbeid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nb-NO" sz="2400" dirty="0" smtClean="0"/>
              <a:t>Godt </a:t>
            </a:r>
            <a:r>
              <a:rPr lang="nb-NO" sz="2400" dirty="0"/>
              <a:t>samarbeid</a:t>
            </a:r>
          </a:p>
          <a:p>
            <a:r>
              <a:rPr lang="nb-NO" sz="2400" dirty="0" smtClean="0"/>
              <a:t>Fast </a:t>
            </a:r>
            <a:r>
              <a:rPr lang="nb-NO" sz="2400" dirty="0"/>
              <a:t>gruppemøte hver uke</a:t>
            </a:r>
          </a:p>
          <a:p>
            <a:r>
              <a:rPr lang="nb-NO" sz="2400" dirty="0" smtClean="0"/>
              <a:t>Samarbeidsverktøy:</a:t>
            </a:r>
          </a:p>
          <a:p>
            <a:pPr lvl="1"/>
            <a:r>
              <a:rPr lang="nb-NO" sz="2400" dirty="0" smtClean="0"/>
              <a:t>DropBox</a:t>
            </a:r>
            <a:endParaRPr lang="nb-NO" sz="2400" dirty="0"/>
          </a:p>
          <a:p>
            <a:pPr lvl="1"/>
            <a:r>
              <a:rPr lang="nb-NO" sz="2400" dirty="0" smtClean="0"/>
              <a:t>GIT </a:t>
            </a:r>
            <a:r>
              <a:rPr lang="nb-NO" sz="2400" dirty="0"/>
              <a:t>(via GitHub)</a:t>
            </a:r>
          </a:p>
          <a:p>
            <a:pPr lvl="1"/>
            <a:r>
              <a:rPr lang="nb-NO" sz="2400" dirty="0" smtClean="0"/>
              <a:t>MSN </a:t>
            </a:r>
            <a:r>
              <a:rPr lang="nb-NO" sz="2400" dirty="0"/>
              <a:t>Messenger</a:t>
            </a:r>
          </a:p>
          <a:p>
            <a:pPr lvl="1"/>
            <a:r>
              <a:rPr lang="nb-NO" sz="2400" dirty="0" smtClean="0"/>
              <a:t>e-post</a:t>
            </a:r>
            <a:endParaRPr lang="nb-NO" sz="2400" dirty="0"/>
          </a:p>
          <a:p>
            <a:r>
              <a:rPr lang="nb-NO" sz="2400" dirty="0" smtClean="0"/>
              <a:t>Planlegging</a:t>
            </a:r>
            <a:endParaRPr lang="nb-NO" sz="2400" dirty="0"/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2149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Designvalg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nb-NO" sz="2400" dirty="0" smtClean="0"/>
          </a:p>
          <a:p>
            <a:r>
              <a:rPr lang="nb-NO" sz="2400" dirty="0" smtClean="0"/>
              <a:t>Brukervennlig</a:t>
            </a:r>
          </a:p>
          <a:p>
            <a:r>
              <a:rPr lang="nb-NO" sz="2400" dirty="0" smtClean="0"/>
              <a:t>Minimalistisk</a:t>
            </a:r>
          </a:p>
          <a:p>
            <a:r>
              <a:rPr lang="nb-NO" sz="2400" dirty="0" smtClean="0"/>
              <a:t>Tilpasset fargeblinde – sort hvitt</a:t>
            </a:r>
          </a:p>
          <a:p>
            <a:r>
              <a:rPr lang="nb-NO" sz="2400" dirty="0" smtClean="0"/>
              <a:t>1 skrifttype</a:t>
            </a:r>
          </a:p>
        </p:txBody>
      </p:sp>
    </p:spTree>
    <p:extLst>
      <p:ext uri="{BB962C8B-B14F-4D97-AF65-F5344CB8AC3E}">
        <p14:creationId xmlns:p14="http://schemas.microsoft.com/office/powerpoint/2010/main" val="366255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nb-NO" sz="2400" dirty="0" smtClean="0"/>
          </a:p>
          <a:p>
            <a:r>
              <a:rPr lang="nb-NO" sz="2400" dirty="0" smtClean="0"/>
              <a:t>Type </a:t>
            </a:r>
            <a:r>
              <a:rPr lang="nb-NO" sz="2400" dirty="0"/>
              <a:t>nettsted</a:t>
            </a:r>
          </a:p>
          <a:p>
            <a:pPr lvl="1"/>
            <a:r>
              <a:rPr lang="nb-NO" sz="2400" dirty="0"/>
              <a:t>Infoside</a:t>
            </a:r>
          </a:p>
          <a:p>
            <a:r>
              <a:rPr lang="nb-NO" sz="2400" dirty="0"/>
              <a:t>Målgruppe</a:t>
            </a:r>
          </a:p>
          <a:p>
            <a:pPr lvl="1"/>
            <a:r>
              <a:rPr lang="nb-NO" sz="2400" dirty="0"/>
              <a:t>Filmintresserte</a:t>
            </a:r>
          </a:p>
          <a:p>
            <a:r>
              <a:rPr lang="nb-NO" sz="2400" dirty="0"/>
              <a:t>Behov</a:t>
            </a:r>
          </a:p>
          <a:p>
            <a:pPr lvl="1"/>
            <a:r>
              <a:rPr lang="nb-NO" sz="2400" dirty="0"/>
              <a:t>Tilpasset fargeblinde og personer med lesevansker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23904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KraV TIL SIDEN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nb-NO" sz="2400" dirty="0" smtClean="0"/>
          </a:p>
          <a:p>
            <a:r>
              <a:rPr lang="nb-NO" sz="2400" dirty="0" smtClean="0"/>
              <a:t>Lik i de store nettleserne</a:t>
            </a:r>
          </a:p>
          <a:p>
            <a:r>
              <a:rPr lang="nb-NO" sz="2400" dirty="0" smtClean="0"/>
              <a:t>3 klikk</a:t>
            </a:r>
          </a:p>
          <a:p>
            <a:r>
              <a:rPr lang="nb-NO" sz="2400" dirty="0" smtClean="0"/>
              <a:t>Validere HTML 5 og CSS 2.1</a:t>
            </a:r>
          </a:p>
          <a:p>
            <a:r>
              <a:rPr lang="nb-NO" sz="2400" dirty="0" smtClean="0"/>
              <a:t>Alt-tags</a:t>
            </a:r>
          </a:p>
          <a:p>
            <a:r>
              <a:rPr lang="nb-NO" sz="2400" dirty="0" smtClean="0"/>
              <a:t>Strukturert markering</a:t>
            </a:r>
          </a:p>
          <a:p>
            <a:r>
              <a:rPr lang="nb-NO" sz="2400" dirty="0" smtClean="0"/>
              <a:t>Ingen forstyrrende elementer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07121366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862</TotalTime>
  <Words>106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Gruppe 14</vt:lpstr>
      <vt:lpstr>Prosjektbeskrivelse</vt:lpstr>
      <vt:lpstr>PowerPoint Presentation</vt:lpstr>
      <vt:lpstr>Samarbeid</vt:lpstr>
      <vt:lpstr>Designvalg</vt:lpstr>
      <vt:lpstr>PowerPoint Presentation</vt:lpstr>
      <vt:lpstr>KraV TIL SIDEN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14</dc:title>
  <dc:creator>FlandersEEE</dc:creator>
  <cp:lastModifiedBy>FlandersEEE</cp:lastModifiedBy>
  <cp:revision>8</cp:revision>
  <dcterms:created xsi:type="dcterms:W3CDTF">2010-11-16T09:35:53Z</dcterms:created>
  <dcterms:modified xsi:type="dcterms:W3CDTF">2010-11-16T23:57:56Z</dcterms:modified>
</cp:coreProperties>
</file>