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7772400" cx="10058400"/>
  <p:notesSz cx="6858000" cy="9144000"/>
  <p:embeddedFontLst>
    <p:embeddedFont>
      <p:font typeface="Atkinson Hyperlegibl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A18117-331A-41AF-9E9D-41318843451A}">
  <a:tblStyle styleId="{D1A18117-331A-41AF-9E9D-4131884345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tkinsonHyperlegibl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tkinsonHyperlegibl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tkinsonHyperlegible-italic.fntdata"/><Relationship Id="rId6" Type="http://schemas.openxmlformats.org/officeDocument/2006/relationships/notesMaster" Target="notesMasters/notesMaster1.xml"/><Relationship Id="rId18" Type="http://schemas.openxmlformats.org/officeDocument/2006/relationships/font" Target="fonts/AtkinsonHyperlegibl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226dbcfe_0_538: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6226dbcf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6226dbcfe_0_0: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6226db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226dbcfe_0_5: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226dbc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6226dbcfe_0_1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6226dbc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6226dbcfe_0_2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6226dbc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6226dbcfe_0_3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6226dbc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6226dbcfe_0_42: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6226dbc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6226dbcfe_0_66: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6226dbc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6226dbcfe_0_446: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6226dbcf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600" cy="31017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342870" y="4282678"/>
            <a:ext cx="9372600" cy="1197600"/>
          </a:xfrm>
          <a:prstGeom prst="rect">
            <a:avLst/>
          </a:prstGeom>
        </p:spPr>
        <p:txBody>
          <a:bodyPr anchorCtr="0" anchor="t" bIns="113100" lIns="113100" spcFirstLastPara="1" rIns="113100" wrap="square" tIns="11310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600" cy="29670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p:nvPr>
            <p:ph idx="1" type="body"/>
          </p:nvPr>
        </p:nvSpPr>
        <p:spPr>
          <a:xfrm>
            <a:off x="342870" y="4763362"/>
            <a:ext cx="9372600" cy="1965600"/>
          </a:xfrm>
          <a:prstGeom prst="rect">
            <a:avLst/>
          </a:prstGeom>
        </p:spPr>
        <p:txBody>
          <a:bodyPr anchorCtr="0" anchor="t" bIns="113100" lIns="113100" spcFirstLastPara="1" rIns="113100" wrap="square" tIns="113100">
            <a:no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7" name="Google Shape;47;p11"/>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600" cy="1272000"/>
          </a:xfrm>
          <a:prstGeom prst="rect">
            <a:avLst/>
          </a:prstGeom>
        </p:spPr>
        <p:txBody>
          <a:bodyPr anchorCtr="0" anchor="ctr" bIns="113100" lIns="113100" spcFirstLastPara="1" rIns="113100" wrap="square" tIns="11310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42870" y="1741518"/>
            <a:ext cx="9372600" cy="5162700"/>
          </a:xfrm>
          <a:prstGeom prst="rect">
            <a:avLst/>
          </a:prstGeom>
        </p:spPr>
        <p:txBody>
          <a:bodyPr anchorCtr="0" anchor="t" bIns="113100" lIns="113100" spcFirstLastPara="1" rIns="113100" wrap="square" tIns="113100">
            <a:no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113100" lIns="113100" spcFirstLastPara="1" rIns="113100" wrap="square" tIns="113100">
            <a:no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113100" lIns="113100" spcFirstLastPara="1" rIns="113100" wrap="square" tIns="113100">
            <a:no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1800"/>
          </a:xfrm>
          <a:prstGeom prst="rect">
            <a:avLst/>
          </a:prstGeom>
        </p:spPr>
        <p:txBody>
          <a:bodyPr anchorCtr="0" anchor="b" bIns="113100" lIns="113100" spcFirstLastPara="1" rIns="113100" wrap="square" tIns="11310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113100" lIns="113100" spcFirstLastPara="1" rIns="113100" wrap="square" tIns="113100">
            <a:no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700" cy="6181800"/>
          </a:xfrm>
          <a:prstGeom prst="rect">
            <a:avLst/>
          </a:prstGeom>
        </p:spPr>
        <p:txBody>
          <a:bodyPr anchorCtr="0" anchor="ctr" bIns="113100" lIns="113100" spcFirstLastPara="1" rIns="113100" wrap="square" tIns="113100">
            <a:no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113100" lIns="113100" spcFirstLastPara="1" rIns="113100" wrap="square" tIns="11310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5433450" y="1094158"/>
            <a:ext cx="4220700" cy="5583600"/>
          </a:xfrm>
          <a:prstGeom prst="rect">
            <a:avLst/>
          </a:prstGeom>
        </p:spPr>
        <p:txBody>
          <a:bodyPr anchorCtr="0" anchor="ctr" bIns="113100" lIns="113100" spcFirstLastPara="1" rIns="113100" wrap="square" tIns="113100">
            <a:no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0" name="Google Shape;40;p9"/>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113100" lIns="113100" spcFirstLastPara="1" rIns="113100" wrap="square" tIns="113100">
            <a:no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500"/>
          </a:xfrm>
          <a:prstGeom prst="rect">
            <a:avLst/>
          </a:prstGeom>
          <a:noFill/>
          <a:ln>
            <a:noFill/>
          </a:ln>
        </p:spPr>
        <p:txBody>
          <a:bodyPr anchorCtr="0" anchor="t" bIns="113100" lIns="113100" spcFirstLastPara="1" rIns="113100" wrap="square" tIns="113100">
            <a:no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13100" lIns="113100" spcFirstLastPara="1" rIns="113100" wrap="square" tIns="113100">
            <a:no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cvwd.dropletportal.com/public/pdf/plant_list/full/" TargetMode="External"/><Relationship Id="rId4" Type="http://schemas.openxmlformats.org/officeDocument/2006/relationships/hyperlink" Target="http://www.calscape.org" TargetMode="External"/><Relationship Id="rId5" Type="http://schemas.openxmlformats.org/officeDocument/2006/relationships/hyperlink" Target="https://docs.google.com/spreadsheets/d/1cJAzmIf7EEkc8tNeXpws_TgB4u-7jalGNzhFS6ZJcGE/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2895" y="100592"/>
            <a:ext cx="9372600" cy="17901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en">
                <a:latin typeface="Atkinson Hyperlegible"/>
                <a:ea typeface="Atkinson Hyperlegible"/>
                <a:cs typeface="Atkinson Hyperlegible"/>
                <a:sym typeface="Atkinson Hyperlegible"/>
              </a:rPr>
              <a:t>Plan your own garden!</a:t>
            </a:r>
            <a:endParaRPr>
              <a:latin typeface="Atkinson Hyperlegible"/>
              <a:ea typeface="Atkinson Hyperlegible"/>
              <a:cs typeface="Atkinson Hyperlegible"/>
              <a:sym typeface="Atkinson Hyperlegible"/>
            </a:endParaRPr>
          </a:p>
        </p:txBody>
      </p:sp>
      <p:sp>
        <p:nvSpPr>
          <p:cNvPr id="55" name="Google Shape;55;p13"/>
          <p:cNvSpPr txBox="1"/>
          <p:nvPr>
            <p:ph idx="1" type="subTitle"/>
          </p:nvPr>
        </p:nvSpPr>
        <p:spPr>
          <a:xfrm>
            <a:off x="447178" y="2265023"/>
            <a:ext cx="9372600" cy="11976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en" sz="3100">
                <a:latin typeface="Atkinson Hyperlegible"/>
                <a:ea typeface="Atkinson Hyperlegible"/>
                <a:cs typeface="Atkinson Hyperlegible"/>
                <a:sym typeface="Atkinson Hyperlegible"/>
              </a:rPr>
              <a:t>Make a copy of this slideshow to customize to your garden. </a:t>
            </a:r>
            <a:endParaRPr sz="31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2800">
                <a:latin typeface="Atkinson Hyperlegible"/>
                <a:ea typeface="Atkinson Hyperlegible"/>
                <a:cs typeface="Atkinson Hyperlegible"/>
                <a:sym typeface="Atkinson Hyperlegible"/>
              </a:rPr>
              <a:t>In the top left click </a:t>
            </a:r>
            <a:endParaRPr sz="28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2800">
                <a:latin typeface="Atkinson Hyperlegible"/>
                <a:ea typeface="Atkinson Hyperlegible"/>
                <a:cs typeface="Atkinson Hyperlegible"/>
                <a:sym typeface="Atkinson Hyperlegible"/>
              </a:rPr>
              <a:t>→ “File”</a:t>
            </a:r>
            <a:endParaRPr sz="28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2800">
                <a:latin typeface="Atkinson Hyperlegible"/>
                <a:ea typeface="Atkinson Hyperlegible"/>
                <a:cs typeface="Atkinson Hyperlegible"/>
                <a:sym typeface="Atkinson Hyperlegible"/>
              </a:rPr>
              <a:t>  → “Make a Copy” </a:t>
            </a:r>
            <a:endParaRPr sz="28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2800">
                <a:latin typeface="Atkinson Hyperlegible"/>
                <a:ea typeface="Atkinson Hyperlegible"/>
                <a:cs typeface="Atkinson Hyperlegible"/>
                <a:sym typeface="Atkinson Hyperlegible"/>
              </a:rPr>
              <a:t>→ “Entire Presentation”</a:t>
            </a:r>
            <a:endParaRPr sz="2800">
              <a:latin typeface="Atkinson Hyperlegible"/>
              <a:ea typeface="Atkinson Hyperlegible"/>
              <a:cs typeface="Atkinson Hyperlegible"/>
              <a:sym typeface="Atkinson Hyperlegible"/>
            </a:endParaRPr>
          </a:p>
          <a:p>
            <a:pPr indent="0" lvl="0" marL="0" rtl="0" algn="ctr">
              <a:spcBef>
                <a:spcPts val="0"/>
              </a:spcBef>
              <a:spcAft>
                <a:spcPts val="0"/>
              </a:spcAft>
              <a:buNone/>
            </a:pPr>
            <a:r>
              <a:t/>
            </a:r>
            <a:endParaRPr sz="33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3300">
                <a:latin typeface="Atkinson Hyperlegible"/>
                <a:ea typeface="Atkinson Hyperlegible"/>
                <a:cs typeface="Atkinson Hyperlegible"/>
                <a:sym typeface="Atkinson Hyperlegible"/>
              </a:rPr>
              <a:t>This is also </a:t>
            </a:r>
            <a:r>
              <a:rPr lang="en" sz="3300">
                <a:latin typeface="Atkinson Hyperlegible"/>
                <a:ea typeface="Atkinson Hyperlegible"/>
                <a:cs typeface="Atkinson Hyperlegible"/>
                <a:sym typeface="Atkinson Hyperlegible"/>
              </a:rPr>
              <a:t>fitted</a:t>
            </a:r>
            <a:r>
              <a:rPr lang="en" sz="3300">
                <a:latin typeface="Atkinson Hyperlegible"/>
                <a:ea typeface="Atkinson Hyperlegible"/>
                <a:cs typeface="Atkinson Hyperlegible"/>
                <a:sym typeface="Atkinson Hyperlegible"/>
              </a:rPr>
              <a:t> to a 11 </a:t>
            </a:r>
            <a:r>
              <a:rPr lang="en" sz="3300">
                <a:latin typeface="Atkinson Hyperlegible"/>
                <a:ea typeface="Atkinson Hyperlegible"/>
                <a:cs typeface="Atkinson Hyperlegible"/>
                <a:sym typeface="Atkinson Hyperlegible"/>
              </a:rPr>
              <a:t>in by 8.5 in paper so feel free to print out your plans!</a:t>
            </a:r>
            <a:endParaRPr sz="3300">
              <a:latin typeface="Atkinson Hyperlegible"/>
              <a:ea typeface="Atkinson Hyperlegible"/>
              <a:cs typeface="Atkinson Hyperlegible"/>
              <a:sym typeface="Atkinson Hyperlegible"/>
            </a:endParaRPr>
          </a:p>
          <a:p>
            <a:pPr indent="0" lvl="0" marL="0" rtl="0" algn="ctr">
              <a:spcBef>
                <a:spcPts val="0"/>
              </a:spcBef>
              <a:spcAft>
                <a:spcPts val="0"/>
              </a:spcAft>
              <a:buNone/>
            </a:pPr>
            <a:r>
              <a:t/>
            </a:r>
            <a:endParaRPr sz="3300">
              <a:latin typeface="Atkinson Hyperlegible"/>
              <a:ea typeface="Atkinson Hyperlegible"/>
              <a:cs typeface="Atkinson Hyperlegible"/>
              <a:sym typeface="Atkinson Hyperlegible"/>
            </a:endParaRPr>
          </a:p>
          <a:p>
            <a:pPr indent="0" lvl="0" marL="0" rtl="0" algn="ctr">
              <a:spcBef>
                <a:spcPts val="0"/>
              </a:spcBef>
              <a:spcAft>
                <a:spcPts val="0"/>
              </a:spcAft>
              <a:buNone/>
            </a:pPr>
            <a:r>
              <a:rPr lang="en" sz="2100">
                <a:latin typeface="Atkinson Hyperlegible"/>
                <a:ea typeface="Atkinson Hyperlegible"/>
                <a:cs typeface="Atkinson Hyperlegible"/>
                <a:sym typeface="Atkinson Hyperlegible"/>
              </a:rPr>
              <a:t>Made by Sofie Gmerek</a:t>
            </a:r>
            <a:endParaRPr sz="2100">
              <a:latin typeface="Atkinson Hyperlegible"/>
              <a:ea typeface="Atkinson Hyperlegible"/>
              <a:cs typeface="Atkinson Hyperlegible"/>
              <a:sym typeface="Atkinson Hyperlegib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342878" y="672475"/>
            <a:ext cx="22800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t>Example: My Plant List</a:t>
            </a:r>
            <a:endParaRPr/>
          </a:p>
        </p:txBody>
      </p:sp>
      <p:pic>
        <p:nvPicPr>
          <p:cNvPr id="218" name="Google Shape;218;p22"/>
          <p:cNvPicPr preferRelativeResize="0"/>
          <p:nvPr/>
        </p:nvPicPr>
        <p:blipFill>
          <a:blip r:embed="rId3">
            <a:alphaModFix/>
          </a:blip>
          <a:stretch>
            <a:fillRect/>
          </a:stretch>
        </p:blipFill>
        <p:spPr>
          <a:xfrm>
            <a:off x="2414175" y="977775"/>
            <a:ext cx="7467450" cy="6076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p>
            <a:pPr indent="-514350" lvl="0" marL="571500" rtl="0" algn="l">
              <a:spcBef>
                <a:spcPts val="0"/>
              </a:spcBef>
              <a:spcAft>
                <a:spcPts val="0"/>
              </a:spcAft>
              <a:buSzPts val="3500"/>
              <a:buFont typeface="Atkinson Hyperlegible"/>
              <a:buAutoNum type="arabicPeriod"/>
            </a:pPr>
            <a:r>
              <a:rPr lang="en">
                <a:latin typeface="Atkinson Hyperlegible"/>
                <a:ea typeface="Atkinson Hyperlegible"/>
                <a:cs typeface="Atkinson Hyperlegible"/>
                <a:sym typeface="Atkinson Hyperlegible"/>
              </a:rPr>
              <a:t>Measure and Area</a:t>
            </a:r>
            <a:endParaRPr>
              <a:latin typeface="Atkinson Hyperlegible"/>
              <a:ea typeface="Atkinson Hyperlegible"/>
              <a:cs typeface="Atkinson Hyperlegible"/>
              <a:sym typeface="Atkinson Hyperlegible"/>
            </a:endParaRPr>
          </a:p>
        </p:txBody>
      </p:sp>
      <p:sp>
        <p:nvSpPr>
          <p:cNvPr id="61" name="Google Shape;61;p14"/>
          <p:cNvSpPr txBox="1"/>
          <p:nvPr>
            <p:ph idx="1" type="body"/>
          </p:nvPr>
        </p:nvSpPr>
        <p:spPr>
          <a:xfrm>
            <a:off x="342875" y="1413708"/>
            <a:ext cx="9372600" cy="25656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latin typeface="Atkinson Hyperlegible"/>
                <a:ea typeface="Atkinson Hyperlegible"/>
                <a:cs typeface="Atkinson Hyperlegible"/>
                <a:sym typeface="Atkinson Hyperlegible"/>
              </a:rPr>
              <a:t>Measure the length of your yard or area to redo in ft</a:t>
            </a:r>
            <a:endParaRPr>
              <a:latin typeface="Atkinson Hyperlegible"/>
              <a:ea typeface="Atkinson Hyperlegible"/>
              <a:cs typeface="Atkinson Hyperlegible"/>
              <a:sym typeface="Atkinson Hyperlegible"/>
            </a:endParaRPr>
          </a:p>
          <a:p>
            <a:pPr indent="0" lvl="0" marL="0" rtl="0" algn="l">
              <a:spcBef>
                <a:spcPts val="1500"/>
              </a:spcBef>
              <a:spcAft>
                <a:spcPts val="0"/>
              </a:spcAft>
              <a:buNone/>
            </a:pPr>
            <a:r>
              <a:rPr lang="en">
                <a:latin typeface="Atkinson Hyperlegible"/>
                <a:ea typeface="Atkinson Hyperlegible"/>
                <a:cs typeface="Atkinson Hyperlegible"/>
                <a:sym typeface="Atkinson Hyperlegible"/>
              </a:rPr>
              <a:t>Then use the following measurements and scales to form your area on the next slide by copy and pasting them and adjusting to your desired orientation. If things are too small use the zoom in on slides to help. Examples are at the end. </a:t>
            </a:r>
            <a:endParaRPr>
              <a:latin typeface="Atkinson Hyperlegible"/>
              <a:ea typeface="Atkinson Hyperlegible"/>
              <a:cs typeface="Atkinson Hyperlegible"/>
              <a:sym typeface="Atkinson Hyperlegible"/>
            </a:endParaRPr>
          </a:p>
          <a:p>
            <a:pPr indent="0" lvl="0" marL="0" rtl="0" algn="l">
              <a:spcBef>
                <a:spcPts val="1500"/>
              </a:spcBef>
              <a:spcAft>
                <a:spcPts val="0"/>
              </a:spcAft>
              <a:buNone/>
            </a:pPr>
            <a:r>
              <a:rPr lang="en">
                <a:latin typeface="Atkinson Hyperlegible"/>
                <a:ea typeface="Atkinson Hyperlegible"/>
                <a:cs typeface="Atkinson Hyperlegible"/>
                <a:sym typeface="Atkinson Hyperlegible"/>
              </a:rPr>
              <a:t>The scale is 10 px to 1 ft</a:t>
            </a:r>
            <a:endParaRPr>
              <a:latin typeface="Atkinson Hyperlegible"/>
              <a:ea typeface="Atkinson Hyperlegible"/>
              <a:cs typeface="Atkinson Hyperlegible"/>
              <a:sym typeface="Atkinson Hyperlegible"/>
            </a:endParaRPr>
          </a:p>
          <a:p>
            <a:pPr indent="0" lvl="0" marL="0" rtl="0" algn="l">
              <a:spcBef>
                <a:spcPts val="1500"/>
              </a:spcBef>
              <a:spcAft>
                <a:spcPts val="1500"/>
              </a:spcAft>
              <a:buNone/>
            </a:pPr>
            <a:r>
              <a:t/>
            </a:r>
            <a:endParaRPr/>
          </a:p>
        </p:txBody>
      </p:sp>
      <p:sp>
        <p:nvSpPr>
          <p:cNvPr id="62" name="Google Shape;62;p14"/>
          <p:cNvSpPr/>
          <p:nvPr/>
        </p:nvSpPr>
        <p:spPr>
          <a:xfrm>
            <a:off x="1444750" y="4704775"/>
            <a:ext cx="95400" cy="9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00" lIns="1200" spcFirstLastPara="1" rIns="1200" wrap="square" tIns="1200">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658075" y="3466368"/>
            <a:ext cx="2057400" cy="1333500"/>
          </a:xfrm>
          <a:prstGeom prst="rect">
            <a:avLst/>
          </a:prstGeom>
          <a:noFill/>
          <a:ln>
            <a:noFill/>
          </a:ln>
        </p:spPr>
      </p:pic>
      <p:sp>
        <p:nvSpPr>
          <p:cNvPr id="64" name="Google Shape;64;p14"/>
          <p:cNvSpPr/>
          <p:nvPr/>
        </p:nvSpPr>
        <p:spPr>
          <a:xfrm>
            <a:off x="1296600" y="5563275"/>
            <a:ext cx="954000" cy="9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00" lIns="1200" spcFirstLastPara="1" rIns="1200" wrap="square" tIns="1200">
            <a:noAutofit/>
          </a:bodyPr>
          <a:lstStyle/>
          <a:p>
            <a:pPr indent="0" lvl="0" marL="0" rtl="0" algn="l">
              <a:spcBef>
                <a:spcPts val="0"/>
              </a:spcBef>
              <a:spcAft>
                <a:spcPts val="0"/>
              </a:spcAft>
              <a:buNone/>
            </a:pPr>
            <a:r>
              <a:t/>
            </a:r>
            <a:endParaRPr/>
          </a:p>
        </p:txBody>
      </p:sp>
      <p:sp>
        <p:nvSpPr>
          <p:cNvPr id="65" name="Google Shape;65;p14"/>
          <p:cNvSpPr txBox="1"/>
          <p:nvPr/>
        </p:nvSpPr>
        <p:spPr>
          <a:xfrm>
            <a:off x="0" y="4552375"/>
            <a:ext cx="12966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tkinson Hyperlegible"/>
                <a:ea typeface="Atkinson Hyperlegible"/>
                <a:cs typeface="Atkinson Hyperlegible"/>
                <a:sym typeface="Atkinson Hyperlegible"/>
              </a:rPr>
              <a:t>1 ft by 1 ft</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rPr lang="en">
                <a:latin typeface="Atkinson Hyperlegible"/>
                <a:ea typeface="Atkinson Hyperlegible"/>
                <a:cs typeface="Atkinson Hyperlegible"/>
                <a:sym typeface="Atkinson Hyperlegible"/>
              </a:rPr>
              <a:t>5 ft by 1 ft</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rPr lang="en">
                <a:latin typeface="Atkinson Hyperlegible"/>
                <a:ea typeface="Atkinson Hyperlegible"/>
                <a:cs typeface="Atkinson Hyperlegible"/>
                <a:sym typeface="Atkinson Hyperlegible"/>
              </a:rPr>
              <a:t>10 ft by 1 ft</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rPr lang="en">
                <a:latin typeface="Atkinson Hyperlegible"/>
                <a:ea typeface="Atkinson Hyperlegible"/>
                <a:cs typeface="Atkinson Hyperlegible"/>
                <a:sym typeface="Atkinson Hyperlegible"/>
              </a:rPr>
              <a:t>50 ft by 1 ft</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rPr lang="en">
                <a:latin typeface="Atkinson Hyperlegible"/>
                <a:ea typeface="Atkinson Hyperlegible"/>
                <a:cs typeface="Atkinson Hyperlegible"/>
                <a:sym typeface="Atkinson Hyperlegible"/>
              </a:rPr>
              <a:t>5 ft by 5 ft</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a:p>
            <a:pPr indent="0" lvl="0" marL="0" rtl="0" algn="l">
              <a:spcBef>
                <a:spcPts val="0"/>
              </a:spcBef>
              <a:spcAft>
                <a:spcPts val="0"/>
              </a:spcAft>
              <a:buNone/>
            </a:pPr>
            <a:r>
              <a:rPr lang="en">
                <a:latin typeface="Atkinson Hyperlegible"/>
                <a:ea typeface="Atkinson Hyperlegible"/>
                <a:cs typeface="Atkinson Hyperlegible"/>
                <a:sym typeface="Atkinson Hyperlegible"/>
              </a:rPr>
              <a:t>10 ft by 10 ft </a:t>
            </a:r>
            <a:endParaRPr>
              <a:latin typeface="Atkinson Hyperlegible"/>
              <a:ea typeface="Atkinson Hyperlegible"/>
              <a:cs typeface="Atkinson Hyperlegible"/>
              <a:sym typeface="Atkinson Hyperlegible"/>
            </a:endParaRPr>
          </a:p>
        </p:txBody>
      </p:sp>
      <p:sp>
        <p:nvSpPr>
          <p:cNvPr id="66" name="Google Shape;66;p14"/>
          <p:cNvSpPr/>
          <p:nvPr/>
        </p:nvSpPr>
        <p:spPr>
          <a:xfrm>
            <a:off x="1296600" y="6005250"/>
            <a:ext cx="4770000" cy="9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00" lIns="1200" spcFirstLastPara="1" rIns="1200" wrap="square" tIns="1200">
            <a:noAutofit/>
          </a:bodyPr>
          <a:lstStyle/>
          <a:p>
            <a:pPr indent="0" lvl="0" marL="0" rtl="0" algn="l">
              <a:spcBef>
                <a:spcPts val="0"/>
              </a:spcBef>
              <a:spcAft>
                <a:spcPts val="0"/>
              </a:spcAft>
              <a:buNone/>
            </a:pPr>
            <a:r>
              <a:t/>
            </a:r>
            <a:endParaRPr/>
          </a:p>
        </p:txBody>
      </p:sp>
      <p:sp>
        <p:nvSpPr>
          <p:cNvPr id="67" name="Google Shape;67;p14"/>
          <p:cNvSpPr/>
          <p:nvPr/>
        </p:nvSpPr>
        <p:spPr>
          <a:xfrm>
            <a:off x="1444750" y="5134025"/>
            <a:ext cx="477000" cy="9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00" lIns="1200" spcFirstLastPara="1" rIns="1200" wrap="square" tIns="1200">
            <a:noAutofit/>
          </a:bodyPr>
          <a:lstStyle/>
          <a:p>
            <a:pPr indent="0" lvl="0" marL="0" rtl="0" algn="l">
              <a:spcBef>
                <a:spcPts val="0"/>
              </a:spcBef>
              <a:spcAft>
                <a:spcPts val="0"/>
              </a:spcAft>
              <a:buNone/>
            </a:pPr>
            <a:r>
              <a:t/>
            </a:r>
            <a:endParaRPr/>
          </a:p>
        </p:txBody>
      </p:sp>
      <p:sp>
        <p:nvSpPr>
          <p:cNvPr id="68" name="Google Shape;68;p14"/>
          <p:cNvSpPr/>
          <p:nvPr/>
        </p:nvSpPr>
        <p:spPr>
          <a:xfrm>
            <a:off x="1253950" y="6220875"/>
            <a:ext cx="477000" cy="477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00" lIns="1200" spcFirstLastPara="1" rIns="1200" wrap="square" tIns="1200">
            <a:noAutofit/>
          </a:bodyPr>
          <a:lstStyle/>
          <a:p>
            <a:pPr indent="0" lvl="0" marL="0" rtl="0" algn="l">
              <a:spcBef>
                <a:spcPts val="0"/>
              </a:spcBef>
              <a:spcAft>
                <a:spcPts val="0"/>
              </a:spcAft>
              <a:buNone/>
            </a:pPr>
            <a:r>
              <a:t/>
            </a:r>
            <a:endParaRPr/>
          </a:p>
        </p:txBody>
      </p:sp>
      <p:sp>
        <p:nvSpPr>
          <p:cNvPr id="69" name="Google Shape;69;p14"/>
          <p:cNvSpPr/>
          <p:nvPr/>
        </p:nvSpPr>
        <p:spPr>
          <a:xfrm>
            <a:off x="1296600" y="6818400"/>
            <a:ext cx="954000" cy="954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2400" lIns="2400" spcFirstLastPara="1" rIns="2400" wrap="square" tIns="24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104445" y="91332"/>
            <a:ext cx="9372600" cy="8655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en">
                <a:latin typeface="Atkinson Hyperlegible"/>
                <a:ea typeface="Atkinson Hyperlegible"/>
                <a:cs typeface="Atkinson Hyperlegible"/>
                <a:sym typeface="Atkinson Hyperlegible"/>
              </a:rPr>
              <a:t>Your Garden Area</a:t>
            </a:r>
            <a:endParaRPr>
              <a:latin typeface="Atkinson Hyperlegible"/>
              <a:ea typeface="Atkinson Hyperlegible"/>
              <a:cs typeface="Atkinson Hyperlegible"/>
              <a:sym typeface="Atkinson Hyperlegib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t>2. Plants Planning </a:t>
            </a:r>
            <a:endParaRPr/>
          </a:p>
        </p:txBody>
      </p:sp>
      <p:sp>
        <p:nvSpPr>
          <p:cNvPr id="80" name="Google Shape;80;p16"/>
          <p:cNvSpPr txBox="1"/>
          <p:nvPr>
            <p:ph idx="1" type="body"/>
          </p:nvPr>
        </p:nvSpPr>
        <p:spPr>
          <a:xfrm>
            <a:off x="342870" y="1741518"/>
            <a:ext cx="9372600" cy="516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t>Next, plan out what plants you want and how much area they take up. I used values for coverage from the Santa Clara Valley Water resource </a:t>
            </a:r>
            <a:r>
              <a:rPr lang="en" u="sng">
                <a:solidFill>
                  <a:schemeClr val="hlink"/>
                </a:solidFill>
                <a:hlinkClick r:id="rId3"/>
              </a:rPr>
              <a:t>https://scvwd.dropletportal.com/public/pdf/plant_list/full/</a:t>
            </a:r>
            <a:r>
              <a:rPr lang="en"/>
              <a:t>  this is also a list of many drought tolerant and native plants. You can also look at plants on </a:t>
            </a:r>
            <a:r>
              <a:rPr lang="en" u="sng">
                <a:solidFill>
                  <a:schemeClr val="hlink"/>
                </a:solidFill>
                <a:hlinkClick r:id="rId4"/>
              </a:rPr>
              <a:t>www.calscape.org</a:t>
            </a:r>
            <a:r>
              <a:rPr lang="en"/>
              <a:t> </a:t>
            </a:r>
            <a:endParaRPr/>
          </a:p>
          <a:p>
            <a:pPr indent="0" lvl="0" marL="0" rtl="0" algn="l">
              <a:spcBef>
                <a:spcPts val="1500"/>
              </a:spcBef>
              <a:spcAft>
                <a:spcPts val="0"/>
              </a:spcAft>
              <a:buNone/>
            </a:pPr>
            <a:r>
              <a:rPr lang="en"/>
              <a:t>Once you’ve found plants you want, either write them down on the next slide or use a copy of</a:t>
            </a:r>
            <a:r>
              <a:rPr lang="en" u="sng">
                <a:solidFill>
                  <a:schemeClr val="hlink"/>
                </a:solidFill>
                <a:hlinkClick r:id="rId5"/>
              </a:rPr>
              <a:t> this spreadshee</a:t>
            </a:r>
            <a:r>
              <a:rPr lang="en"/>
              <a:t>t to keep track of the plants.</a:t>
            </a:r>
            <a:endParaRPr/>
          </a:p>
          <a:p>
            <a:pPr indent="0" lvl="0" marL="0" rtl="0" algn="l">
              <a:spcBef>
                <a:spcPts val="1500"/>
              </a:spcBef>
              <a:spcAft>
                <a:spcPts val="0"/>
              </a:spcAft>
              <a:buNone/>
            </a:pPr>
            <a:r>
              <a:rPr lang="en"/>
              <a:t>Don’t worry about the “Code” column for now, that comes later.</a:t>
            </a:r>
            <a:endParaRPr/>
          </a:p>
          <a:p>
            <a:pPr indent="0" lvl="0" marL="0" rtl="0" algn="l">
              <a:spcBef>
                <a:spcPts val="1500"/>
              </a:spcBef>
              <a:spcAft>
                <a:spcPts val="15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42870" y="672482"/>
            <a:ext cx="93726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latin typeface="Atkinson Hyperlegible"/>
                <a:ea typeface="Atkinson Hyperlegible"/>
                <a:cs typeface="Atkinson Hyperlegible"/>
                <a:sym typeface="Atkinson Hyperlegible"/>
              </a:rPr>
              <a:t>Plants list</a:t>
            </a:r>
            <a:endParaRPr>
              <a:latin typeface="Atkinson Hyperlegible"/>
              <a:ea typeface="Atkinson Hyperlegible"/>
              <a:cs typeface="Atkinson Hyperlegible"/>
              <a:sym typeface="Atkinson Hyperlegible"/>
            </a:endParaRPr>
          </a:p>
        </p:txBody>
      </p:sp>
      <p:graphicFrame>
        <p:nvGraphicFramePr>
          <p:cNvPr id="86" name="Google Shape;86;p17"/>
          <p:cNvGraphicFramePr/>
          <p:nvPr/>
        </p:nvGraphicFramePr>
        <p:xfrm>
          <a:off x="524925" y="1672325"/>
          <a:ext cx="3000000" cy="3000000"/>
        </p:xfrm>
        <a:graphic>
          <a:graphicData uri="http://schemas.openxmlformats.org/drawingml/2006/table">
            <a:tbl>
              <a:tblPr>
                <a:noFill/>
                <a:tableStyleId>{D1A18117-331A-41AF-9E9D-41318843451A}</a:tableStyleId>
              </a:tblPr>
              <a:tblGrid>
                <a:gridCol w="952500"/>
                <a:gridCol w="1438275"/>
                <a:gridCol w="1590675"/>
                <a:gridCol w="1209675"/>
                <a:gridCol w="952500"/>
                <a:gridCol w="1847850"/>
              </a:tblGrid>
              <a:tr h="247650">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Code</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Plant</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Latin name</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Coverage</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Quantity</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a:latin typeface="Atkinson Hyperlegible"/>
                          <a:ea typeface="Atkinson Hyperlegible"/>
                          <a:cs typeface="Atkinson Hyperlegible"/>
                          <a:sym typeface="Atkinson Hyperlegible"/>
                        </a:rPr>
                        <a:t>Total Coverage</a:t>
                      </a:r>
                      <a:endParaRPr>
                        <a:latin typeface="Atkinson Hyperlegible"/>
                        <a:ea typeface="Atkinson Hyperlegible"/>
                        <a:cs typeface="Atkinson Hyperlegible"/>
                        <a:sym typeface="Atkinson Hyperlegible"/>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D9D2E9"/>
                    </a:solidFill>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42895" y="267707"/>
            <a:ext cx="93726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latin typeface="Atkinson Hyperlegible"/>
                <a:ea typeface="Atkinson Hyperlegible"/>
                <a:cs typeface="Atkinson Hyperlegible"/>
                <a:sym typeface="Atkinson Hyperlegible"/>
              </a:rPr>
              <a:t>3. Placing the Plants</a:t>
            </a:r>
            <a:endParaRPr>
              <a:latin typeface="Atkinson Hyperlegible"/>
              <a:ea typeface="Atkinson Hyperlegible"/>
              <a:cs typeface="Atkinson Hyperlegible"/>
              <a:sym typeface="Atkinson Hyperlegible"/>
            </a:endParaRPr>
          </a:p>
        </p:txBody>
      </p:sp>
      <p:sp>
        <p:nvSpPr>
          <p:cNvPr id="92" name="Google Shape;92;p18"/>
          <p:cNvSpPr txBox="1"/>
          <p:nvPr>
            <p:ph idx="1" type="body"/>
          </p:nvPr>
        </p:nvSpPr>
        <p:spPr>
          <a:xfrm>
            <a:off x="342875" y="1133200"/>
            <a:ext cx="9372600" cy="3000000"/>
          </a:xfrm>
          <a:prstGeom prst="rect">
            <a:avLst/>
          </a:prstGeom>
        </p:spPr>
        <p:txBody>
          <a:bodyPr anchorCtr="0" anchor="t" bIns="113100" lIns="113100" spcFirstLastPara="1" rIns="113100" wrap="square" tIns="113100">
            <a:noAutofit/>
          </a:bodyPr>
          <a:lstStyle/>
          <a:p>
            <a:pPr indent="0" lvl="0" marL="0" rtl="0" algn="l">
              <a:spcBef>
                <a:spcPts val="0"/>
              </a:spcBef>
              <a:spcAft>
                <a:spcPts val="1500"/>
              </a:spcAft>
              <a:buNone/>
            </a:pPr>
            <a:r>
              <a:rPr lang="en">
                <a:latin typeface="Atkinson Hyperlegible"/>
                <a:ea typeface="Atkinson Hyperlegible"/>
                <a:cs typeface="Atkinson Hyperlegible"/>
                <a:sym typeface="Atkinson Hyperlegible"/>
              </a:rPr>
              <a:t>Now it is time to place the plants into your garden area. You can do this by copying and pasting your garden area slide and by using the coverage values and the below circle areas. Copy and paste the circles and place them in your area. You can label them by double clicking in the circle and </a:t>
            </a:r>
            <a:r>
              <a:rPr lang="en">
                <a:latin typeface="Atkinson Hyperlegible"/>
                <a:ea typeface="Atkinson Hyperlegible"/>
                <a:cs typeface="Atkinson Hyperlegible"/>
                <a:sym typeface="Atkinson Hyperlegible"/>
              </a:rPr>
              <a:t>typing</a:t>
            </a:r>
            <a:r>
              <a:rPr lang="en">
                <a:latin typeface="Atkinson Hyperlegible"/>
                <a:ea typeface="Atkinson Hyperlegible"/>
                <a:cs typeface="Atkinson Hyperlegible"/>
                <a:sym typeface="Atkinson Hyperlegible"/>
              </a:rPr>
              <a:t> in a code. I separated my garden into different areas so I used codes like A1, B1, B2, etc. I also used color coding by changing the colors of the circles for plants</a:t>
            </a:r>
            <a:endParaRPr>
              <a:latin typeface="Atkinson Hyperlegible"/>
              <a:ea typeface="Atkinson Hyperlegible"/>
              <a:cs typeface="Atkinson Hyperlegible"/>
              <a:sym typeface="Atkinson Hyperlegible"/>
            </a:endParaRPr>
          </a:p>
        </p:txBody>
      </p:sp>
      <p:sp>
        <p:nvSpPr>
          <p:cNvPr id="93" name="Google Shape;93;p18"/>
          <p:cNvSpPr txBox="1"/>
          <p:nvPr/>
        </p:nvSpPr>
        <p:spPr>
          <a:xfrm>
            <a:off x="6619225" y="4313275"/>
            <a:ext cx="1474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Atkinson Hyperlegible"/>
                <a:ea typeface="Atkinson Hyperlegible"/>
                <a:cs typeface="Atkinson Hyperlegible"/>
                <a:sym typeface="Atkinson Hyperlegible"/>
              </a:rPr>
              <a:t>Coverage: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70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100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1500"/>
              </a:spcAft>
              <a:buNone/>
            </a:pPr>
            <a:r>
              <a:t/>
            </a:r>
            <a:endParaRPr sz="2200">
              <a:solidFill>
                <a:schemeClr val="dk2"/>
              </a:solidFill>
              <a:latin typeface="Atkinson Hyperlegible"/>
              <a:ea typeface="Atkinson Hyperlegible"/>
              <a:cs typeface="Atkinson Hyperlegible"/>
              <a:sym typeface="Atkinson Hyperlegible"/>
            </a:endParaRPr>
          </a:p>
        </p:txBody>
      </p:sp>
      <p:sp>
        <p:nvSpPr>
          <p:cNvPr id="94" name="Google Shape;94;p18"/>
          <p:cNvSpPr/>
          <p:nvPr/>
        </p:nvSpPr>
        <p:spPr>
          <a:xfrm>
            <a:off x="2420800" y="7102738"/>
            <a:ext cx="285900" cy="2859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95" name="Google Shape;95;p18"/>
          <p:cNvSpPr/>
          <p:nvPr/>
        </p:nvSpPr>
        <p:spPr>
          <a:xfrm>
            <a:off x="5229925" y="4681900"/>
            <a:ext cx="333300" cy="334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5158388" y="5212550"/>
            <a:ext cx="476400" cy="4764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5106038" y="5796750"/>
            <a:ext cx="581100" cy="5811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5020388" y="6829375"/>
            <a:ext cx="752400" cy="7524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3674200" y="4314775"/>
            <a:ext cx="1474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Atkinson Hyperlegible"/>
                <a:ea typeface="Atkinson Hyperlegible"/>
                <a:cs typeface="Atkinson Hyperlegible"/>
                <a:sym typeface="Atkinson Hyperlegible"/>
              </a:rPr>
              <a:t>Coverage: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10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20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30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50</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1500"/>
              </a:spcAft>
              <a:buNone/>
            </a:pPr>
            <a:r>
              <a:t/>
            </a:r>
            <a:endParaRPr sz="2200">
              <a:solidFill>
                <a:schemeClr val="dk2"/>
              </a:solidFill>
              <a:latin typeface="Atkinson Hyperlegible"/>
              <a:ea typeface="Atkinson Hyperlegible"/>
              <a:cs typeface="Atkinson Hyperlegible"/>
              <a:sym typeface="Atkinson Hyperlegible"/>
            </a:endParaRPr>
          </a:p>
        </p:txBody>
      </p:sp>
      <p:sp>
        <p:nvSpPr>
          <p:cNvPr id="100" name="Google Shape;100;p18"/>
          <p:cNvSpPr/>
          <p:nvPr/>
        </p:nvSpPr>
        <p:spPr>
          <a:xfrm>
            <a:off x="7972200" y="4826163"/>
            <a:ext cx="895200" cy="895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7886400" y="6003588"/>
            <a:ext cx="1066800" cy="10668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420800" y="6572563"/>
            <a:ext cx="247800" cy="2478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2454250" y="5859313"/>
            <a:ext cx="180900" cy="1809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2487550" y="5275113"/>
            <a:ext cx="152400" cy="1524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819575" y="4314763"/>
            <a:ext cx="1474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Atkinson Hyperlegible"/>
                <a:ea typeface="Atkinson Hyperlegible"/>
                <a:cs typeface="Atkinson Hyperlegible"/>
                <a:sym typeface="Atkinson Hyperlegible"/>
              </a:rPr>
              <a:t>Coverage:    </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1</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2</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3</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5</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0"/>
              </a:spcAft>
              <a:buNone/>
            </a:pPr>
            <a:r>
              <a:rPr lang="en" sz="2200">
                <a:solidFill>
                  <a:schemeClr val="dk2"/>
                </a:solidFill>
                <a:latin typeface="Atkinson Hyperlegible"/>
                <a:ea typeface="Atkinson Hyperlegible"/>
                <a:cs typeface="Atkinson Hyperlegible"/>
                <a:sym typeface="Atkinson Hyperlegible"/>
              </a:rPr>
              <a:t>7</a:t>
            </a:r>
            <a:endParaRPr sz="2200">
              <a:solidFill>
                <a:schemeClr val="dk2"/>
              </a:solidFill>
              <a:latin typeface="Atkinson Hyperlegible"/>
              <a:ea typeface="Atkinson Hyperlegible"/>
              <a:cs typeface="Atkinson Hyperlegible"/>
              <a:sym typeface="Atkinson Hyperlegible"/>
            </a:endParaRPr>
          </a:p>
          <a:p>
            <a:pPr indent="0" lvl="0" marL="0" rtl="0" algn="l">
              <a:lnSpc>
                <a:spcPct val="115000"/>
              </a:lnSpc>
              <a:spcBef>
                <a:spcPts val="1500"/>
              </a:spcBef>
              <a:spcAft>
                <a:spcPts val="1500"/>
              </a:spcAft>
              <a:buNone/>
            </a:pPr>
            <a:r>
              <a:t/>
            </a:r>
            <a:endParaRPr sz="2200">
              <a:solidFill>
                <a:schemeClr val="dk2"/>
              </a:solidFill>
              <a:latin typeface="Atkinson Hyperlegible"/>
              <a:ea typeface="Atkinson Hyperlegible"/>
              <a:cs typeface="Atkinson Hyperlegible"/>
              <a:sym typeface="Atkinson Hyperlegible"/>
            </a:endParaRPr>
          </a:p>
        </p:txBody>
      </p:sp>
      <p:sp>
        <p:nvSpPr>
          <p:cNvPr id="106" name="Google Shape;106;p18"/>
          <p:cNvSpPr/>
          <p:nvPr/>
        </p:nvSpPr>
        <p:spPr>
          <a:xfrm>
            <a:off x="2468500" y="4835513"/>
            <a:ext cx="130500" cy="130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104445" y="91332"/>
            <a:ext cx="9372600" cy="8655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en">
                <a:latin typeface="Atkinson Hyperlegible"/>
                <a:ea typeface="Atkinson Hyperlegible"/>
                <a:cs typeface="Atkinson Hyperlegible"/>
                <a:sym typeface="Atkinson Hyperlegible"/>
              </a:rPr>
              <a:t>Your Garden Area + Plants</a:t>
            </a:r>
            <a:endParaRPr>
              <a:latin typeface="Atkinson Hyperlegible"/>
              <a:ea typeface="Atkinson Hyperlegible"/>
              <a:cs typeface="Atkinson Hyperlegible"/>
              <a:sym typeface="Atkinson Hyperlegib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42895" y="339582"/>
            <a:ext cx="93726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latin typeface="Atkinson Hyperlegible"/>
                <a:ea typeface="Atkinson Hyperlegible"/>
                <a:cs typeface="Atkinson Hyperlegible"/>
                <a:sym typeface="Atkinson Hyperlegible"/>
              </a:rPr>
              <a:t>Done!</a:t>
            </a:r>
            <a:endParaRPr>
              <a:latin typeface="Atkinson Hyperlegible"/>
              <a:ea typeface="Atkinson Hyperlegible"/>
              <a:cs typeface="Atkinson Hyperlegible"/>
              <a:sym typeface="Atkinson Hyperlegible"/>
            </a:endParaRPr>
          </a:p>
        </p:txBody>
      </p:sp>
      <p:sp>
        <p:nvSpPr>
          <p:cNvPr id="117" name="Google Shape;117;p20"/>
          <p:cNvSpPr txBox="1"/>
          <p:nvPr>
            <p:ph idx="1" type="body"/>
          </p:nvPr>
        </p:nvSpPr>
        <p:spPr>
          <a:xfrm>
            <a:off x="342895" y="1205068"/>
            <a:ext cx="9372600" cy="5162700"/>
          </a:xfrm>
          <a:prstGeom prst="rect">
            <a:avLst/>
          </a:prstGeom>
        </p:spPr>
        <p:txBody>
          <a:bodyPr anchorCtr="0" anchor="t" bIns="113100" lIns="113100" spcFirstLastPara="1" rIns="113100" wrap="square" tIns="113100">
            <a:noAutofit/>
          </a:bodyPr>
          <a:lstStyle/>
          <a:p>
            <a:pPr indent="0" lvl="0" marL="0" rtl="0" algn="l">
              <a:spcBef>
                <a:spcPts val="0"/>
              </a:spcBef>
              <a:spcAft>
                <a:spcPts val="1500"/>
              </a:spcAft>
              <a:buNone/>
            </a:pPr>
            <a:r>
              <a:rPr lang="en">
                <a:latin typeface="Atkinson Hyperlegible"/>
                <a:ea typeface="Atkinson Hyperlegible"/>
                <a:cs typeface="Atkinson Hyperlegible"/>
                <a:sym typeface="Atkinson Hyperlegible"/>
              </a:rPr>
              <a:t>You</a:t>
            </a:r>
            <a:r>
              <a:rPr lang="en">
                <a:latin typeface="Atkinson Hyperlegible"/>
                <a:ea typeface="Atkinson Hyperlegible"/>
                <a:cs typeface="Atkinson Hyperlegible"/>
                <a:sym typeface="Atkinson Hyperlegible"/>
              </a:rPr>
              <a:t>’ve successfully planned out your garden. Feel free to adjust or rearrange or try different arrangements be copying the slide you made. You can also add in hardscape features like pathways with the area markers from the beginning or add in other </a:t>
            </a:r>
            <a:r>
              <a:rPr lang="en">
                <a:latin typeface="Atkinson Hyperlegible"/>
                <a:ea typeface="Atkinson Hyperlegible"/>
                <a:cs typeface="Atkinson Hyperlegible"/>
                <a:sym typeface="Atkinson Hyperlegible"/>
              </a:rPr>
              <a:t>features</a:t>
            </a:r>
            <a:r>
              <a:rPr lang="en">
                <a:latin typeface="Atkinson Hyperlegible"/>
                <a:ea typeface="Atkinson Hyperlegible"/>
                <a:cs typeface="Atkinson Hyperlegible"/>
                <a:sym typeface="Atkinson Hyperlegible"/>
              </a:rPr>
              <a:t> with </a:t>
            </a:r>
            <a:r>
              <a:rPr lang="en">
                <a:latin typeface="Atkinson Hyperlegible"/>
                <a:ea typeface="Atkinson Hyperlegible"/>
                <a:cs typeface="Atkinson Hyperlegible"/>
                <a:sym typeface="Atkinson Hyperlegible"/>
              </a:rPr>
              <a:t>shapes or lines like the scribble line. Have fun with your gardening adventure!</a:t>
            </a:r>
            <a:endParaRPr>
              <a:latin typeface="Atkinson Hyperlegible"/>
              <a:ea typeface="Atkinson Hyperlegible"/>
              <a:cs typeface="Atkinson Hyperlegible"/>
              <a:sym typeface="Atkinson Hyperlegible"/>
            </a:endParaRPr>
          </a:p>
        </p:txBody>
      </p:sp>
      <p:pic>
        <p:nvPicPr>
          <p:cNvPr id="118" name="Google Shape;118;p20"/>
          <p:cNvPicPr preferRelativeResize="0"/>
          <p:nvPr/>
        </p:nvPicPr>
        <p:blipFill>
          <a:blip r:embed="rId3">
            <a:alphaModFix/>
          </a:blip>
          <a:stretch>
            <a:fillRect/>
          </a:stretch>
        </p:blipFill>
        <p:spPr>
          <a:xfrm>
            <a:off x="7433125" y="3403700"/>
            <a:ext cx="1257300" cy="1181100"/>
          </a:xfrm>
          <a:prstGeom prst="rect">
            <a:avLst/>
          </a:prstGeom>
          <a:noFill/>
          <a:ln>
            <a:noFill/>
          </a:ln>
        </p:spPr>
      </p:pic>
      <p:pic>
        <p:nvPicPr>
          <p:cNvPr id="119" name="Google Shape;119;p20"/>
          <p:cNvPicPr preferRelativeResize="0"/>
          <p:nvPr/>
        </p:nvPicPr>
        <p:blipFill>
          <a:blip r:embed="rId4">
            <a:alphaModFix/>
          </a:blip>
          <a:stretch>
            <a:fillRect/>
          </a:stretch>
        </p:blipFill>
        <p:spPr>
          <a:xfrm>
            <a:off x="193850" y="3770575"/>
            <a:ext cx="4685625" cy="422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68370" y="409907"/>
            <a:ext cx="9372600" cy="86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t>Example: My Garden</a:t>
            </a:r>
            <a:endParaRPr/>
          </a:p>
        </p:txBody>
      </p:sp>
      <p:grpSp>
        <p:nvGrpSpPr>
          <p:cNvPr id="125" name="Google Shape;125;p21"/>
          <p:cNvGrpSpPr/>
          <p:nvPr/>
        </p:nvGrpSpPr>
        <p:grpSpPr>
          <a:xfrm>
            <a:off x="7798780" y="7088727"/>
            <a:ext cx="1575149" cy="1014737"/>
            <a:chOff x="7815753" y="4146484"/>
            <a:chExt cx="1049400" cy="676041"/>
          </a:xfrm>
        </p:grpSpPr>
        <p:sp>
          <p:nvSpPr>
            <p:cNvPr id="126" name="Google Shape;126;p21"/>
            <p:cNvSpPr/>
            <p:nvPr/>
          </p:nvSpPr>
          <p:spPr>
            <a:xfrm rot="5400000">
              <a:off x="8028453" y="3933784"/>
              <a:ext cx="624000" cy="1049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0" lIns="914250" spcFirstLastPara="1" rIns="914250" wrap="square" tIns="914250">
              <a:noAutofit/>
            </a:bodyPr>
            <a:lstStyle/>
            <a:p>
              <a:pPr indent="0" lvl="0" marL="0" rtl="0" algn="l">
                <a:spcBef>
                  <a:spcPts val="0"/>
                </a:spcBef>
                <a:spcAft>
                  <a:spcPts val="0"/>
                </a:spcAft>
                <a:buNone/>
              </a:pPr>
              <a:r>
                <a:t/>
              </a:r>
              <a:endParaRPr/>
            </a:p>
          </p:txBody>
        </p:sp>
        <p:sp>
          <p:nvSpPr>
            <p:cNvPr id="127" name="Google Shape;127;p21"/>
            <p:cNvSpPr txBox="1"/>
            <p:nvPr/>
          </p:nvSpPr>
          <p:spPr>
            <a:xfrm>
              <a:off x="7860450" y="4184725"/>
              <a:ext cx="9600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71.5 sq ft</a:t>
              </a:r>
              <a:endParaRPr sz="800"/>
            </a:p>
          </p:txBody>
        </p:sp>
      </p:grpSp>
      <p:grpSp>
        <p:nvGrpSpPr>
          <p:cNvPr id="128" name="Google Shape;128;p21"/>
          <p:cNvGrpSpPr/>
          <p:nvPr/>
        </p:nvGrpSpPr>
        <p:grpSpPr>
          <a:xfrm>
            <a:off x="7818839" y="4128452"/>
            <a:ext cx="1535073" cy="2809872"/>
            <a:chOff x="7866300" y="1388500"/>
            <a:chExt cx="1022700" cy="1872000"/>
          </a:xfrm>
        </p:grpSpPr>
        <p:sp>
          <p:nvSpPr>
            <p:cNvPr id="129" name="Google Shape;129;p21"/>
            <p:cNvSpPr/>
            <p:nvPr/>
          </p:nvSpPr>
          <p:spPr>
            <a:xfrm rot="5400000">
              <a:off x="7441650" y="1813150"/>
              <a:ext cx="1872000" cy="102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2147100" lIns="2147100" spcFirstLastPara="1" rIns="2147100" wrap="square" tIns="2147100">
              <a:noAutofit/>
            </a:bodyPr>
            <a:lstStyle/>
            <a:p>
              <a:pPr indent="0" lvl="0" marL="0" rtl="0" algn="l">
                <a:spcBef>
                  <a:spcPts val="0"/>
                </a:spcBef>
                <a:spcAft>
                  <a:spcPts val="0"/>
                </a:spcAft>
                <a:buNone/>
              </a:pPr>
              <a:r>
                <a:t/>
              </a:r>
              <a:endParaRPr/>
            </a:p>
          </p:txBody>
        </p:sp>
        <p:sp>
          <p:nvSpPr>
            <p:cNvPr id="130" name="Google Shape;130;p21"/>
            <p:cNvSpPr txBox="1"/>
            <p:nvPr/>
          </p:nvSpPr>
          <p:spPr>
            <a:xfrm>
              <a:off x="7982250" y="1933950"/>
              <a:ext cx="7908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214.5 sq ft</a:t>
              </a:r>
              <a:endParaRPr sz="1000"/>
            </a:p>
          </p:txBody>
        </p:sp>
      </p:grpSp>
      <p:grpSp>
        <p:nvGrpSpPr>
          <p:cNvPr id="131" name="Google Shape;131;p21"/>
          <p:cNvGrpSpPr/>
          <p:nvPr/>
        </p:nvGrpSpPr>
        <p:grpSpPr>
          <a:xfrm>
            <a:off x="432223" y="7273750"/>
            <a:ext cx="6484320" cy="930770"/>
            <a:chOff x="2412000" y="4402700"/>
            <a:chExt cx="4320000" cy="620100"/>
          </a:xfrm>
        </p:grpSpPr>
        <p:sp>
          <p:nvSpPr>
            <p:cNvPr id="132" name="Google Shape;132;p21"/>
            <p:cNvSpPr/>
            <p:nvPr/>
          </p:nvSpPr>
          <p:spPr>
            <a:xfrm>
              <a:off x="2412000" y="4402700"/>
              <a:ext cx="4320000" cy="620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2147100" lIns="2147100" spcFirstLastPara="1" rIns="2147100" wrap="square" tIns="2147100">
              <a:noAutofit/>
            </a:bodyPr>
            <a:lstStyle/>
            <a:p>
              <a:pPr indent="0" lvl="0" marL="0" rtl="0" algn="l">
                <a:spcBef>
                  <a:spcPts val="0"/>
                </a:spcBef>
                <a:spcAft>
                  <a:spcPts val="0"/>
                </a:spcAft>
                <a:buNone/>
              </a:pPr>
              <a:r>
                <a:t/>
              </a:r>
              <a:endParaRPr/>
            </a:p>
          </p:txBody>
        </p:sp>
        <p:sp>
          <p:nvSpPr>
            <p:cNvPr id="133" name="Google Shape;133;p21"/>
            <p:cNvSpPr txBox="1"/>
            <p:nvPr/>
          </p:nvSpPr>
          <p:spPr>
            <a:xfrm>
              <a:off x="2875975" y="4505700"/>
              <a:ext cx="32631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292.5 sq ft</a:t>
              </a:r>
              <a:endParaRPr sz="900"/>
            </a:p>
          </p:txBody>
        </p:sp>
      </p:grpSp>
      <p:sp>
        <p:nvSpPr>
          <p:cNvPr id="134" name="Google Shape;134;p21"/>
          <p:cNvSpPr/>
          <p:nvPr/>
        </p:nvSpPr>
        <p:spPr>
          <a:xfrm>
            <a:off x="1473625" y="2020278"/>
            <a:ext cx="3315000" cy="143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35" name="Google Shape;135;p21"/>
          <p:cNvSpPr/>
          <p:nvPr/>
        </p:nvSpPr>
        <p:spPr>
          <a:xfrm rot="5400000">
            <a:off x="3995747" y="2956222"/>
            <a:ext cx="1728900" cy="143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36" name="Google Shape;136;p21"/>
          <p:cNvSpPr/>
          <p:nvPr/>
        </p:nvSpPr>
        <p:spPr>
          <a:xfrm flipH="1">
            <a:off x="4932133" y="3892611"/>
            <a:ext cx="1728900" cy="143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37" name="Google Shape;137;p21"/>
          <p:cNvSpPr/>
          <p:nvPr/>
        </p:nvSpPr>
        <p:spPr>
          <a:xfrm rot="5400000">
            <a:off x="5327478" y="5369156"/>
            <a:ext cx="2810100" cy="143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38" name="Google Shape;138;p21"/>
          <p:cNvSpPr/>
          <p:nvPr/>
        </p:nvSpPr>
        <p:spPr>
          <a:xfrm>
            <a:off x="1473625" y="6820478"/>
            <a:ext cx="5187600" cy="143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39" name="Google Shape;139;p21"/>
          <p:cNvSpPr/>
          <p:nvPr/>
        </p:nvSpPr>
        <p:spPr>
          <a:xfrm rot="5398670">
            <a:off x="-923227" y="4418412"/>
            <a:ext cx="4650900" cy="14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40" name="Google Shape;140;p21"/>
          <p:cNvSpPr/>
          <p:nvPr/>
        </p:nvSpPr>
        <p:spPr>
          <a:xfrm rot="5387820">
            <a:off x="2792592" y="18375"/>
            <a:ext cx="677404" cy="3348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41" name="Google Shape;141;p21"/>
          <p:cNvSpPr/>
          <p:nvPr/>
        </p:nvSpPr>
        <p:spPr>
          <a:xfrm flipH="1">
            <a:off x="4932125" y="4048350"/>
            <a:ext cx="571800" cy="280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873525" lIns="873525" spcFirstLastPara="1" rIns="873525" wrap="square" tIns="873525">
            <a:noAutofit/>
          </a:bodyPr>
          <a:lstStyle/>
          <a:p>
            <a:pPr indent="0" lvl="0" marL="0" rtl="0" algn="l">
              <a:spcBef>
                <a:spcPts val="0"/>
              </a:spcBef>
              <a:spcAft>
                <a:spcPts val="0"/>
              </a:spcAft>
              <a:buNone/>
            </a:pPr>
            <a:r>
              <a:t/>
            </a:r>
            <a:endParaRPr/>
          </a:p>
        </p:txBody>
      </p:sp>
      <p:sp>
        <p:nvSpPr>
          <p:cNvPr id="142" name="Google Shape;142;p21"/>
          <p:cNvSpPr/>
          <p:nvPr/>
        </p:nvSpPr>
        <p:spPr>
          <a:xfrm>
            <a:off x="1200513" y="2212600"/>
            <a:ext cx="3637412" cy="2120484"/>
          </a:xfrm>
          <a:custGeom>
            <a:rect b="b" l="l" r="r" t="t"/>
            <a:pathLst>
              <a:path extrusionOk="0" h="69684" w="129838">
                <a:moveTo>
                  <a:pt x="0" y="0"/>
                </a:moveTo>
                <a:cubicBezTo>
                  <a:pt x="15476" y="6633"/>
                  <a:pt x="27119" y="20013"/>
                  <a:pt x="39904" y="30970"/>
                </a:cubicBezTo>
                <a:cubicBezTo>
                  <a:pt x="50366" y="39937"/>
                  <a:pt x="62045" y="47381"/>
                  <a:pt x="73257" y="55390"/>
                </a:cubicBezTo>
                <a:cubicBezTo>
                  <a:pt x="83278" y="62548"/>
                  <a:pt x="95853" y="65508"/>
                  <a:pt x="107801" y="68492"/>
                </a:cubicBezTo>
                <a:cubicBezTo>
                  <a:pt x="114938" y="70275"/>
                  <a:pt x="122859" y="67357"/>
                  <a:pt x="129838" y="69684"/>
                </a:cubicBezTo>
              </a:path>
            </a:pathLst>
          </a:custGeom>
          <a:noFill/>
          <a:ln cap="flat" cmpd="sng" w="9525">
            <a:solidFill>
              <a:srgbClr val="595959"/>
            </a:solidFill>
            <a:prstDash val="solid"/>
            <a:round/>
            <a:headEnd len="med" w="med" type="none"/>
            <a:tailEnd len="med" w="med" type="none"/>
          </a:ln>
        </p:spPr>
      </p:sp>
      <p:sp>
        <p:nvSpPr>
          <p:cNvPr id="143" name="Google Shape;143;p21"/>
          <p:cNvSpPr/>
          <p:nvPr/>
        </p:nvSpPr>
        <p:spPr>
          <a:xfrm>
            <a:off x="1262151" y="2672050"/>
            <a:ext cx="3494914" cy="1869796"/>
          </a:xfrm>
          <a:custGeom>
            <a:rect b="b" l="l" r="r" t="t"/>
            <a:pathLst>
              <a:path extrusionOk="0" h="69684" w="129838">
                <a:moveTo>
                  <a:pt x="0" y="0"/>
                </a:moveTo>
                <a:cubicBezTo>
                  <a:pt x="15476" y="6633"/>
                  <a:pt x="27119" y="20013"/>
                  <a:pt x="39904" y="30970"/>
                </a:cubicBezTo>
                <a:cubicBezTo>
                  <a:pt x="50366" y="39937"/>
                  <a:pt x="62045" y="47381"/>
                  <a:pt x="73257" y="55390"/>
                </a:cubicBezTo>
                <a:cubicBezTo>
                  <a:pt x="83278" y="62548"/>
                  <a:pt x="95853" y="65508"/>
                  <a:pt x="107801" y="68492"/>
                </a:cubicBezTo>
                <a:cubicBezTo>
                  <a:pt x="114938" y="70275"/>
                  <a:pt x="122859" y="67357"/>
                  <a:pt x="129838" y="69684"/>
                </a:cubicBezTo>
              </a:path>
            </a:pathLst>
          </a:custGeom>
          <a:noFill/>
          <a:ln cap="flat" cmpd="sng" w="9525">
            <a:solidFill>
              <a:srgbClr val="595959"/>
            </a:solidFill>
            <a:prstDash val="solid"/>
            <a:round/>
            <a:headEnd len="med" w="med" type="none"/>
            <a:tailEnd len="med" w="med" type="none"/>
          </a:ln>
        </p:spPr>
      </p:sp>
      <p:sp>
        <p:nvSpPr>
          <p:cNvPr id="144" name="Google Shape;144;p21"/>
          <p:cNvSpPr/>
          <p:nvPr/>
        </p:nvSpPr>
        <p:spPr>
          <a:xfrm>
            <a:off x="1846800" y="4438988"/>
            <a:ext cx="2873700" cy="2188775"/>
          </a:xfrm>
          <a:custGeom>
            <a:rect b="b" l="l" r="r" t="t"/>
            <a:pathLst>
              <a:path extrusionOk="0" h="87551" w="114948">
                <a:moveTo>
                  <a:pt x="114948" y="0"/>
                </a:moveTo>
                <a:cubicBezTo>
                  <a:pt x="101594" y="1482"/>
                  <a:pt x="88495" y="6435"/>
                  <a:pt x="76830" y="13102"/>
                </a:cubicBezTo>
                <a:cubicBezTo>
                  <a:pt x="70369" y="16795"/>
                  <a:pt x="66704" y="24125"/>
                  <a:pt x="60749" y="28588"/>
                </a:cubicBezTo>
                <a:cubicBezTo>
                  <a:pt x="48280" y="37934"/>
                  <a:pt x="39011" y="50922"/>
                  <a:pt x="27992" y="61941"/>
                </a:cubicBezTo>
                <a:cubicBezTo>
                  <a:pt x="19050" y="70883"/>
                  <a:pt x="8935" y="78601"/>
                  <a:pt x="0" y="87551"/>
                </a:cubicBezTo>
              </a:path>
            </a:pathLst>
          </a:custGeom>
          <a:noFill/>
          <a:ln cap="flat" cmpd="sng" w="9525">
            <a:solidFill>
              <a:srgbClr val="595959"/>
            </a:solidFill>
            <a:prstDash val="solid"/>
            <a:round/>
            <a:headEnd len="med" w="med" type="none"/>
            <a:tailEnd len="med" w="med" type="none"/>
          </a:ln>
        </p:spPr>
      </p:sp>
      <p:sp>
        <p:nvSpPr>
          <p:cNvPr id="145" name="Google Shape;145;p21"/>
          <p:cNvSpPr/>
          <p:nvPr/>
        </p:nvSpPr>
        <p:spPr>
          <a:xfrm>
            <a:off x="2058200" y="4586775"/>
            <a:ext cx="2873700" cy="2188775"/>
          </a:xfrm>
          <a:custGeom>
            <a:rect b="b" l="l" r="r" t="t"/>
            <a:pathLst>
              <a:path extrusionOk="0" h="87551" w="114948">
                <a:moveTo>
                  <a:pt x="114948" y="0"/>
                </a:moveTo>
                <a:cubicBezTo>
                  <a:pt x="101594" y="1482"/>
                  <a:pt x="88495" y="6435"/>
                  <a:pt x="76830" y="13102"/>
                </a:cubicBezTo>
                <a:cubicBezTo>
                  <a:pt x="70369" y="16795"/>
                  <a:pt x="66704" y="24125"/>
                  <a:pt x="60749" y="28588"/>
                </a:cubicBezTo>
                <a:cubicBezTo>
                  <a:pt x="48280" y="37934"/>
                  <a:pt x="39011" y="50922"/>
                  <a:pt x="27992" y="61941"/>
                </a:cubicBezTo>
                <a:cubicBezTo>
                  <a:pt x="19050" y="70883"/>
                  <a:pt x="8935" y="78601"/>
                  <a:pt x="0" y="87551"/>
                </a:cubicBezTo>
              </a:path>
            </a:pathLst>
          </a:custGeom>
          <a:noFill/>
          <a:ln cap="flat" cmpd="sng" w="9525">
            <a:solidFill>
              <a:srgbClr val="595959"/>
            </a:solidFill>
            <a:prstDash val="solid"/>
            <a:round/>
            <a:headEnd len="med" w="med" type="none"/>
            <a:tailEnd len="med" w="med" type="none"/>
          </a:ln>
        </p:spPr>
      </p:sp>
      <p:sp>
        <p:nvSpPr>
          <p:cNvPr id="146" name="Google Shape;146;p21"/>
          <p:cNvSpPr/>
          <p:nvPr/>
        </p:nvSpPr>
        <p:spPr>
          <a:xfrm>
            <a:off x="3369958" y="2284799"/>
            <a:ext cx="571800" cy="5718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A1</a:t>
            </a:r>
            <a:endParaRPr sz="1200"/>
          </a:p>
        </p:txBody>
      </p:sp>
      <p:sp>
        <p:nvSpPr>
          <p:cNvPr id="147" name="Google Shape;147;p21"/>
          <p:cNvSpPr/>
          <p:nvPr/>
        </p:nvSpPr>
        <p:spPr>
          <a:xfrm>
            <a:off x="2660683" y="2493986"/>
            <a:ext cx="571800" cy="5718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A4</a:t>
            </a:r>
            <a:endParaRPr sz="1200"/>
          </a:p>
        </p:txBody>
      </p:sp>
      <p:sp>
        <p:nvSpPr>
          <p:cNvPr id="148" name="Google Shape;148;p21"/>
          <p:cNvSpPr/>
          <p:nvPr/>
        </p:nvSpPr>
        <p:spPr>
          <a:xfrm>
            <a:off x="1792505" y="1355302"/>
            <a:ext cx="929700" cy="9297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A6</a:t>
            </a:r>
            <a:endParaRPr/>
          </a:p>
        </p:txBody>
      </p:sp>
      <p:sp>
        <p:nvSpPr>
          <p:cNvPr id="149" name="Google Shape;149;p21"/>
          <p:cNvSpPr/>
          <p:nvPr/>
        </p:nvSpPr>
        <p:spPr>
          <a:xfrm>
            <a:off x="3316772" y="1314147"/>
            <a:ext cx="715200" cy="7152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A7</a:t>
            </a:r>
            <a:endParaRPr/>
          </a:p>
        </p:txBody>
      </p:sp>
      <p:sp>
        <p:nvSpPr>
          <p:cNvPr id="150" name="Google Shape;150;p21"/>
          <p:cNvSpPr/>
          <p:nvPr/>
        </p:nvSpPr>
        <p:spPr>
          <a:xfrm>
            <a:off x="1493500" y="3486203"/>
            <a:ext cx="857700" cy="8577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B3</a:t>
            </a:r>
            <a:endParaRPr/>
          </a:p>
        </p:txBody>
      </p:sp>
      <p:sp>
        <p:nvSpPr>
          <p:cNvPr id="151" name="Google Shape;151;p21"/>
          <p:cNvSpPr/>
          <p:nvPr/>
        </p:nvSpPr>
        <p:spPr>
          <a:xfrm>
            <a:off x="2484921" y="4403249"/>
            <a:ext cx="571800" cy="5718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B1</a:t>
            </a:r>
            <a:endParaRPr/>
          </a:p>
        </p:txBody>
      </p:sp>
      <p:sp>
        <p:nvSpPr>
          <p:cNvPr id="152" name="Google Shape;152;p21"/>
          <p:cNvSpPr/>
          <p:nvPr/>
        </p:nvSpPr>
        <p:spPr>
          <a:xfrm>
            <a:off x="8223132" y="4152764"/>
            <a:ext cx="1287000" cy="12870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H1</a:t>
            </a:r>
            <a:endParaRPr/>
          </a:p>
        </p:txBody>
      </p:sp>
      <p:sp>
        <p:nvSpPr>
          <p:cNvPr id="153" name="Google Shape;153;p21"/>
          <p:cNvSpPr/>
          <p:nvPr/>
        </p:nvSpPr>
        <p:spPr>
          <a:xfrm>
            <a:off x="4068483" y="5017086"/>
            <a:ext cx="571800" cy="5718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C1</a:t>
            </a:r>
            <a:endParaRPr sz="1200"/>
          </a:p>
        </p:txBody>
      </p:sp>
      <p:sp>
        <p:nvSpPr>
          <p:cNvPr id="154" name="Google Shape;154;p21"/>
          <p:cNvSpPr/>
          <p:nvPr/>
        </p:nvSpPr>
        <p:spPr>
          <a:xfrm>
            <a:off x="2642968" y="6168669"/>
            <a:ext cx="417000" cy="4278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C2</a:t>
            </a:r>
            <a:endParaRPr sz="1100"/>
          </a:p>
        </p:txBody>
      </p:sp>
      <p:sp>
        <p:nvSpPr>
          <p:cNvPr id="155" name="Google Shape;155;p21"/>
          <p:cNvSpPr txBox="1"/>
          <p:nvPr/>
        </p:nvSpPr>
        <p:spPr>
          <a:xfrm>
            <a:off x="6745825" y="1349000"/>
            <a:ext cx="8076000" cy="14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B6D7A8"/>
                </a:highlight>
              </a:rPr>
              <a:t>A</a:t>
            </a:r>
            <a:endParaRPr sz="1800">
              <a:highlight>
                <a:srgbClr val="B6D7A8"/>
              </a:highlight>
            </a:endParaRPr>
          </a:p>
          <a:p>
            <a:pPr indent="0" lvl="0" marL="0" rtl="0" algn="l">
              <a:spcBef>
                <a:spcPts val="0"/>
              </a:spcBef>
              <a:spcAft>
                <a:spcPts val="0"/>
              </a:spcAft>
              <a:buNone/>
            </a:pPr>
            <a:r>
              <a:rPr lang="en" sz="1800">
                <a:highlight>
                  <a:srgbClr val="F9CB9C"/>
                </a:highlight>
              </a:rPr>
              <a:t>B</a:t>
            </a:r>
            <a:endParaRPr sz="1800">
              <a:highlight>
                <a:srgbClr val="F9CB9C"/>
              </a:highlight>
            </a:endParaRPr>
          </a:p>
          <a:p>
            <a:pPr indent="0" lvl="0" marL="0" rtl="0" algn="l">
              <a:spcBef>
                <a:spcPts val="0"/>
              </a:spcBef>
              <a:spcAft>
                <a:spcPts val="0"/>
              </a:spcAft>
              <a:buNone/>
            </a:pPr>
            <a:r>
              <a:rPr lang="en" sz="1800">
                <a:highlight>
                  <a:srgbClr val="D5A6BD"/>
                </a:highlight>
              </a:rPr>
              <a:t>C</a:t>
            </a:r>
            <a:endParaRPr sz="1800">
              <a:highlight>
                <a:srgbClr val="D5A6BD"/>
              </a:highlight>
            </a:endParaRPr>
          </a:p>
          <a:p>
            <a:pPr indent="0" lvl="0" marL="0" rtl="0" algn="l">
              <a:spcBef>
                <a:spcPts val="0"/>
              </a:spcBef>
              <a:spcAft>
                <a:spcPts val="0"/>
              </a:spcAft>
              <a:buNone/>
            </a:pPr>
            <a:r>
              <a:rPr lang="en" sz="1800">
                <a:highlight>
                  <a:srgbClr val="F1C232"/>
                </a:highlight>
              </a:rPr>
              <a:t>D</a:t>
            </a:r>
            <a:endParaRPr sz="1800">
              <a:highlight>
                <a:srgbClr val="F1C232"/>
              </a:highlight>
            </a:endParaRPr>
          </a:p>
          <a:p>
            <a:pPr indent="0" lvl="0" marL="0" rtl="0" algn="l">
              <a:spcBef>
                <a:spcPts val="0"/>
              </a:spcBef>
              <a:spcAft>
                <a:spcPts val="0"/>
              </a:spcAft>
              <a:buNone/>
            </a:pPr>
            <a:r>
              <a:rPr lang="en" sz="1800">
                <a:highlight>
                  <a:srgbClr val="9FC5E8"/>
                </a:highlight>
              </a:rPr>
              <a:t>H</a:t>
            </a:r>
            <a:endParaRPr sz="1800">
              <a:highlight>
                <a:srgbClr val="9FC5E8"/>
              </a:highlight>
            </a:endParaRPr>
          </a:p>
          <a:p>
            <a:pPr indent="0" lvl="0" marL="0" rtl="0" algn="l">
              <a:spcBef>
                <a:spcPts val="0"/>
              </a:spcBef>
              <a:spcAft>
                <a:spcPts val="0"/>
              </a:spcAft>
              <a:buNone/>
            </a:pPr>
            <a:r>
              <a:rPr lang="en" sz="1800">
                <a:highlight>
                  <a:srgbClr val="EA9999"/>
                </a:highlight>
              </a:rPr>
              <a:t>S</a:t>
            </a:r>
            <a:endParaRPr sz="1800">
              <a:highlight>
                <a:srgbClr val="EA9999"/>
              </a:highlight>
            </a:endParaRPr>
          </a:p>
          <a:p>
            <a:pPr indent="0" lvl="0" marL="0" rtl="0" algn="l">
              <a:spcBef>
                <a:spcPts val="0"/>
              </a:spcBef>
              <a:spcAft>
                <a:spcPts val="0"/>
              </a:spcAft>
              <a:buNone/>
            </a:pPr>
            <a:r>
              <a:t/>
            </a:r>
            <a:endParaRPr>
              <a:highlight>
                <a:srgbClr val="D5A6BD"/>
              </a:highlight>
            </a:endParaRPr>
          </a:p>
        </p:txBody>
      </p:sp>
      <p:sp>
        <p:nvSpPr>
          <p:cNvPr id="156" name="Google Shape;156;p21"/>
          <p:cNvSpPr/>
          <p:nvPr/>
        </p:nvSpPr>
        <p:spPr>
          <a:xfrm>
            <a:off x="3214444" y="3161382"/>
            <a:ext cx="266100" cy="2799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57" name="Google Shape;157;p21"/>
          <p:cNvSpPr/>
          <p:nvPr/>
        </p:nvSpPr>
        <p:spPr>
          <a:xfrm>
            <a:off x="4496694" y="3441282"/>
            <a:ext cx="266100" cy="2799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58" name="Google Shape;158;p21"/>
          <p:cNvSpPr/>
          <p:nvPr/>
        </p:nvSpPr>
        <p:spPr>
          <a:xfrm>
            <a:off x="4151150" y="2267112"/>
            <a:ext cx="307800" cy="301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9" name="Google Shape;159;p21"/>
          <p:cNvSpPr/>
          <p:nvPr/>
        </p:nvSpPr>
        <p:spPr>
          <a:xfrm>
            <a:off x="4354125" y="1556825"/>
            <a:ext cx="307800" cy="3015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0" name="Google Shape;160;p21"/>
          <p:cNvSpPr/>
          <p:nvPr/>
        </p:nvSpPr>
        <p:spPr>
          <a:xfrm>
            <a:off x="1690500" y="4538387"/>
            <a:ext cx="307800" cy="3015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1" name="Google Shape;161;p21"/>
          <p:cNvSpPr/>
          <p:nvPr/>
        </p:nvSpPr>
        <p:spPr>
          <a:xfrm>
            <a:off x="2969125" y="4921362"/>
            <a:ext cx="307800" cy="3015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62" name="Google Shape;162;p21"/>
          <p:cNvSpPr/>
          <p:nvPr/>
        </p:nvSpPr>
        <p:spPr>
          <a:xfrm>
            <a:off x="2250681" y="4865020"/>
            <a:ext cx="266100" cy="2799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3" name="Google Shape;163;p21"/>
          <p:cNvSpPr/>
          <p:nvPr/>
        </p:nvSpPr>
        <p:spPr>
          <a:xfrm>
            <a:off x="2943894" y="4223295"/>
            <a:ext cx="266100" cy="2799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4" name="Google Shape;164;p21"/>
          <p:cNvSpPr/>
          <p:nvPr/>
        </p:nvSpPr>
        <p:spPr>
          <a:xfrm>
            <a:off x="3319688" y="5767851"/>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5" name="Google Shape;165;p21"/>
          <p:cNvSpPr/>
          <p:nvPr/>
        </p:nvSpPr>
        <p:spPr>
          <a:xfrm>
            <a:off x="3684881" y="6026770"/>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6" name="Google Shape;166;p21"/>
          <p:cNvSpPr/>
          <p:nvPr/>
        </p:nvSpPr>
        <p:spPr>
          <a:xfrm>
            <a:off x="3200881" y="6294170"/>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67" name="Google Shape;167;p21"/>
          <p:cNvSpPr/>
          <p:nvPr/>
        </p:nvSpPr>
        <p:spPr>
          <a:xfrm>
            <a:off x="4151138" y="6442300"/>
            <a:ext cx="307800" cy="3015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68" name="Google Shape;168;p21"/>
          <p:cNvSpPr/>
          <p:nvPr/>
        </p:nvSpPr>
        <p:spPr>
          <a:xfrm>
            <a:off x="4541625" y="6442300"/>
            <a:ext cx="307800" cy="3015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69" name="Google Shape;169;p21"/>
          <p:cNvSpPr/>
          <p:nvPr/>
        </p:nvSpPr>
        <p:spPr>
          <a:xfrm>
            <a:off x="4575900" y="6156550"/>
            <a:ext cx="307800" cy="3015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70" name="Google Shape;170;p21"/>
          <p:cNvSpPr/>
          <p:nvPr/>
        </p:nvSpPr>
        <p:spPr>
          <a:xfrm>
            <a:off x="4219700" y="6064125"/>
            <a:ext cx="307800" cy="3015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71" name="Google Shape;171;p21"/>
          <p:cNvSpPr/>
          <p:nvPr/>
        </p:nvSpPr>
        <p:spPr>
          <a:xfrm>
            <a:off x="3825250" y="6474612"/>
            <a:ext cx="307800" cy="3015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72" name="Google Shape;172;p21"/>
          <p:cNvSpPr/>
          <p:nvPr/>
        </p:nvSpPr>
        <p:spPr>
          <a:xfrm>
            <a:off x="2286256" y="6538945"/>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73" name="Google Shape;173;p21"/>
          <p:cNvSpPr/>
          <p:nvPr/>
        </p:nvSpPr>
        <p:spPr>
          <a:xfrm>
            <a:off x="2874581" y="6520795"/>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74" name="Google Shape;174;p21"/>
          <p:cNvSpPr/>
          <p:nvPr/>
        </p:nvSpPr>
        <p:spPr>
          <a:xfrm>
            <a:off x="1330825" y="7818475"/>
            <a:ext cx="307800" cy="3015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5" name="Google Shape;175;p21"/>
          <p:cNvSpPr/>
          <p:nvPr/>
        </p:nvSpPr>
        <p:spPr>
          <a:xfrm>
            <a:off x="4337488" y="7257300"/>
            <a:ext cx="307800" cy="3015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6" name="Google Shape;176;p21"/>
          <p:cNvSpPr/>
          <p:nvPr/>
        </p:nvSpPr>
        <p:spPr>
          <a:xfrm>
            <a:off x="6438025" y="7273750"/>
            <a:ext cx="307800" cy="3015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7" name="Google Shape;177;p21"/>
          <p:cNvSpPr/>
          <p:nvPr/>
        </p:nvSpPr>
        <p:spPr>
          <a:xfrm>
            <a:off x="5494800" y="5089400"/>
            <a:ext cx="1176275" cy="491800"/>
          </a:xfrm>
          <a:custGeom>
            <a:rect b="b" l="l" r="r" t="t"/>
            <a:pathLst>
              <a:path extrusionOk="0" h="19672" w="47051">
                <a:moveTo>
                  <a:pt x="0" y="0"/>
                </a:moveTo>
                <a:cubicBezTo>
                  <a:pt x="9770" y="3907"/>
                  <a:pt x="17390" y="11970"/>
                  <a:pt x="26801" y="16676"/>
                </a:cubicBezTo>
                <a:cubicBezTo>
                  <a:pt x="32903" y="19727"/>
                  <a:pt x="40228" y="19654"/>
                  <a:pt x="47051" y="19654"/>
                </a:cubicBezTo>
              </a:path>
            </a:pathLst>
          </a:custGeom>
          <a:noFill/>
          <a:ln cap="flat" cmpd="sng" w="9525">
            <a:solidFill>
              <a:srgbClr val="595959"/>
            </a:solidFill>
            <a:prstDash val="solid"/>
            <a:round/>
            <a:headEnd len="med" w="med" type="none"/>
            <a:tailEnd len="med" w="med" type="none"/>
          </a:ln>
        </p:spPr>
      </p:sp>
      <p:sp>
        <p:nvSpPr>
          <p:cNvPr id="178" name="Google Shape;178;p21"/>
          <p:cNvSpPr/>
          <p:nvPr/>
        </p:nvSpPr>
        <p:spPr>
          <a:xfrm>
            <a:off x="5431838" y="5287488"/>
            <a:ext cx="1176275" cy="491800"/>
          </a:xfrm>
          <a:custGeom>
            <a:rect b="b" l="l" r="r" t="t"/>
            <a:pathLst>
              <a:path extrusionOk="0" h="19672" w="47051">
                <a:moveTo>
                  <a:pt x="0" y="0"/>
                </a:moveTo>
                <a:cubicBezTo>
                  <a:pt x="9770" y="3907"/>
                  <a:pt x="17390" y="11970"/>
                  <a:pt x="26801" y="16676"/>
                </a:cubicBezTo>
                <a:cubicBezTo>
                  <a:pt x="32903" y="19727"/>
                  <a:pt x="40228" y="19654"/>
                  <a:pt x="47051" y="19654"/>
                </a:cubicBezTo>
              </a:path>
            </a:pathLst>
          </a:custGeom>
          <a:noFill/>
          <a:ln cap="flat" cmpd="sng" w="9525">
            <a:solidFill>
              <a:srgbClr val="595959"/>
            </a:solidFill>
            <a:prstDash val="solid"/>
            <a:round/>
            <a:headEnd len="med" w="med" type="none"/>
            <a:tailEnd len="med" w="med" type="none"/>
          </a:ln>
        </p:spPr>
      </p:sp>
      <p:sp>
        <p:nvSpPr>
          <p:cNvPr id="179" name="Google Shape;179;p21"/>
          <p:cNvSpPr/>
          <p:nvPr/>
        </p:nvSpPr>
        <p:spPr>
          <a:xfrm>
            <a:off x="6120131" y="4230745"/>
            <a:ext cx="266100" cy="279900"/>
          </a:xfrm>
          <a:prstGeom prst="ellipse">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0" name="Google Shape;180;p21"/>
          <p:cNvSpPr/>
          <p:nvPr/>
        </p:nvSpPr>
        <p:spPr>
          <a:xfrm>
            <a:off x="5678981" y="4230745"/>
            <a:ext cx="266100" cy="279900"/>
          </a:xfrm>
          <a:prstGeom prst="ellipse">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1" name="Google Shape;181;p21"/>
          <p:cNvSpPr/>
          <p:nvPr/>
        </p:nvSpPr>
        <p:spPr>
          <a:xfrm>
            <a:off x="6242331" y="4601332"/>
            <a:ext cx="266100" cy="279900"/>
          </a:xfrm>
          <a:prstGeom prst="ellipse">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2" name="Google Shape;182;p21"/>
          <p:cNvSpPr/>
          <p:nvPr/>
        </p:nvSpPr>
        <p:spPr>
          <a:xfrm>
            <a:off x="5237825" y="7694775"/>
            <a:ext cx="307800" cy="3015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3" name="Google Shape;183;p21"/>
          <p:cNvSpPr/>
          <p:nvPr/>
        </p:nvSpPr>
        <p:spPr>
          <a:xfrm>
            <a:off x="5593563" y="6490214"/>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4" name="Google Shape;184;p21"/>
          <p:cNvSpPr/>
          <p:nvPr/>
        </p:nvSpPr>
        <p:spPr>
          <a:xfrm>
            <a:off x="5949325" y="6490201"/>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5" name="Google Shape;185;p21"/>
          <p:cNvSpPr/>
          <p:nvPr/>
        </p:nvSpPr>
        <p:spPr>
          <a:xfrm>
            <a:off x="5687231" y="6159945"/>
            <a:ext cx="266100" cy="279900"/>
          </a:xfrm>
          <a:prstGeom prst="ellipse">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6" name="Google Shape;186;p21"/>
          <p:cNvSpPr/>
          <p:nvPr/>
        </p:nvSpPr>
        <p:spPr>
          <a:xfrm>
            <a:off x="6328494" y="5848257"/>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87" name="Google Shape;187;p21"/>
          <p:cNvSpPr/>
          <p:nvPr/>
        </p:nvSpPr>
        <p:spPr>
          <a:xfrm>
            <a:off x="5771456" y="5700907"/>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88" name="Google Shape;188;p21"/>
          <p:cNvSpPr/>
          <p:nvPr/>
        </p:nvSpPr>
        <p:spPr>
          <a:xfrm>
            <a:off x="2616913" y="7273750"/>
            <a:ext cx="307800" cy="3015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9" name="Google Shape;189;p21"/>
          <p:cNvSpPr/>
          <p:nvPr/>
        </p:nvSpPr>
        <p:spPr>
          <a:xfrm>
            <a:off x="8859301" y="6018411"/>
            <a:ext cx="479400" cy="4917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H2</a:t>
            </a:r>
            <a:endParaRPr/>
          </a:p>
        </p:txBody>
      </p:sp>
      <p:sp>
        <p:nvSpPr>
          <p:cNvPr id="190" name="Google Shape;190;p21"/>
          <p:cNvSpPr/>
          <p:nvPr/>
        </p:nvSpPr>
        <p:spPr>
          <a:xfrm>
            <a:off x="8533148" y="6477751"/>
            <a:ext cx="307800" cy="3159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H5</a:t>
            </a:r>
            <a:endParaRPr sz="1200"/>
          </a:p>
        </p:txBody>
      </p:sp>
      <p:sp>
        <p:nvSpPr>
          <p:cNvPr id="191" name="Google Shape;191;p21"/>
          <p:cNvSpPr/>
          <p:nvPr/>
        </p:nvSpPr>
        <p:spPr>
          <a:xfrm>
            <a:off x="8393274" y="5427899"/>
            <a:ext cx="307800" cy="3159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H5</a:t>
            </a:r>
            <a:endParaRPr sz="1200"/>
          </a:p>
        </p:txBody>
      </p:sp>
      <p:sp>
        <p:nvSpPr>
          <p:cNvPr id="192" name="Google Shape;192;p21"/>
          <p:cNvSpPr/>
          <p:nvPr/>
        </p:nvSpPr>
        <p:spPr>
          <a:xfrm>
            <a:off x="8031697" y="6415702"/>
            <a:ext cx="266100" cy="2730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H5</a:t>
            </a:r>
            <a:endParaRPr sz="1200"/>
          </a:p>
        </p:txBody>
      </p:sp>
      <p:sp>
        <p:nvSpPr>
          <p:cNvPr id="193" name="Google Shape;193;p21"/>
          <p:cNvSpPr/>
          <p:nvPr/>
        </p:nvSpPr>
        <p:spPr>
          <a:xfrm>
            <a:off x="8845643" y="5467269"/>
            <a:ext cx="417000" cy="4278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H5</a:t>
            </a:r>
            <a:endParaRPr sz="1200"/>
          </a:p>
        </p:txBody>
      </p:sp>
      <p:sp>
        <p:nvSpPr>
          <p:cNvPr id="194" name="Google Shape;194;p21"/>
          <p:cNvSpPr/>
          <p:nvPr/>
        </p:nvSpPr>
        <p:spPr>
          <a:xfrm>
            <a:off x="5996144" y="5895745"/>
            <a:ext cx="266100" cy="279900"/>
          </a:xfrm>
          <a:prstGeom prst="ellipse">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5" name="Google Shape;195;p21"/>
          <p:cNvSpPr/>
          <p:nvPr/>
        </p:nvSpPr>
        <p:spPr>
          <a:xfrm>
            <a:off x="5557619" y="5552595"/>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96" name="Google Shape;196;p21"/>
          <p:cNvSpPr/>
          <p:nvPr/>
        </p:nvSpPr>
        <p:spPr>
          <a:xfrm>
            <a:off x="3527181" y="6513520"/>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97" name="Google Shape;197;p21"/>
          <p:cNvSpPr/>
          <p:nvPr/>
        </p:nvSpPr>
        <p:spPr>
          <a:xfrm>
            <a:off x="8471073" y="6008776"/>
            <a:ext cx="307800" cy="3159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H5</a:t>
            </a:r>
            <a:endParaRPr sz="1200"/>
          </a:p>
        </p:txBody>
      </p:sp>
      <p:sp>
        <p:nvSpPr>
          <p:cNvPr id="198" name="Google Shape;198;p21"/>
          <p:cNvSpPr/>
          <p:nvPr/>
        </p:nvSpPr>
        <p:spPr>
          <a:xfrm>
            <a:off x="3776934" y="2764284"/>
            <a:ext cx="715200" cy="7152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A7</a:t>
            </a:r>
            <a:endParaRPr/>
          </a:p>
        </p:txBody>
      </p:sp>
      <p:sp>
        <p:nvSpPr>
          <p:cNvPr id="199" name="Google Shape;199;p21"/>
          <p:cNvSpPr/>
          <p:nvPr/>
        </p:nvSpPr>
        <p:spPr>
          <a:xfrm>
            <a:off x="4061019" y="3637695"/>
            <a:ext cx="266100" cy="2799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00" name="Google Shape;200;p21"/>
          <p:cNvSpPr/>
          <p:nvPr/>
        </p:nvSpPr>
        <p:spPr>
          <a:xfrm>
            <a:off x="3527175" y="3497039"/>
            <a:ext cx="266100" cy="301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01" name="Google Shape;201;p21"/>
          <p:cNvSpPr/>
          <p:nvPr/>
        </p:nvSpPr>
        <p:spPr>
          <a:xfrm>
            <a:off x="2043801" y="2364899"/>
            <a:ext cx="479400" cy="4917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202" name="Google Shape;202;p21"/>
          <p:cNvSpPr/>
          <p:nvPr/>
        </p:nvSpPr>
        <p:spPr>
          <a:xfrm>
            <a:off x="6387531" y="5195357"/>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03" name="Google Shape;203;p21"/>
          <p:cNvSpPr/>
          <p:nvPr/>
        </p:nvSpPr>
        <p:spPr>
          <a:xfrm>
            <a:off x="5996144" y="4971932"/>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04" name="Google Shape;204;p21"/>
          <p:cNvSpPr/>
          <p:nvPr/>
        </p:nvSpPr>
        <p:spPr>
          <a:xfrm>
            <a:off x="5616981" y="4776607"/>
            <a:ext cx="266100" cy="279900"/>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05" name="Google Shape;205;p21"/>
          <p:cNvSpPr/>
          <p:nvPr/>
        </p:nvSpPr>
        <p:spPr>
          <a:xfrm>
            <a:off x="7865051" y="5107711"/>
            <a:ext cx="479400" cy="4917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H2</a:t>
            </a:r>
            <a:endParaRPr/>
          </a:p>
        </p:txBody>
      </p:sp>
      <p:sp>
        <p:nvSpPr>
          <p:cNvPr id="206" name="Google Shape;206;p21"/>
          <p:cNvSpPr/>
          <p:nvPr/>
        </p:nvSpPr>
        <p:spPr>
          <a:xfrm>
            <a:off x="1632856" y="5300907"/>
            <a:ext cx="266100" cy="2799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7" name="Google Shape;207;p21"/>
          <p:cNvSpPr/>
          <p:nvPr/>
        </p:nvSpPr>
        <p:spPr>
          <a:xfrm>
            <a:off x="2351106" y="5400457"/>
            <a:ext cx="266100" cy="2799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8" name="Google Shape;208;p21"/>
          <p:cNvSpPr/>
          <p:nvPr/>
        </p:nvSpPr>
        <p:spPr>
          <a:xfrm>
            <a:off x="1966269" y="5690232"/>
            <a:ext cx="266100" cy="2799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9" name="Google Shape;209;p21"/>
          <p:cNvSpPr/>
          <p:nvPr/>
        </p:nvSpPr>
        <p:spPr>
          <a:xfrm>
            <a:off x="1566050" y="5906075"/>
            <a:ext cx="307800" cy="301500"/>
          </a:xfrm>
          <a:prstGeom prst="ellipse">
            <a:avLst/>
          </a:prstGeom>
          <a:solidFill>
            <a:srgbClr val="F9CB9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B4</a:t>
            </a:r>
            <a:endParaRPr/>
          </a:p>
        </p:txBody>
      </p:sp>
      <p:sp>
        <p:nvSpPr>
          <p:cNvPr id="210" name="Google Shape;210;p21"/>
          <p:cNvSpPr/>
          <p:nvPr/>
        </p:nvSpPr>
        <p:spPr>
          <a:xfrm>
            <a:off x="3641619" y="5387732"/>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C3</a:t>
            </a:r>
            <a:endParaRPr/>
          </a:p>
        </p:txBody>
      </p:sp>
      <p:sp>
        <p:nvSpPr>
          <p:cNvPr id="211" name="Google Shape;211;p21"/>
          <p:cNvSpPr/>
          <p:nvPr/>
        </p:nvSpPr>
        <p:spPr>
          <a:xfrm>
            <a:off x="4125906" y="5686557"/>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C3</a:t>
            </a:r>
            <a:endParaRPr/>
          </a:p>
        </p:txBody>
      </p:sp>
      <p:sp>
        <p:nvSpPr>
          <p:cNvPr id="212" name="Google Shape;212;p21"/>
          <p:cNvSpPr/>
          <p:nvPr/>
        </p:nvSpPr>
        <p:spPr>
          <a:xfrm>
            <a:off x="4529006" y="5541220"/>
            <a:ext cx="266100" cy="279900"/>
          </a:xfrm>
          <a:prstGeom prst="ellipse">
            <a:avLst/>
          </a:prstGeom>
          <a:solidFill>
            <a:srgbClr val="D5A6B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