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81"/>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10/1/19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10/1/19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10/1/19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hilipxjm/Deep-Convolution-Stock-Technical-Analysis" TargetMode="External"/><Relationship Id="rId2" Type="http://schemas.openxmlformats.org/officeDocument/2006/relationships/hyperlink" Target="https://arxiv.org/pdf/1703.04691.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7F30-4525-B74A-A381-E5903247F2CC}"/>
              </a:ext>
            </a:extLst>
          </p:cNvPr>
          <p:cNvSpPr>
            <a:spLocks noGrp="1"/>
          </p:cNvSpPr>
          <p:nvPr>
            <p:ph type="ctrTitle"/>
          </p:nvPr>
        </p:nvSpPr>
        <p:spPr/>
        <p:txBody>
          <a:bodyPr/>
          <a:lstStyle/>
          <a:p>
            <a:r>
              <a:rPr lang="en-US" dirty="0"/>
              <a:t>Data mining for stock market analysis</a:t>
            </a:r>
          </a:p>
        </p:txBody>
      </p:sp>
      <p:sp>
        <p:nvSpPr>
          <p:cNvPr id="3" name="Subtitle 2">
            <a:extLst>
              <a:ext uri="{FF2B5EF4-FFF2-40B4-BE49-F238E27FC236}">
                <a16:creationId xmlns:a16="http://schemas.microsoft.com/office/drawing/2014/main" id="{6E4B8777-8777-3644-A120-5BC54E4158CE}"/>
              </a:ext>
            </a:extLst>
          </p:cNvPr>
          <p:cNvSpPr>
            <a:spLocks noGrp="1"/>
          </p:cNvSpPr>
          <p:nvPr>
            <p:ph type="subTitle" idx="1"/>
          </p:nvPr>
        </p:nvSpPr>
        <p:spPr/>
        <p:txBody>
          <a:bodyPr>
            <a:normAutofit fontScale="92500" lnSpcReduction="20000"/>
          </a:bodyPr>
          <a:lstStyle/>
          <a:p>
            <a:r>
              <a:rPr lang="en-US" dirty="0"/>
              <a:t>By Sofia </a:t>
            </a:r>
            <a:r>
              <a:rPr lang="en-US" dirty="0" err="1"/>
              <a:t>lange</a:t>
            </a:r>
            <a:r>
              <a:rPr lang="en-US" dirty="0"/>
              <a:t>, Shelby </a:t>
            </a:r>
            <a:r>
              <a:rPr lang="en-US" dirty="0" err="1"/>
              <a:t>keupp</a:t>
            </a:r>
            <a:r>
              <a:rPr lang="en-US"/>
              <a:t>,  Sarah gage</a:t>
            </a:r>
            <a:endParaRPr lang="en-US" dirty="0"/>
          </a:p>
          <a:p>
            <a:r>
              <a:rPr lang="en-US" dirty="0"/>
              <a:t>For CSCI-4502 / 5502 Data mining</a:t>
            </a:r>
          </a:p>
        </p:txBody>
      </p:sp>
    </p:spTree>
    <p:extLst>
      <p:ext uri="{BB962C8B-B14F-4D97-AF65-F5344CB8AC3E}">
        <p14:creationId xmlns:p14="http://schemas.microsoft.com/office/powerpoint/2010/main" val="1321995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2ABD-B1F8-A545-9549-B6E71679859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9B679AA-9F53-BA4B-984E-B46FF24E2B33}"/>
              </a:ext>
            </a:extLst>
          </p:cNvPr>
          <p:cNvSpPr>
            <a:spLocks noGrp="1"/>
          </p:cNvSpPr>
          <p:nvPr>
            <p:ph idx="1"/>
          </p:nvPr>
        </p:nvSpPr>
        <p:spPr>
          <a:xfrm>
            <a:off x="480832" y="2046681"/>
            <a:ext cx="9399148" cy="4487934"/>
          </a:xfrm>
        </p:spPr>
        <p:txBody>
          <a:bodyPr anchor="t">
            <a:normAutofit fontScale="85000" lnSpcReduction="10000"/>
          </a:bodyPr>
          <a:lstStyle/>
          <a:p>
            <a:pPr marL="0" indent="0">
              <a:buNone/>
            </a:pPr>
            <a:r>
              <a:rPr lang="en-US" dirty="0"/>
              <a:t>Problem</a:t>
            </a:r>
          </a:p>
          <a:p>
            <a:r>
              <a:rPr lang="en-US" dirty="0"/>
              <a:t>We want to find a reliable set of features which can determine when the best time to buy/sell stocks is in order to maximize profit</a:t>
            </a:r>
          </a:p>
          <a:p>
            <a:pPr marL="0" indent="0">
              <a:buNone/>
            </a:pPr>
            <a:r>
              <a:rPr lang="en-US" dirty="0"/>
              <a:t>Proposed Solution</a:t>
            </a:r>
          </a:p>
          <a:p>
            <a:r>
              <a:rPr lang="en-US" dirty="0"/>
              <a:t>We will use a combination of different technical indicators used by traders (MACD, Bollinger Bands, </a:t>
            </a:r>
            <a:r>
              <a:rPr lang="en-US" dirty="0" err="1"/>
              <a:t>Ichimoku</a:t>
            </a:r>
            <a:r>
              <a:rPr lang="en-US" dirty="0"/>
              <a:t> Cloud) to construct a set of features for a given stock at given time intervals, then use these features to construct a decision tree which can tell us whether to buy, sell, or do nothing</a:t>
            </a:r>
          </a:p>
          <a:p>
            <a:r>
              <a:rPr lang="en-US" dirty="0"/>
              <a:t>We will also implement a Convolutional Neural Network possibly using reinforcement learning or self-learning and compare and tune this model to see if it out performs the Decision tree approach</a:t>
            </a:r>
          </a:p>
          <a:p>
            <a:pPr marL="0" indent="0">
              <a:buNone/>
            </a:pPr>
            <a:r>
              <a:rPr lang="en-US" dirty="0"/>
              <a:t>Prior Work</a:t>
            </a:r>
          </a:p>
          <a:p>
            <a:r>
              <a:rPr lang="en-US" dirty="0"/>
              <a:t>One set of researchers </a:t>
            </a:r>
            <a:r>
              <a:rPr lang="en-US" sz="1200" dirty="0"/>
              <a:t>(Gabriel </a:t>
            </a:r>
            <a:r>
              <a:rPr lang="en-US" sz="1200" dirty="0" err="1"/>
              <a:t>Fiol-Roig</a:t>
            </a:r>
            <a:r>
              <a:rPr lang="en-US" sz="1200" dirty="0"/>
              <a:t>, Margaret Miró-</a:t>
            </a:r>
            <a:r>
              <a:rPr lang="en-US" sz="1200" dirty="0" err="1"/>
              <a:t>Julià</a:t>
            </a:r>
            <a:r>
              <a:rPr lang="en-US" sz="1200" dirty="0"/>
              <a:t>, and Andreu Pere </a:t>
            </a:r>
            <a:r>
              <a:rPr lang="en-US" sz="1200" dirty="0" err="1"/>
              <a:t>Isern-Deyà</a:t>
            </a:r>
            <a:r>
              <a:rPr lang="en-US" sz="1200" dirty="0"/>
              <a:t>) </a:t>
            </a:r>
            <a:r>
              <a:rPr lang="en-US" dirty="0"/>
              <a:t>performed a similar experiment, but only with a few stocks and 5 indicators, our research will expand the number of indicators used and will construct multiple different trees based on different time intervals</a:t>
            </a:r>
          </a:p>
          <a:p>
            <a:r>
              <a:rPr lang="en-US" dirty="0"/>
              <a:t>We found resources at </a:t>
            </a:r>
            <a:r>
              <a:rPr lang="en-US" dirty="0">
                <a:hlinkClick r:id="rId2"/>
              </a:rPr>
              <a:t>https://arxiv.org/pdf/1703.04691.pdf</a:t>
            </a:r>
            <a:r>
              <a:rPr lang="en-US" dirty="0"/>
              <a:t> and </a:t>
            </a:r>
            <a:r>
              <a:rPr lang="en-US" dirty="0">
                <a:hlinkClick r:id="rId3"/>
              </a:rPr>
              <a:t>https://github.com/philipxjm/Deep-Convolution-Stock-Technical-Analysis</a:t>
            </a:r>
            <a:r>
              <a:rPr lang="en-US" dirty="0"/>
              <a:t> which are implementations of CNNs for stock market forecasting and analysis, but we will tune the models ourselves and also will be comparing to the decision tree</a:t>
            </a:r>
          </a:p>
        </p:txBody>
      </p:sp>
    </p:spTree>
    <p:extLst>
      <p:ext uri="{BB962C8B-B14F-4D97-AF65-F5344CB8AC3E}">
        <p14:creationId xmlns:p14="http://schemas.microsoft.com/office/powerpoint/2010/main" val="339505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B445-2E5F-C546-A0FC-1704DD30DD26}"/>
              </a:ext>
            </a:extLst>
          </p:cNvPr>
          <p:cNvSpPr>
            <a:spLocks noGrp="1"/>
          </p:cNvSpPr>
          <p:nvPr>
            <p:ph type="title"/>
          </p:nvPr>
        </p:nvSpPr>
        <p:spPr/>
        <p:txBody>
          <a:bodyPr/>
          <a:lstStyle/>
          <a:p>
            <a:r>
              <a:rPr lang="en-US" dirty="0"/>
              <a:t>Processing</a:t>
            </a:r>
          </a:p>
        </p:txBody>
      </p:sp>
      <p:sp>
        <p:nvSpPr>
          <p:cNvPr id="3" name="Content Placeholder 2">
            <a:extLst>
              <a:ext uri="{FF2B5EF4-FFF2-40B4-BE49-F238E27FC236}">
                <a16:creationId xmlns:a16="http://schemas.microsoft.com/office/drawing/2014/main" id="{FB1F4418-FA66-AD4F-9013-ECAF6AF26B16}"/>
              </a:ext>
            </a:extLst>
          </p:cNvPr>
          <p:cNvSpPr>
            <a:spLocks noGrp="1"/>
          </p:cNvSpPr>
          <p:nvPr>
            <p:ph idx="1"/>
          </p:nvPr>
        </p:nvSpPr>
        <p:spPr/>
        <p:txBody>
          <a:bodyPr anchor="t">
            <a:normAutofit lnSpcReduction="10000"/>
          </a:bodyPr>
          <a:lstStyle/>
          <a:p>
            <a:pPr marL="0" indent="0">
              <a:buNone/>
            </a:pPr>
            <a:r>
              <a:rPr lang="en-US" dirty="0"/>
              <a:t>Data</a:t>
            </a:r>
          </a:p>
          <a:p>
            <a:r>
              <a:rPr lang="en-US" dirty="0"/>
              <a:t>Historical stock prices are available through Yahoo finance for a wide variety of stocks going back as far as data is available, in csv format which is very convenient for working with in Python. We will download data for a multitude of stocks including S&amp;P 500, Dow Jones Industrial, Nasdaq, and a few selected from certain industries</a:t>
            </a:r>
          </a:p>
          <a:p>
            <a:pPr marL="0" indent="0">
              <a:buNone/>
            </a:pPr>
            <a:r>
              <a:rPr lang="en-US" dirty="0"/>
              <a:t>Tools</a:t>
            </a:r>
          </a:p>
          <a:p>
            <a:r>
              <a:rPr lang="en-US" dirty="0"/>
              <a:t>The code will be in Python and </a:t>
            </a:r>
            <a:r>
              <a:rPr lang="en-US" dirty="0" err="1"/>
              <a:t>Jupyter</a:t>
            </a:r>
            <a:r>
              <a:rPr lang="en-US" dirty="0"/>
              <a:t> Notebooks, and we will be using Pandas, </a:t>
            </a:r>
            <a:r>
              <a:rPr lang="en-US" dirty="0" err="1"/>
              <a:t>Numpy</a:t>
            </a:r>
            <a:r>
              <a:rPr lang="en-US" dirty="0"/>
              <a:t>, </a:t>
            </a:r>
            <a:r>
              <a:rPr lang="en-US" dirty="0" err="1"/>
              <a:t>Sklearn</a:t>
            </a:r>
            <a:r>
              <a:rPr lang="en-US" dirty="0"/>
              <a:t>, TensorFlow, and other popular Python libraries for our project. We will use Slack for communication.</a:t>
            </a:r>
          </a:p>
          <a:p>
            <a:pPr marL="0" indent="0">
              <a:buNone/>
            </a:pPr>
            <a:r>
              <a:rPr lang="en-US" dirty="0"/>
              <a:t>How to Evaluate</a:t>
            </a:r>
          </a:p>
          <a:p>
            <a:r>
              <a:rPr lang="en-US" dirty="0"/>
              <a:t>We will find the accuracy of the models and also compare the profit which could have historically been made if these models were implemented.  We will apply and train the models on a number of different stocks/ collections of stocks and compare performance under different situations (e.g. time splices, type of stock)</a:t>
            </a:r>
          </a:p>
        </p:txBody>
      </p:sp>
    </p:spTree>
    <p:extLst>
      <p:ext uri="{BB962C8B-B14F-4D97-AF65-F5344CB8AC3E}">
        <p14:creationId xmlns:p14="http://schemas.microsoft.com/office/powerpoint/2010/main" val="156491044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1545</TotalTime>
  <Words>415</Words>
  <Application>Microsoft Macintosh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Gill Sans MT</vt:lpstr>
      <vt:lpstr>Wingdings 2</vt:lpstr>
      <vt:lpstr>Dividend</vt:lpstr>
      <vt:lpstr>Data mining for stock market analysis</vt:lpstr>
      <vt:lpstr>Overview</vt:lpstr>
      <vt:lpstr>Processing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for stock market analysis</dc:title>
  <dc:creator>Sofia Lange</dc:creator>
  <cp:lastModifiedBy>Sofia Lange</cp:lastModifiedBy>
  <cp:revision>6</cp:revision>
  <dcterms:created xsi:type="dcterms:W3CDTF">2019-10-01T23:43:23Z</dcterms:created>
  <dcterms:modified xsi:type="dcterms:W3CDTF">2019-10-03T01:28:42Z</dcterms:modified>
</cp:coreProperties>
</file>