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7" dt="2023-04-13T21:48:47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custSel modSld">
      <pc:chgData name="Sofi Fernandez" userId="5dcd86d9bf03d87f" providerId="LiveId" clId="{CEFFCF97-A6EB-42E5-A1B4-79EF91758720}" dt="2023-04-13T21:52:37.551" v="92" actId="1076"/>
      <pc:docMkLst>
        <pc:docMk/>
      </pc:docMkLst>
      <pc:sldChg chg="addSp delSp modSp mod">
        <pc:chgData name="Sofi Fernandez" userId="5dcd86d9bf03d87f" providerId="LiveId" clId="{CEFFCF97-A6EB-42E5-A1B4-79EF91758720}" dt="2023-04-13T21:52:37.551" v="92" actId="1076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13T21:52:21.403" v="80" actId="20577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13T21:47:50.984" v="27" actId="20577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13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696825" y="125376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741752" y="677839"/>
            <a:ext cx="271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listaClientes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922849" y="1253764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4148873" y="1253764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F8C3683-6270-DE3C-6200-ACEDCE00593D}"/>
              </a:ext>
            </a:extLst>
          </p:cNvPr>
          <p:cNvCxnSpPr/>
          <p:nvPr/>
        </p:nvCxnSpPr>
        <p:spPr>
          <a:xfrm>
            <a:off x="2267146" y="2047164"/>
            <a:ext cx="0" cy="51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1740043" y="26710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184468" y="2281549"/>
            <a:ext cx="228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listaPedido</a:t>
            </a:r>
            <a:r>
              <a:rPr lang="es-UY" dirty="0"/>
              <a:t> (Cliente)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1740042" y="3498823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1740042" y="4321843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93ADEE-806B-04B1-FB42-A36A652A5F85}"/>
              </a:ext>
            </a:extLst>
          </p:cNvPr>
          <p:cNvSpPr txBox="1"/>
          <p:nvPr/>
        </p:nvSpPr>
        <p:spPr>
          <a:xfrm>
            <a:off x="741864" y="2611271"/>
            <a:ext cx="7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cola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764341" y="906923"/>
            <a:ext cx="43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Lista simple ordenada </a:t>
            </a:r>
            <a:r>
              <a:rPr lang="es-UY" dirty="0" err="1"/>
              <a:t>alfabeticamente</a:t>
            </a:r>
            <a:endParaRPr lang="es-UY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3117247" y="4665921"/>
            <a:ext cx="612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3875918" y="4354080"/>
            <a:ext cx="1140643" cy="688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3785202" y="5020347"/>
            <a:ext cx="2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listaProductos</a:t>
            </a:r>
            <a:r>
              <a:rPr lang="es-UY" dirty="0"/>
              <a:t> (Pedido)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946D1C-FBF4-BBD1-826F-3D24638A2DD6}"/>
              </a:ext>
            </a:extLst>
          </p:cNvPr>
          <p:cNvSpPr txBox="1"/>
          <p:nvPr/>
        </p:nvSpPr>
        <p:spPr>
          <a:xfrm>
            <a:off x="3804521" y="5339172"/>
            <a:ext cx="14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Pila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5107276" y="4354080"/>
            <a:ext cx="1140643" cy="688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6338634" y="4354080"/>
            <a:ext cx="1140643" cy="688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322813" y="1359007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8210248" y="939379"/>
            <a:ext cx="2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listaProductos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322813" y="2179514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322813" y="3000021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B4379BE-FD88-AFF3-53D5-0F37DAB64340}"/>
              </a:ext>
            </a:extLst>
          </p:cNvPr>
          <p:cNvSpPr txBox="1"/>
          <p:nvPr/>
        </p:nvSpPr>
        <p:spPr>
          <a:xfrm>
            <a:off x="9463455" y="1308711"/>
            <a:ext cx="14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Lista simple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Sofi Fernandez</cp:lastModifiedBy>
  <cp:revision>1</cp:revision>
  <dcterms:created xsi:type="dcterms:W3CDTF">2023-04-13T21:23:45Z</dcterms:created>
  <dcterms:modified xsi:type="dcterms:W3CDTF">2023-04-13T21:52:43Z</dcterms:modified>
</cp:coreProperties>
</file>