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FCF97-A6EB-42E5-A1B4-79EF91758720}" v="25" dt="2023-04-24T23:53:4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andez" userId="5dcd86d9bf03d87f" providerId="LiveId" clId="{CEFFCF97-A6EB-42E5-A1B4-79EF91758720}"/>
    <pc:docChg chg="undo custSel addSld modSld">
      <pc:chgData name="Sofi Fernandez" userId="5dcd86d9bf03d87f" providerId="LiveId" clId="{CEFFCF97-A6EB-42E5-A1B4-79EF91758720}" dt="2023-04-24T23:53:54.423" v="955" actId="1076"/>
      <pc:docMkLst>
        <pc:docMk/>
      </pc:docMkLst>
      <pc:sldChg chg="addSp delSp modSp mod">
        <pc:chgData name="Sofi Fernandez" userId="5dcd86d9bf03d87f" providerId="LiveId" clId="{CEFFCF97-A6EB-42E5-A1B4-79EF91758720}" dt="2023-04-24T13:37:15.928" v="170" actId="14100"/>
        <pc:sldMkLst>
          <pc:docMk/>
          <pc:sldMk cId="3422180790" sldId="256"/>
        </pc:sldMkLst>
        <pc:spChg chg="mod">
          <ac:chgData name="Sofi Fernandez" userId="5dcd86d9bf03d87f" providerId="LiveId" clId="{CEFFCF97-A6EB-42E5-A1B4-79EF91758720}" dt="2023-04-24T13:35:09.388" v="116" actId="113"/>
          <ac:spMkLst>
            <pc:docMk/>
            <pc:sldMk cId="3422180790" sldId="256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13T21:52:37.551" v="92" actId="1076"/>
          <ac:spMkLst>
            <pc:docMk/>
            <pc:sldMk cId="3422180790" sldId="256"/>
            <ac:spMk id="11" creationId="{7271AA81-1F73-E4C6-70AE-B9A7BE60EC8C}"/>
          </ac:spMkLst>
        </pc:spChg>
        <pc:spChg chg="mod">
          <ac:chgData name="Sofi Fernandez" userId="5dcd86d9bf03d87f" providerId="LiveId" clId="{CEFFCF97-A6EB-42E5-A1B4-79EF91758720}" dt="2023-04-24T13:35:56.098" v="135" actId="1076"/>
          <ac:spMkLst>
            <pc:docMk/>
            <pc:sldMk cId="3422180790" sldId="256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3:37:15.928" v="170" actId="14100"/>
          <ac:spMkLst>
            <pc:docMk/>
            <pc:sldMk cId="3422180790" sldId="256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3:36:01.259" v="136" actId="113"/>
          <ac:spMkLst>
            <pc:docMk/>
            <pc:sldMk cId="3422180790" sldId="256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4" creationId="{4E8827D2-C37F-76E1-47E5-9F88D819006C}"/>
          </ac:spMkLst>
        </pc:spChg>
        <pc:spChg chg="add mod">
          <ac:chgData name="Sofi Fernandez" userId="5dcd86d9bf03d87f" providerId="LiveId" clId="{CEFFCF97-A6EB-42E5-A1B4-79EF91758720}" dt="2023-04-24T13:36:48.291" v="167" actId="113"/>
          <ac:spMkLst>
            <pc:docMk/>
            <pc:sldMk cId="3422180790" sldId="256"/>
            <ac:spMk id="25" creationId="{5DABC579-AEF4-C43A-12AF-9795422F78AE}"/>
          </ac:spMkLst>
        </pc:spChg>
        <pc:spChg chg="add del mod">
          <ac:chgData name="Sofi Fernandez" userId="5dcd86d9bf03d87f" providerId="LiveId" clId="{CEFFCF97-A6EB-42E5-A1B4-79EF91758720}" dt="2023-04-13T21:48:12.463" v="39" actId="478"/>
          <ac:spMkLst>
            <pc:docMk/>
            <pc:sldMk cId="3422180790" sldId="256"/>
            <ac:spMk id="26" creationId="{AE7A5A37-8AF1-594D-D28E-74485B357376}"/>
          </ac:spMkLst>
        </pc:spChg>
        <pc:spChg chg="mod">
          <ac:chgData name="Sofi Fernandez" userId="5dcd86d9bf03d87f" providerId="LiveId" clId="{CEFFCF97-A6EB-42E5-A1B4-79EF91758720}" dt="2023-04-24T13:35:50.898" v="133" actId="123"/>
          <ac:spMkLst>
            <pc:docMk/>
            <pc:sldMk cId="3422180790" sldId="256"/>
            <ac:spMk id="26" creationId="{E1D28098-26E0-366C-D16D-75ADED6F6D87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7" creationId="{2F7EEF35-3278-2BE5-3679-98E679178B90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9" creationId="{DB4379BE-FD88-AFF3-53D5-0F37DAB64340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0" creationId="{352E623A-E862-7303-15B6-F4E63A5A726A}"/>
          </ac:spMkLst>
        </pc:spChg>
        <pc:spChg chg="add del mod">
          <ac:chgData name="Sofi Fernandez" userId="5dcd86d9bf03d87f" providerId="LiveId" clId="{CEFFCF97-A6EB-42E5-A1B4-79EF91758720}" dt="2023-04-13T21:51:42.929" v="66" actId="478"/>
          <ac:spMkLst>
            <pc:docMk/>
            <pc:sldMk cId="3422180790" sldId="256"/>
            <ac:spMk id="31" creationId="{3B62C669-7EF7-AA5B-DDDE-2E063E5621CA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2" creationId="{4E912726-BCAF-6325-3743-5D3A9DDE5B44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3" creationId="{C5E98CA0-42DF-DBE5-6A79-10213ECB9DF8}"/>
          </ac:spMkLst>
        </pc:spChg>
        <pc:spChg chg="mod">
          <ac:chgData name="Sofi Fernandez" userId="5dcd86d9bf03d87f" providerId="LiveId" clId="{CEFFCF97-A6EB-42E5-A1B4-79EF91758720}" dt="2023-04-24T13:35:12" v="117" actId="113"/>
          <ac:spMkLst>
            <pc:docMk/>
            <pc:sldMk cId="3422180790" sldId="256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3:36:38.602" v="166" actId="20577"/>
          <ac:spMkLst>
            <pc:docMk/>
            <pc:sldMk cId="3422180790" sldId="256"/>
            <ac:spMk id="36" creationId="{05D2C676-402B-893F-D85C-9083FD14B72B}"/>
          </ac:spMkLst>
        </pc:spChg>
        <pc:cxnChg chg="mod">
          <ac:chgData name="Sofi Fernandez" userId="5dcd86d9bf03d87f" providerId="LiveId" clId="{CEFFCF97-A6EB-42E5-A1B4-79EF91758720}" dt="2023-04-24T13:34:20.822" v="115" actId="1076"/>
          <ac:cxnSpMkLst>
            <pc:docMk/>
            <pc:sldMk cId="3422180790" sldId="256"/>
            <ac:cxnSpMk id="30" creationId="{583D7A11-6D9E-0F74-8A41-FF4898A569CD}"/>
          </ac:cxnSpMkLst>
        </pc:cxnChg>
      </pc:sldChg>
      <pc:sldChg chg="new">
        <pc:chgData name="Sofi Fernandez" userId="5dcd86d9bf03d87f" providerId="LiveId" clId="{CEFFCF97-A6EB-42E5-A1B4-79EF91758720}" dt="2023-04-24T13:37:02.914" v="168" actId="680"/>
        <pc:sldMkLst>
          <pc:docMk/>
          <pc:sldMk cId="2670844793" sldId="257"/>
        </pc:sldMkLst>
      </pc:sldChg>
      <pc:sldChg chg="addSp delSp modSp add mod">
        <pc:chgData name="Sofi Fernandez" userId="5dcd86d9bf03d87f" providerId="LiveId" clId="{CEFFCF97-A6EB-42E5-A1B4-79EF91758720}" dt="2023-04-24T23:53:54.423" v="955" actId="1076"/>
        <pc:sldMkLst>
          <pc:docMk/>
          <pc:sldMk cId="1857491606" sldId="258"/>
        </pc:sldMkLst>
        <pc:spChg chg="add 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2" creationId="{BA0B6EE6-4538-E103-BF58-0802A09FF01B}"/>
          </ac:spMkLst>
        </pc:spChg>
        <pc:spChg chg="add mod ord">
          <ac:chgData name="Sofi Fernandez" userId="5dcd86d9bf03d87f" providerId="LiveId" clId="{CEFFCF97-A6EB-42E5-A1B4-79EF91758720}" dt="2023-04-24T15:01:44.711" v="677" actId="14100"/>
          <ac:spMkLst>
            <pc:docMk/>
            <pc:sldMk cId="1857491606" sldId="258"/>
            <ac:spMk id="3" creationId="{95911338-262D-7B49-33B7-AE2E84EDCA3E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4" creationId="{8E20DFBD-0FDC-CFBE-D1FF-6F795AE7A32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6" creationId="{06FE537E-7325-47A6-5B65-C56ED4B8BB8F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7" creationId="{A7EE3BBC-1498-E26E-FE19-C1F8E59937FA}"/>
          </ac:spMkLst>
        </pc:spChg>
        <pc:spChg chg="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8" creationId="{134F8412-F78E-DE75-6C45-1C63F7E9C8EA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9" creationId="{955BBB35-0100-7EB5-46F6-81013E689508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0" creationId="{EAC9CFAD-DCF2-2A10-F70F-FD5571DA632F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1" creationId="{7271AA81-1F73-E4C6-70AE-B9A7BE60EC8C}"/>
          </ac:spMkLst>
        </pc:spChg>
        <pc:spChg chg="add mod">
          <ac:chgData name="Sofi Fernandez" userId="5dcd86d9bf03d87f" providerId="LiveId" clId="{CEFFCF97-A6EB-42E5-A1B4-79EF91758720}" dt="2023-04-24T23:53:54.423" v="955" actId="1076"/>
          <ac:spMkLst>
            <pc:docMk/>
            <pc:sldMk cId="1857491606" sldId="258"/>
            <ac:spMk id="12" creationId="{0823D65F-6E1F-5651-3DA6-FB35D344279C}"/>
          </ac:spMkLst>
        </pc:spChg>
        <pc:spChg chg="del mod">
          <ac:chgData name="Sofi Fernandez" userId="5dcd86d9bf03d87f" providerId="LiveId" clId="{CEFFCF97-A6EB-42E5-A1B4-79EF91758720}" dt="2023-04-24T14:51:34.240" v="443" actId="478"/>
          <ac:spMkLst>
            <pc:docMk/>
            <pc:sldMk cId="1857491606" sldId="258"/>
            <ac:spMk id="12" creationId="{388F6D36-1236-B005-F128-A65C74D8DCAC}"/>
          </ac:spMkLst>
        </pc:spChg>
        <pc:spChg chg="del mod">
          <ac:chgData name="Sofi Fernandez" userId="5dcd86d9bf03d87f" providerId="LiveId" clId="{CEFFCF97-A6EB-42E5-A1B4-79EF91758720}" dt="2023-04-24T14:51:35.051" v="444" actId="478"/>
          <ac:spMkLst>
            <pc:docMk/>
            <pc:sldMk cId="1857491606" sldId="258"/>
            <ac:spMk id="13" creationId="{DADF913F-90E3-3DA3-F316-635460342B14}"/>
          </ac:spMkLst>
        </pc:spChg>
        <pc:spChg chg="mod">
          <ac:chgData name="Sofi Fernandez" userId="5dcd86d9bf03d87f" providerId="LiveId" clId="{CEFFCF97-A6EB-42E5-A1B4-79EF91758720}" dt="2023-04-24T15:03:04.159" v="736" actId="20577"/>
          <ac:spMkLst>
            <pc:docMk/>
            <pc:sldMk cId="1857491606" sldId="258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7" creationId="{DFAFAC94-7726-C550-AD0E-66EBC61B15BC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9" creationId="{CF6B36BF-CA83-4C16-2878-9F1B073A9F33}"/>
          </ac:spMkLst>
        </pc:spChg>
        <pc:spChg chg="mod">
          <ac:chgData name="Sofi Fernandez" userId="5dcd86d9bf03d87f" providerId="LiveId" clId="{CEFFCF97-A6EB-42E5-A1B4-79EF91758720}" dt="2023-04-24T15:05:54.775" v="946" actId="20577"/>
          <ac:spMkLst>
            <pc:docMk/>
            <pc:sldMk cId="1857491606" sldId="258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21" creationId="{0BD4AAE6-AC89-C6C9-91ED-0B7187C44C9B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2" creationId="{4E1F71AD-6E22-A47D-2A64-C875E2F17F04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3" creationId="{23B8CAC4-D738-D956-33C6-B5CA2028B64E}"/>
          </ac:spMkLst>
        </pc:spChg>
        <pc:spChg chg="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24" creationId="{4E8827D2-C37F-76E1-47E5-9F88D819006C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5" creationId="{5DABC579-AEF4-C43A-12AF-9795422F78AE}"/>
          </ac:spMkLst>
        </pc:spChg>
        <pc:spChg chg="mod">
          <ac:chgData name="Sofi Fernandez" userId="5dcd86d9bf03d87f" providerId="LiveId" clId="{CEFFCF97-A6EB-42E5-A1B4-79EF91758720}" dt="2023-04-24T15:01:08.816" v="673" actId="1076"/>
          <ac:spMkLst>
            <pc:docMk/>
            <pc:sldMk cId="1857491606" sldId="258"/>
            <ac:spMk id="26" creationId="{E1D28098-26E0-366C-D16D-75ADED6F6D87}"/>
          </ac:spMkLst>
        </pc:spChg>
        <pc:spChg chg="del mod">
          <ac:chgData name="Sofi Fernandez" userId="5dcd86d9bf03d87f" providerId="LiveId" clId="{CEFFCF97-A6EB-42E5-A1B4-79EF91758720}" dt="2023-04-24T14:50:51.929" v="430" actId="478"/>
          <ac:spMkLst>
            <pc:docMk/>
            <pc:sldMk cId="1857491606" sldId="258"/>
            <ac:spMk id="27" creationId="{2F7EEF35-3278-2BE5-3679-98E679178B90}"/>
          </ac:spMkLst>
        </pc:spChg>
        <pc:spChg chg="del mod">
          <ac:chgData name="Sofi Fernandez" userId="5dcd86d9bf03d87f" providerId="LiveId" clId="{CEFFCF97-A6EB-42E5-A1B4-79EF91758720}" dt="2023-04-24T14:50:51.215" v="429" actId="478"/>
          <ac:spMkLst>
            <pc:docMk/>
            <pc:sldMk cId="1857491606" sldId="258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9" creationId="{51D24C7D-AA9A-371B-B4F3-CAECA2210592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2" creationId="{5C33449E-246E-476B-5E7D-DD20D8213147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3" creationId="{B48A363C-AE49-66AD-16A1-EF2222439BD3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4" creationId="{3F3ADED7-FE15-8C10-1B98-FA35576FCDC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5:03:33.219" v="748" actId="20577"/>
          <ac:spMkLst>
            <pc:docMk/>
            <pc:sldMk cId="1857491606" sldId="258"/>
            <ac:spMk id="36" creationId="{05D2C676-402B-893F-D85C-9083FD14B72B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37" creationId="{C5D48424-461D-6B81-BCBA-7FD04F2A7D91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8" creationId="{65967C9B-5C8B-22F8-529D-25972AC458AD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9" creationId="{EE2135ED-D600-D083-3172-D0B0B7F03AC0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0" creationId="{B920682D-5C3B-A225-9B5E-B258BC17BE40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41" creationId="{A6471AA1-3783-39B1-6422-74D4A608E628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42" creationId="{28402205-DE90-C306-2B47-3B06453ADB30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3" creationId="{ED35BCF5-B5AD-2005-B077-F03E180D7358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4" creationId="{37ADB68D-C40F-217B-B994-AD420C64EC5C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5" creationId="{A979DDA7-D82F-A449-2CC0-5D1D97106448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7" creationId="{C3A9A9D0-BA11-006F-E277-4199AFD2C8FA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8" creationId="{9A6BA44E-135B-C855-06A2-B8595306141B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9" creationId="{12CCCDD6-DB9F-2B15-AC38-66B77947AB1F}"/>
          </ac:spMkLst>
        </pc:spChg>
        <pc:spChg chg="add mod">
          <ac:chgData name="Sofi Fernandez" userId="5dcd86d9bf03d87f" providerId="LiveId" clId="{CEFFCF97-A6EB-42E5-A1B4-79EF91758720}" dt="2023-04-24T15:01:53.377" v="678" actId="1076"/>
          <ac:spMkLst>
            <pc:docMk/>
            <pc:sldMk cId="1857491606" sldId="258"/>
            <ac:spMk id="50" creationId="{05CCD542-BA2A-7325-014E-002D5C4A2307}"/>
          </ac:spMkLst>
        </pc:spChg>
        <pc:spChg chg="add del mod">
          <ac:chgData name="Sofi Fernandez" userId="5dcd86d9bf03d87f" providerId="LiveId" clId="{CEFFCF97-A6EB-42E5-A1B4-79EF91758720}" dt="2023-04-24T14:57:01.462" v="569" actId="478"/>
          <ac:spMkLst>
            <pc:docMk/>
            <pc:sldMk cId="1857491606" sldId="258"/>
            <ac:spMk id="51" creationId="{89A8ACDC-FD28-7DD6-506E-064EE7C22CF2}"/>
          </ac:spMkLst>
        </pc:spChg>
        <pc:spChg chg="add mod">
          <ac:chgData name="Sofi Fernandez" userId="5dcd86d9bf03d87f" providerId="LiveId" clId="{CEFFCF97-A6EB-42E5-A1B4-79EF91758720}" dt="2023-04-24T15:01:59.624" v="681" actId="1076"/>
          <ac:spMkLst>
            <pc:docMk/>
            <pc:sldMk cId="1857491606" sldId="258"/>
            <ac:spMk id="52" creationId="{0016181F-B7FC-078C-7D9D-27533DD2B339}"/>
          </ac:spMkLst>
        </pc:spChg>
        <pc:spChg chg="add mod">
          <ac:chgData name="Sofi Fernandez" userId="5dcd86d9bf03d87f" providerId="LiveId" clId="{CEFFCF97-A6EB-42E5-A1B4-79EF91758720}" dt="2023-04-24T15:02:03.695" v="682" actId="1076"/>
          <ac:spMkLst>
            <pc:docMk/>
            <pc:sldMk cId="1857491606" sldId="258"/>
            <ac:spMk id="53" creationId="{7FE5730F-3E2F-F60F-E9A2-5ABF5A213D0B}"/>
          </ac:spMkLst>
        </pc:spChg>
        <pc:spChg chg="add mod">
          <ac:chgData name="Sofi Fernandez" userId="5dcd86d9bf03d87f" providerId="LiveId" clId="{CEFFCF97-A6EB-42E5-A1B4-79EF91758720}" dt="2023-04-24T15:01:39.715" v="676" actId="404"/>
          <ac:spMkLst>
            <pc:docMk/>
            <pc:sldMk cId="1857491606" sldId="258"/>
            <ac:spMk id="54" creationId="{D7CA9954-7CC9-131B-0630-ACDEB6CC655E}"/>
          </ac:spMkLst>
        </pc:spChg>
        <pc:spChg chg="add mod">
          <ac:chgData name="Sofi Fernandez" userId="5dcd86d9bf03d87f" providerId="LiveId" clId="{CEFFCF97-A6EB-42E5-A1B4-79EF91758720}" dt="2023-04-24T15:02:30.056" v="691" actId="14100"/>
          <ac:spMkLst>
            <pc:docMk/>
            <pc:sldMk cId="1857491606" sldId="258"/>
            <ac:spMk id="55" creationId="{0C2A44B0-0F81-61A8-9232-ECC59540E83D}"/>
          </ac:spMkLst>
        </pc:spChg>
        <pc:spChg chg="add mod">
          <ac:chgData name="Sofi Fernandez" userId="5dcd86d9bf03d87f" providerId="LiveId" clId="{CEFFCF97-A6EB-42E5-A1B4-79EF91758720}" dt="2023-04-24T15:04:26.719" v="906" actId="20577"/>
          <ac:spMkLst>
            <pc:docMk/>
            <pc:sldMk cId="1857491606" sldId="258"/>
            <ac:spMk id="56" creationId="{8E7E45FE-4B5C-C6AA-BAAE-284C96BD78D3}"/>
          </ac:spMkLst>
        </pc:spChg>
        <pc:spChg chg="add mod">
          <ac:chgData name="Sofi Fernandez" userId="5dcd86d9bf03d87f" providerId="LiveId" clId="{CEFFCF97-A6EB-42E5-A1B4-79EF91758720}" dt="2023-04-24T15:04:50.603" v="908" actId="1076"/>
          <ac:spMkLst>
            <pc:docMk/>
            <pc:sldMk cId="1857491606" sldId="258"/>
            <ac:spMk id="57" creationId="{AE63BDF4-15E3-3FB8-9F71-5C166AE1BD52}"/>
          </ac:spMkLst>
        </pc:spChg>
        <pc:spChg chg="add mod">
          <ac:chgData name="Sofi Fernandez" userId="5dcd86d9bf03d87f" providerId="LiveId" clId="{CEFFCF97-A6EB-42E5-A1B4-79EF91758720}" dt="2023-04-24T15:04:55.985" v="910" actId="1076"/>
          <ac:spMkLst>
            <pc:docMk/>
            <pc:sldMk cId="1857491606" sldId="258"/>
            <ac:spMk id="58" creationId="{CDFE4583-7628-7507-91FD-B26A1612925B}"/>
          </ac:spMkLst>
        </pc:spChg>
        <pc:spChg chg="add mod">
          <ac:chgData name="Sofi Fernandez" userId="5dcd86d9bf03d87f" providerId="LiveId" clId="{CEFFCF97-A6EB-42E5-A1B4-79EF91758720}" dt="2023-04-24T15:05:28.352" v="941" actId="1076"/>
          <ac:spMkLst>
            <pc:docMk/>
            <pc:sldMk cId="1857491606" sldId="258"/>
            <ac:spMk id="59" creationId="{69796DB1-D39D-0D80-E482-08F3B8A52672}"/>
          </ac:spMkLst>
        </pc:spChg>
        <pc:spChg chg="add mod">
          <ac:chgData name="Sofi Fernandez" userId="5dcd86d9bf03d87f" providerId="LiveId" clId="{CEFFCF97-A6EB-42E5-A1B4-79EF91758720}" dt="2023-04-24T15:05:33.699" v="943" actId="1076"/>
          <ac:spMkLst>
            <pc:docMk/>
            <pc:sldMk cId="1857491606" sldId="258"/>
            <ac:spMk id="60" creationId="{86E31EFE-3D1B-0707-E7D9-A5C1C5CB23D2}"/>
          </ac:spMkLst>
        </pc:spChg>
        <pc:spChg chg="add mod">
          <ac:chgData name="Sofi Fernandez" userId="5dcd86d9bf03d87f" providerId="LiveId" clId="{CEFFCF97-A6EB-42E5-A1B4-79EF91758720}" dt="2023-04-24T15:05:38.619" v="945" actId="1076"/>
          <ac:spMkLst>
            <pc:docMk/>
            <pc:sldMk cId="1857491606" sldId="258"/>
            <ac:spMk id="61" creationId="{79CF027D-F1B8-C04C-AE91-55BA2FD0D55F}"/>
          </ac:spMkLst>
        </pc:spChg>
        <pc:cxnChg chg="mod">
          <ac:chgData name="Sofi Fernandez" userId="5dcd86d9bf03d87f" providerId="LiveId" clId="{CEFFCF97-A6EB-42E5-A1B4-79EF91758720}" dt="2023-04-24T14:58:59.381" v="616" actId="1037"/>
          <ac:cxnSpMkLst>
            <pc:docMk/>
            <pc:sldMk cId="1857491606" sldId="258"/>
            <ac:cxnSpMk id="18" creationId="{953C0AFA-3605-471F-EB0A-30D17221ED57}"/>
          </ac:cxnSpMkLst>
        </pc:cxnChg>
        <pc:cxnChg chg="mod">
          <ac:chgData name="Sofi Fernandez" userId="5dcd86d9bf03d87f" providerId="LiveId" clId="{CEFFCF97-A6EB-42E5-A1B4-79EF91758720}" dt="2023-04-24T14:58:59.381" v="616" actId="1037"/>
          <ac:cxnSpMkLst>
            <pc:docMk/>
            <pc:sldMk cId="1857491606" sldId="258"/>
            <ac:cxnSpMk id="30" creationId="{583D7A11-6D9E-0F74-8A41-FF4898A569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CA94-7F85-6787-AFF0-D26DD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D89DA-A18B-0D4B-AB4F-88B8073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A9A51-3AB8-D811-B580-6307F45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FCEDA-E02E-87D1-29D8-DBADDC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89C13-E9D7-7093-6D15-7EADBDA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9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2B1-0C38-C141-39AB-4A77BE81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1E8B8-AFBD-77E5-B1B4-55162EB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CAE45-BE68-B187-7DE6-315CB73C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67A29-981A-1D1F-6B49-6015E43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C6FAB-C218-0657-EAE2-6AEEFC5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782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97CD94-2405-6E1E-91A2-6DB260BD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E4CF7-A76B-C514-5A66-0EC95FB0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E93D8-5815-DFC1-5BA1-238A284B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F72CB-F107-337C-1706-A04046A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0E75F-B534-5386-07CC-57E4375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043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9E34-7E1F-2E5F-EB49-CBDE2A0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097B-E4FB-0DBE-7F8D-293E19A2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CC165-DD9B-574E-D85D-A6610F9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3431C-312D-A704-D394-F95E611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5B2FA-A13C-FF85-450A-BC8DBFF2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6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F580E-CD1B-D771-0388-048F17FD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7B2FE-A2C6-F19F-7451-BFCFB1B4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CD695-C165-FE47-8EBF-41FCC87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D0BE-0066-3779-EC4E-01B7F41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43945-13E5-DFC1-F455-4B18968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9843-28BD-BC50-1411-D55AFE6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142D-247D-F312-7DE2-C3F334B6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33A28-EDE3-C068-DC2B-65FC40FA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6856D-51C4-1E1F-85F4-2B31FEC9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AEBC4-DB36-BA19-A2CA-43D37FE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B94FA-A692-8538-7162-9638290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6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88B5-1F33-94D2-2F42-7972AD04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0882-0545-C47F-6E00-06F6E499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19753-17B5-B881-9116-ACC6EE91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C1A12-89DD-273C-D2D9-7E8D6F4E2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E3D946-841F-F815-954A-E0C745BF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088E4-C2AB-6980-E6B4-B96F47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2F8E5-802C-3174-867A-3B02FDE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9110A-5ACB-8C63-667E-76FF0018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72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7CCC-278F-0FE6-2B15-18162857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8197C-4B60-C6DC-C7E0-471F344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120CA9-5135-607D-0771-A175D2E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CB287-A5D5-EBC0-40F0-B0726C6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4098F6-771A-7A25-DCA7-53CDCD0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D0C979-15AC-5B1D-48A0-2DF1D0A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16422-43AB-E4F6-7FBE-864F1BA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7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BF0D-49F0-AFBA-2C12-14D49420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629B9-5057-28CC-33BF-FB3A5A79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79ECD-766E-B424-6E99-65AA8061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BFC6C-840A-18F0-56EC-BEDB98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9C359-AB6C-0258-D98F-9AE8221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07DB3-511E-3913-4D20-7F417D7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773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E4E93-1CC9-9BF9-99F6-EC18372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625547-805A-5A1B-D2A6-03D53AC3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B9DAC-A108-C979-4119-32D035FD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DB435-E871-2DC4-03A7-B03C5A1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23520-91A4-F80F-2803-9A0AF63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80043-7ACC-58E6-1185-DD45A90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97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F7A47-E211-02C6-FD00-8339B62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7A02A-7A99-21B4-6A14-2CECE7CA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FA8D6-A193-336A-5B53-6519B70E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79A-090E-4E0E-A87B-A2D1A9833DF2}" type="datetimeFigureOut">
              <a:rPr lang="es-UY" smtClean="0"/>
              <a:t>3/5/2023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91065-A254-29BF-2489-E7AEAEF0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0AC82-CC43-5B2C-7638-33EA2FB8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076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1028812" y="1033596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65065" y="273004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2254836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3480860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872808" y="4557121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5723753" y="4620318"/>
            <a:ext cx="219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8F6D36-1236-B005-F128-A65C74D8DCAC}"/>
              </a:ext>
            </a:extLst>
          </p:cNvPr>
          <p:cNvSpPr/>
          <p:nvPr/>
        </p:nvSpPr>
        <p:spPr>
          <a:xfrm>
            <a:off x="7872807" y="5351206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DF913F-90E3-3DA3-F316-635460342B14}"/>
              </a:ext>
            </a:extLst>
          </p:cNvPr>
          <p:cNvSpPr/>
          <p:nvPr/>
        </p:nvSpPr>
        <p:spPr>
          <a:xfrm>
            <a:off x="7872808" y="611696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29666" y="486338"/>
            <a:ext cx="39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2169455" y="3385651"/>
            <a:ext cx="370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646524" y="305374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2597795" y="3773729"/>
            <a:ext cx="23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(Pedido)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501165" y="304929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317944" y="304929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8184884" y="1036632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7646698" y="334804"/>
            <a:ext cx="250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7EEF35-3278-2BE5-3679-98E679178B90}"/>
              </a:ext>
            </a:extLst>
          </p:cNvPr>
          <p:cNvSpPr/>
          <p:nvPr/>
        </p:nvSpPr>
        <p:spPr>
          <a:xfrm>
            <a:off x="8184884" y="1857139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663C44-D2CB-7415-3AC7-000513E14D13}"/>
              </a:ext>
            </a:extLst>
          </p:cNvPr>
          <p:cNvSpPr/>
          <p:nvPr/>
        </p:nvSpPr>
        <p:spPr>
          <a:xfrm>
            <a:off x="8184884" y="2677646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9478011" y="908555"/>
            <a:ext cx="2284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muestran en orden en que se les dio el alta (el primer elementos se muestra primero). </a:t>
            </a:r>
            <a:r>
              <a:rPr lang="es-UY" dirty="0">
                <a:highlight>
                  <a:srgbClr val="FFFF00"/>
                </a:highlight>
              </a:rPr>
              <a:t>PERO</a:t>
            </a:r>
          </a:p>
          <a:p>
            <a:r>
              <a:rPr lang="es-UY" dirty="0">
                <a:highlight>
                  <a:srgbClr val="FFFF00"/>
                </a:highlight>
              </a:rPr>
              <a:t>2.5 Tengo que buscar por nombre para eliminar producto ósea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5008689" y="304605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cuando se deshacen pasos, el ultimo en entrar es el primero en salir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9013451" y="4506614"/>
            <a:ext cx="3362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procesan en orden de llegada (el primer elementos se procesa primero), pedido procesado se elimina y pasa a </a:t>
            </a:r>
            <a:r>
              <a:rPr lang="es-UY" dirty="0" err="1"/>
              <a:t>ColaPedidosParaEntregar</a:t>
            </a:r>
            <a:r>
              <a:rPr lang="es-UY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4663316" y="1010386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552149" y="1804376"/>
            <a:ext cx="0" cy="534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1126745" y="2338667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1126747" y="2762600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1126746" y="3208831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 rot="16200000">
            <a:off x="-226844" y="273577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PilaPedidos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2105326" y="2253619"/>
            <a:ext cx="260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/>
              <a:t>Nuevos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se </a:t>
            </a:r>
            <a:r>
              <a:rPr lang="en-US" sz="1100" dirty="0" err="1"/>
              <a:t>agregan</a:t>
            </a:r>
            <a:r>
              <a:rPr lang="en-US" sz="1100" dirty="0"/>
              <a:t> al final (</a:t>
            </a:r>
            <a:r>
              <a:rPr lang="en-US" sz="1100" dirty="0" err="1"/>
              <a:t>queda</a:t>
            </a:r>
            <a:r>
              <a:rPr lang="en-US" sz="1100" dirty="0"/>
              <a:t> </a:t>
            </a:r>
            <a:r>
              <a:rPr lang="en-US" sz="1100" dirty="0" err="1"/>
              <a:t>abierto</a:t>
            </a:r>
            <a:r>
              <a:rPr lang="en-US" sz="1100" dirty="0"/>
              <a:t>), para </a:t>
            </a:r>
            <a:r>
              <a:rPr lang="en-US" sz="1100" dirty="0" err="1"/>
              <a:t>listar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, se </a:t>
            </a:r>
            <a:r>
              <a:rPr lang="en-US" sz="1100" dirty="0" err="1"/>
              <a:t>evalua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primero </a:t>
            </a:r>
            <a:r>
              <a:rPr lang="en-US" sz="1100" dirty="0" err="1"/>
              <a:t>ya</a:t>
            </a:r>
            <a:r>
              <a:rPr lang="en-US" sz="1100" dirty="0"/>
              <a:t> que </a:t>
            </a:r>
            <a:r>
              <a:rPr lang="en-US" sz="1100" dirty="0" err="1"/>
              <a:t>el</a:t>
            </a:r>
            <a:r>
              <a:rPr lang="en-US" sz="1100" dirty="0"/>
              <a:t> resto </a:t>
            </a:r>
            <a:r>
              <a:rPr lang="en-US" sz="1100" dirty="0" err="1"/>
              <a:t>estarán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endParaRPr lang="es-UY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5967C9B-5C8B-22F8-529D-25972AC458AD}"/>
              </a:ext>
            </a:extLst>
          </p:cNvPr>
          <p:cNvSpPr/>
          <p:nvPr/>
        </p:nvSpPr>
        <p:spPr>
          <a:xfrm>
            <a:off x="4115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E2135ED-D600-D083-3172-D0B0B7F03AC0}"/>
              </a:ext>
            </a:extLst>
          </p:cNvPr>
          <p:cNvSpPr/>
          <p:nvPr/>
        </p:nvSpPr>
        <p:spPr>
          <a:xfrm>
            <a:off x="1677539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920682D-5C3B-A225-9B5E-B258BC17BE40}"/>
              </a:ext>
            </a:extLst>
          </p:cNvPr>
          <p:cNvSpPr/>
          <p:nvPr/>
        </p:nvSpPr>
        <p:spPr>
          <a:xfrm>
            <a:off x="29052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ADB68D-C40F-217B-B994-AD420C64EC5C}"/>
              </a:ext>
            </a:extLst>
          </p:cNvPr>
          <p:cNvSpPr txBox="1"/>
          <p:nvPr/>
        </p:nvSpPr>
        <p:spPr>
          <a:xfrm flipH="1">
            <a:off x="309109" y="5081983"/>
            <a:ext cx="35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ColaPedidosParaEntrgar</a:t>
            </a:r>
            <a:r>
              <a:rPr lang="es-UY" dirty="0"/>
              <a:t> (Sistema)</a:t>
            </a:r>
          </a:p>
        </p:txBody>
      </p:sp>
    </p:spTree>
    <p:extLst>
      <p:ext uri="{BB962C8B-B14F-4D97-AF65-F5344CB8AC3E}">
        <p14:creationId xmlns:p14="http://schemas.microsoft.com/office/powerpoint/2010/main" val="34221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5911338-262D-7B49-33B7-AE2E84EDCA3E}"/>
              </a:ext>
            </a:extLst>
          </p:cNvPr>
          <p:cNvSpPr/>
          <p:nvPr/>
        </p:nvSpPr>
        <p:spPr>
          <a:xfrm>
            <a:off x="55199" y="34934"/>
            <a:ext cx="12081602" cy="3158536"/>
          </a:xfrm>
          <a:prstGeom prst="roundRect">
            <a:avLst>
              <a:gd name="adj" fmla="val 65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589131" y="634632"/>
            <a:ext cx="1392055" cy="688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42927" y="87792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567666" y="1434834"/>
            <a:ext cx="1412163" cy="761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574467" y="2324071"/>
            <a:ext cx="1414910" cy="732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195695" y="555975"/>
            <a:ext cx="1483355" cy="8725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6693222" y="151056"/>
            <a:ext cx="328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92566" y="335722"/>
            <a:ext cx="39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1906270" y="4918702"/>
            <a:ext cx="3709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336958" y="485077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3146558" y="4481439"/>
            <a:ext cx="33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</a:t>
            </a:r>
            <a:r>
              <a:rPr lang="es-UY"/>
              <a:t>(Pedido, </a:t>
            </a:r>
            <a:r>
              <a:rPr lang="es-UY" sz="1100" dirty="0"/>
              <a:t>del cliente</a:t>
            </a:r>
            <a:r>
              <a:rPr lang="es-UY" dirty="0"/>
              <a:t>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191599" y="484632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008378" y="484632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3742030" y="566025"/>
            <a:ext cx="1623201" cy="1007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3414934" y="170463"/>
            <a:ext cx="346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5389303" y="634632"/>
            <a:ext cx="11363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/>
              <a:t>Se muestran en orden en que se les dio el alta (el primer elementos se muestra primero. Se buscan por nombre para eliminar o dar de alta Stock.</a:t>
            </a:r>
            <a:endParaRPr lang="es-UY" sz="1050" dirty="0">
              <a:highlight>
                <a:srgbClr val="FFFF00"/>
              </a:highligh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4699123" y="484308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se puede eliminar solo los últimos que se agregaron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7171750" y="3202576"/>
            <a:ext cx="17476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/>
              <a:t>Se procesan en orden de llegada (el primer elementos se procesa primero), pedido procesado se elimina y pasa a </a:t>
            </a:r>
            <a:r>
              <a:rPr lang="es-UY" sz="1100" dirty="0" err="1"/>
              <a:t>ListaPedidosParaEntregar</a:t>
            </a:r>
            <a:r>
              <a:rPr lang="es-UY" sz="1100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1960056" y="605173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333785" y="3003383"/>
            <a:ext cx="0" cy="817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901713" y="3863872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901715" y="4287805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901714" y="4734036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>
            <a:off x="1855905" y="3451325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ListaPedidosCerrados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1871578" y="3824842"/>
            <a:ext cx="2600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Tengo </a:t>
            </a:r>
            <a:r>
              <a:rPr lang="en-US" sz="1100" dirty="0" err="1"/>
              <a:t>todos</a:t>
            </a:r>
            <a:r>
              <a:rPr lang="en-US" sz="1100" dirty="0"/>
              <a:t> </a:t>
            </a:r>
            <a:r>
              <a:rPr lang="en-US" sz="1100" dirty="0" err="1"/>
              <a:t>los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 de un </a:t>
            </a:r>
            <a:r>
              <a:rPr lang="en-US" sz="1100" dirty="0" err="1"/>
              <a:t>cliente</a:t>
            </a:r>
            <a:endParaRPr lang="es-UY" sz="11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A0B6EE6-4538-E103-BF58-0802A09FF01B}"/>
              </a:ext>
            </a:extLst>
          </p:cNvPr>
          <p:cNvSpPr/>
          <p:nvPr/>
        </p:nvSpPr>
        <p:spPr>
          <a:xfrm>
            <a:off x="508802" y="2250622"/>
            <a:ext cx="1577517" cy="866350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5BBB35-0100-7EB5-46F6-81013E689508}"/>
              </a:ext>
            </a:extLst>
          </p:cNvPr>
          <p:cNvSpPr/>
          <p:nvPr/>
        </p:nvSpPr>
        <p:spPr>
          <a:xfrm>
            <a:off x="813246" y="4696665"/>
            <a:ext cx="1135454" cy="502794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BD4AAE6-AC89-C6C9-91ED-0B7187C44C9B}"/>
              </a:ext>
            </a:extLst>
          </p:cNvPr>
          <p:cNvSpPr txBox="1"/>
          <p:nvPr/>
        </p:nvSpPr>
        <p:spPr>
          <a:xfrm>
            <a:off x="540908" y="570167"/>
            <a:ext cx="17478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ci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ListaSimple</a:t>
            </a:r>
            <a:r>
              <a:rPr lang="es-UY" sz="1000" dirty="0"/>
              <a:t> </a:t>
            </a:r>
            <a:r>
              <a:rPr lang="es-UY" sz="1000" b="1" dirty="0" err="1"/>
              <a:t>listaPedidos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Pedido </a:t>
            </a:r>
            <a:r>
              <a:rPr lang="es-UY" sz="1000" b="1" dirty="0" err="1"/>
              <a:t>pedidoAbierto</a:t>
            </a:r>
            <a:r>
              <a:rPr lang="es-UY" sz="1000" dirty="0"/>
              <a:t>;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D24C7D-AA9A-371B-B4F3-CAECA2210592}"/>
              </a:ext>
            </a:extLst>
          </p:cNvPr>
          <p:cNvSpPr txBox="1"/>
          <p:nvPr/>
        </p:nvSpPr>
        <p:spPr>
          <a:xfrm>
            <a:off x="7222816" y="566766"/>
            <a:ext cx="15835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 = 1;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IDPedido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enum</a:t>
            </a:r>
            <a:r>
              <a:rPr lang="es-UY" sz="1000" dirty="0"/>
              <a:t> </a:t>
            </a:r>
            <a:r>
              <a:rPr lang="es-UY" sz="1000" b="1" dirty="0"/>
              <a:t>estado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Cliente </a:t>
            </a:r>
            <a:r>
              <a:rPr lang="es-UY" sz="1000" b="1" dirty="0" err="1"/>
              <a:t>cli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Pila </a:t>
            </a:r>
            <a:r>
              <a:rPr lang="es-UY" sz="1000" b="1" dirty="0" err="1"/>
              <a:t>pilaProductos</a:t>
            </a:r>
            <a:r>
              <a:rPr lang="es-UY" sz="1000" dirty="0"/>
              <a:t>;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5D48424-461D-6B81-BCBA-7FD04F2A7D91}"/>
              </a:ext>
            </a:extLst>
          </p:cNvPr>
          <p:cNvSpPr txBox="1"/>
          <p:nvPr/>
        </p:nvSpPr>
        <p:spPr>
          <a:xfrm>
            <a:off x="3666636" y="585521"/>
            <a:ext cx="18793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descripcion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stock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IDClase</a:t>
            </a:r>
            <a:r>
              <a:rPr lang="es-UY" sz="1000" dirty="0"/>
              <a:t> = 1;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pedidosProducto</a:t>
            </a:r>
            <a:r>
              <a:rPr lang="es-UY" sz="1000" dirty="0"/>
              <a:t> = 0;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6471AA1-3783-39B1-6422-74D4A608E628}"/>
              </a:ext>
            </a:extLst>
          </p:cNvPr>
          <p:cNvSpPr/>
          <p:nvPr/>
        </p:nvSpPr>
        <p:spPr>
          <a:xfrm>
            <a:off x="3738981" y="1624418"/>
            <a:ext cx="1623201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8402205-DE90-C306-2B47-3B06453ADB30}"/>
              </a:ext>
            </a:extLst>
          </p:cNvPr>
          <p:cNvSpPr/>
          <p:nvPr/>
        </p:nvSpPr>
        <p:spPr>
          <a:xfrm>
            <a:off x="3738981" y="2395246"/>
            <a:ext cx="1623201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D35BCF5-B5AD-2005-B077-F03E180D7358}"/>
              </a:ext>
            </a:extLst>
          </p:cNvPr>
          <p:cNvSpPr/>
          <p:nvPr/>
        </p:nvSpPr>
        <p:spPr>
          <a:xfrm>
            <a:off x="7186405" y="1521454"/>
            <a:ext cx="1483355" cy="744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979DDA7-D82F-A449-2CC0-5D1D97106448}"/>
              </a:ext>
            </a:extLst>
          </p:cNvPr>
          <p:cNvSpPr/>
          <p:nvPr/>
        </p:nvSpPr>
        <p:spPr>
          <a:xfrm>
            <a:off x="7195695" y="2386216"/>
            <a:ext cx="1483355" cy="744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3A9A9D0-BA11-006F-E277-4199AFD2C8FA}"/>
              </a:ext>
            </a:extLst>
          </p:cNvPr>
          <p:cNvSpPr txBox="1"/>
          <p:nvPr/>
        </p:nvSpPr>
        <p:spPr>
          <a:xfrm>
            <a:off x="1034783" y="393256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A6BA44E-135B-C855-06A2-B8595306141B}"/>
              </a:ext>
            </a:extLst>
          </p:cNvPr>
          <p:cNvSpPr txBox="1"/>
          <p:nvPr/>
        </p:nvSpPr>
        <p:spPr>
          <a:xfrm>
            <a:off x="1040142" y="4335586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2CCCDD6-DB9F-2B15-AC38-66B77947AB1F}"/>
              </a:ext>
            </a:extLst>
          </p:cNvPr>
          <p:cNvSpPr txBox="1"/>
          <p:nvPr/>
        </p:nvSpPr>
        <p:spPr>
          <a:xfrm>
            <a:off x="1026408" y="4777226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CCD542-BA2A-7325-014E-002D5C4A2307}"/>
              </a:ext>
            </a:extLst>
          </p:cNvPr>
          <p:cNvSpPr/>
          <p:nvPr/>
        </p:nvSpPr>
        <p:spPr>
          <a:xfrm>
            <a:off x="10402607" y="844745"/>
            <a:ext cx="1276688" cy="688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016181F-B7FC-078C-7D9D-27533DD2B339}"/>
              </a:ext>
            </a:extLst>
          </p:cNvPr>
          <p:cNvSpPr/>
          <p:nvPr/>
        </p:nvSpPr>
        <p:spPr>
          <a:xfrm>
            <a:off x="10393316" y="1623723"/>
            <a:ext cx="1285979" cy="654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FE5730F-3E2F-F60F-E9A2-5ABF5A213D0B}"/>
              </a:ext>
            </a:extLst>
          </p:cNvPr>
          <p:cNvSpPr/>
          <p:nvPr/>
        </p:nvSpPr>
        <p:spPr>
          <a:xfrm>
            <a:off x="10393315" y="2368455"/>
            <a:ext cx="1285979" cy="59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7CA9954-7CC9-131B-0630-ACDEB6CC655E}"/>
              </a:ext>
            </a:extLst>
          </p:cNvPr>
          <p:cNvSpPr txBox="1"/>
          <p:nvPr/>
        </p:nvSpPr>
        <p:spPr>
          <a:xfrm flipH="1">
            <a:off x="9836830" y="159607"/>
            <a:ext cx="251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b="1" dirty="0" err="1"/>
              <a:t>ListaPedidosParaEntregar</a:t>
            </a:r>
            <a:r>
              <a:rPr lang="es-UY" sz="1600" dirty="0"/>
              <a:t> (Sistema)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E63BDF4-15E3-3FB8-9F71-5C166AE1BD52}"/>
              </a:ext>
            </a:extLst>
          </p:cNvPr>
          <p:cNvSpPr txBox="1"/>
          <p:nvPr/>
        </p:nvSpPr>
        <p:spPr>
          <a:xfrm>
            <a:off x="7581307" y="1786884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DFE4583-7628-7507-91FD-B26A1612925B}"/>
              </a:ext>
            </a:extLst>
          </p:cNvPr>
          <p:cNvSpPr txBox="1"/>
          <p:nvPr/>
        </p:nvSpPr>
        <p:spPr>
          <a:xfrm>
            <a:off x="7596541" y="2606150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69796DB1-D39D-0D80-E482-08F3B8A52672}"/>
              </a:ext>
            </a:extLst>
          </p:cNvPr>
          <p:cNvSpPr txBox="1"/>
          <p:nvPr/>
        </p:nvSpPr>
        <p:spPr>
          <a:xfrm>
            <a:off x="10351308" y="1075737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6E31EFE-3D1B-0707-E7D9-A5C1C5CB23D2}"/>
              </a:ext>
            </a:extLst>
          </p:cNvPr>
          <p:cNvSpPr txBox="1"/>
          <p:nvPr/>
        </p:nvSpPr>
        <p:spPr>
          <a:xfrm>
            <a:off x="10322422" y="1851989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9CF027D-F1B8-C04C-AE91-55BA2FD0D55F}"/>
              </a:ext>
            </a:extLst>
          </p:cNvPr>
          <p:cNvSpPr txBox="1"/>
          <p:nvPr/>
        </p:nvSpPr>
        <p:spPr>
          <a:xfrm>
            <a:off x="10351307" y="2563468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</p:spTree>
    <p:extLst>
      <p:ext uri="{BB962C8B-B14F-4D97-AF65-F5344CB8AC3E}">
        <p14:creationId xmlns:p14="http://schemas.microsoft.com/office/powerpoint/2010/main" val="18574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44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334</Words>
  <Application>Microsoft Office PowerPoint</Application>
  <PresentationFormat>Panorámica</PresentationFormat>
  <Paragraphs>48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Fernandez</dc:creator>
  <cp:lastModifiedBy>Lucas Joaquin Divenuto Galeano</cp:lastModifiedBy>
  <cp:revision>7</cp:revision>
  <dcterms:created xsi:type="dcterms:W3CDTF">2023-04-13T21:23:45Z</dcterms:created>
  <dcterms:modified xsi:type="dcterms:W3CDTF">2023-05-03T14:52:56Z</dcterms:modified>
</cp:coreProperties>
</file>