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FCF97-A6EB-42E5-A1B4-79EF91758720}" v="24" dt="2023-04-24T15:05:3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undo custSel addSld modSld">
      <pc:chgData name="Sofi Fernandez" userId="5dcd86d9bf03d87f" providerId="LiveId" clId="{CEFFCF97-A6EB-42E5-A1B4-79EF91758720}" dt="2023-04-24T15:05:54.775" v="946" actId="20577"/>
      <pc:docMkLst>
        <pc:docMk/>
      </pc:docMkLst>
      <pc:sldChg chg="addSp delSp modSp mod">
        <pc:chgData name="Sofi Fernandez" userId="5dcd86d9bf03d87f" providerId="LiveId" clId="{CEFFCF97-A6EB-42E5-A1B4-79EF91758720}" dt="2023-04-24T13:37:15.928" v="170" actId="14100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24T13:35:09.388" v="116" actId="113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24T13:35:56.098" v="135" actId="1076"/>
          <ac:spMkLst>
            <pc:docMk/>
            <pc:sldMk cId="3422180790" sldId="256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3:37:15.928" v="170" actId="14100"/>
          <ac:spMkLst>
            <pc:docMk/>
            <pc:sldMk cId="3422180790" sldId="256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3:36:01.259" v="136" actId="113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24T13:36:48.291" v="167" actId="113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mod">
          <ac:chgData name="Sofi Fernandez" userId="5dcd86d9bf03d87f" providerId="LiveId" clId="{CEFFCF97-A6EB-42E5-A1B4-79EF91758720}" dt="2023-04-24T13:35:50.898" v="133" actId="123"/>
          <ac:spMkLst>
            <pc:docMk/>
            <pc:sldMk cId="3422180790" sldId="256"/>
            <ac:spMk id="26" creationId="{E1D28098-26E0-366C-D16D-75ADED6F6D87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  <pc:spChg chg="mod">
          <ac:chgData name="Sofi Fernandez" userId="5dcd86d9bf03d87f" providerId="LiveId" clId="{CEFFCF97-A6EB-42E5-A1B4-79EF91758720}" dt="2023-04-24T13:35:12" v="117" actId="113"/>
          <ac:spMkLst>
            <pc:docMk/>
            <pc:sldMk cId="3422180790" sldId="256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3:36:38.602" v="166" actId="20577"/>
          <ac:spMkLst>
            <pc:docMk/>
            <pc:sldMk cId="3422180790" sldId="256"/>
            <ac:spMk id="36" creationId="{05D2C676-402B-893F-D85C-9083FD14B72B}"/>
          </ac:spMkLst>
        </pc:spChg>
        <pc:cxnChg chg="mod">
          <ac:chgData name="Sofi Fernandez" userId="5dcd86d9bf03d87f" providerId="LiveId" clId="{CEFFCF97-A6EB-42E5-A1B4-79EF91758720}" dt="2023-04-24T13:34:20.822" v="115" actId="1076"/>
          <ac:cxnSpMkLst>
            <pc:docMk/>
            <pc:sldMk cId="3422180790" sldId="256"/>
            <ac:cxnSpMk id="30" creationId="{583D7A11-6D9E-0F74-8A41-FF4898A569CD}"/>
          </ac:cxnSpMkLst>
        </pc:cxnChg>
      </pc:sldChg>
      <pc:sldChg chg="new">
        <pc:chgData name="Sofi Fernandez" userId="5dcd86d9bf03d87f" providerId="LiveId" clId="{CEFFCF97-A6EB-42E5-A1B4-79EF91758720}" dt="2023-04-24T13:37:02.914" v="168" actId="680"/>
        <pc:sldMkLst>
          <pc:docMk/>
          <pc:sldMk cId="2670844793" sldId="257"/>
        </pc:sldMkLst>
      </pc:sldChg>
      <pc:sldChg chg="addSp delSp modSp add mod">
        <pc:chgData name="Sofi Fernandez" userId="5dcd86d9bf03d87f" providerId="LiveId" clId="{CEFFCF97-A6EB-42E5-A1B4-79EF91758720}" dt="2023-04-24T15:05:54.775" v="946" actId="20577"/>
        <pc:sldMkLst>
          <pc:docMk/>
          <pc:sldMk cId="1857491606" sldId="258"/>
        </pc:sldMkLst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" creationId="{BA0B6EE6-4538-E103-BF58-0802A09FF01B}"/>
          </ac:spMkLst>
        </pc:spChg>
        <pc:spChg chg="add mod ord">
          <ac:chgData name="Sofi Fernandez" userId="5dcd86d9bf03d87f" providerId="LiveId" clId="{CEFFCF97-A6EB-42E5-A1B4-79EF91758720}" dt="2023-04-24T15:01:44.711" v="677" actId="14100"/>
          <ac:spMkLst>
            <pc:docMk/>
            <pc:sldMk cId="1857491606" sldId="258"/>
            <ac:spMk id="3" creationId="{95911338-262D-7B49-33B7-AE2E84EDCA3E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4" creationId="{8E20DFBD-0FDC-CFBE-D1FF-6F795AE7A32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6" creationId="{06FE537E-7325-47A6-5B65-C56ED4B8BB8F}"/>
          </ac:spMkLst>
        </pc:spChg>
        <pc:spChg chg="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7" creationId="{A7EE3BBC-1498-E26E-FE19-C1F8E59937FA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8" creationId="{134F8412-F78E-DE75-6C45-1C63F7E9C8E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9" creationId="{955BBB35-0100-7EB5-46F6-81013E689508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0" creationId="{EAC9CFAD-DCF2-2A10-F70F-FD5571DA632F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1" creationId="{7271AA81-1F73-E4C6-70AE-B9A7BE60EC8C}"/>
          </ac:spMkLst>
        </pc:spChg>
        <pc:spChg chg="del mod">
          <ac:chgData name="Sofi Fernandez" userId="5dcd86d9bf03d87f" providerId="LiveId" clId="{CEFFCF97-A6EB-42E5-A1B4-79EF91758720}" dt="2023-04-24T14:51:34.240" v="443" actId="478"/>
          <ac:spMkLst>
            <pc:docMk/>
            <pc:sldMk cId="1857491606" sldId="258"/>
            <ac:spMk id="12" creationId="{388F6D36-1236-B005-F128-A65C74D8DCAC}"/>
          </ac:spMkLst>
        </pc:spChg>
        <pc:spChg chg="del mod">
          <ac:chgData name="Sofi Fernandez" userId="5dcd86d9bf03d87f" providerId="LiveId" clId="{CEFFCF97-A6EB-42E5-A1B4-79EF91758720}" dt="2023-04-24T14:51:35.051" v="444" actId="478"/>
          <ac:spMkLst>
            <pc:docMk/>
            <pc:sldMk cId="1857491606" sldId="258"/>
            <ac:spMk id="13" creationId="{DADF913F-90E3-3DA3-F316-635460342B14}"/>
          </ac:spMkLst>
        </pc:spChg>
        <pc:spChg chg="mod">
          <ac:chgData name="Sofi Fernandez" userId="5dcd86d9bf03d87f" providerId="LiveId" clId="{CEFFCF97-A6EB-42E5-A1B4-79EF91758720}" dt="2023-04-24T15:03:04.159" v="736" actId="20577"/>
          <ac:spMkLst>
            <pc:docMk/>
            <pc:sldMk cId="1857491606" sldId="258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7" creationId="{DFAFAC94-7726-C550-AD0E-66EBC61B15B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19" creationId="{CF6B36BF-CA83-4C16-2878-9F1B073A9F33}"/>
          </ac:spMkLst>
        </pc:spChg>
        <pc:spChg chg="mod">
          <ac:chgData name="Sofi Fernandez" userId="5dcd86d9bf03d87f" providerId="LiveId" clId="{CEFFCF97-A6EB-42E5-A1B4-79EF91758720}" dt="2023-04-24T15:05:54.775" v="946" actId="20577"/>
          <ac:spMkLst>
            <pc:docMk/>
            <pc:sldMk cId="1857491606" sldId="258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24T15:01:00.971" v="670" actId="1037"/>
          <ac:spMkLst>
            <pc:docMk/>
            <pc:sldMk cId="1857491606" sldId="258"/>
            <ac:spMk id="21" creationId="{0BD4AAE6-AC89-C6C9-91ED-0B7187C44C9B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2" creationId="{4E1F71AD-6E22-A47D-2A64-C875E2F17F04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3" creationId="{23B8CAC4-D738-D956-33C6-B5CA2028B64E}"/>
          </ac:spMkLst>
        </pc:spChg>
        <pc:spChg chg="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24" creationId="{4E8827D2-C37F-76E1-47E5-9F88D819006C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5" creationId="{5DABC579-AEF4-C43A-12AF-9795422F78AE}"/>
          </ac:spMkLst>
        </pc:spChg>
        <pc:spChg chg="mod">
          <ac:chgData name="Sofi Fernandez" userId="5dcd86d9bf03d87f" providerId="LiveId" clId="{CEFFCF97-A6EB-42E5-A1B4-79EF91758720}" dt="2023-04-24T15:01:08.816" v="673" actId="1076"/>
          <ac:spMkLst>
            <pc:docMk/>
            <pc:sldMk cId="1857491606" sldId="258"/>
            <ac:spMk id="26" creationId="{E1D28098-26E0-366C-D16D-75ADED6F6D87}"/>
          </ac:spMkLst>
        </pc:spChg>
        <pc:spChg chg="del mod">
          <ac:chgData name="Sofi Fernandez" userId="5dcd86d9bf03d87f" providerId="LiveId" clId="{CEFFCF97-A6EB-42E5-A1B4-79EF91758720}" dt="2023-04-24T14:50:51.929" v="430" actId="478"/>
          <ac:spMkLst>
            <pc:docMk/>
            <pc:sldMk cId="1857491606" sldId="258"/>
            <ac:spMk id="27" creationId="{2F7EEF35-3278-2BE5-3679-98E679178B90}"/>
          </ac:spMkLst>
        </pc:spChg>
        <pc:spChg chg="del mod">
          <ac:chgData name="Sofi Fernandez" userId="5dcd86d9bf03d87f" providerId="LiveId" clId="{CEFFCF97-A6EB-42E5-A1B4-79EF91758720}" dt="2023-04-24T14:50:51.215" v="429" actId="478"/>
          <ac:spMkLst>
            <pc:docMk/>
            <pc:sldMk cId="1857491606" sldId="258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29" creationId="{51D24C7D-AA9A-371B-B4F3-CAECA2210592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2" creationId="{5C33449E-246E-476B-5E7D-DD20D8213147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3" creationId="{B48A363C-AE49-66AD-16A1-EF2222439BD3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4" creationId="{3F3ADED7-FE15-8C10-1B98-FA35576FCDC9}"/>
          </ac:spMkLst>
        </pc:spChg>
        <pc:spChg chg="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5:03:33.219" v="748" actId="20577"/>
          <ac:spMkLst>
            <pc:docMk/>
            <pc:sldMk cId="1857491606" sldId="258"/>
            <ac:spMk id="36" creationId="{05D2C676-402B-893F-D85C-9083FD14B72B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37" creationId="{C5D48424-461D-6B81-BCBA-7FD04F2A7D91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8" creationId="{65967C9B-5C8B-22F8-529D-25972AC458AD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9" creationId="{EE2135ED-D600-D083-3172-D0B0B7F03AC0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0" creationId="{B920682D-5C3B-A225-9B5E-B258BC17BE40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1" creationId="{A6471AA1-3783-39B1-6422-74D4A608E628}"/>
          </ac:spMkLst>
        </pc:spChg>
        <pc:spChg chg="add mod">
          <ac:chgData name="Sofi Fernandez" userId="5dcd86d9bf03d87f" providerId="LiveId" clId="{CEFFCF97-A6EB-42E5-A1B4-79EF91758720}" dt="2023-04-24T14:59:41.934" v="642" actId="1038"/>
          <ac:spMkLst>
            <pc:docMk/>
            <pc:sldMk cId="1857491606" sldId="258"/>
            <ac:spMk id="42" creationId="{28402205-DE90-C306-2B47-3B06453ADB30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3" creationId="{ED35BCF5-B5AD-2005-B077-F03E180D7358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4" creationId="{37ADB68D-C40F-217B-B994-AD420C64EC5C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5" creationId="{A979DDA7-D82F-A449-2CC0-5D1D97106448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7" creationId="{C3A9A9D0-BA11-006F-E277-4199AFD2C8FA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8" creationId="{9A6BA44E-135B-C855-06A2-B8595306141B}"/>
          </ac:spMkLst>
        </pc:spChg>
        <pc:spChg chg="add mod">
          <ac:chgData name="Sofi Fernandez" userId="5dcd86d9bf03d87f" providerId="LiveId" clId="{CEFFCF97-A6EB-42E5-A1B4-79EF91758720}" dt="2023-04-24T14:58:59.381" v="616" actId="1037"/>
          <ac:spMkLst>
            <pc:docMk/>
            <pc:sldMk cId="1857491606" sldId="258"/>
            <ac:spMk id="49" creationId="{12CCCDD6-DB9F-2B15-AC38-66B77947AB1F}"/>
          </ac:spMkLst>
        </pc:spChg>
        <pc:spChg chg="add mod">
          <ac:chgData name="Sofi Fernandez" userId="5dcd86d9bf03d87f" providerId="LiveId" clId="{CEFFCF97-A6EB-42E5-A1B4-79EF91758720}" dt="2023-04-24T15:01:53.377" v="678" actId="1076"/>
          <ac:spMkLst>
            <pc:docMk/>
            <pc:sldMk cId="1857491606" sldId="258"/>
            <ac:spMk id="50" creationId="{05CCD542-BA2A-7325-014E-002D5C4A2307}"/>
          </ac:spMkLst>
        </pc:spChg>
        <pc:spChg chg="add del mod">
          <ac:chgData name="Sofi Fernandez" userId="5dcd86d9bf03d87f" providerId="LiveId" clId="{CEFFCF97-A6EB-42E5-A1B4-79EF91758720}" dt="2023-04-24T14:57:01.462" v="569" actId="478"/>
          <ac:spMkLst>
            <pc:docMk/>
            <pc:sldMk cId="1857491606" sldId="258"/>
            <ac:spMk id="51" creationId="{89A8ACDC-FD28-7DD6-506E-064EE7C22CF2}"/>
          </ac:spMkLst>
        </pc:spChg>
        <pc:spChg chg="add mod">
          <ac:chgData name="Sofi Fernandez" userId="5dcd86d9bf03d87f" providerId="LiveId" clId="{CEFFCF97-A6EB-42E5-A1B4-79EF91758720}" dt="2023-04-24T15:01:59.624" v="681" actId="1076"/>
          <ac:spMkLst>
            <pc:docMk/>
            <pc:sldMk cId="1857491606" sldId="258"/>
            <ac:spMk id="52" creationId="{0016181F-B7FC-078C-7D9D-27533DD2B339}"/>
          </ac:spMkLst>
        </pc:spChg>
        <pc:spChg chg="add mod">
          <ac:chgData name="Sofi Fernandez" userId="5dcd86d9bf03d87f" providerId="LiveId" clId="{CEFFCF97-A6EB-42E5-A1B4-79EF91758720}" dt="2023-04-24T15:02:03.695" v="682" actId="1076"/>
          <ac:spMkLst>
            <pc:docMk/>
            <pc:sldMk cId="1857491606" sldId="258"/>
            <ac:spMk id="53" creationId="{7FE5730F-3E2F-F60F-E9A2-5ABF5A213D0B}"/>
          </ac:spMkLst>
        </pc:spChg>
        <pc:spChg chg="add mod">
          <ac:chgData name="Sofi Fernandez" userId="5dcd86d9bf03d87f" providerId="LiveId" clId="{CEFFCF97-A6EB-42E5-A1B4-79EF91758720}" dt="2023-04-24T15:01:39.715" v="676" actId="404"/>
          <ac:spMkLst>
            <pc:docMk/>
            <pc:sldMk cId="1857491606" sldId="258"/>
            <ac:spMk id="54" creationId="{D7CA9954-7CC9-131B-0630-ACDEB6CC655E}"/>
          </ac:spMkLst>
        </pc:spChg>
        <pc:spChg chg="add mod">
          <ac:chgData name="Sofi Fernandez" userId="5dcd86d9bf03d87f" providerId="LiveId" clId="{CEFFCF97-A6EB-42E5-A1B4-79EF91758720}" dt="2023-04-24T15:02:30.056" v="691" actId="14100"/>
          <ac:spMkLst>
            <pc:docMk/>
            <pc:sldMk cId="1857491606" sldId="258"/>
            <ac:spMk id="55" creationId="{0C2A44B0-0F81-61A8-9232-ECC59540E83D}"/>
          </ac:spMkLst>
        </pc:spChg>
        <pc:spChg chg="add mod">
          <ac:chgData name="Sofi Fernandez" userId="5dcd86d9bf03d87f" providerId="LiveId" clId="{CEFFCF97-A6EB-42E5-A1B4-79EF91758720}" dt="2023-04-24T15:04:26.719" v="906" actId="20577"/>
          <ac:spMkLst>
            <pc:docMk/>
            <pc:sldMk cId="1857491606" sldId="258"/>
            <ac:spMk id="56" creationId="{8E7E45FE-4B5C-C6AA-BAAE-284C96BD78D3}"/>
          </ac:spMkLst>
        </pc:spChg>
        <pc:spChg chg="add mod">
          <ac:chgData name="Sofi Fernandez" userId="5dcd86d9bf03d87f" providerId="LiveId" clId="{CEFFCF97-A6EB-42E5-A1B4-79EF91758720}" dt="2023-04-24T15:04:50.603" v="908" actId="1076"/>
          <ac:spMkLst>
            <pc:docMk/>
            <pc:sldMk cId="1857491606" sldId="258"/>
            <ac:spMk id="57" creationId="{AE63BDF4-15E3-3FB8-9F71-5C166AE1BD52}"/>
          </ac:spMkLst>
        </pc:spChg>
        <pc:spChg chg="add mod">
          <ac:chgData name="Sofi Fernandez" userId="5dcd86d9bf03d87f" providerId="LiveId" clId="{CEFFCF97-A6EB-42E5-A1B4-79EF91758720}" dt="2023-04-24T15:04:55.985" v="910" actId="1076"/>
          <ac:spMkLst>
            <pc:docMk/>
            <pc:sldMk cId="1857491606" sldId="258"/>
            <ac:spMk id="58" creationId="{CDFE4583-7628-7507-91FD-B26A1612925B}"/>
          </ac:spMkLst>
        </pc:spChg>
        <pc:spChg chg="add mod">
          <ac:chgData name="Sofi Fernandez" userId="5dcd86d9bf03d87f" providerId="LiveId" clId="{CEFFCF97-A6EB-42E5-A1B4-79EF91758720}" dt="2023-04-24T15:05:28.352" v="941" actId="1076"/>
          <ac:spMkLst>
            <pc:docMk/>
            <pc:sldMk cId="1857491606" sldId="258"/>
            <ac:spMk id="59" creationId="{69796DB1-D39D-0D80-E482-08F3B8A52672}"/>
          </ac:spMkLst>
        </pc:spChg>
        <pc:spChg chg="add mod">
          <ac:chgData name="Sofi Fernandez" userId="5dcd86d9bf03d87f" providerId="LiveId" clId="{CEFFCF97-A6EB-42E5-A1B4-79EF91758720}" dt="2023-04-24T15:05:33.699" v="943" actId="1076"/>
          <ac:spMkLst>
            <pc:docMk/>
            <pc:sldMk cId="1857491606" sldId="258"/>
            <ac:spMk id="60" creationId="{86E31EFE-3D1B-0707-E7D9-A5C1C5CB23D2}"/>
          </ac:spMkLst>
        </pc:spChg>
        <pc:spChg chg="add mod">
          <ac:chgData name="Sofi Fernandez" userId="5dcd86d9bf03d87f" providerId="LiveId" clId="{CEFFCF97-A6EB-42E5-A1B4-79EF91758720}" dt="2023-04-24T15:05:38.619" v="945" actId="1076"/>
          <ac:spMkLst>
            <pc:docMk/>
            <pc:sldMk cId="1857491606" sldId="258"/>
            <ac:spMk id="61" creationId="{79CF027D-F1B8-C04C-AE91-55BA2FD0D55F}"/>
          </ac:spMkLst>
        </pc:sp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18" creationId="{953C0AFA-3605-471F-EB0A-30D17221ED57}"/>
          </ac:cxnSpMkLst>
        </pc:cxnChg>
        <pc:cxnChg chg="mod">
          <ac:chgData name="Sofi Fernandez" userId="5dcd86d9bf03d87f" providerId="LiveId" clId="{CEFFCF97-A6EB-42E5-A1B4-79EF91758720}" dt="2023-04-24T14:58:59.381" v="616" actId="1037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24 Abr.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028812" y="1033596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65065" y="273004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254836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3480860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872808" y="45571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5723753" y="4620318"/>
            <a:ext cx="21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7872807" y="5351206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7872808" y="611696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29666" y="486338"/>
            <a:ext cx="39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169455" y="3385651"/>
            <a:ext cx="37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646524" y="305374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597795" y="3773729"/>
            <a:ext cx="23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(Pedido)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501165" y="304929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317944" y="304929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184884" y="1036632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7646698" y="334804"/>
            <a:ext cx="25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184884" y="1857139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184884" y="2677646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9478011" y="908555"/>
            <a:ext cx="228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muestran en orden en que se les dio el alta (el primer elementos se muestra primero). </a:t>
            </a:r>
            <a:r>
              <a:rPr lang="es-UY" dirty="0">
                <a:highlight>
                  <a:srgbClr val="FFFF00"/>
                </a:highlight>
              </a:rPr>
              <a:t>PERO</a:t>
            </a:r>
          </a:p>
          <a:p>
            <a:r>
              <a:rPr lang="es-UY" dirty="0">
                <a:highlight>
                  <a:srgbClr val="FFFF00"/>
                </a:highlight>
              </a:rPr>
              <a:t>2.5 Tengo que buscar por nombre para eliminar producto ósea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5008689" y="304605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cuando se deshacen pasos, el ultimo en entrar es el primero en 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9013451" y="4506614"/>
            <a:ext cx="336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procesan en orden de llegada (el primer elementos se procesa primero), pedido procesado se elimina y pasa a </a:t>
            </a:r>
            <a:r>
              <a:rPr lang="es-UY" dirty="0" err="1"/>
              <a:t>ColaPedidosParaEntregar</a:t>
            </a:r>
            <a:r>
              <a:rPr lang="es-UY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4663316" y="1010386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552149" y="1804376"/>
            <a:ext cx="0" cy="5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126745" y="2338667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126747" y="2762600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126746" y="3208831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 rot="16200000">
            <a:off x="-226844" y="273577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2105326" y="2253619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/>
              <a:t>Nuevos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se </a:t>
            </a:r>
            <a:r>
              <a:rPr lang="en-US" sz="1100" dirty="0" err="1"/>
              <a:t>agregan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),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967C9B-5C8B-22F8-529D-25972AC458AD}"/>
              </a:ext>
            </a:extLst>
          </p:cNvPr>
          <p:cNvSpPr/>
          <p:nvPr/>
        </p:nvSpPr>
        <p:spPr>
          <a:xfrm>
            <a:off x="4115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2135ED-D600-D083-3172-D0B0B7F03AC0}"/>
              </a:ext>
            </a:extLst>
          </p:cNvPr>
          <p:cNvSpPr/>
          <p:nvPr/>
        </p:nvSpPr>
        <p:spPr>
          <a:xfrm>
            <a:off x="1677539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20682D-5C3B-A225-9B5E-B258BC17BE40}"/>
              </a:ext>
            </a:extLst>
          </p:cNvPr>
          <p:cNvSpPr/>
          <p:nvPr/>
        </p:nvSpPr>
        <p:spPr>
          <a:xfrm>
            <a:off x="29052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ADB68D-C40F-217B-B994-AD420C64EC5C}"/>
              </a:ext>
            </a:extLst>
          </p:cNvPr>
          <p:cNvSpPr txBox="1"/>
          <p:nvPr/>
        </p:nvSpPr>
        <p:spPr>
          <a:xfrm flipH="1">
            <a:off x="309109" y="5081983"/>
            <a:ext cx="35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ColaPedidosParaEntrgar</a:t>
            </a:r>
            <a:r>
              <a:rPr lang="es-UY" dirty="0"/>
              <a:t> (Sistema)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5911338-262D-7B49-33B7-AE2E84EDCA3E}"/>
              </a:ext>
            </a:extLst>
          </p:cNvPr>
          <p:cNvSpPr/>
          <p:nvPr/>
        </p:nvSpPr>
        <p:spPr>
          <a:xfrm>
            <a:off x="62773" y="69880"/>
            <a:ext cx="12081602" cy="3158536"/>
          </a:xfrm>
          <a:prstGeom prst="roundRect">
            <a:avLst>
              <a:gd name="adj" fmla="val 65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589131" y="634632"/>
            <a:ext cx="1392055" cy="688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42927" y="87792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590148" y="1427288"/>
            <a:ext cx="1391038" cy="688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579330" y="2246612"/>
            <a:ext cx="1338137" cy="688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195695" y="555975"/>
            <a:ext cx="1483355" cy="8725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6693222" y="151056"/>
            <a:ext cx="328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92566" y="335722"/>
            <a:ext cx="391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1906270" y="4918702"/>
            <a:ext cx="3709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336958" y="485077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3146558" y="4481439"/>
            <a:ext cx="33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</a:t>
            </a:r>
            <a:r>
              <a:rPr lang="es-UY"/>
              <a:t>(Pedido, </a:t>
            </a:r>
            <a:r>
              <a:rPr lang="es-UY" sz="1100" dirty="0"/>
              <a:t>del cliente</a:t>
            </a:r>
            <a:r>
              <a:rPr lang="es-UY" dirty="0"/>
              <a:t>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191599" y="484632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008378" y="484632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3742030" y="566025"/>
            <a:ext cx="1623201" cy="1007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3414934" y="170463"/>
            <a:ext cx="34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5389303" y="634632"/>
            <a:ext cx="113635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/>
              <a:t>Se muestran en orden en que se les dio el alta (el primer elementos se muestra primero). </a:t>
            </a:r>
            <a:r>
              <a:rPr lang="es-UY" sz="1050" dirty="0">
                <a:highlight>
                  <a:srgbClr val="FFFF00"/>
                </a:highlight>
              </a:rPr>
              <a:t>PERO</a:t>
            </a:r>
          </a:p>
          <a:p>
            <a:r>
              <a:rPr lang="es-UY" sz="1050" dirty="0">
                <a:highlight>
                  <a:srgbClr val="FFFF00"/>
                </a:highlight>
              </a:rPr>
              <a:t>2.5 Tengo que buscar por nombre para eliminar producto o 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4699123" y="484308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se puede eliminar solo el último que entró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7171750" y="3202576"/>
            <a:ext cx="1747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/>
              <a:t>Se procesan en orden de llegada (el primer elementos se procesa primero), pedido procesado se elimina y pasa a </a:t>
            </a:r>
            <a:r>
              <a:rPr lang="es-UY" sz="1100" dirty="0" err="1"/>
              <a:t>ColaPedidosParaEntregar</a:t>
            </a:r>
            <a:r>
              <a:rPr lang="es-UY" sz="1100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1960056" y="605173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360418" y="3003383"/>
            <a:ext cx="0" cy="81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901713" y="3863872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901715" y="4287805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901714" y="4734036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>
            <a:off x="1855905" y="345132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1871578" y="3824842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Nuevo </a:t>
            </a:r>
            <a:r>
              <a:rPr lang="en-US" sz="1100" dirty="0" err="1"/>
              <a:t>pedido</a:t>
            </a:r>
            <a:r>
              <a:rPr lang="en-US" sz="1100" dirty="0"/>
              <a:t> se </a:t>
            </a:r>
            <a:r>
              <a:rPr lang="en-US" sz="1100" dirty="0" err="1"/>
              <a:t>agrega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).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solo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0B6EE6-4538-E103-BF58-0802A09FF01B}"/>
              </a:ext>
            </a:extLst>
          </p:cNvPr>
          <p:cNvSpPr/>
          <p:nvPr/>
        </p:nvSpPr>
        <p:spPr>
          <a:xfrm>
            <a:off x="489264" y="2189977"/>
            <a:ext cx="1491921" cy="813406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5BBB35-0100-7EB5-46F6-81013E689508}"/>
              </a:ext>
            </a:extLst>
          </p:cNvPr>
          <p:cNvSpPr/>
          <p:nvPr/>
        </p:nvSpPr>
        <p:spPr>
          <a:xfrm>
            <a:off x="813246" y="4696665"/>
            <a:ext cx="1135454" cy="502794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D4AAE6-AC89-C6C9-91ED-0B7187C44C9B}"/>
              </a:ext>
            </a:extLst>
          </p:cNvPr>
          <p:cNvSpPr txBox="1"/>
          <p:nvPr/>
        </p:nvSpPr>
        <p:spPr>
          <a:xfrm>
            <a:off x="608089" y="722171"/>
            <a:ext cx="14940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ci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Pila </a:t>
            </a:r>
            <a:r>
              <a:rPr lang="es-UY" sz="1000" b="1" dirty="0" err="1"/>
              <a:t>pilaPedidos</a:t>
            </a:r>
            <a:r>
              <a:rPr lang="es-UY" sz="1000" dirty="0"/>
              <a:t>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D24C7D-AA9A-371B-B4F3-CAECA2210592}"/>
              </a:ext>
            </a:extLst>
          </p:cNvPr>
          <p:cNvSpPr txBox="1"/>
          <p:nvPr/>
        </p:nvSpPr>
        <p:spPr>
          <a:xfrm>
            <a:off x="7222816" y="566766"/>
            <a:ext cx="15835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IDPedido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enum</a:t>
            </a:r>
            <a:r>
              <a:rPr lang="es-UY" sz="1000" dirty="0"/>
              <a:t> </a:t>
            </a:r>
            <a:r>
              <a:rPr lang="es-UY" sz="1000" b="1" dirty="0"/>
              <a:t>estado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Cliente </a:t>
            </a:r>
            <a:r>
              <a:rPr lang="es-UY" sz="1000" b="1" dirty="0" err="1"/>
              <a:t>cli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Pila </a:t>
            </a:r>
            <a:r>
              <a:rPr lang="es-UY" sz="1000" b="1" dirty="0" err="1"/>
              <a:t>pilaProductos</a:t>
            </a:r>
            <a:r>
              <a:rPr lang="es-UY" sz="1000" dirty="0"/>
              <a:t>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D48424-461D-6B81-BCBA-7FD04F2A7D91}"/>
              </a:ext>
            </a:extLst>
          </p:cNvPr>
          <p:cNvSpPr txBox="1"/>
          <p:nvPr/>
        </p:nvSpPr>
        <p:spPr>
          <a:xfrm>
            <a:off x="3712676" y="612895"/>
            <a:ext cx="18793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descripcion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stock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IDClase</a:t>
            </a:r>
            <a:r>
              <a:rPr lang="es-UY" sz="1000" dirty="0"/>
              <a:t> = 1;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6471AA1-3783-39B1-6422-74D4A608E628}"/>
              </a:ext>
            </a:extLst>
          </p:cNvPr>
          <p:cNvSpPr/>
          <p:nvPr/>
        </p:nvSpPr>
        <p:spPr>
          <a:xfrm>
            <a:off x="3738981" y="1624418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8402205-DE90-C306-2B47-3B06453ADB30}"/>
              </a:ext>
            </a:extLst>
          </p:cNvPr>
          <p:cNvSpPr/>
          <p:nvPr/>
        </p:nvSpPr>
        <p:spPr>
          <a:xfrm>
            <a:off x="3738981" y="2395246"/>
            <a:ext cx="1623201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D35BCF5-B5AD-2005-B077-F03E180D7358}"/>
              </a:ext>
            </a:extLst>
          </p:cNvPr>
          <p:cNvSpPr/>
          <p:nvPr/>
        </p:nvSpPr>
        <p:spPr>
          <a:xfrm>
            <a:off x="7186405" y="1521454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79DDA7-D82F-A449-2CC0-5D1D97106448}"/>
              </a:ext>
            </a:extLst>
          </p:cNvPr>
          <p:cNvSpPr/>
          <p:nvPr/>
        </p:nvSpPr>
        <p:spPr>
          <a:xfrm>
            <a:off x="7195695" y="2386216"/>
            <a:ext cx="1483355" cy="744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A9A9D0-BA11-006F-E277-4199AFD2C8FA}"/>
              </a:ext>
            </a:extLst>
          </p:cNvPr>
          <p:cNvSpPr txBox="1"/>
          <p:nvPr/>
        </p:nvSpPr>
        <p:spPr>
          <a:xfrm>
            <a:off x="1034783" y="3932563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Abierto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A6BA44E-135B-C855-06A2-B8595306141B}"/>
              </a:ext>
            </a:extLst>
          </p:cNvPr>
          <p:cNvSpPr txBox="1"/>
          <p:nvPr/>
        </p:nvSpPr>
        <p:spPr>
          <a:xfrm>
            <a:off x="1040142" y="433558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2CCCDD6-DB9F-2B15-AC38-66B77947AB1F}"/>
              </a:ext>
            </a:extLst>
          </p:cNvPr>
          <p:cNvSpPr txBox="1"/>
          <p:nvPr/>
        </p:nvSpPr>
        <p:spPr>
          <a:xfrm>
            <a:off x="1026408" y="4777226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CCD542-BA2A-7325-014E-002D5C4A2307}"/>
              </a:ext>
            </a:extLst>
          </p:cNvPr>
          <p:cNvSpPr/>
          <p:nvPr/>
        </p:nvSpPr>
        <p:spPr>
          <a:xfrm>
            <a:off x="10402607" y="844745"/>
            <a:ext cx="1276688" cy="688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016181F-B7FC-078C-7D9D-27533DD2B339}"/>
              </a:ext>
            </a:extLst>
          </p:cNvPr>
          <p:cNvSpPr/>
          <p:nvPr/>
        </p:nvSpPr>
        <p:spPr>
          <a:xfrm>
            <a:off x="10393316" y="1623723"/>
            <a:ext cx="1285979" cy="654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FE5730F-3E2F-F60F-E9A2-5ABF5A213D0B}"/>
              </a:ext>
            </a:extLst>
          </p:cNvPr>
          <p:cNvSpPr/>
          <p:nvPr/>
        </p:nvSpPr>
        <p:spPr>
          <a:xfrm>
            <a:off x="10393315" y="2368455"/>
            <a:ext cx="1285979" cy="59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CA9954-7CC9-131B-0630-ACDEB6CC655E}"/>
              </a:ext>
            </a:extLst>
          </p:cNvPr>
          <p:cNvSpPr txBox="1"/>
          <p:nvPr/>
        </p:nvSpPr>
        <p:spPr>
          <a:xfrm flipH="1">
            <a:off x="9836830" y="159607"/>
            <a:ext cx="251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b="1" dirty="0" err="1"/>
              <a:t>ColaPedidosParaEntregar</a:t>
            </a:r>
            <a:r>
              <a:rPr lang="es-UY" sz="1600" dirty="0"/>
              <a:t> (Sistema)</a:t>
            </a:r>
          </a:p>
        </p:txBody>
      </p:sp>
      <p:sp>
        <p:nvSpPr>
          <p:cNvPr id="55" name="Abrir llave 54">
            <a:extLst>
              <a:ext uri="{FF2B5EF4-FFF2-40B4-BE49-F238E27FC236}">
                <a16:creationId xmlns:a16="http://schemas.microsoft.com/office/drawing/2014/main" id="{0C2A44B0-0F81-61A8-9232-ECC59540E83D}"/>
              </a:ext>
            </a:extLst>
          </p:cNvPr>
          <p:cNvSpPr/>
          <p:nvPr/>
        </p:nvSpPr>
        <p:spPr>
          <a:xfrm rot="16200000">
            <a:off x="9425756" y="2430472"/>
            <a:ext cx="434716" cy="484059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7E45FE-4B5C-C6AA-BAAE-284C96BD78D3}"/>
              </a:ext>
            </a:extLst>
          </p:cNvPr>
          <p:cNvSpPr txBox="1"/>
          <p:nvPr/>
        </p:nvSpPr>
        <p:spPr>
          <a:xfrm>
            <a:off x="8107801" y="5068129"/>
            <a:ext cx="3655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/>
              <a:t>Acá dos colas distintas porque sino habría que recorrer siempre la cola para saber cuál es el próximo para entregar.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63BDF4-15E3-3FB8-9F71-5C166AE1BD52}"/>
              </a:ext>
            </a:extLst>
          </p:cNvPr>
          <p:cNvSpPr txBox="1"/>
          <p:nvPr/>
        </p:nvSpPr>
        <p:spPr>
          <a:xfrm>
            <a:off x="7581307" y="1786884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DFE4583-7628-7507-91FD-B26A1612925B}"/>
              </a:ext>
            </a:extLst>
          </p:cNvPr>
          <p:cNvSpPr txBox="1"/>
          <p:nvPr/>
        </p:nvSpPr>
        <p:spPr>
          <a:xfrm>
            <a:off x="7596541" y="2606150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9796DB1-D39D-0D80-E482-08F3B8A52672}"/>
              </a:ext>
            </a:extLst>
          </p:cNvPr>
          <p:cNvSpPr txBox="1"/>
          <p:nvPr/>
        </p:nvSpPr>
        <p:spPr>
          <a:xfrm>
            <a:off x="10351308" y="1075737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6E31EFE-3D1B-0707-E7D9-A5C1C5CB23D2}"/>
              </a:ext>
            </a:extLst>
          </p:cNvPr>
          <p:cNvSpPr txBox="1"/>
          <p:nvPr/>
        </p:nvSpPr>
        <p:spPr>
          <a:xfrm>
            <a:off x="10322422" y="1851989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9CF027D-F1B8-C04C-AE91-55BA2FD0D55F}"/>
              </a:ext>
            </a:extLst>
          </p:cNvPr>
          <p:cNvSpPr txBox="1"/>
          <p:nvPr/>
        </p:nvSpPr>
        <p:spPr>
          <a:xfrm>
            <a:off x="10351307" y="2563468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ProntoParaEntregar</a:t>
            </a:r>
            <a:endParaRPr lang="es-UY" sz="1200" i="1" dirty="0"/>
          </a:p>
        </p:txBody>
      </p:sp>
    </p:spTree>
    <p:extLst>
      <p:ext uri="{BB962C8B-B14F-4D97-AF65-F5344CB8AC3E}">
        <p14:creationId xmlns:p14="http://schemas.microsoft.com/office/powerpoint/2010/main" val="18574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364</Words>
  <Application>Microsoft Office PowerPoint</Application>
  <PresentationFormat>Panorámica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Sofi Fernandez</cp:lastModifiedBy>
  <cp:revision>3</cp:revision>
  <dcterms:created xsi:type="dcterms:W3CDTF">2023-04-13T21:23:45Z</dcterms:created>
  <dcterms:modified xsi:type="dcterms:W3CDTF">2023-04-24T15:06:05Z</dcterms:modified>
</cp:coreProperties>
</file>