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FFCF97-A6EB-42E5-A1B4-79EF91758720}" v="25" dt="2023-04-24T23:53:44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 Fernandez" userId="5dcd86d9bf03d87f" providerId="LiveId" clId="{CEFFCF97-A6EB-42E5-A1B4-79EF91758720}"/>
    <pc:docChg chg="undo custSel addSld modSld">
      <pc:chgData name="Sofi Fernandez" userId="5dcd86d9bf03d87f" providerId="LiveId" clId="{CEFFCF97-A6EB-42E5-A1B4-79EF91758720}" dt="2023-04-24T23:53:54.423" v="955" actId="1076"/>
      <pc:docMkLst>
        <pc:docMk/>
      </pc:docMkLst>
      <pc:sldChg chg="addSp delSp modSp mod">
        <pc:chgData name="Sofi Fernandez" userId="5dcd86d9bf03d87f" providerId="LiveId" clId="{CEFFCF97-A6EB-42E5-A1B4-79EF91758720}" dt="2023-04-24T13:37:15.928" v="170" actId="14100"/>
        <pc:sldMkLst>
          <pc:docMk/>
          <pc:sldMk cId="3422180790" sldId="256"/>
        </pc:sldMkLst>
        <pc:spChg chg="mod">
          <ac:chgData name="Sofi Fernandez" userId="5dcd86d9bf03d87f" providerId="LiveId" clId="{CEFFCF97-A6EB-42E5-A1B4-79EF91758720}" dt="2023-04-24T13:35:09.388" v="116" actId="113"/>
          <ac:spMkLst>
            <pc:docMk/>
            <pc:sldMk cId="3422180790" sldId="256"/>
            <ac:spMk id="5" creationId="{45F51AFA-473D-FCCF-98D8-C1D95D16F69F}"/>
          </ac:spMkLst>
        </pc:spChg>
        <pc:spChg chg="mod">
          <ac:chgData name="Sofi Fernandez" userId="5dcd86d9bf03d87f" providerId="LiveId" clId="{CEFFCF97-A6EB-42E5-A1B4-79EF91758720}" dt="2023-04-13T21:52:37.551" v="92" actId="1076"/>
          <ac:spMkLst>
            <pc:docMk/>
            <pc:sldMk cId="3422180790" sldId="256"/>
            <ac:spMk id="11" creationId="{7271AA81-1F73-E4C6-70AE-B9A7BE60EC8C}"/>
          </ac:spMkLst>
        </pc:spChg>
        <pc:spChg chg="mod">
          <ac:chgData name="Sofi Fernandez" userId="5dcd86d9bf03d87f" providerId="LiveId" clId="{CEFFCF97-A6EB-42E5-A1B4-79EF91758720}" dt="2023-04-24T13:35:56.098" v="135" actId="1076"/>
          <ac:spMkLst>
            <pc:docMk/>
            <pc:sldMk cId="3422180790" sldId="256"/>
            <ac:spMk id="14" creationId="{26887DC5-23BC-230D-690C-08F829EB4DE9}"/>
          </ac:spMkLst>
        </pc:spChg>
        <pc:spChg chg="mod">
          <ac:chgData name="Sofi Fernandez" userId="5dcd86d9bf03d87f" providerId="LiveId" clId="{CEFFCF97-A6EB-42E5-A1B4-79EF91758720}" dt="2023-04-24T13:37:15.928" v="170" actId="14100"/>
          <ac:spMkLst>
            <pc:docMk/>
            <pc:sldMk cId="3422180790" sldId="256"/>
            <ac:spMk id="16" creationId="{74940B42-6742-9E5D-19ED-60BA00053131}"/>
          </ac:spMkLst>
        </pc:spChg>
        <pc:spChg chg="mod">
          <ac:chgData name="Sofi Fernandez" userId="5dcd86d9bf03d87f" providerId="LiveId" clId="{CEFFCF97-A6EB-42E5-A1B4-79EF91758720}" dt="2023-04-24T13:36:01.259" v="136" actId="113"/>
          <ac:spMkLst>
            <pc:docMk/>
            <pc:sldMk cId="3422180790" sldId="256"/>
            <ac:spMk id="20" creationId="{AF9EC196-11E2-4549-EEE1-461C2BDE45B9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4" creationId="{4E8827D2-C37F-76E1-47E5-9F88D819006C}"/>
          </ac:spMkLst>
        </pc:spChg>
        <pc:spChg chg="add mod">
          <ac:chgData name="Sofi Fernandez" userId="5dcd86d9bf03d87f" providerId="LiveId" clId="{CEFFCF97-A6EB-42E5-A1B4-79EF91758720}" dt="2023-04-24T13:36:48.291" v="167" actId="113"/>
          <ac:spMkLst>
            <pc:docMk/>
            <pc:sldMk cId="3422180790" sldId="256"/>
            <ac:spMk id="25" creationId="{5DABC579-AEF4-C43A-12AF-9795422F78AE}"/>
          </ac:spMkLst>
        </pc:spChg>
        <pc:spChg chg="add del mod">
          <ac:chgData name="Sofi Fernandez" userId="5dcd86d9bf03d87f" providerId="LiveId" clId="{CEFFCF97-A6EB-42E5-A1B4-79EF91758720}" dt="2023-04-13T21:48:12.463" v="39" actId="478"/>
          <ac:spMkLst>
            <pc:docMk/>
            <pc:sldMk cId="3422180790" sldId="256"/>
            <ac:spMk id="26" creationId="{AE7A5A37-8AF1-594D-D28E-74485B357376}"/>
          </ac:spMkLst>
        </pc:spChg>
        <pc:spChg chg="mod">
          <ac:chgData name="Sofi Fernandez" userId="5dcd86d9bf03d87f" providerId="LiveId" clId="{CEFFCF97-A6EB-42E5-A1B4-79EF91758720}" dt="2023-04-24T13:35:50.898" v="133" actId="123"/>
          <ac:spMkLst>
            <pc:docMk/>
            <pc:sldMk cId="3422180790" sldId="256"/>
            <ac:spMk id="26" creationId="{E1D28098-26E0-366C-D16D-75ADED6F6D87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7" creationId="{2F7EEF35-3278-2BE5-3679-98E679178B90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8" creationId="{4A663C44-D2CB-7415-3AC7-000513E14D13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9" creationId="{DB4379BE-FD88-AFF3-53D5-0F37DAB64340}"/>
          </ac:spMkLst>
        </pc:spChg>
        <pc:spChg chg="add del mod">
          <ac:chgData name="Sofi Fernandez" userId="5dcd86d9bf03d87f" providerId="LiveId" clId="{CEFFCF97-A6EB-42E5-A1B4-79EF91758720}" dt="2023-04-13T21:51:39.253" v="65" actId="478"/>
          <ac:spMkLst>
            <pc:docMk/>
            <pc:sldMk cId="3422180790" sldId="256"/>
            <ac:spMk id="30" creationId="{352E623A-E862-7303-15B6-F4E63A5A726A}"/>
          </ac:spMkLst>
        </pc:spChg>
        <pc:spChg chg="add del mod">
          <ac:chgData name="Sofi Fernandez" userId="5dcd86d9bf03d87f" providerId="LiveId" clId="{CEFFCF97-A6EB-42E5-A1B4-79EF91758720}" dt="2023-04-13T21:51:42.929" v="66" actId="478"/>
          <ac:spMkLst>
            <pc:docMk/>
            <pc:sldMk cId="3422180790" sldId="256"/>
            <ac:spMk id="31" creationId="{3B62C669-7EF7-AA5B-DDDE-2E063E5621CA}"/>
          </ac:spMkLst>
        </pc:spChg>
        <pc:spChg chg="add del mod">
          <ac:chgData name="Sofi Fernandez" userId="5dcd86d9bf03d87f" providerId="LiveId" clId="{CEFFCF97-A6EB-42E5-A1B4-79EF91758720}" dt="2023-04-13T21:51:39.253" v="65" actId="478"/>
          <ac:spMkLst>
            <pc:docMk/>
            <pc:sldMk cId="3422180790" sldId="256"/>
            <ac:spMk id="32" creationId="{4E912726-BCAF-6325-3743-5D3A9DDE5B44}"/>
          </ac:spMkLst>
        </pc:spChg>
        <pc:spChg chg="add del mod">
          <ac:chgData name="Sofi Fernandez" userId="5dcd86d9bf03d87f" providerId="LiveId" clId="{CEFFCF97-A6EB-42E5-A1B4-79EF91758720}" dt="2023-04-13T21:51:39.253" v="65" actId="478"/>
          <ac:spMkLst>
            <pc:docMk/>
            <pc:sldMk cId="3422180790" sldId="256"/>
            <ac:spMk id="33" creationId="{C5E98CA0-42DF-DBE5-6A79-10213ECB9DF8}"/>
          </ac:spMkLst>
        </pc:spChg>
        <pc:spChg chg="mod">
          <ac:chgData name="Sofi Fernandez" userId="5dcd86d9bf03d87f" providerId="LiveId" clId="{CEFFCF97-A6EB-42E5-A1B4-79EF91758720}" dt="2023-04-24T13:35:12" v="117" actId="113"/>
          <ac:spMkLst>
            <pc:docMk/>
            <pc:sldMk cId="3422180790" sldId="256"/>
            <ac:spMk id="35" creationId="{6D232677-BD88-1493-AB99-F3C0661E7921}"/>
          </ac:spMkLst>
        </pc:spChg>
        <pc:spChg chg="mod">
          <ac:chgData name="Sofi Fernandez" userId="5dcd86d9bf03d87f" providerId="LiveId" clId="{CEFFCF97-A6EB-42E5-A1B4-79EF91758720}" dt="2023-04-24T13:36:38.602" v="166" actId="20577"/>
          <ac:spMkLst>
            <pc:docMk/>
            <pc:sldMk cId="3422180790" sldId="256"/>
            <ac:spMk id="36" creationId="{05D2C676-402B-893F-D85C-9083FD14B72B}"/>
          </ac:spMkLst>
        </pc:spChg>
        <pc:cxnChg chg="mod">
          <ac:chgData name="Sofi Fernandez" userId="5dcd86d9bf03d87f" providerId="LiveId" clId="{CEFFCF97-A6EB-42E5-A1B4-79EF91758720}" dt="2023-04-24T13:34:20.822" v="115" actId="1076"/>
          <ac:cxnSpMkLst>
            <pc:docMk/>
            <pc:sldMk cId="3422180790" sldId="256"/>
            <ac:cxnSpMk id="30" creationId="{583D7A11-6D9E-0F74-8A41-FF4898A569CD}"/>
          </ac:cxnSpMkLst>
        </pc:cxnChg>
      </pc:sldChg>
      <pc:sldChg chg="new">
        <pc:chgData name="Sofi Fernandez" userId="5dcd86d9bf03d87f" providerId="LiveId" clId="{CEFFCF97-A6EB-42E5-A1B4-79EF91758720}" dt="2023-04-24T13:37:02.914" v="168" actId="680"/>
        <pc:sldMkLst>
          <pc:docMk/>
          <pc:sldMk cId="2670844793" sldId="257"/>
        </pc:sldMkLst>
      </pc:sldChg>
      <pc:sldChg chg="addSp delSp modSp add mod">
        <pc:chgData name="Sofi Fernandez" userId="5dcd86d9bf03d87f" providerId="LiveId" clId="{CEFFCF97-A6EB-42E5-A1B4-79EF91758720}" dt="2023-04-24T23:53:54.423" v="955" actId="1076"/>
        <pc:sldMkLst>
          <pc:docMk/>
          <pc:sldMk cId="1857491606" sldId="258"/>
        </pc:sldMkLst>
        <pc:spChg chg="add mod">
          <ac:chgData name="Sofi Fernandez" userId="5dcd86d9bf03d87f" providerId="LiveId" clId="{CEFFCF97-A6EB-42E5-A1B4-79EF91758720}" dt="2023-04-24T15:01:00.971" v="670" actId="1037"/>
          <ac:spMkLst>
            <pc:docMk/>
            <pc:sldMk cId="1857491606" sldId="258"/>
            <ac:spMk id="2" creationId="{BA0B6EE6-4538-E103-BF58-0802A09FF01B}"/>
          </ac:spMkLst>
        </pc:spChg>
        <pc:spChg chg="add mod ord">
          <ac:chgData name="Sofi Fernandez" userId="5dcd86d9bf03d87f" providerId="LiveId" clId="{CEFFCF97-A6EB-42E5-A1B4-79EF91758720}" dt="2023-04-24T15:01:44.711" v="677" actId="14100"/>
          <ac:spMkLst>
            <pc:docMk/>
            <pc:sldMk cId="1857491606" sldId="258"/>
            <ac:spMk id="3" creationId="{95911338-262D-7B49-33B7-AE2E84EDCA3E}"/>
          </ac:spMkLst>
        </pc:spChg>
        <pc:spChg chg="mod">
          <ac:chgData name="Sofi Fernandez" userId="5dcd86d9bf03d87f" providerId="LiveId" clId="{CEFFCF97-A6EB-42E5-A1B4-79EF91758720}" dt="2023-04-24T15:01:00.971" v="670" actId="1037"/>
          <ac:spMkLst>
            <pc:docMk/>
            <pc:sldMk cId="1857491606" sldId="258"/>
            <ac:spMk id="4" creationId="{8E20DFBD-0FDC-CFBE-D1FF-6F795AE7A329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5" creationId="{45F51AFA-473D-FCCF-98D8-C1D95D16F69F}"/>
          </ac:spMkLst>
        </pc:spChg>
        <pc:spChg chg="mod">
          <ac:chgData name="Sofi Fernandez" userId="5dcd86d9bf03d87f" providerId="LiveId" clId="{CEFFCF97-A6EB-42E5-A1B4-79EF91758720}" dt="2023-04-24T15:01:00.971" v="670" actId="1037"/>
          <ac:spMkLst>
            <pc:docMk/>
            <pc:sldMk cId="1857491606" sldId="258"/>
            <ac:spMk id="6" creationId="{06FE537E-7325-47A6-5B65-C56ED4B8BB8F}"/>
          </ac:spMkLst>
        </pc:spChg>
        <pc:spChg chg="mod">
          <ac:chgData name="Sofi Fernandez" userId="5dcd86d9bf03d87f" providerId="LiveId" clId="{CEFFCF97-A6EB-42E5-A1B4-79EF91758720}" dt="2023-04-24T15:01:00.971" v="670" actId="1037"/>
          <ac:spMkLst>
            <pc:docMk/>
            <pc:sldMk cId="1857491606" sldId="258"/>
            <ac:spMk id="7" creationId="{A7EE3BBC-1498-E26E-FE19-C1F8E59937FA}"/>
          </ac:spMkLst>
        </pc:spChg>
        <pc:spChg chg="mod">
          <ac:chgData name="Sofi Fernandez" userId="5dcd86d9bf03d87f" providerId="LiveId" clId="{CEFFCF97-A6EB-42E5-A1B4-79EF91758720}" dt="2023-04-24T14:59:41.934" v="642" actId="1038"/>
          <ac:spMkLst>
            <pc:docMk/>
            <pc:sldMk cId="1857491606" sldId="258"/>
            <ac:spMk id="8" creationId="{134F8412-F78E-DE75-6C45-1C63F7E9C8EA}"/>
          </ac:spMkLst>
        </pc:spChg>
        <pc:spChg chg="add 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9" creationId="{955BBB35-0100-7EB5-46F6-81013E689508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10" creationId="{EAC9CFAD-DCF2-2A10-F70F-FD5571DA632F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11" creationId="{7271AA81-1F73-E4C6-70AE-B9A7BE60EC8C}"/>
          </ac:spMkLst>
        </pc:spChg>
        <pc:spChg chg="add mod">
          <ac:chgData name="Sofi Fernandez" userId="5dcd86d9bf03d87f" providerId="LiveId" clId="{CEFFCF97-A6EB-42E5-A1B4-79EF91758720}" dt="2023-04-24T23:53:54.423" v="955" actId="1076"/>
          <ac:spMkLst>
            <pc:docMk/>
            <pc:sldMk cId="1857491606" sldId="258"/>
            <ac:spMk id="12" creationId="{0823D65F-6E1F-5651-3DA6-FB35D344279C}"/>
          </ac:spMkLst>
        </pc:spChg>
        <pc:spChg chg="del mod">
          <ac:chgData name="Sofi Fernandez" userId="5dcd86d9bf03d87f" providerId="LiveId" clId="{CEFFCF97-A6EB-42E5-A1B4-79EF91758720}" dt="2023-04-24T14:51:34.240" v="443" actId="478"/>
          <ac:spMkLst>
            <pc:docMk/>
            <pc:sldMk cId="1857491606" sldId="258"/>
            <ac:spMk id="12" creationId="{388F6D36-1236-B005-F128-A65C74D8DCAC}"/>
          </ac:spMkLst>
        </pc:spChg>
        <pc:spChg chg="del mod">
          <ac:chgData name="Sofi Fernandez" userId="5dcd86d9bf03d87f" providerId="LiveId" clId="{CEFFCF97-A6EB-42E5-A1B4-79EF91758720}" dt="2023-04-24T14:51:35.051" v="444" actId="478"/>
          <ac:spMkLst>
            <pc:docMk/>
            <pc:sldMk cId="1857491606" sldId="258"/>
            <ac:spMk id="13" creationId="{DADF913F-90E3-3DA3-F316-635460342B14}"/>
          </ac:spMkLst>
        </pc:spChg>
        <pc:spChg chg="mod">
          <ac:chgData name="Sofi Fernandez" userId="5dcd86d9bf03d87f" providerId="LiveId" clId="{CEFFCF97-A6EB-42E5-A1B4-79EF91758720}" dt="2023-04-24T15:03:04.159" v="736" actId="20577"/>
          <ac:spMkLst>
            <pc:docMk/>
            <pc:sldMk cId="1857491606" sldId="258"/>
            <ac:spMk id="14" creationId="{26887DC5-23BC-230D-690C-08F829EB4DE9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16" creationId="{74940B42-6742-9E5D-19ED-60BA00053131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17" creationId="{DFAFAC94-7726-C550-AD0E-66EBC61B15BC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19" creationId="{CF6B36BF-CA83-4C16-2878-9F1B073A9F33}"/>
          </ac:spMkLst>
        </pc:spChg>
        <pc:spChg chg="mod">
          <ac:chgData name="Sofi Fernandez" userId="5dcd86d9bf03d87f" providerId="LiveId" clId="{CEFFCF97-A6EB-42E5-A1B4-79EF91758720}" dt="2023-04-24T15:05:54.775" v="946" actId="20577"/>
          <ac:spMkLst>
            <pc:docMk/>
            <pc:sldMk cId="1857491606" sldId="258"/>
            <ac:spMk id="20" creationId="{AF9EC196-11E2-4549-EEE1-461C2BDE45B9}"/>
          </ac:spMkLst>
        </pc:spChg>
        <pc:spChg chg="add mod">
          <ac:chgData name="Sofi Fernandez" userId="5dcd86d9bf03d87f" providerId="LiveId" clId="{CEFFCF97-A6EB-42E5-A1B4-79EF91758720}" dt="2023-04-24T15:01:00.971" v="670" actId="1037"/>
          <ac:spMkLst>
            <pc:docMk/>
            <pc:sldMk cId="1857491606" sldId="258"/>
            <ac:spMk id="21" creationId="{0BD4AAE6-AC89-C6C9-91ED-0B7187C44C9B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22" creationId="{4E1F71AD-6E22-A47D-2A64-C875E2F17F04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23" creationId="{23B8CAC4-D738-D956-33C6-B5CA2028B64E}"/>
          </ac:spMkLst>
        </pc:spChg>
        <pc:spChg chg="mod">
          <ac:chgData name="Sofi Fernandez" userId="5dcd86d9bf03d87f" providerId="LiveId" clId="{CEFFCF97-A6EB-42E5-A1B4-79EF91758720}" dt="2023-04-24T14:59:41.934" v="642" actId="1038"/>
          <ac:spMkLst>
            <pc:docMk/>
            <pc:sldMk cId="1857491606" sldId="258"/>
            <ac:spMk id="24" creationId="{4E8827D2-C37F-76E1-47E5-9F88D819006C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25" creationId="{5DABC579-AEF4-C43A-12AF-9795422F78AE}"/>
          </ac:spMkLst>
        </pc:spChg>
        <pc:spChg chg="mod">
          <ac:chgData name="Sofi Fernandez" userId="5dcd86d9bf03d87f" providerId="LiveId" clId="{CEFFCF97-A6EB-42E5-A1B4-79EF91758720}" dt="2023-04-24T15:01:08.816" v="673" actId="1076"/>
          <ac:spMkLst>
            <pc:docMk/>
            <pc:sldMk cId="1857491606" sldId="258"/>
            <ac:spMk id="26" creationId="{E1D28098-26E0-366C-D16D-75ADED6F6D87}"/>
          </ac:spMkLst>
        </pc:spChg>
        <pc:spChg chg="del mod">
          <ac:chgData name="Sofi Fernandez" userId="5dcd86d9bf03d87f" providerId="LiveId" clId="{CEFFCF97-A6EB-42E5-A1B4-79EF91758720}" dt="2023-04-24T14:50:51.929" v="430" actId="478"/>
          <ac:spMkLst>
            <pc:docMk/>
            <pc:sldMk cId="1857491606" sldId="258"/>
            <ac:spMk id="27" creationId="{2F7EEF35-3278-2BE5-3679-98E679178B90}"/>
          </ac:spMkLst>
        </pc:spChg>
        <pc:spChg chg="del mod">
          <ac:chgData name="Sofi Fernandez" userId="5dcd86d9bf03d87f" providerId="LiveId" clId="{CEFFCF97-A6EB-42E5-A1B4-79EF91758720}" dt="2023-04-24T14:50:51.215" v="429" actId="478"/>
          <ac:spMkLst>
            <pc:docMk/>
            <pc:sldMk cId="1857491606" sldId="258"/>
            <ac:spMk id="28" creationId="{4A663C44-D2CB-7415-3AC7-000513E14D13}"/>
          </ac:spMkLst>
        </pc:spChg>
        <pc:spChg chg="add 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29" creationId="{51D24C7D-AA9A-371B-B4F3-CAECA2210592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32" creationId="{5C33449E-246E-476B-5E7D-DD20D8213147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33" creationId="{B48A363C-AE49-66AD-16A1-EF2222439BD3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34" creationId="{3F3ADED7-FE15-8C10-1B98-FA35576FCDC9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35" creationId="{6D232677-BD88-1493-AB99-F3C0661E7921}"/>
          </ac:spMkLst>
        </pc:spChg>
        <pc:spChg chg="mod">
          <ac:chgData name="Sofi Fernandez" userId="5dcd86d9bf03d87f" providerId="LiveId" clId="{CEFFCF97-A6EB-42E5-A1B4-79EF91758720}" dt="2023-04-24T15:03:33.219" v="748" actId="20577"/>
          <ac:spMkLst>
            <pc:docMk/>
            <pc:sldMk cId="1857491606" sldId="258"/>
            <ac:spMk id="36" creationId="{05D2C676-402B-893F-D85C-9083FD14B72B}"/>
          </ac:spMkLst>
        </pc:spChg>
        <pc:spChg chg="add mod">
          <ac:chgData name="Sofi Fernandez" userId="5dcd86d9bf03d87f" providerId="LiveId" clId="{CEFFCF97-A6EB-42E5-A1B4-79EF91758720}" dt="2023-04-24T14:59:41.934" v="642" actId="1038"/>
          <ac:spMkLst>
            <pc:docMk/>
            <pc:sldMk cId="1857491606" sldId="258"/>
            <ac:spMk id="37" creationId="{C5D48424-461D-6B81-BCBA-7FD04F2A7D91}"/>
          </ac:spMkLst>
        </pc:spChg>
        <pc:spChg chg="del">
          <ac:chgData name="Sofi Fernandez" userId="5dcd86d9bf03d87f" providerId="LiveId" clId="{CEFFCF97-A6EB-42E5-A1B4-79EF91758720}" dt="2023-04-24T13:40:21.988" v="201" actId="478"/>
          <ac:spMkLst>
            <pc:docMk/>
            <pc:sldMk cId="1857491606" sldId="258"/>
            <ac:spMk id="38" creationId="{65967C9B-5C8B-22F8-529D-25972AC458AD}"/>
          </ac:spMkLst>
        </pc:spChg>
        <pc:spChg chg="del">
          <ac:chgData name="Sofi Fernandez" userId="5dcd86d9bf03d87f" providerId="LiveId" clId="{CEFFCF97-A6EB-42E5-A1B4-79EF91758720}" dt="2023-04-24T13:40:21.988" v="201" actId="478"/>
          <ac:spMkLst>
            <pc:docMk/>
            <pc:sldMk cId="1857491606" sldId="258"/>
            <ac:spMk id="39" creationId="{EE2135ED-D600-D083-3172-D0B0B7F03AC0}"/>
          </ac:spMkLst>
        </pc:spChg>
        <pc:spChg chg="del">
          <ac:chgData name="Sofi Fernandez" userId="5dcd86d9bf03d87f" providerId="LiveId" clId="{CEFFCF97-A6EB-42E5-A1B4-79EF91758720}" dt="2023-04-24T13:40:21.988" v="201" actId="478"/>
          <ac:spMkLst>
            <pc:docMk/>
            <pc:sldMk cId="1857491606" sldId="258"/>
            <ac:spMk id="40" creationId="{B920682D-5C3B-A225-9B5E-B258BC17BE40}"/>
          </ac:spMkLst>
        </pc:spChg>
        <pc:spChg chg="add mod">
          <ac:chgData name="Sofi Fernandez" userId="5dcd86d9bf03d87f" providerId="LiveId" clId="{CEFFCF97-A6EB-42E5-A1B4-79EF91758720}" dt="2023-04-24T14:59:41.934" v="642" actId="1038"/>
          <ac:spMkLst>
            <pc:docMk/>
            <pc:sldMk cId="1857491606" sldId="258"/>
            <ac:spMk id="41" creationId="{A6471AA1-3783-39B1-6422-74D4A608E628}"/>
          </ac:spMkLst>
        </pc:spChg>
        <pc:spChg chg="add mod">
          <ac:chgData name="Sofi Fernandez" userId="5dcd86d9bf03d87f" providerId="LiveId" clId="{CEFFCF97-A6EB-42E5-A1B4-79EF91758720}" dt="2023-04-24T14:59:41.934" v="642" actId="1038"/>
          <ac:spMkLst>
            <pc:docMk/>
            <pc:sldMk cId="1857491606" sldId="258"/>
            <ac:spMk id="42" creationId="{28402205-DE90-C306-2B47-3B06453ADB30}"/>
          </ac:spMkLst>
        </pc:spChg>
        <pc:spChg chg="add 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43" creationId="{ED35BCF5-B5AD-2005-B077-F03E180D7358}"/>
          </ac:spMkLst>
        </pc:spChg>
        <pc:spChg chg="del">
          <ac:chgData name="Sofi Fernandez" userId="5dcd86d9bf03d87f" providerId="LiveId" clId="{CEFFCF97-A6EB-42E5-A1B4-79EF91758720}" dt="2023-04-24T13:40:21.988" v="201" actId="478"/>
          <ac:spMkLst>
            <pc:docMk/>
            <pc:sldMk cId="1857491606" sldId="258"/>
            <ac:spMk id="44" creationId="{37ADB68D-C40F-217B-B994-AD420C64EC5C}"/>
          </ac:spMkLst>
        </pc:spChg>
        <pc:spChg chg="add 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45" creationId="{A979DDA7-D82F-A449-2CC0-5D1D97106448}"/>
          </ac:spMkLst>
        </pc:spChg>
        <pc:spChg chg="add 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47" creationId="{C3A9A9D0-BA11-006F-E277-4199AFD2C8FA}"/>
          </ac:spMkLst>
        </pc:spChg>
        <pc:spChg chg="add 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48" creationId="{9A6BA44E-135B-C855-06A2-B8595306141B}"/>
          </ac:spMkLst>
        </pc:spChg>
        <pc:spChg chg="add 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49" creationId="{12CCCDD6-DB9F-2B15-AC38-66B77947AB1F}"/>
          </ac:spMkLst>
        </pc:spChg>
        <pc:spChg chg="add mod">
          <ac:chgData name="Sofi Fernandez" userId="5dcd86d9bf03d87f" providerId="LiveId" clId="{CEFFCF97-A6EB-42E5-A1B4-79EF91758720}" dt="2023-04-24T15:01:53.377" v="678" actId="1076"/>
          <ac:spMkLst>
            <pc:docMk/>
            <pc:sldMk cId="1857491606" sldId="258"/>
            <ac:spMk id="50" creationId="{05CCD542-BA2A-7325-014E-002D5C4A2307}"/>
          </ac:spMkLst>
        </pc:spChg>
        <pc:spChg chg="add del mod">
          <ac:chgData name="Sofi Fernandez" userId="5dcd86d9bf03d87f" providerId="LiveId" clId="{CEFFCF97-A6EB-42E5-A1B4-79EF91758720}" dt="2023-04-24T14:57:01.462" v="569" actId="478"/>
          <ac:spMkLst>
            <pc:docMk/>
            <pc:sldMk cId="1857491606" sldId="258"/>
            <ac:spMk id="51" creationId="{89A8ACDC-FD28-7DD6-506E-064EE7C22CF2}"/>
          </ac:spMkLst>
        </pc:spChg>
        <pc:spChg chg="add mod">
          <ac:chgData name="Sofi Fernandez" userId="5dcd86d9bf03d87f" providerId="LiveId" clId="{CEFFCF97-A6EB-42E5-A1B4-79EF91758720}" dt="2023-04-24T15:01:59.624" v="681" actId="1076"/>
          <ac:spMkLst>
            <pc:docMk/>
            <pc:sldMk cId="1857491606" sldId="258"/>
            <ac:spMk id="52" creationId="{0016181F-B7FC-078C-7D9D-27533DD2B339}"/>
          </ac:spMkLst>
        </pc:spChg>
        <pc:spChg chg="add mod">
          <ac:chgData name="Sofi Fernandez" userId="5dcd86d9bf03d87f" providerId="LiveId" clId="{CEFFCF97-A6EB-42E5-A1B4-79EF91758720}" dt="2023-04-24T15:02:03.695" v="682" actId="1076"/>
          <ac:spMkLst>
            <pc:docMk/>
            <pc:sldMk cId="1857491606" sldId="258"/>
            <ac:spMk id="53" creationId="{7FE5730F-3E2F-F60F-E9A2-5ABF5A213D0B}"/>
          </ac:spMkLst>
        </pc:spChg>
        <pc:spChg chg="add mod">
          <ac:chgData name="Sofi Fernandez" userId="5dcd86d9bf03d87f" providerId="LiveId" clId="{CEFFCF97-A6EB-42E5-A1B4-79EF91758720}" dt="2023-04-24T15:01:39.715" v="676" actId="404"/>
          <ac:spMkLst>
            <pc:docMk/>
            <pc:sldMk cId="1857491606" sldId="258"/>
            <ac:spMk id="54" creationId="{D7CA9954-7CC9-131B-0630-ACDEB6CC655E}"/>
          </ac:spMkLst>
        </pc:spChg>
        <pc:spChg chg="add mod">
          <ac:chgData name="Sofi Fernandez" userId="5dcd86d9bf03d87f" providerId="LiveId" clId="{CEFFCF97-A6EB-42E5-A1B4-79EF91758720}" dt="2023-04-24T15:02:30.056" v="691" actId="14100"/>
          <ac:spMkLst>
            <pc:docMk/>
            <pc:sldMk cId="1857491606" sldId="258"/>
            <ac:spMk id="55" creationId="{0C2A44B0-0F81-61A8-9232-ECC59540E83D}"/>
          </ac:spMkLst>
        </pc:spChg>
        <pc:spChg chg="add mod">
          <ac:chgData name="Sofi Fernandez" userId="5dcd86d9bf03d87f" providerId="LiveId" clId="{CEFFCF97-A6EB-42E5-A1B4-79EF91758720}" dt="2023-04-24T15:04:26.719" v="906" actId="20577"/>
          <ac:spMkLst>
            <pc:docMk/>
            <pc:sldMk cId="1857491606" sldId="258"/>
            <ac:spMk id="56" creationId="{8E7E45FE-4B5C-C6AA-BAAE-284C96BD78D3}"/>
          </ac:spMkLst>
        </pc:spChg>
        <pc:spChg chg="add mod">
          <ac:chgData name="Sofi Fernandez" userId="5dcd86d9bf03d87f" providerId="LiveId" clId="{CEFFCF97-A6EB-42E5-A1B4-79EF91758720}" dt="2023-04-24T15:04:50.603" v="908" actId="1076"/>
          <ac:spMkLst>
            <pc:docMk/>
            <pc:sldMk cId="1857491606" sldId="258"/>
            <ac:spMk id="57" creationId="{AE63BDF4-15E3-3FB8-9F71-5C166AE1BD52}"/>
          </ac:spMkLst>
        </pc:spChg>
        <pc:spChg chg="add mod">
          <ac:chgData name="Sofi Fernandez" userId="5dcd86d9bf03d87f" providerId="LiveId" clId="{CEFFCF97-A6EB-42E5-A1B4-79EF91758720}" dt="2023-04-24T15:04:55.985" v="910" actId="1076"/>
          <ac:spMkLst>
            <pc:docMk/>
            <pc:sldMk cId="1857491606" sldId="258"/>
            <ac:spMk id="58" creationId="{CDFE4583-7628-7507-91FD-B26A1612925B}"/>
          </ac:spMkLst>
        </pc:spChg>
        <pc:spChg chg="add mod">
          <ac:chgData name="Sofi Fernandez" userId="5dcd86d9bf03d87f" providerId="LiveId" clId="{CEFFCF97-A6EB-42E5-A1B4-79EF91758720}" dt="2023-04-24T15:05:28.352" v="941" actId="1076"/>
          <ac:spMkLst>
            <pc:docMk/>
            <pc:sldMk cId="1857491606" sldId="258"/>
            <ac:spMk id="59" creationId="{69796DB1-D39D-0D80-E482-08F3B8A52672}"/>
          </ac:spMkLst>
        </pc:spChg>
        <pc:spChg chg="add mod">
          <ac:chgData name="Sofi Fernandez" userId="5dcd86d9bf03d87f" providerId="LiveId" clId="{CEFFCF97-A6EB-42E5-A1B4-79EF91758720}" dt="2023-04-24T15:05:33.699" v="943" actId="1076"/>
          <ac:spMkLst>
            <pc:docMk/>
            <pc:sldMk cId="1857491606" sldId="258"/>
            <ac:spMk id="60" creationId="{86E31EFE-3D1B-0707-E7D9-A5C1C5CB23D2}"/>
          </ac:spMkLst>
        </pc:spChg>
        <pc:spChg chg="add mod">
          <ac:chgData name="Sofi Fernandez" userId="5dcd86d9bf03d87f" providerId="LiveId" clId="{CEFFCF97-A6EB-42E5-A1B4-79EF91758720}" dt="2023-04-24T15:05:38.619" v="945" actId="1076"/>
          <ac:spMkLst>
            <pc:docMk/>
            <pc:sldMk cId="1857491606" sldId="258"/>
            <ac:spMk id="61" creationId="{79CF027D-F1B8-C04C-AE91-55BA2FD0D55F}"/>
          </ac:spMkLst>
        </pc:spChg>
        <pc:cxnChg chg="mod">
          <ac:chgData name="Sofi Fernandez" userId="5dcd86d9bf03d87f" providerId="LiveId" clId="{CEFFCF97-A6EB-42E5-A1B4-79EF91758720}" dt="2023-04-24T14:58:59.381" v="616" actId="1037"/>
          <ac:cxnSpMkLst>
            <pc:docMk/>
            <pc:sldMk cId="1857491606" sldId="258"/>
            <ac:cxnSpMk id="18" creationId="{953C0AFA-3605-471F-EB0A-30D17221ED57}"/>
          </ac:cxnSpMkLst>
        </pc:cxnChg>
        <pc:cxnChg chg="mod">
          <ac:chgData name="Sofi Fernandez" userId="5dcd86d9bf03d87f" providerId="LiveId" clId="{CEFFCF97-A6EB-42E5-A1B4-79EF91758720}" dt="2023-04-24T14:58:59.381" v="616" actId="1037"/>
          <ac:cxnSpMkLst>
            <pc:docMk/>
            <pc:sldMk cId="1857491606" sldId="258"/>
            <ac:cxnSpMk id="30" creationId="{583D7A11-6D9E-0F74-8A41-FF4898A569C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ACA94-7F85-6787-AFF0-D26DD0C5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DD89DA-A18B-0D4B-AB4F-88B807396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8A9A51-3AB8-D811-B580-6307F450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28/4/2023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3FCEDA-E02E-87D1-29D8-DBADDC17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389C13-E9D7-7093-6D15-7EADBDA9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793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7A2B1-0C38-C141-39AB-4A77BE81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81E8B8-AFBD-77E5-B1B4-55162EBD0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2CAE45-BE68-B187-7DE6-315CB73C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28/4/2023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C67A29-981A-1D1F-6B49-6015E431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DC6FAB-C218-0657-EAE2-6AEEFC54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7828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97CD94-2405-6E1E-91A2-6DB260BDA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AE4CF7-A76B-C514-5A66-0EC95FB0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9E93D8-5815-DFC1-5BA1-238A284B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28/4/2023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8F72CB-F107-337C-1706-A04046AB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70E75F-B534-5386-07CC-57E43759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0439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C9E34-7E1F-2E5F-EB49-CBDE2A08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C097B-E4FB-0DBE-7F8D-293E19A2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5CC165-DD9B-574E-D85D-A6610F9C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28/4/2023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73431C-312D-A704-D394-F95E6110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E5B2FA-A13C-FF85-450A-BC8DBFF2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661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F580E-CD1B-D771-0388-048F17FD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F7B2FE-A2C6-F19F-7451-BFCFB1B4E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4CD695-C165-FE47-8EBF-41FCC87E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28/4/2023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FED0BE-0066-3779-EC4E-01B7F411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43945-13E5-DFC1-F455-4B18968C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5571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F9843-28BD-BC50-1411-D55AFE61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B142D-247D-F312-7DE2-C3F334B6E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933A28-EDE3-C068-DC2B-65FC40FAB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46856D-51C4-1E1F-85F4-2B31FEC9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28/4/2023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3AEBC4-DB36-BA19-A2CA-43D37FEA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7B94FA-A692-8538-7162-96382901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5636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988B5-1F33-94D2-2F42-7972AD04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880882-0545-C47F-6E00-06F6E4991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C19753-17B5-B881-9116-ACC6EE919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CC1A12-89DD-273C-D2D9-7E8D6F4E2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E3D946-841F-F815-954A-E0C745BF1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1088E4-C2AB-6980-E6B4-B96F470F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28/4/2023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02F8E5-802C-3174-867A-3B02FDEA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79110A-5ACB-8C63-667E-76FF0018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724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87CCC-278F-0FE6-2B15-18162857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68197C-4B60-C6DC-C7E0-471F344D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28/4/2023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120CA9-5135-607D-0771-A175D2E0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3CB287-A5D5-EBC0-40F0-B0726C68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8998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4098F6-771A-7A25-DCA7-53CDCD0F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28/4/2023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D0C979-15AC-5B1D-48A0-2DF1D0A8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016422-43AB-E4F6-7FBE-864F1BAF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6871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2BF0D-49F0-AFBA-2C12-14D49420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E629B9-5057-28CC-33BF-FB3A5A79B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E79ECD-766E-B424-6E99-65AA80619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0BFC6C-840A-18F0-56EC-BEDB98F6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28/4/2023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49C359-AB6C-0258-D98F-9AE82219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E07DB3-511E-3913-4D20-7F417D7B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8773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E4E93-1CC9-9BF9-99F6-EC183727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625547-805A-5A1B-D2A6-03D53AC33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DB9DAC-A108-C979-4119-32D035FDB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1DB435-E871-2DC4-03A7-B03C5A15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28/4/2023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D23520-91A4-F80F-2803-9A0AF637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D80043-7ACC-58E6-1185-DD45A907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0978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2F7A47-E211-02C6-FD00-8339B629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07A02A-7A99-21B4-6A14-2CECE7CAF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CFA8D6-A193-336A-5B53-6519B70E9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E479A-090E-4E0E-A87B-A2D1A9833DF2}" type="datetimeFigureOut">
              <a:rPr lang="es-UY" smtClean="0"/>
              <a:t>28/4/2023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91065-A254-29BF-2489-E7AEAEF04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10AC82-CC43-5B2C-7638-33EA2FB80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0760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20DFBD-0FDC-CFBE-D1FF-6F795AE7A329}"/>
              </a:ext>
            </a:extLst>
          </p:cNvPr>
          <p:cNvSpPr/>
          <p:nvPr/>
        </p:nvSpPr>
        <p:spPr>
          <a:xfrm>
            <a:off x="1028812" y="1033596"/>
            <a:ext cx="1140643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F51AFA-473D-FCCF-98D8-C1D95D16F69F}"/>
              </a:ext>
            </a:extLst>
          </p:cNvPr>
          <p:cNvSpPr txBox="1"/>
          <p:nvPr/>
        </p:nvSpPr>
        <p:spPr>
          <a:xfrm flipH="1">
            <a:off x="165065" y="273004"/>
            <a:ext cx="340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listaSimpleClientes</a:t>
            </a:r>
            <a:r>
              <a:rPr lang="es-UY" dirty="0"/>
              <a:t> (Sistema)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6FE537E-7325-47A6-5B65-C56ED4B8BB8F}"/>
              </a:ext>
            </a:extLst>
          </p:cNvPr>
          <p:cNvSpPr/>
          <p:nvPr/>
        </p:nvSpPr>
        <p:spPr>
          <a:xfrm>
            <a:off x="2254836" y="1033595"/>
            <a:ext cx="1140643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7EE3BBC-1498-E26E-FE19-C1F8E59937FA}"/>
              </a:ext>
            </a:extLst>
          </p:cNvPr>
          <p:cNvSpPr/>
          <p:nvPr/>
        </p:nvSpPr>
        <p:spPr>
          <a:xfrm>
            <a:off x="3480860" y="1033595"/>
            <a:ext cx="1140643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AC9CFAD-DCF2-2A10-F70F-FD5571DA632F}"/>
              </a:ext>
            </a:extLst>
          </p:cNvPr>
          <p:cNvSpPr/>
          <p:nvPr/>
        </p:nvSpPr>
        <p:spPr>
          <a:xfrm>
            <a:off x="7872808" y="4557121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71AA81-1F73-E4C6-70AE-B9A7BE60EC8C}"/>
              </a:ext>
            </a:extLst>
          </p:cNvPr>
          <p:cNvSpPr txBox="1"/>
          <p:nvPr/>
        </p:nvSpPr>
        <p:spPr>
          <a:xfrm flipH="1">
            <a:off x="5723753" y="4620318"/>
            <a:ext cx="219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err="1"/>
              <a:t>ColaPedidosCerrados</a:t>
            </a:r>
            <a:r>
              <a:rPr lang="es-UY" dirty="0"/>
              <a:t> (Sistema)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88F6D36-1236-B005-F128-A65C74D8DCAC}"/>
              </a:ext>
            </a:extLst>
          </p:cNvPr>
          <p:cNvSpPr/>
          <p:nvPr/>
        </p:nvSpPr>
        <p:spPr>
          <a:xfrm>
            <a:off x="7872807" y="5351206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ADF913F-90E3-3DA3-F316-635460342B14}"/>
              </a:ext>
            </a:extLst>
          </p:cNvPr>
          <p:cNvSpPr/>
          <p:nvPr/>
        </p:nvSpPr>
        <p:spPr>
          <a:xfrm>
            <a:off x="7872808" y="6116969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4940B42-6742-9E5D-19ED-60BA00053131}"/>
              </a:ext>
            </a:extLst>
          </p:cNvPr>
          <p:cNvSpPr txBox="1"/>
          <p:nvPr/>
        </p:nvSpPr>
        <p:spPr>
          <a:xfrm flipH="1">
            <a:off x="129666" y="486338"/>
            <a:ext cx="39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ordenada alfabéticamente por nombre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53C0AFA-3605-471F-EB0A-30D17221ED57}"/>
              </a:ext>
            </a:extLst>
          </p:cNvPr>
          <p:cNvCxnSpPr>
            <a:cxnSpLocks/>
          </p:cNvCxnSpPr>
          <p:nvPr/>
        </p:nvCxnSpPr>
        <p:spPr>
          <a:xfrm flipV="1">
            <a:off x="2169455" y="3385651"/>
            <a:ext cx="3709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F6B36BF-CA83-4C16-2878-9F1B073A9F33}"/>
              </a:ext>
            </a:extLst>
          </p:cNvPr>
          <p:cNvSpPr/>
          <p:nvPr/>
        </p:nvSpPr>
        <p:spPr>
          <a:xfrm>
            <a:off x="2646524" y="3053741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9EC196-11E2-4549-EEE1-461C2BDE45B9}"/>
              </a:ext>
            </a:extLst>
          </p:cNvPr>
          <p:cNvSpPr txBox="1"/>
          <p:nvPr/>
        </p:nvSpPr>
        <p:spPr>
          <a:xfrm flipH="1">
            <a:off x="2597795" y="3773729"/>
            <a:ext cx="231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PilaProductos</a:t>
            </a:r>
            <a:r>
              <a:rPr lang="es-UY" dirty="0"/>
              <a:t> (Pedido)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E1F71AD-6E22-A47D-2A64-C875E2F17F04}"/>
              </a:ext>
            </a:extLst>
          </p:cNvPr>
          <p:cNvSpPr/>
          <p:nvPr/>
        </p:nvSpPr>
        <p:spPr>
          <a:xfrm>
            <a:off x="3501165" y="3049291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3B8CAC4-D738-D956-33C6-B5CA2028B64E}"/>
              </a:ext>
            </a:extLst>
          </p:cNvPr>
          <p:cNvSpPr/>
          <p:nvPr/>
        </p:nvSpPr>
        <p:spPr>
          <a:xfrm>
            <a:off x="4317944" y="3049290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E8827D2-C37F-76E1-47E5-9F88D819006C}"/>
              </a:ext>
            </a:extLst>
          </p:cNvPr>
          <p:cNvSpPr/>
          <p:nvPr/>
        </p:nvSpPr>
        <p:spPr>
          <a:xfrm>
            <a:off x="8184884" y="1036632"/>
            <a:ext cx="1140643" cy="6881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DABC579-AEF4-C43A-12AF-9795422F78AE}"/>
              </a:ext>
            </a:extLst>
          </p:cNvPr>
          <p:cNvSpPr txBox="1"/>
          <p:nvPr/>
        </p:nvSpPr>
        <p:spPr>
          <a:xfrm flipH="1">
            <a:off x="7646698" y="334804"/>
            <a:ext cx="250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ListaSimpleProductos</a:t>
            </a:r>
            <a:r>
              <a:rPr lang="es-UY" dirty="0"/>
              <a:t> (Sistema)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F7EEF35-3278-2BE5-3679-98E679178B90}"/>
              </a:ext>
            </a:extLst>
          </p:cNvPr>
          <p:cNvSpPr/>
          <p:nvPr/>
        </p:nvSpPr>
        <p:spPr>
          <a:xfrm>
            <a:off x="8184884" y="1857139"/>
            <a:ext cx="1140643" cy="6881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663C44-D2CB-7415-3AC7-000513E14D13}"/>
              </a:ext>
            </a:extLst>
          </p:cNvPr>
          <p:cNvSpPr/>
          <p:nvPr/>
        </p:nvSpPr>
        <p:spPr>
          <a:xfrm>
            <a:off x="8184884" y="2677646"/>
            <a:ext cx="1140643" cy="6881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34F8412-F78E-DE75-6C45-1C63F7E9C8EA}"/>
              </a:ext>
            </a:extLst>
          </p:cNvPr>
          <p:cNvSpPr txBox="1"/>
          <p:nvPr/>
        </p:nvSpPr>
        <p:spPr>
          <a:xfrm>
            <a:off x="9478011" y="908555"/>
            <a:ext cx="2284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Se muestran en orden en que se les dio el alta (el primer elementos se muestra primero). </a:t>
            </a:r>
            <a:r>
              <a:rPr lang="es-UY" dirty="0">
                <a:highlight>
                  <a:srgbClr val="FFFF00"/>
                </a:highlight>
              </a:rPr>
              <a:t>PERO</a:t>
            </a:r>
          </a:p>
          <a:p>
            <a:r>
              <a:rPr lang="es-UY" dirty="0">
                <a:highlight>
                  <a:srgbClr val="FFFF00"/>
                </a:highlight>
              </a:rPr>
              <a:t>2.5 Tengo que buscar por nombre para eliminar producto ósea LISTA?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6887DC5-23BC-230D-690C-08F829EB4DE9}"/>
              </a:ext>
            </a:extLst>
          </p:cNvPr>
          <p:cNvSpPr txBox="1"/>
          <p:nvPr/>
        </p:nvSpPr>
        <p:spPr>
          <a:xfrm>
            <a:off x="5008689" y="3046053"/>
            <a:ext cx="2211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1050" dirty="0"/>
              <a:t>Se agrega uno arriba de otro, y cuando se deshacen pasos, el ultimo en entrar es el primero en salir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FAFAC94-7726-C550-AD0E-66EBC61B15BC}"/>
              </a:ext>
            </a:extLst>
          </p:cNvPr>
          <p:cNvSpPr txBox="1"/>
          <p:nvPr/>
        </p:nvSpPr>
        <p:spPr>
          <a:xfrm>
            <a:off x="9013451" y="4506614"/>
            <a:ext cx="3362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Se procesan en orden de llegada (el primer elementos se procesa primero), pedido procesado se elimina y pasa a </a:t>
            </a:r>
            <a:r>
              <a:rPr lang="es-UY" dirty="0" err="1"/>
              <a:t>ColaPedidosParaEntregar</a:t>
            </a:r>
            <a:r>
              <a:rPr lang="es-UY" dirty="0"/>
              <a:t>()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1D28098-26E0-366C-D16D-75ADED6F6D87}"/>
              </a:ext>
            </a:extLst>
          </p:cNvPr>
          <p:cNvSpPr txBox="1"/>
          <p:nvPr/>
        </p:nvSpPr>
        <p:spPr>
          <a:xfrm>
            <a:off x="4663316" y="1010386"/>
            <a:ext cx="1275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1100" dirty="0"/>
              <a:t>Se busca por Ci, se muestran ordenados alfabéticamente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83D7A11-6D9E-0F74-8A41-FF4898A569CD}"/>
              </a:ext>
            </a:extLst>
          </p:cNvPr>
          <p:cNvCxnSpPr>
            <a:cxnSpLocks/>
          </p:cNvCxnSpPr>
          <p:nvPr/>
        </p:nvCxnSpPr>
        <p:spPr>
          <a:xfrm>
            <a:off x="1552149" y="1804376"/>
            <a:ext cx="0" cy="534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C33449E-246E-476B-5E7D-DD20D8213147}"/>
              </a:ext>
            </a:extLst>
          </p:cNvPr>
          <p:cNvSpPr/>
          <p:nvPr/>
        </p:nvSpPr>
        <p:spPr>
          <a:xfrm flipV="1">
            <a:off x="1126745" y="2338667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48A363C-AE49-66AD-16A1-EF2222439BD3}"/>
              </a:ext>
            </a:extLst>
          </p:cNvPr>
          <p:cNvSpPr/>
          <p:nvPr/>
        </p:nvSpPr>
        <p:spPr>
          <a:xfrm flipV="1">
            <a:off x="1126747" y="2762600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F3ADED7-FE15-8C10-1B98-FA35576FCDC9}"/>
              </a:ext>
            </a:extLst>
          </p:cNvPr>
          <p:cNvSpPr/>
          <p:nvPr/>
        </p:nvSpPr>
        <p:spPr>
          <a:xfrm flipV="1">
            <a:off x="1126746" y="3208831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D232677-BD88-1493-AB99-F3C0661E7921}"/>
              </a:ext>
            </a:extLst>
          </p:cNvPr>
          <p:cNvSpPr txBox="1"/>
          <p:nvPr/>
        </p:nvSpPr>
        <p:spPr>
          <a:xfrm rot="16200000">
            <a:off x="-226844" y="2735775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PilaPedidos</a:t>
            </a:r>
            <a:r>
              <a:rPr lang="en-US" dirty="0"/>
              <a:t>(</a:t>
            </a:r>
            <a:r>
              <a:rPr lang="en-US" dirty="0" err="1"/>
              <a:t>Cliente</a:t>
            </a:r>
            <a:r>
              <a:rPr lang="en-US" dirty="0"/>
              <a:t>)</a:t>
            </a:r>
            <a:endParaRPr lang="es-UY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5D2C676-402B-893F-D85C-9083FD14B72B}"/>
              </a:ext>
            </a:extLst>
          </p:cNvPr>
          <p:cNvSpPr txBox="1"/>
          <p:nvPr/>
        </p:nvSpPr>
        <p:spPr>
          <a:xfrm>
            <a:off x="2105326" y="2253619"/>
            <a:ext cx="2600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err="1"/>
              <a:t>Nuevos</a:t>
            </a:r>
            <a:r>
              <a:rPr lang="en-US" sz="1100" dirty="0"/>
              <a:t> </a:t>
            </a:r>
            <a:r>
              <a:rPr lang="en-US" sz="1100" dirty="0" err="1"/>
              <a:t>pedidos</a:t>
            </a:r>
            <a:r>
              <a:rPr lang="en-US" sz="1100" dirty="0"/>
              <a:t> se </a:t>
            </a:r>
            <a:r>
              <a:rPr lang="en-US" sz="1100" dirty="0" err="1"/>
              <a:t>agregan</a:t>
            </a:r>
            <a:r>
              <a:rPr lang="en-US" sz="1100" dirty="0"/>
              <a:t> al final (</a:t>
            </a:r>
            <a:r>
              <a:rPr lang="en-US" sz="1100" dirty="0" err="1"/>
              <a:t>queda</a:t>
            </a:r>
            <a:r>
              <a:rPr lang="en-US" sz="1100" dirty="0"/>
              <a:t> </a:t>
            </a:r>
            <a:r>
              <a:rPr lang="en-US" sz="1100" dirty="0" err="1"/>
              <a:t>abierto</a:t>
            </a:r>
            <a:r>
              <a:rPr lang="en-US" sz="1100" dirty="0"/>
              <a:t>), para </a:t>
            </a:r>
            <a:r>
              <a:rPr lang="en-US" sz="1100" dirty="0" err="1"/>
              <a:t>listar</a:t>
            </a:r>
            <a:r>
              <a:rPr lang="en-US" sz="1100" dirty="0"/>
              <a:t> </a:t>
            </a:r>
            <a:r>
              <a:rPr lang="en-US" sz="1100" dirty="0" err="1"/>
              <a:t>pedidos</a:t>
            </a:r>
            <a:r>
              <a:rPr lang="en-US" sz="1100" dirty="0"/>
              <a:t> </a:t>
            </a:r>
            <a:r>
              <a:rPr lang="en-US" sz="1100" dirty="0" err="1"/>
              <a:t>cerrados</a:t>
            </a:r>
            <a:r>
              <a:rPr lang="en-US" sz="1100" dirty="0"/>
              <a:t>, se </a:t>
            </a:r>
            <a:r>
              <a:rPr lang="en-US" sz="1100" dirty="0" err="1"/>
              <a:t>evalua</a:t>
            </a:r>
            <a:r>
              <a:rPr lang="en-US" sz="1100" dirty="0"/>
              <a:t> </a:t>
            </a:r>
            <a:r>
              <a:rPr lang="en-US" sz="1100" dirty="0" err="1"/>
              <a:t>el</a:t>
            </a:r>
            <a:r>
              <a:rPr lang="en-US" sz="1100" dirty="0"/>
              <a:t> primero </a:t>
            </a:r>
            <a:r>
              <a:rPr lang="en-US" sz="1100" dirty="0" err="1"/>
              <a:t>ya</a:t>
            </a:r>
            <a:r>
              <a:rPr lang="en-US" sz="1100" dirty="0"/>
              <a:t> que </a:t>
            </a:r>
            <a:r>
              <a:rPr lang="en-US" sz="1100" dirty="0" err="1"/>
              <a:t>el</a:t>
            </a:r>
            <a:r>
              <a:rPr lang="en-US" sz="1100" dirty="0"/>
              <a:t> resto </a:t>
            </a:r>
            <a:r>
              <a:rPr lang="en-US" sz="1100" dirty="0" err="1"/>
              <a:t>estarán</a:t>
            </a:r>
            <a:r>
              <a:rPr lang="en-US" sz="1100" dirty="0"/>
              <a:t> </a:t>
            </a:r>
            <a:r>
              <a:rPr lang="en-US" sz="1100" dirty="0" err="1"/>
              <a:t>cerrados</a:t>
            </a:r>
            <a:endParaRPr lang="es-UY" sz="11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5967C9B-5C8B-22F8-529D-25972AC458AD}"/>
              </a:ext>
            </a:extLst>
          </p:cNvPr>
          <p:cNvSpPr/>
          <p:nvPr/>
        </p:nvSpPr>
        <p:spPr>
          <a:xfrm>
            <a:off x="411506" y="5599859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E2135ED-D600-D083-3172-D0B0B7F03AC0}"/>
              </a:ext>
            </a:extLst>
          </p:cNvPr>
          <p:cNvSpPr/>
          <p:nvPr/>
        </p:nvSpPr>
        <p:spPr>
          <a:xfrm>
            <a:off x="1677539" y="5599859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B920682D-5C3B-A225-9B5E-B258BC17BE40}"/>
              </a:ext>
            </a:extLst>
          </p:cNvPr>
          <p:cNvSpPr/>
          <p:nvPr/>
        </p:nvSpPr>
        <p:spPr>
          <a:xfrm>
            <a:off x="2905206" y="5599859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ADB68D-C40F-217B-B994-AD420C64EC5C}"/>
              </a:ext>
            </a:extLst>
          </p:cNvPr>
          <p:cNvSpPr txBox="1"/>
          <p:nvPr/>
        </p:nvSpPr>
        <p:spPr>
          <a:xfrm flipH="1">
            <a:off x="309109" y="5081983"/>
            <a:ext cx="352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err="1"/>
              <a:t>ColaPedidosParaEntrgar</a:t>
            </a:r>
            <a:r>
              <a:rPr lang="es-UY" dirty="0"/>
              <a:t> (Sistema)</a:t>
            </a:r>
          </a:p>
        </p:txBody>
      </p:sp>
    </p:spTree>
    <p:extLst>
      <p:ext uri="{BB962C8B-B14F-4D97-AF65-F5344CB8AC3E}">
        <p14:creationId xmlns:p14="http://schemas.microsoft.com/office/powerpoint/2010/main" val="342218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5911338-262D-7B49-33B7-AE2E84EDCA3E}"/>
              </a:ext>
            </a:extLst>
          </p:cNvPr>
          <p:cNvSpPr/>
          <p:nvPr/>
        </p:nvSpPr>
        <p:spPr>
          <a:xfrm>
            <a:off x="55199" y="69880"/>
            <a:ext cx="12081602" cy="3158536"/>
          </a:xfrm>
          <a:prstGeom prst="roundRect">
            <a:avLst>
              <a:gd name="adj" fmla="val 656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E20DFBD-0FDC-CFBE-D1FF-6F795AE7A329}"/>
              </a:ext>
            </a:extLst>
          </p:cNvPr>
          <p:cNvSpPr/>
          <p:nvPr/>
        </p:nvSpPr>
        <p:spPr>
          <a:xfrm>
            <a:off x="589131" y="634632"/>
            <a:ext cx="1392055" cy="688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F51AFA-473D-FCCF-98D8-C1D95D16F69F}"/>
              </a:ext>
            </a:extLst>
          </p:cNvPr>
          <p:cNvSpPr txBox="1"/>
          <p:nvPr/>
        </p:nvSpPr>
        <p:spPr>
          <a:xfrm flipH="1">
            <a:off x="142927" y="87792"/>
            <a:ext cx="340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ListaSimpleClientes</a:t>
            </a:r>
            <a:r>
              <a:rPr lang="es-UY" dirty="0"/>
              <a:t> (Sistema)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6FE537E-7325-47A6-5B65-C56ED4B8BB8F}"/>
              </a:ext>
            </a:extLst>
          </p:cNvPr>
          <p:cNvSpPr/>
          <p:nvPr/>
        </p:nvSpPr>
        <p:spPr>
          <a:xfrm>
            <a:off x="567666" y="1434834"/>
            <a:ext cx="1412163" cy="7611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7EE3BBC-1498-E26E-FE19-C1F8E59937FA}"/>
              </a:ext>
            </a:extLst>
          </p:cNvPr>
          <p:cNvSpPr/>
          <p:nvPr/>
        </p:nvSpPr>
        <p:spPr>
          <a:xfrm>
            <a:off x="574467" y="2324071"/>
            <a:ext cx="1414910" cy="7329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AC9CFAD-DCF2-2A10-F70F-FD5571DA632F}"/>
              </a:ext>
            </a:extLst>
          </p:cNvPr>
          <p:cNvSpPr/>
          <p:nvPr/>
        </p:nvSpPr>
        <p:spPr>
          <a:xfrm>
            <a:off x="7195695" y="555975"/>
            <a:ext cx="1483355" cy="8725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71AA81-1F73-E4C6-70AE-B9A7BE60EC8C}"/>
              </a:ext>
            </a:extLst>
          </p:cNvPr>
          <p:cNvSpPr txBox="1"/>
          <p:nvPr/>
        </p:nvSpPr>
        <p:spPr>
          <a:xfrm flipH="1">
            <a:off x="6693222" y="151056"/>
            <a:ext cx="328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ColaPedidosCerrados</a:t>
            </a:r>
            <a:r>
              <a:rPr lang="es-UY" dirty="0"/>
              <a:t> (Sistema)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4940B42-6742-9E5D-19ED-60BA00053131}"/>
              </a:ext>
            </a:extLst>
          </p:cNvPr>
          <p:cNvSpPr txBox="1"/>
          <p:nvPr/>
        </p:nvSpPr>
        <p:spPr>
          <a:xfrm flipH="1">
            <a:off x="192566" y="335722"/>
            <a:ext cx="391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/>
              <a:t>ordenada alfabéticamente por nombre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53C0AFA-3605-471F-EB0A-30D17221ED57}"/>
              </a:ext>
            </a:extLst>
          </p:cNvPr>
          <p:cNvCxnSpPr>
            <a:cxnSpLocks/>
          </p:cNvCxnSpPr>
          <p:nvPr/>
        </p:nvCxnSpPr>
        <p:spPr>
          <a:xfrm flipV="1">
            <a:off x="1906270" y="4918702"/>
            <a:ext cx="3709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F6B36BF-CA83-4C16-2878-9F1B073A9F33}"/>
              </a:ext>
            </a:extLst>
          </p:cNvPr>
          <p:cNvSpPr/>
          <p:nvPr/>
        </p:nvSpPr>
        <p:spPr>
          <a:xfrm>
            <a:off x="2336958" y="4850771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9EC196-11E2-4549-EEE1-461C2BDE45B9}"/>
              </a:ext>
            </a:extLst>
          </p:cNvPr>
          <p:cNvSpPr txBox="1"/>
          <p:nvPr/>
        </p:nvSpPr>
        <p:spPr>
          <a:xfrm flipH="1">
            <a:off x="3146558" y="4481439"/>
            <a:ext cx="33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PilaProductos</a:t>
            </a:r>
            <a:r>
              <a:rPr lang="es-UY" dirty="0"/>
              <a:t> </a:t>
            </a:r>
            <a:r>
              <a:rPr lang="es-UY"/>
              <a:t>(Pedido, </a:t>
            </a:r>
            <a:r>
              <a:rPr lang="es-UY" sz="1100" dirty="0"/>
              <a:t>del cliente</a:t>
            </a:r>
            <a:r>
              <a:rPr lang="es-UY" dirty="0"/>
              <a:t>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E1F71AD-6E22-A47D-2A64-C875E2F17F04}"/>
              </a:ext>
            </a:extLst>
          </p:cNvPr>
          <p:cNvSpPr/>
          <p:nvPr/>
        </p:nvSpPr>
        <p:spPr>
          <a:xfrm>
            <a:off x="3191599" y="4846321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3B8CAC4-D738-D956-33C6-B5CA2028B64E}"/>
              </a:ext>
            </a:extLst>
          </p:cNvPr>
          <p:cNvSpPr/>
          <p:nvPr/>
        </p:nvSpPr>
        <p:spPr>
          <a:xfrm>
            <a:off x="4008378" y="4846320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E8827D2-C37F-76E1-47E5-9F88D819006C}"/>
              </a:ext>
            </a:extLst>
          </p:cNvPr>
          <p:cNvSpPr/>
          <p:nvPr/>
        </p:nvSpPr>
        <p:spPr>
          <a:xfrm>
            <a:off x="3742030" y="566025"/>
            <a:ext cx="1623201" cy="1007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DABC579-AEF4-C43A-12AF-9795422F78AE}"/>
              </a:ext>
            </a:extLst>
          </p:cNvPr>
          <p:cNvSpPr txBox="1"/>
          <p:nvPr/>
        </p:nvSpPr>
        <p:spPr>
          <a:xfrm flipH="1">
            <a:off x="3414934" y="170463"/>
            <a:ext cx="346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ListaSimpleProductos</a:t>
            </a:r>
            <a:r>
              <a:rPr lang="es-UY" dirty="0"/>
              <a:t> (Sistema)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34F8412-F78E-DE75-6C45-1C63F7E9C8EA}"/>
              </a:ext>
            </a:extLst>
          </p:cNvPr>
          <p:cNvSpPr txBox="1"/>
          <p:nvPr/>
        </p:nvSpPr>
        <p:spPr>
          <a:xfrm>
            <a:off x="5389303" y="634632"/>
            <a:ext cx="1136358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/>
              <a:t>Se muestran en orden en que se les dio el alta (el primer elementos se muestra primero). </a:t>
            </a:r>
            <a:r>
              <a:rPr lang="es-UY" sz="1050" dirty="0">
                <a:highlight>
                  <a:srgbClr val="FFFF00"/>
                </a:highlight>
              </a:rPr>
              <a:t>PERO</a:t>
            </a:r>
          </a:p>
          <a:p>
            <a:r>
              <a:rPr lang="es-UY" sz="1050" dirty="0">
                <a:highlight>
                  <a:srgbClr val="FFFF00"/>
                </a:highlight>
              </a:rPr>
              <a:t>2.5 Tengo que buscar por nombre para eliminar producto o sea LISTA?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6887DC5-23BC-230D-690C-08F829EB4DE9}"/>
              </a:ext>
            </a:extLst>
          </p:cNvPr>
          <p:cNvSpPr txBox="1"/>
          <p:nvPr/>
        </p:nvSpPr>
        <p:spPr>
          <a:xfrm>
            <a:off x="4699123" y="4843083"/>
            <a:ext cx="2211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1050" dirty="0"/>
              <a:t>Se agrega uno arriba de otro, y se puede eliminar solo el último que entró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FAFAC94-7726-C550-AD0E-66EBC61B15BC}"/>
              </a:ext>
            </a:extLst>
          </p:cNvPr>
          <p:cNvSpPr txBox="1"/>
          <p:nvPr/>
        </p:nvSpPr>
        <p:spPr>
          <a:xfrm>
            <a:off x="7171750" y="3202576"/>
            <a:ext cx="174769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/>
              <a:t>Se procesan en orden de llegada (el primer elementos se procesa primero), pedido procesado se elimina y pasa a </a:t>
            </a:r>
            <a:r>
              <a:rPr lang="es-UY" sz="1100" dirty="0" err="1"/>
              <a:t>ColaPedidosParaEntregar</a:t>
            </a:r>
            <a:r>
              <a:rPr lang="es-UY" sz="1100" dirty="0"/>
              <a:t>()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1D28098-26E0-366C-D16D-75ADED6F6D87}"/>
              </a:ext>
            </a:extLst>
          </p:cNvPr>
          <p:cNvSpPr txBox="1"/>
          <p:nvPr/>
        </p:nvSpPr>
        <p:spPr>
          <a:xfrm>
            <a:off x="1960056" y="605173"/>
            <a:ext cx="1275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1100" dirty="0"/>
              <a:t>Se busca por Ci, se muestran ordenados alfabéticamente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83D7A11-6D9E-0F74-8A41-FF4898A569CD}"/>
              </a:ext>
            </a:extLst>
          </p:cNvPr>
          <p:cNvCxnSpPr>
            <a:cxnSpLocks/>
          </p:cNvCxnSpPr>
          <p:nvPr/>
        </p:nvCxnSpPr>
        <p:spPr>
          <a:xfrm>
            <a:off x="1333785" y="3003383"/>
            <a:ext cx="0" cy="817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C33449E-246E-476B-5E7D-DD20D8213147}"/>
              </a:ext>
            </a:extLst>
          </p:cNvPr>
          <p:cNvSpPr/>
          <p:nvPr/>
        </p:nvSpPr>
        <p:spPr>
          <a:xfrm flipV="1">
            <a:off x="901713" y="3863872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48A363C-AE49-66AD-16A1-EF2222439BD3}"/>
              </a:ext>
            </a:extLst>
          </p:cNvPr>
          <p:cNvSpPr/>
          <p:nvPr/>
        </p:nvSpPr>
        <p:spPr>
          <a:xfrm flipV="1">
            <a:off x="901715" y="4287805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F3ADED7-FE15-8C10-1B98-FA35576FCDC9}"/>
              </a:ext>
            </a:extLst>
          </p:cNvPr>
          <p:cNvSpPr/>
          <p:nvPr/>
        </p:nvSpPr>
        <p:spPr>
          <a:xfrm flipV="1">
            <a:off x="901714" y="4734036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D232677-BD88-1493-AB99-F3C0661E7921}"/>
              </a:ext>
            </a:extLst>
          </p:cNvPr>
          <p:cNvSpPr txBox="1"/>
          <p:nvPr/>
        </p:nvSpPr>
        <p:spPr>
          <a:xfrm>
            <a:off x="1855905" y="3451325"/>
            <a:ext cx="301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ListaPedidosCerrados</a:t>
            </a:r>
            <a:r>
              <a:rPr lang="en-US" dirty="0"/>
              <a:t>(</a:t>
            </a:r>
            <a:r>
              <a:rPr lang="en-US" dirty="0" err="1"/>
              <a:t>Cliente</a:t>
            </a:r>
            <a:r>
              <a:rPr lang="en-US" dirty="0"/>
              <a:t>)</a:t>
            </a:r>
            <a:endParaRPr lang="es-UY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5D2C676-402B-893F-D85C-9083FD14B72B}"/>
              </a:ext>
            </a:extLst>
          </p:cNvPr>
          <p:cNvSpPr txBox="1"/>
          <p:nvPr/>
        </p:nvSpPr>
        <p:spPr>
          <a:xfrm>
            <a:off x="1871578" y="3824842"/>
            <a:ext cx="2600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Tengo </a:t>
            </a:r>
            <a:r>
              <a:rPr lang="en-US" sz="1100" dirty="0" err="1"/>
              <a:t>todos</a:t>
            </a:r>
            <a:r>
              <a:rPr lang="en-US" sz="1100" dirty="0"/>
              <a:t> </a:t>
            </a:r>
            <a:r>
              <a:rPr lang="en-US" sz="1100" dirty="0" err="1"/>
              <a:t>los</a:t>
            </a:r>
            <a:r>
              <a:rPr lang="en-US" sz="1100" dirty="0"/>
              <a:t> </a:t>
            </a:r>
            <a:r>
              <a:rPr lang="en-US" sz="1100" dirty="0" err="1"/>
              <a:t>pedidos</a:t>
            </a:r>
            <a:r>
              <a:rPr lang="en-US" sz="1100" dirty="0"/>
              <a:t> </a:t>
            </a:r>
            <a:r>
              <a:rPr lang="en-US" sz="1100" dirty="0" err="1"/>
              <a:t>cerrados</a:t>
            </a:r>
            <a:r>
              <a:rPr lang="en-US" sz="1100" dirty="0"/>
              <a:t> de un </a:t>
            </a:r>
            <a:r>
              <a:rPr lang="en-US" sz="1100" dirty="0" err="1"/>
              <a:t>cliente</a:t>
            </a:r>
            <a:endParaRPr lang="es-UY" sz="11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A0B6EE6-4538-E103-BF58-0802A09FF01B}"/>
              </a:ext>
            </a:extLst>
          </p:cNvPr>
          <p:cNvSpPr/>
          <p:nvPr/>
        </p:nvSpPr>
        <p:spPr>
          <a:xfrm>
            <a:off x="508802" y="2250622"/>
            <a:ext cx="1577517" cy="866350"/>
          </a:xfrm>
          <a:prstGeom prst="rect">
            <a:avLst/>
          </a:prstGeom>
          <a:noFill/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55BBB35-0100-7EB5-46F6-81013E689508}"/>
              </a:ext>
            </a:extLst>
          </p:cNvPr>
          <p:cNvSpPr/>
          <p:nvPr/>
        </p:nvSpPr>
        <p:spPr>
          <a:xfrm>
            <a:off x="813246" y="4696665"/>
            <a:ext cx="1135454" cy="502794"/>
          </a:xfrm>
          <a:prstGeom prst="rect">
            <a:avLst/>
          </a:prstGeom>
          <a:noFill/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BD4AAE6-AC89-C6C9-91ED-0B7187C44C9B}"/>
              </a:ext>
            </a:extLst>
          </p:cNvPr>
          <p:cNvSpPr txBox="1"/>
          <p:nvPr/>
        </p:nvSpPr>
        <p:spPr>
          <a:xfrm>
            <a:off x="540908" y="570167"/>
            <a:ext cx="174782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String</a:t>
            </a:r>
            <a:r>
              <a:rPr lang="es-UY" sz="1000" dirty="0"/>
              <a:t> </a:t>
            </a:r>
            <a:r>
              <a:rPr lang="es-UY" sz="1000" b="1" dirty="0"/>
              <a:t>nombre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String</a:t>
            </a:r>
            <a:r>
              <a:rPr lang="es-UY" sz="1000" dirty="0"/>
              <a:t> </a:t>
            </a:r>
            <a:r>
              <a:rPr lang="es-UY" sz="1000" b="1" dirty="0" err="1"/>
              <a:t>ci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Pila </a:t>
            </a:r>
            <a:r>
              <a:rPr lang="es-UY" sz="1000" b="1" dirty="0" err="1"/>
              <a:t>pilaPedidos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Pedido </a:t>
            </a:r>
            <a:r>
              <a:rPr lang="es-UY" sz="1000" b="1" dirty="0" err="1"/>
              <a:t>pedidoAbierto</a:t>
            </a:r>
            <a:r>
              <a:rPr lang="es-UY" sz="1000" dirty="0"/>
              <a:t>;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1D24C7D-AA9A-371B-B4F3-CAECA2210592}"/>
              </a:ext>
            </a:extLst>
          </p:cNvPr>
          <p:cNvSpPr txBox="1"/>
          <p:nvPr/>
        </p:nvSpPr>
        <p:spPr>
          <a:xfrm>
            <a:off x="7222816" y="566766"/>
            <a:ext cx="158350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static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/>
              <a:t>ID</a:t>
            </a:r>
            <a:r>
              <a:rPr lang="es-UY" sz="1000" dirty="0"/>
              <a:t> = 1;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 err="1"/>
              <a:t>IDPedido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enum</a:t>
            </a:r>
            <a:r>
              <a:rPr lang="es-UY" sz="1000" dirty="0"/>
              <a:t> </a:t>
            </a:r>
            <a:r>
              <a:rPr lang="es-UY" sz="1000" b="1" dirty="0"/>
              <a:t>estado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Cliente </a:t>
            </a:r>
            <a:r>
              <a:rPr lang="es-UY" sz="1000" b="1" dirty="0" err="1"/>
              <a:t>cli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Pila </a:t>
            </a:r>
            <a:r>
              <a:rPr lang="es-UY" sz="1000" b="1" dirty="0" err="1"/>
              <a:t>pilaProductos</a:t>
            </a:r>
            <a:r>
              <a:rPr lang="es-UY" sz="1000" dirty="0"/>
              <a:t>;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5D48424-461D-6B81-BCBA-7FD04F2A7D91}"/>
              </a:ext>
            </a:extLst>
          </p:cNvPr>
          <p:cNvSpPr txBox="1"/>
          <p:nvPr/>
        </p:nvSpPr>
        <p:spPr>
          <a:xfrm>
            <a:off x="3712676" y="612895"/>
            <a:ext cx="187935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String</a:t>
            </a:r>
            <a:r>
              <a:rPr lang="es-UY" sz="1000" dirty="0"/>
              <a:t> </a:t>
            </a:r>
            <a:r>
              <a:rPr lang="es-UY" sz="1000" b="1" dirty="0"/>
              <a:t>nombre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String</a:t>
            </a:r>
            <a:r>
              <a:rPr lang="es-UY" sz="1000" dirty="0"/>
              <a:t> </a:t>
            </a:r>
            <a:r>
              <a:rPr lang="es-UY" sz="1000" b="1" dirty="0" err="1"/>
              <a:t>descripcion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/>
              <a:t>stock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/>
              <a:t>ID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static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 err="1"/>
              <a:t>IDClase</a:t>
            </a:r>
            <a:r>
              <a:rPr lang="es-UY" sz="1000" dirty="0"/>
              <a:t> = 1;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6471AA1-3783-39B1-6422-74D4A608E628}"/>
              </a:ext>
            </a:extLst>
          </p:cNvPr>
          <p:cNvSpPr/>
          <p:nvPr/>
        </p:nvSpPr>
        <p:spPr>
          <a:xfrm>
            <a:off x="3738981" y="1624418"/>
            <a:ext cx="1623201" cy="6881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28402205-DE90-C306-2B47-3B06453ADB30}"/>
              </a:ext>
            </a:extLst>
          </p:cNvPr>
          <p:cNvSpPr/>
          <p:nvPr/>
        </p:nvSpPr>
        <p:spPr>
          <a:xfrm>
            <a:off x="3738981" y="2395246"/>
            <a:ext cx="1623201" cy="6881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D35BCF5-B5AD-2005-B077-F03E180D7358}"/>
              </a:ext>
            </a:extLst>
          </p:cNvPr>
          <p:cNvSpPr/>
          <p:nvPr/>
        </p:nvSpPr>
        <p:spPr>
          <a:xfrm>
            <a:off x="7186405" y="1521454"/>
            <a:ext cx="1483355" cy="7441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A979DDA7-D82F-A449-2CC0-5D1D97106448}"/>
              </a:ext>
            </a:extLst>
          </p:cNvPr>
          <p:cNvSpPr/>
          <p:nvPr/>
        </p:nvSpPr>
        <p:spPr>
          <a:xfrm>
            <a:off x="7195695" y="2386216"/>
            <a:ext cx="1483355" cy="7441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3A9A9D0-BA11-006F-E277-4199AFD2C8FA}"/>
              </a:ext>
            </a:extLst>
          </p:cNvPr>
          <p:cNvSpPr txBox="1"/>
          <p:nvPr/>
        </p:nvSpPr>
        <p:spPr>
          <a:xfrm>
            <a:off x="1034783" y="3932563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/>
              <a:t>Cerrado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A6BA44E-135B-C855-06A2-B8595306141B}"/>
              </a:ext>
            </a:extLst>
          </p:cNvPr>
          <p:cNvSpPr txBox="1"/>
          <p:nvPr/>
        </p:nvSpPr>
        <p:spPr>
          <a:xfrm>
            <a:off x="1040142" y="4335586"/>
            <a:ext cx="681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/>
              <a:t>Cerrado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2CCCDD6-DB9F-2B15-AC38-66B77947AB1F}"/>
              </a:ext>
            </a:extLst>
          </p:cNvPr>
          <p:cNvSpPr txBox="1"/>
          <p:nvPr/>
        </p:nvSpPr>
        <p:spPr>
          <a:xfrm>
            <a:off x="1026408" y="4777226"/>
            <a:ext cx="681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/>
              <a:t>Cerrado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05CCD542-BA2A-7325-014E-002D5C4A2307}"/>
              </a:ext>
            </a:extLst>
          </p:cNvPr>
          <p:cNvSpPr/>
          <p:nvPr/>
        </p:nvSpPr>
        <p:spPr>
          <a:xfrm>
            <a:off x="10402607" y="844745"/>
            <a:ext cx="1276688" cy="6886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0016181F-B7FC-078C-7D9D-27533DD2B339}"/>
              </a:ext>
            </a:extLst>
          </p:cNvPr>
          <p:cNvSpPr/>
          <p:nvPr/>
        </p:nvSpPr>
        <p:spPr>
          <a:xfrm>
            <a:off x="10393316" y="1623723"/>
            <a:ext cx="1285979" cy="6543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7FE5730F-3E2F-F60F-E9A2-5ABF5A213D0B}"/>
              </a:ext>
            </a:extLst>
          </p:cNvPr>
          <p:cNvSpPr/>
          <p:nvPr/>
        </p:nvSpPr>
        <p:spPr>
          <a:xfrm>
            <a:off x="10393315" y="2368455"/>
            <a:ext cx="1285979" cy="5966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7CA9954-7CC9-131B-0630-ACDEB6CC655E}"/>
              </a:ext>
            </a:extLst>
          </p:cNvPr>
          <p:cNvSpPr txBox="1"/>
          <p:nvPr/>
        </p:nvSpPr>
        <p:spPr>
          <a:xfrm flipH="1">
            <a:off x="9836830" y="159607"/>
            <a:ext cx="251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600" b="1" dirty="0" err="1"/>
              <a:t>ColaPedidosParaEntregar</a:t>
            </a:r>
            <a:r>
              <a:rPr lang="es-UY" sz="1600" dirty="0"/>
              <a:t> (Sistema)</a:t>
            </a:r>
          </a:p>
        </p:txBody>
      </p:sp>
      <p:sp>
        <p:nvSpPr>
          <p:cNvPr id="55" name="Abrir llave 54">
            <a:extLst>
              <a:ext uri="{FF2B5EF4-FFF2-40B4-BE49-F238E27FC236}">
                <a16:creationId xmlns:a16="http://schemas.microsoft.com/office/drawing/2014/main" id="{0C2A44B0-0F81-61A8-9232-ECC59540E83D}"/>
              </a:ext>
            </a:extLst>
          </p:cNvPr>
          <p:cNvSpPr/>
          <p:nvPr/>
        </p:nvSpPr>
        <p:spPr>
          <a:xfrm rot="16200000">
            <a:off x="9425756" y="2430472"/>
            <a:ext cx="434716" cy="4840597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E7E45FE-4B5C-C6AA-BAAE-284C96BD78D3}"/>
              </a:ext>
            </a:extLst>
          </p:cNvPr>
          <p:cNvSpPr txBox="1"/>
          <p:nvPr/>
        </p:nvSpPr>
        <p:spPr>
          <a:xfrm>
            <a:off x="8107801" y="5068129"/>
            <a:ext cx="3655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/>
              <a:t>Acá dos colas distintas porque sino habría que recorrer siempre la cola para saber cuál es el próximo para entregar.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E63BDF4-15E3-3FB8-9F71-5C166AE1BD52}"/>
              </a:ext>
            </a:extLst>
          </p:cNvPr>
          <p:cNvSpPr txBox="1"/>
          <p:nvPr/>
        </p:nvSpPr>
        <p:spPr>
          <a:xfrm>
            <a:off x="7581307" y="1786884"/>
            <a:ext cx="681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/>
              <a:t>Cerrado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CDFE4583-7628-7507-91FD-B26A1612925B}"/>
              </a:ext>
            </a:extLst>
          </p:cNvPr>
          <p:cNvSpPr txBox="1"/>
          <p:nvPr/>
        </p:nvSpPr>
        <p:spPr>
          <a:xfrm>
            <a:off x="7596541" y="2606150"/>
            <a:ext cx="681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/>
              <a:t>Cerrado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69796DB1-D39D-0D80-E482-08F3B8A52672}"/>
              </a:ext>
            </a:extLst>
          </p:cNvPr>
          <p:cNvSpPr txBox="1"/>
          <p:nvPr/>
        </p:nvSpPr>
        <p:spPr>
          <a:xfrm>
            <a:off x="10351308" y="1075737"/>
            <a:ext cx="1427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 err="1"/>
              <a:t>ProntoParaEntregar</a:t>
            </a:r>
            <a:endParaRPr lang="es-UY" sz="1200" i="1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86E31EFE-3D1B-0707-E7D9-A5C1C5CB23D2}"/>
              </a:ext>
            </a:extLst>
          </p:cNvPr>
          <p:cNvSpPr txBox="1"/>
          <p:nvPr/>
        </p:nvSpPr>
        <p:spPr>
          <a:xfrm>
            <a:off x="10322422" y="1851989"/>
            <a:ext cx="1427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 err="1"/>
              <a:t>ProntoParaEntregar</a:t>
            </a:r>
            <a:endParaRPr lang="es-UY" sz="1200" i="1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9CF027D-F1B8-C04C-AE91-55BA2FD0D55F}"/>
              </a:ext>
            </a:extLst>
          </p:cNvPr>
          <p:cNvSpPr txBox="1"/>
          <p:nvPr/>
        </p:nvSpPr>
        <p:spPr>
          <a:xfrm>
            <a:off x="10351307" y="2563468"/>
            <a:ext cx="1427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 err="1"/>
              <a:t>ProntoParaEntregar</a:t>
            </a:r>
            <a:endParaRPr lang="es-UY" sz="1200" i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823D65F-6E1F-5651-3DA6-FB35D344279C}"/>
              </a:ext>
            </a:extLst>
          </p:cNvPr>
          <p:cNvSpPr txBox="1"/>
          <p:nvPr/>
        </p:nvSpPr>
        <p:spPr>
          <a:xfrm>
            <a:off x="10888883" y="474221"/>
            <a:ext cx="9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Lista?</a:t>
            </a:r>
          </a:p>
        </p:txBody>
      </p:sp>
    </p:spTree>
    <p:extLst>
      <p:ext uri="{BB962C8B-B14F-4D97-AF65-F5344CB8AC3E}">
        <p14:creationId xmlns:p14="http://schemas.microsoft.com/office/powerpoint/2010/main" val="185749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844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352</Words>
  <Application>Microsoft Office PowerPoint</Application>
  <PresentationFormat>Panorámica</PresentationFormat>
  <Paragraphs>50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Sofi Fernandez</dc:creator>
  <cp:lastModifiedBy>Lucas Joaquin Divenuto Galeano</cp:lastModifiedBy>
  <cp:revision>4</cp:revision>
  <dcterms:created xsi:type="dcterms:W3CDTF">2023-04-13T21:23:45Z</dcterms:created>
  <dcterms:modified xsi:type="dcterms:W3CDTF">2023-04-28T23:31:02Z</dcterms:modified>
</cp:coreProperties>
</file>