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5" dt="2023-04-24T23:53:4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4-24T23:53:54.423" v="955" actId="1076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4-24T23:53:54.423" v="955" actId="1076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4-24T15:01:44.711" v="677" actId="14100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4-24T15:03:04.159" v="736" actId="20577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4-24T15:05:54.775" v="946" actId="20577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4-24T15:01:08.816" v="673" actId="1076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5:03:33.219" v="748" actId="20577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4-24T15:01:53.377" v="678" actId="1076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4-24T15:01:59.624" v="681" actId="1076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4-24T15:02:03.695" v="682" actId="1076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4-24T15:01:39.715" v="676" actId="40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4-24T15:04:50.603" v="908" actId="1076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4-24T15:04:55.985" v="910" actId="1076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4-24T15:05:28.352" v="941" actId="1076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4-24T15:05:33.699" v="943" actId="1076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4-24T15:05:38.619" v="945" actId="1076"/>
          <ac:spMkLst>
            <pc:docMk/>
            <pc:sldMk cId="1857491606" sldId="258"/>
            <ac:spMk id="61" creationId="{79CF027D-F1B8-C04C-AE91-55BA2FD0D55F}"/>
          </ac:spMkLst>
        </pc:sp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1/5/2023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911338-262D-7B49-33B7-AE2E84EDCA3E}"/>
              </a:ext>
            </a:extLst>
          </p:cNvPr>
          <p:cNvSpPr/>
          <p:nvPr/>
        </p:nvSpPr>
        <p:spPr>
          <a:xfrm>
            <a:off x="55199" y="34934"/>
            <a:ext cx="12081602" cy="3158536"/>
          </a:xfrm>
          <a:prstGeom prst="roundRect">
            <a:avLst>
              <a:gd name="adj" fmla="val 65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589131" y="634632"/>
            <a:ext cx="1392055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42927" y="87792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567666" y="1434834"/>
            <a:ext cx="1412163" cy="76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574467" y="2324071"/>
            <a:ext cx="1414910" cy="732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195695" y="555975"/>
            <a:ext cx="1483355" cy="872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6693222" y="151056"/>
            <a:ext cx="328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92566" y="335722"/>
            <a:ext cx="39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1906270" y="4918702"/>
            <a:ext cx="3709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336958" y="485077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3146558" y="4481439"/>
            <a:ext cx="33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</a:t>
            </a:r>
            <a:r>
              <a:rPr lang="es-UY"/>
              <a:t>(Pedido, </a:t>
            </a:r>
            <a:r>
              <a:rPr lang="es-UY" sz="1100" dirty="0"/>
              <a:t>del cliente</a:t>
            </a:r>
            <a:r>
              <a:rPr lang="es-UY" dirty="0"/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191599" y="484632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008378" y="484632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3742030" y="566025"/>
            <a:ext cx="1623201" cy="100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3414934" y="170463"/>
            <a:ext cx="34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5389303" y="634632"/>
            <a:ext cx="113635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/>
              <a:t>Se muestran en orden en que se les dio el alta (el primer elementos se muestra primero). </a:t>
            </a:r>
            <a:r>
              <a:rPr lang="es-UY" sz="1050" dirty="0">
                <a:highlight>
                  <a:srgbClr val="FFFF00"/>
                </a:highlight>
              </a:rPr>
              <a:t>PERO</a:t>
            </a:r>
          </a:p>
          <a:p>
            <a:r>
              <a:rPr lang="es-UY" sz="1050" dirty="0">
                <a:highlight>
                  <a:srgbClr val="FFFF00"/>
                </a:highlight>
              </a:rPr>
              <a:t>2.5 Tengo que buscar por nombre para eliminar producto o 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4699123" y="484308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se puede eliminar solo el último que entró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7171750" y="3202576"/>
            <a:ext cx="1747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Se procesan en orden de llegada (el primer elementos se procesa primero), pedido procesado se elimina y pasa a </a:t>
            </a:r>
            <a:r>
              <a:rPr lang="es-UY" sz="1100" dirty="0" err="1"/>
              <a:t>ListaPedidosParaEntregar</a:t>
            </a:r>
            <a:r>
              <a:rPr lang="es-UY" sz="1100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1960056" y="605173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333785" y="3003383"/>
            <a:ext cx="0" cy="81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901713" y="3863872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901715" y="4287805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901714" y="4734036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>
            <a:off x="1855905" y="3451325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ListaPedidosCerrados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1871578" y="3824842"/>
            <a:ext cx="2600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Tengo </a:t>
            </a:r>
            <a:r>
              <a:rPr lang="en-US" sz="1100" dirty="0" err="1"/>
              <a:t>todos</a:t>
            </a:r>
            <a:r>
              <a:rPr lang="en-US" sz="1100" dirty="0"/>
              <a:t> </a:t>
            </a:r>
            <a:r>
              <a:rPr lang="en-US" sz="1100" dirty="0" err="1"/>
              <a:t>los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 de un </a:t>
            </a:r>
            <a:r>
              <a:rPr lang="en-US" sz="1100" dirty="0" err="1"/>
              <a:t>cliente</a:t>
            </a:r>
            <a:endParaRPr lang="es-UY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0B6EE6-4538-E103-BF58-0802A09FF01B}"/>
              </a:ext>
            </a:extLst>
          </p:cNvPr>
          <p:cNvSpPr/>
          <p:nvPr/>
        </p:nvSpPr>
        <p:spPr>
          <a:xfrm>
            <a:off x="508802" y="2250622"/>
            <a:ext cx="1577517" cy="86635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5BBB35-0100-7EB5-46F6-81013E689508}"/>
              </a:ext>
            </a:extLst>
          </p:cNvPr>
          <p:cNvSpPr/>
          <p:nvPr/>
        </p:nvSpPr>
        <p:spPr>
          <a:xfrm>
            <a:off x="813246" y="4696665"/>
            <a:ext cx="1135454" cy="50279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D4AAE6-AC89-C6C9-91ED-0B7187C44C9B}"/>
              </a:ext>
            </a:extLst>
          </p:cNvPr>
          <p:cNvSpPr txBox="1"/>
          <p:nvPr/>
        </p:nvSpPr>
        <p:spPr>
          <a:xfrm>
            <a:off x="540908" y="570167"/>
            <a:ext cx="1747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ci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ListaSimple</a:t>
            </a:r>
            <a:r>
              <a:rPr lang="es-UY" sz="1000" dirty="0"/>
              <a:t> </a:t>
            </a:r>
            <a:r>
              <a:rPr lang="es-UY" sz="1000" b="1" dirty="0" err="1"/>
              <a:t>listaPedidos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Pedido </a:t>
            </a:r>
            <a:r>
              <a:rPr lang="es-UY" sz="1000" b="1" dirty="0" err="1"/>
              <a:t>pedidoAbierto</a:t>
            </a:r>
            <a:r>
              <a:rPr lang="es-UY" sz="1000" dirty="0"/>
              <a:t>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D24C7D-AA9A-371B-B4F3-CAECA2210592}"/>
              </a:ext>
            </a:extLst>
          </p:cNvPr>
          <p:cNvSpPr txBox="1"/>
          <p:nvPr/>
        </p:nvSpPr>
        <p:spPr>
          <a:xfrm>
            <a:off x="7222816" y="566766"/>
            <a:ext cx="1583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IDPedido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enum</a:t>
            </a:r>
            <a:r>
              <a:rPr lang="es-UY" sz="1000" dirty="0"/>
              <a:t> </a:t>
            </a:r>
            <a:r>
              <a:rPr lang="es-UY" sz="1000" b="1" dirty="0"/>
              <a:t>estado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Cliente </a:t>
            </a:r>
            <a:r>
              <a:rPr lang="es-UY" sz="1000" b="1" dirty="0" err="1"/>
              <a:t>cli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pilaProductos</a:t>
            </a:r>
            <a:r>
              <a:rPr lang="es-UY" sz="1000" dirty="0"/>
              <a:t>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D48424-461D-6B81-BCBA-7FD04F2A7D91}"/>
              </a:ext>
            </a:extLst>
          </p:cNvPr>
          <p:cNvSpPr txBox="1"/>
          <p:nvPr/>
        </p:nvSpPr>
        <p:spPr>
          <a:xfrm>
            <a:off x="3666636" y="585521"/>
            <a:ext cx="18793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descripcion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stock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IDClase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pedidosProducto</a:t>
            </a:r>
            <a:r>
              <a:rPr lang="es-UY" sz="1000" dirty="0"/>
              <a:t> = 0;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471AA1-3783-39B1-6422-74D4A608E628}"/>
              </a:ext>
            </a:extLst>
          </p:cNvPr>
          <p:cNvSpPr/>
          <p:nvPr/>
        </p:nvSpPr>
        <p:spPr>
          <a:xfrm>
            <a:off x="3738981" y="1624418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8402205-DE90-C306-2B47-3B06453ADB30}"/>
              </a:ext>
            </a:extLst>
          </p:cNvPr>
          <p:cNvSpPr/>
          <p:nvPr/>
        </p:nvSpPr>
        <p:spPr>
          <a:xfrm>
            <a:off x="3738981" y="2395246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D35BCF5-B5AD-2005-B077-F03E180D7358}"/>
              </a:ext>
            </a:extLst>
          </p:cNvPr>
          <p:cNvSpPr/>
          <p:nvPr/>
        </p:nvSpPr>
        <p:spPr>
          <a:xfrm>
            <a:off x="7186405" y="1521454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79DDA7-D82F-A449-2CC0-5D1D97106448}"/>
              </a:ext>
            </a:extLst>
          </p:cNvPr>
          <p:cNvSpPr/>
          <p:nvPr/>
        </p:nvSpPr>
        <p:spPr>
          <a:xfrm>
            <a:off x="7195695" y="2386216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A9A9D0-BA11-006F-E277-4199AFD2C8FA}"/>
              </a:ext>
            </a:extLst>
          </p:cNvPr>
          <p:cNvSpPr txBox="1"/>
          <p:nvPr/>
        </p:nvSpPr>
        <p:spPr>
          <a:xfrm>
            <a:off x="1034783" y="393256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A6BA44E-135B-C855-06A2-B8595306141B}"/>
              </a:ext>
            </a:extLst>
          </p:cNvPr>
          <p:cNvSpPr txBox="1"/>
          <p:nvPr/>
        </p:nvSpPr>
        <p:spPr>
          <a:xfrm>
            <a:off x="1040142" y="433558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2CCCDD6-DB9F-2B15-AC38-66B77947AB1F}"/>
              </a:ext>
            </a:extLst>
          </p:cNvPr>
          <p:cNvSpPr txBox="1"/>
          <p:nvPr/>
        </p:nvSpPr>
        <p:spPr>
          <a:xfrm>
            <a:off x="1026408" y="477722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CCD542-BA2A-7325-014E-002D5C4A2307}"/>
              </a:ext>
            </a:extLst>
          </p:cNvPr>
          <p:cNvSpPr/>
          <p:nvPr/>
        </p:nvSpPr>
        <p:spPr>
          <a:xfrm>
            <a:off x="10402607" y="844745"/>
            <a:ext cx="1276688" cy="6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016181F-B7FC-078C-7D9D-27533DD2B339}"/>
              </a:ext>
            </a:extLst>
          </p:cNvPr>
          <p:cNvSpPr/>
          <p:nvPr/>
        </p:nvSpPr>
        <p:spPr>
          <a:xfrm>
            <a:off x="10393316" y="1623723"/>
            <a:ext cx="1285979" cy="654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E5730F-3E2F-F60F-E9A2-5ABF5A213D0B}"/>
              </a:ext>
            </a:extLst>
          </p:cNvPr>
          <p:cNvSpPr/>
          <p:nvPr/>
        </p:nvSpPr>
        <p:spPr>
          <a:xfrm>
            <a:off x="10393315" y="2368455"/>
            <a:ext cx="1285979" cy="59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CA9954-7CC9-131B-0630-ACDEB6CC655E}"/>
              </a:ext>
            </a:extLst>
          </p:cNvPr>
          <p:cNvSpPr txBox="1"/>
          <p:nvPr/>
        </p:nvSpPr>
        <p:spPr>
          <a:xfrm flipH="1">
            <a:off x="9836830" y="159607"/>
            <a:ext cx="25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err="1"/>
              <a:t>ListaPedidosParaEntregar</a:t>
            </a:r>
            <a:r>
              <a:rPr lang="es-UY" sz="1600" dirty="0"/>
              <a:t> (Sistema)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63BDF4-15E3-3FB8-9F71-5C166AE1BD52}"/>
              </a:ext>
            </a:extLst>
          </p:cNvPr>
          <p:cNvSpPr txBox="1"/>
          <p:nvPr/>
        </p:nvSpPr>
        <p:spPr>
          <a:xfrm>
            <a:off x="7581307" y="178688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DFE4583-7628-7507-91FD-B26A1612925B}"/>
              </a:ext>
            </a:extLst>
          </p:cNvPr>
          <p:cNvSpPr txBox="1"/>
          <p:nvPr/>
        </p:nvSpPr>
        <p:spPr>
          <a:xfrm>
            <a:off x="7596541" y="2606150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9796DB1-D39D-0D80-E482-08F3B8A52672}"/>
              </a:ext>
            </a:extLst>
          </p:cNvPr>
          <p:cNvSpPr txBox="1"/>
          <p:nvPr/>
        </p:nvSpPr>
        <p:spPr>
          <a:xfrm>
            <a:off x="10351308" y="1075737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6E31EFE-3D1B-0707-E7D9-A5C1C5CB23D2}"/>
              </a:ext>
            </a:extLst>
          </p:cNvPr>
          <p:cNvSpPr txBox="1"/>
          <p:nvPr/>
        </p:nvSpPr>
        <p:spPr>
          <a:xfrm>
            <a:off x="10322422" y="1851989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CF027D-F1B8-C04C-AE91-55BA2FD0D55F}"/>
              </a:ext>
            </a:extLst>
          </p:cNvPr>
          <p:cNvSpPr txBox="1"/>
          <p:nvPr/>
        </p:nvSpPr>
        <p:spPr>
          <a:xfrm>
            <a:off x="10351307" y="2563468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335</Words>
  <Application>Microsoft Office PowerPoint</Application>
  <PresentationFormat>Panorámica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Lucas Joaquin Divenuto Galeano</cp:lastModifiedBy>
  <cp:revision>5</cp:revision>
  <dcterms:created xsi:type="dcterms:W3CDTF">2023-04-13T21:23:45Z</dcterms:created>
  <dcterms:modified xsi:type="dcterms:W3CDTF">2023-05-02T21:35:00Z</dcterms:modified>
</cp:coreProperties>
</file>