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44603-F0F1-4CE7-A2D2-BF4A08CD2ABD}" v="1" dt="2023-11-07T16:51:0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1DA44603-F0F1-4CE7-A2D2-BF4A08CD2ABD}"/>
    <pc:docChg chg="custSel modSld">
      <pc:chgData name="Sofi Fernández" userId="5dcd86d9bf03d87f" providerId="LiveId" clId="{1DA44603-F0F1-4CE7-A2D2-BF4A08CD2ABD}" dt="2023-11-07T16:51:23.018" v="6" actId="1076"/>
      <pc:docMkLst>
        <pc:docMk/>
      </pc:docMkLst>
      <pc:sldChg chg="addSp delSp modSp mod">
        <pc:chgData name="Sofi Fernández" userId="5dcd86d9bf03d87f" providerId="LiveId" clId="{1DA44603-F0F1-4CE7-A2D2-BF4A08CD2ABD}" dt="2023-11-07T16:51:23.018" v="6" actId="1076"/>
        <pc:sldMkLst>
          <pc:docMk/>
          <pc:sldMk cId="2796425738" sldId="256"/>
        </pc:sldMkLst>
        <pc:picChg chg="add mod ord">
          <ac:chgData name="Sofi Fernández" userId="5dcd86d9bf03d87f" providerId="LiveId" clId="{1DA44603-F0F1-4CE7-A2D2-BF4A08CD2ABD}" dt="2023-11-07T16:51:23.018" v="6" actId="1076"/>
          <ac:picMkLst>
            <pc:docMk/>
            <pc:sldMk cId="2796425738" sldId="256"/>
            <ac:picMk id="2" creationId="{BA878E1B-4A7C-E4BE-21FB-4ACEF74D7C2A}"/>
          </ac:picMkLst>
        </pc:picChg>
        <pc:picChg chg="del">
          <ac:chgData name="Sofi Fernández" userId="5dcd86d9bf03d87f" providerId="LiveId" clId="{1DA44603-F0F1-4CE7-A2D2-BF4A08CD2ABD}" dt="2023-11-07T16:51:14.836" v="4" actId="478"/>
          <ac:picMkLst>
            <pc:docMk/>
            <pc:sldMk cId="2796425738" sldId="256"/>
            <ac:picMk id="5" creationId="{B7D5195C-69A7-CAA3-EBB6-206FB84238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7480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60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44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221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34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0735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07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403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103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37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7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65F3-2298-4410-904E-E33BDCC74A9A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285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878E1B-4A7C-E4BE-21FB-4ACEF74D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3" y="4468157"/>
            <a:ext cx="2304070" cy="33929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BBCBE1A-7126-86F8-DBB9-088FC0F9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10" y="566750"/>
            <a:ext cx="2311502" cy="33929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1582AB-F4D1-4D0B-1727-2E0BB1B69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33" y="566750"/>
            <a:ext cx="2326367" cy="33929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4A6EEF-CD59-F41B-797E-65245414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510" y="4416878"/>
            <a:ext cx="2326368" cy="3392928"/>
          </a:xfrm>
          <a:prstGeom prst="rect">
            <a:avLst/>
          </a:prstGeom>
        </p:spPr>
      </p:pic>
      <p:pic>
        <p:nvPicPr>
          <p:cNvPr id="9" name="Gráfico 8" descr="Insignia 1 con relleno sólido">
            <a:extLst>
              <a:ext uri="{FF2B5EF4-FFF2-40B4-BE49-F238E27FC236}">
                <a16:creationId xmlns:a16="http://schemas.microsoft.com/office/drawing/2014/main" id="{3C13FA2C-FEB0-4E92-1A0D-0F1BD26DD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977" y="29340"/>
            <a:ext cx="914400" cy="914400"/>
          </a:xfrm>
          <a:prstGeom prst="rect">
            <a:avLst/>
          </a:prstGeom>
        </p:spPr>
      </p:pic>
      <p:pic>
        <p:nvPicPr>
          <p:cNvPr id="11" name="Gráfico 10" descr="Insignia con relleno sólido">
            <a:extLst>
              <a:ext uri="{FF2B5EF4-FFF2-40B4-BE49-F238E27FC236}">
                <a16:creationId xmlns:a16="http://schemas.microsoft.com/office/drawing/2014/main" id="{F19A6395-6157-F0D2-F14C-FF1E8E516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1174" y="58271"/>
            <a:ext cx="914400" cy="914400"/>
          </a:xfrm>
          <a:prstGeom prst="rect">
            <a:avLst/>
          </a:prstGeom>
        </p:spPr>
      </p:pic>
      <p:pic>
        <p:nvPicPr>
          <p:cNvPr id="13" name="Gráfico 12" descr="Insignia 3 con relleno sólido">
            <a:extLst>
              <a:ext uri="{FF2B5EF4-FFF2-40B4-BE49-F238E27FC236}">
                <a16:creationId xmlns:a16="http://schemas.microsoft.com/office/drawing/2014/main" id="{BCA7EC1A-053E-CC11-BB12-B3CF5E7FF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121" y="4010957"/>
            <a:ext cx="914400" cy="914400"/>
          </a:xfrm>
          <a:prstGeom prst="rect">
            <a:avLst/>
          </a:prstGeom>
        </p:spPr>
      </p:pic>
      <p:pic>
        <p:nvPicPr>
          <p:cNvPr id="15" name="Gráfico 14" descr="Insignia 4 con relleno sólido">
            <a:extLst>
              <a:ext uri="{FF2B5EF4-FFF2-40B4-BE49-F238E27FC236}">
                <a16:creationId xmlns:a16="http://schemas.microsoft.com/office/drawing/2014/main" id="{911C7DC7-306F-155F-C54F-A0F014C839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91268" y="38794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782FE60-E18E-758F-6D78-E2C2333C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6" y="786086"/>
            <a:ext cx="2374801" cy="3463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6A4851-6912-EF4D-171A-C2FCADF4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88" y="914400"/>
            <a:ext cx="2326367" cy="34202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E1D50E-7344-647D-0CC1-1EB506BA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6" y="4892842"/>
            <a:ext cx="2326367" cy="34257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C7468D-4E10-6E4F-E1A2-A534A663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888" y="4898358"/>
            <a:ext cx="2326367" cy="3420246"/>
          </a:xfrm>
          <a:prstGeom prst="rect">
            <a:avLst/>
          </a:prstGeom>
        </p:spPr>
      </p:pic>
      <p:pic>
        <p:nvPicPr>
          <p:cNvPr id="9" name="Gráfico 8" descr="Insignia 1 con relleno sólido">
            <a:extLst>
              <a:ext uri="{FF2B5EF4-FFF2-40B4-BE49-F238E27FC236}">
                <a16:creationId xmlns:a16="http://schemas.microsoft.com/office/drawing/2014/main" id="{5EC10940-D7EB-26C5-F8A8-E587D7064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916" y="299955"/>
            <a:ext cx="914400" cy="914400"/>
          </a:xfrm>
          <a:prstGeom prst="rect">
            <a:avLst/>
          </a:prstGeom>
        </p:spPr>
      </p:pic>
      <p:pic>
        <p:nvPicPr>
          <p:cNvPr id="10" name="Gráfico 9" descr="Insignia con relleno sólido">
            <a:extLst>
              <a:ext uri="{FF2B5EF4-FFF2-40B4-BE49-F238E27FC236}">
                <a16:creationId xmlns:a16="http://schemas.microsoft.com/office/drawing/2014/main" id="{508E22C9-E556-63E8-36EB-808B6F9E8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8113" y="328886"/>
            <a:ext cx="914400" cy="914400"/>
          </a:xfrm>
          <a:prstGeom prst="rect">
            <a:avLst/>
          </a:prstGeom>
        </p:spPr>
      </p:pic>
      <p:pic>
        <p:nvPicPr>
          <p:cNvPr id="11" name="Gráfico 10" descr="Insignia 3 con relleno sólido">
            <a:extLst>
              <a:ext uri="{FF2B5EF4-FFF2-40B4-BE49-F238E27FC236}">
                <a16:creationId xmlns:a16="http://schemas.microsoft.com/office/drawing/2014/main" id="{46B94C7C-616F-7446-F619-7BDA158659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646" y="4307328"/>
            <a:ext cx="914400" cy="914400"/>
          </a:xfrm>
          <a:prstGeom prst="rect">
            <a:avLst/>
          </a:prstGeom>
        </p:spPr>
      </p:pic>
      <p:pic>
        <p:nvPicPr>
          <p:cNvPr id="12" name="Gráfico 11" descr="Insignia 4 con relleno sólido">
            <a:extLst>
              <a:ext uri="{FF2B5EF4-FFF2-40B4-BE49-F238E27FC236}">
                <a16:creationId xmlns:a16="http://schemas.microsoft.com/office/drawing/2014/main" id="{A8967B12-9F14-5A07-0E80-0F4134EB9F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8113" y="4373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451BD6-A2FF-1C7A-2CCB-0869706D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3" y="545431"/>
            <a:ext cx="2583395" cy="3785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44B22E-21A0-FBB7-6A50-0E16F1F3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94" y="529870"/>
            <a:ext cx="2585686" cy="3801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3C48F6-328E-64C2-B653-37265E12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2" y="4893321"/>
            <a:ext cx="2583395" cy="38042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D0897-EB84-6C9F-C001-AEB580E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714" y="4893321"/>
            <a:ext cx="2674622" cy="3785938"/>
          </a:xfrm>
          <a:prstGeom prst="rect">
            <a:avLst/>
          </a:prstGeom>
        </p:spPr>
      </p:pic>
      <p:pic>
        <p:nvPicPr>
          <p:cNvPr id="8" name="Gráfico 7" descr="Insignia 1 con relleno sólido">
            <a:extLst>
              <a:ext uri="{FF2B5EF4-FFF2-40B4-BE49-F238E27FC236}">
                <a16:creationId xmlns:a16="http://schemas.microsoft.com/office/drawing/2014/main" id="{2C99FF6B-BF58-BBDD-6895-A011B42B8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2" y="-16521"/>
            <a:ext cx="914400" cy="914400"/>
          </a:xfrm>
          <a:prstGeom prst="rect">
            <a:avLst/>
          </a:prstGeom>
        </p:spPr>
      </p:pic>
      <p:pic>
        <p:nvPicPr>
          <p:cNvPr id="9" name="Gráfico 8" descr="Insignia con relleno sólido">
            <a:extLst>
              <a:ext uri="{FF2B5EF4-FFF2-40B4-BE49-F238E27FC236}">
                <a16:creationId xmlns:a16="http://schemas.microsoft.com/office/drawing/2014/main" id="{5FFCF19B-D364-C6CC-1E4D-A85794D85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0494" y="-32082"/>
            <a:ext cx="914400" cy="914400"/>
          </a:xfrm>
          <a:prstGeom prst="rect">
            <a:avLst/>
          </a:prstGeom>
        </p:spPr>
      </p:pic>
      <p:pic>
        <p:nvPicPr>
          <p:cNvPr id="10" name="Gráfico 9" descr="Insignia 3 con relleno sólido">
            <a:extLst>
              <a:ext uri="{FF2B5EF4-FFF2-40B4-BE49-F238E27FC236}">
                <a16:creationId xmlns:a16="http://schemas.microsoft.com/office/drawing/2014/main" id="{50B680BB-EF56-77CB-6A64-C5A5E0892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7" y="4347411"/>
            <a:ext cx="914400" cy="914400"/>
          </a:xfrm>
          <a:prstGeom prst="rect">
            <a:avLst/>
          </a:prstGeom>
        </p:spPr>
      </p:pic>
      <p:pic>
        <p:nvPicPr>
          <p:cNvPr id="11" name="Gráfico 10" descr="Insignia 4 con relleno sólido">
            <a:extLst>
              <a:ext uri="{FF2B5EF4-FFF2-40B4-BE49-F238E27FC236}">
                <a16:creationId xmlns:a16="http://schemas.microsoft.com/office/drawing/2014/main" id="{CFBAB9AE-1682-1AB7-6463-6DF80EA37A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0493" y="43313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 Fernández</cp:lastModifiedBy>
  <cp:revision>1</cp:revision>
  <dcterms:created xsi:type="dcterms:W3CDTF">2023-11-07T15:34:57Z</dcterms:created>
  <dcterms:modified xsi:type="dcterms:W3CDTF">2023-11-07T16:51:23Z</dcterms:modified>
</cp:coreProperties>
</file>