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5CD"/>
    <a:srgbClr val="DAFFFB"/>
    <a:srgbClr val="A6CF98"/>
    <a:srgbClr val="557C55"/>
    <a:srgbClr val="4B527E"/>
    <a:srgbClr val="2E4374"/>
    <a:srgbClr val="64CCC5"/>
    <a:srgbClr val="AEBDCA"/>
    <a:srgbClr val="1C35D3"/>
    <a:srgbClr val="FA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C3017-52E7-4B02-94ED-C1AE866536DE}" v="81" dt="2023-11-06T18:21:3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ández" userId="5dcd86d9bf03d87f" providerId="LiveId" clId="{B8CC3017-52E7-4B02-94ED-C1AE866536DE}"/>
    <pc:docChg chg="undo redo custSel addSld delSld modSld sldOrd">
      <pc:chgData name="Sofi Fernández" userId="5dcd86d9bf03d87f" providerId="LiveId" clId="{B8CC3017-52E7-4B02-94ED-C1AE866536DE}" dt="2023-11-06T18:22:16.412" v="1223" actId="20577"/>
      <pc:docMkLst>
        <pc:docMk/>
      </pc:docMkLst>
      <pc:sldChg chg="addSp modSp mod">
        <pc:chgData name="Sofi Fernández" userId="5dcd86d9bf03d87f" providerId="LiveId" clId="{B8CC3017-52E7-4B02-94ED-C1AE866536DE}" dt="2023-11-06T16:56:07.521" v="54" actId="1076"/>
        <pc:sldMkLst>
          <pc:docMk/>
          <pc:sldMk cId="1065049462" sldId="256"/>
        </pc:sldMkLst>
        <pc:spChg chg="mod">
          <ac:chgData name="Sofi Fernández" userId="5dcd86d9bf03d87f" providerId="LiveId" clId="{B8CC3017-52E7-4B02-94ED-C1AE866536DE}" dt="2023-11-06T16:55:56.900" v="53" actId="1076"/>
          <ac:spMkLst>
            <pc:docMk/>
            <pc:sldMk cId="1065049462" sldId="256"/>
            <ac:spMk id="4" creationId="{F54D4C4E-448F-7EBD-5D81-39F10B93DAC3}"/>
          </ac:spMkLst>
        </pc:spChg>
        <pc:spChg chg="mod">
          <ac:chgData name="Sofi Fernández" userId="5dcd86d9bf03d87f" providerId="LiveId" clId="{B8CC3017-52E7-4B02-94ED-C1AE866536DE}" dt="2023-11-06T16:55:36.886" v="46" actId="1076"/>
          <ac:spMkLst>
            <pc:docMk/>
            <pc:sldMk cId="1065049462" sldId="256"/>
            <ac:spMk id="8" creationId="{7542812C-2F83-2621-6059-8B5986577D27}"/>
          </ac:spMkLst>
        </pc:spChg>
        <pc:spChg chg="mod">
          <ac:chgData name="Sofi Fernández" userId="5dcd86d9bf03d87f" providerId="LiveId" clId="{B8CC3017-52E7-4B02-94ED-C1AE866536DE}" dt="2023-11-06T16:55:50.858" v="51" actId="1076"/>
          <ac:spMkLst>
            <pc:docMk/>
            <pc:sldMk cId="1065049462" sldId="256"/>
            <ac:spMk id="15" creationId="{1E7F49C8-B882-F8D8-74E6-4A552FC3F6E0}"/>
          </ac:spMkLst>
        </pc:spChg>
        <pc:picChg chg="add mod">
          <ac:chgData name="Sofi Fernández" userId="5dcd86d9bf03d87f" providerId="LiveId" clId="{B8CC3017-52E7-4B02-94ED-C1AE866536DE}" dt="2023-11-06T16:56:07.521" v="54" actId="1076"/>
          <ac:picMkLst>
            <pc:docMk/>
            <pc:sldMk cId="1065049462" sldId="256"/>
            <ac:picMk id="16" creationId="{789C7723-080A-73B7-4D73-812C633F04B8}"/>
          </ac:picMkLst>
        </pc:picChg>
      </pc:sldChg>
      <pc:sldChg chg="addSp delSp modSp new mod">
        <pc:chgData name="Sofi Fernández" userId="5dcd86d9bf03d87f" providerId="LiveId" clId="{B8CC3017-52E7-4B02-94ED-C1AE866536DE}" dt="2023-11-06T17:58:09.070" v="870" actId="1076"/>
        <pc:sldMkLst>
          <pc:docMk/>
          <pc:sldMk cId="3825193561" sldId="257"/>
        </pc:sldMkLst>
        <pc:spChg chg="add mod">
          <ac:chgData name="Sofi Fernández" userId="5dcd86d9bf03d87f" providerId="LiveId" clId="{B8CC3017-52E7-4B02-94ED-C1AE866536DE}" dt="2023-11-06T17:35:52.668" v="639" actId="1076"/>
          <ac:spMkLst>
            <pc:docMk/>
            <pc:sldMk cId="3825193561" sldId="257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3" creationId="{2B6E07FB-46D4-3B36-E3E6-3231CADCCADB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4" creationId="{52E20456-F3C6-21F9-11A4-8C2CCED0A62F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5" creationId="{D7B12AC5-2085-BC36-C68E-59DF774CFE28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6" creationId="{37FDCBC7-CACD-B5C6-DAF5-54C730A88D6D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7" creationId="{4903C12F-1061-7C25-02BD-9FF0DC64A13C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8" creationId="{558E545E-E736-9D4C-0250-70A3339108D5}"/>
          </ac:spMkLst>
        </pc:spChg>
        <pc:spChg chg="add del mod">
          <ac:chgData name="Sofi Fernández" userId="5dcd86d9bf03d87f" providerId="LiveId" clId="{B8CC3017-52E7-4B02-94ED-C1AE866536DE}" dt="2023-11-06T16:51:53.385" v="2" actId="478"/>
          <ac:spMkLst>
            <pc:docMk/>
            <pc:sldMk cId="3825193561" sldId="257"/>
            <ac:spMk id="9" creationId="{458F0F86-0C29-7DE8-442F-014C911425FB}"/>
          </ac:spMkLst>
        </pc:spChg>
        <pc:spChg chg="add del mod">
          <ac:chgData name="Sofi Fernández" userId="5dcd86d9bf03d87f" providerId="LiveId" clId="{B8CC3017-52E7-4B02-94ED-C1AE866536DE}" dt="2023-11-06T16:51:55.579" v="3" actId="478"/>
          <ac:spMkLst>
            <pc:docMk/>
            <pc:sldMk cId="3825193561" sldId="257"/>
            <ac:spMk id="10" creationId="{19DDE786-2967-FA99-8FFC-5450CF2FE383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15" creationId="{7AD55938-D5BA-0961-7E2F-BD56A8DC9BC8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21" creationId="{94046FD0-6289-2CBA-6285-FD897BE70FD8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14:09.506" v="330" actId="1076"/>
          <ac:spMkLst>
            <pc:docMk/>
            <pc:sldMk cId="3825193561" sldId="257"/>
            <ac:spMk id="29" creationId="{DC17EB7B-6A0E-959B-40D2-D605A331CCD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0" creationId="{8584C8D4-BCB3-CA2D-E332-0351B8E919F4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1" creationId="{A370C284-5270-AE95-814B-41649EBE4712}"/>
          </ac:spMkLst>
        </pc:spChg>
        <pc:spChg chg="add del mod">
          <ac:chgData name="Sofi Fernández" userId="5dcd86d9bf03d87f" providerId="LiveId" clId="{B8CC3017-52E7-4B02-94ED-C1AE866536DE}" dt="2023-11-06T17:22:15.618" v="461" actId="478"/>
          <ac:spMkLst>
            <pc:docMk/>
            <pc:sldMk cId="3825193561" sldId="257"/>
            <ac:spMk id="32" creationId="{8558A6F5-DA49-A057-E10E-933F33E11B1E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3" creationId="{0C47EB58-4C35-63D6-82A2-F1C0958521A0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4" creationId="{5AFD0883-25E5-6119-A767-67DB353E2FEA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5" creationId="{B00D53EB-C141-0DA2-D2A8-E2C8AAD4D14F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6" creationId="{27A1E3BA-7B22-568F-710A-13D9C31552C4}"/>
          </ac:spMkLst>
        </pc:spChg>
        <pc:spChg chg="add del mod">
          <ac:chgData name="Sofi Fernández" userId="5dcd86d9bf03d87f" providerId="LiveId" clId="{B8CC3017-52E7-4B02-94ED-C1AE866536DE}" dt="2023-11-06T17:44:21.051" v="754" actId="478"/>
          <ac:spMkLst>
            <pc:docMk/>
            <pc:sldMk cId="3825193561" sldId="257"/>
            <ac:spMk id="37" creationId="{183A3279-C1CA-EC9F-40FA-03DB88C4492A}"/>
          </ac:spMkLst>
        </pc:spChg>
        <pc:spChg chg="add del mod">
          <ac:chgData name="Sofi Fernández" userId="5dcd86d9bf03d87f" providerId="LiveId" clId="{B8CC3017-52E7-4B02-94ED-C1AE866536DE}" dt="2023-11-06T17:32:50.585" v="579" actId="478"/>
          <ac:spMkLst>
            <pc:docMk/>
            <pc:sldMk cId="3825193561" sldId="257"/>
            <ac:spMk id="38" creationId="{35D78177-BEE8-2931-0CBB-A0414A3D73D4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39" creationId="{D19D767C-88C8-6382-A9D9-256426FBEE1E}"/>
          </ac:spMkLst>
        </pc:spChg>
        <pc:spChg chg="add del mod">
          <ac:chgData name="Sofi Fernández" userId="5dcd86d9bf03d87f" providerId="LiveId" clId="{B8CC3017-52E7-4B02-94ED-C1AE866536DE}" dt="2023-11-06T17:33:17.937" v="590" actId="14100"/>
          <ac:spMkLst>
            <pc:docMk/>
            <pc:sldMk cId="3825193561" sldId="257"/>
            <ac:spMk id="41" creationId="{A3EF8608-F345-FE53-E88A-3B4567096F19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2" creationId="{CE8FD7CC-4FE3-DA6E-E9D2-FA648599601B}"/>
          </ac:spMkLst>
        </pc:spChg>
        <pc:spChg chg="add mod">
          <ac:chgData name="Sofi Fernández" userId="5dcd86d9bf03d87f" providerId="LiveId" clId="{B8CC3017-52E7-4B02-94ED-C1AE866536DE}" dt="2023-11-06T17:32:50.212" v="578" actId="1076"/>
          <ac:spMkLst>
            <pc:docMk/>
            <pc:sldMk cId="3825193561" sldId="257"/>
            <ac:spMk id="44" creationId="{67DD5A3F-1011-CDA2-FEA1-659C6DF02F9D}"/>
          </ac:spMkLst>
        </pc:spChg>
        <pc:spChg chg="add mod">
          <ac:chgData name="Sofi Fernández" userId="5dcd86d9bf03d87f" providerId="LiveId" clId="{B8CC3017-52E7-4B02-94ED-C1AE866536DE}" dt="2023-11-06T17:14:14.937" v="331" actId="1076"/>
          <ac:spMkLst>
            <pc:docMk/>
            <pc:sldMk cId="3825193561" sldId="257"/>
            <ac:spMk id="46" creationId="{CB2F0174-6E26-784A-79E0-ACB762DCC330}"/>
          </ac:spMkLst>
        </pc:spChg>
        <pc:spChg chg="add mod">
          <ac:chgData name="Sofi Fernández" userId="5dcd86d9bf03d87f" providerId="LiveId" clId="{B8CC3017-52E7-4B02-94ED-C1AE866536DE}" dt="2023-11-06T17:14:14.937" v="331" actId="1076"/>
          <ac:spMkLst>
            <pc:docMk/>
            <pc:sldMk cId="3825193561" sldId="257"/>
            <ac:spMk id="48" creationId="{5D8B98BB-0FA0-A2D3-F1BE-E3F6FABD18FF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49" creationId="{B74EB8E2-DDD2-F2F1-7953-43840E29B44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0" creationId="{415317C6-66C9-DB92-4971-E7FD6D7594D5}"/>
          </ac:spMkLst>
        </pc:spChg>
        <pc:spChg chg="add del mod">
          <ac:chgData name="Sofi Fernández" userId="5dcd86d9bf03d87f" providerId="LiveId" clId="{B8CC3017-52E7-4B02-94ED-C1AE866536DE}" dt="2023-11-06T17:11:21.187" v="314" actId="478"/>
          <ac:spMkLst>
            <pc:docMk/>
            <pc:sldMk cId="3825193561" sldId="257"/>
            <ac:spMk id="51" creationId="{AC2EF534-603D-E0E2-3A01-476F0E2823C7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2" creationId="{16B4A1B3-69EF-139D-54D3-57B94F9D167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3" creationId="{4741245C-FC0B-1B68-E1D7-5987EAD09B5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4" creationId="{1B9DECD2-7992-4909-897F-075854688ECD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5" creationId="{20180185-529D-B8C8-ED19-F166DCD45AD8}"/>
          </ac:spMkLst>
        </pc:spChg>
        <pc:spChg chg="add del mod">
          <ac:chgData name="Sofi Fernández" userId="5dcd86d9bf03d87f" providerId="LiveId" clId="{B8CC3017-52E7-4B02-94ED-C1AE866536DE}" dt="2023-11-06T17:11:18.653" v="313" actId="478"/>
          <ac:spMkLst>
            <pc:docMk/>
            <pc:sldMk cId="3825193561" sldId="257"/>
            <ac:spMk id="56" creationId="{CD7224FE-A4C7-E245-F73B-87B27920B7AA}"/>
          </ac:spMkLst>
        </pc:spChg>
        <pc:spChg chg="add del mod">
          <ac:chgData name="Sofi Fernández" userId="5dcd86d9bf03d87f" providerId="LiveId" clId="{B8CC3017-52E7-4B02-94ED-C1AE866536DE}" dt="2023-11-06T17:31:22.778" v="562" actId="478"/>
          <ac:spMkLst>
            <pc:docMk/>
            <pc:sldMk cId="3825193561" sldId="257"/>
            <ac:spMk id="57" creationId="{5FE7940D-167D-8C5F-2A50-CAA07AD064BB}"/>
          </ac:spMkLst>
        </pc:spChg>
        <pc:spChg chg="add del mod">
          <ac:chgData name="Sofi Fernández" userId="5dcd86d9bf03d87f" providerId="LiveId" clId="{B8CC3017-52E7-4B02-94ED-C1AE866536DE}" dt="2023-11-06T17:33:12.721" v="589" actId="478"/>
          <ac:spMkLst>
            <pc:docMk/>
            <pc:sldMk cId="3825193561" sldId="257"/>
            <ac:spMk id="60" creationId="{111121D4-1317-3B1B-35B3-A4356170D121}"/>
          </ac:spMkLst>
        </pc:spChg>
        <pc:spChg chg="add del mod">
          <ac:chgData name="Sofi Fernández" userId="5dcd86d9bf03d87f" providerId="LiveId" clId="{B8CC3017-52E7-4B02-94ED-C1AE866536DE}" dt="2023-11-06T17:34:15.173" v="616" actId="478"/>
          <ac:spMkLst>
            <pc:docMk/>
            <pc:sldMk cId="3825193561" sldId="257"/>
            <ac:spMk id="61" creationId="{51C01D78-6011-2428-5E39-B930FD0D05AA}"/>
          </ac:spMkLst>
        </pc:spChg>
        <pc:spChg chg="add del mod">
          <ac:chgData name="Sofi Fernández" userId="5dcd86d9bf03d87f" providerId="LiveId" clId="{B8CC3017-52E7-4B02-94ED-C1AE866536DE}" dt="2023-11-06T17:34:07.736" v="615" actId="478"/>
          <ac:spMkLst>
            <pc:docMk/>
            <pc:sldMk cId="3825193561" sldId="257"/>
            <ac:spMk id="63" creationId="{42BC26E7-8132-CAE7-CB55-6592045512C2}"/>
          </ac:spMkLst>
        </pc:spChg>
        <pc:spChg chg="add mod">
          <ac:chgData name="Sofi Fernández" userId="5dcd86d9bf03d87f" providerId="LiveId" clId="{B8CC3017-52E7-4B02-94ED-C1AE866536DE}" dt="2023-11-06T17:32:50.212" v="578" actId="1076"/>
          <ac:spMkLst>
            <pc:docMk/>
            <pc:sldMk cId="3825193561" sldId="257"/>
            <ac:spMk id="65" creationId="{3C5BFB64-9816-32FE-3CDE-EE5C08257589}"/>
          </ac:spMkLst>
        </pc:spChg>
        <pc:spChg chg="add mod">
          <ac:chgData name="Sofi Fernández" userId="5dcd86d9bf03d87f" providerId="LiveId" clId="{B8CC3017-52E7-4B02-94ED-C1AE866536DE}" dt="2023-11-06T17:32:50.212" v="578" actId="1076"/>
          <ac:spMkLst>
            <pc:docMk/>
            <pc:sldMk cId="3825193561" sldId="257"/>
            <ac:spMk id="67" creationId="{D7B2ABD9-4E12-E0CF-302A-5F80BC6968D9}"/>
          </ac:spMkLst>
        </pc:spChg>
        <pc:spChg chg="add mod">
          <ac:chgData name="Sofi Fernández" userId="5dcd86d9bf03d87f" providerId="LiveId" clId="{B8CC3017-52E7-4B02-94ED-C1AE866536DE}" dt="2023-11-06T17:32:50.212" v="578" actId="1076"/>
          <ac:spMkLst>
            <pc:docMk/>
            <pc:sldMk cId="3825193561" sldId="257"/>
            <ac:spMk id="69" creationId="{B015CF6A-0971-2C55-B5DD-F39B0673527C}"/>
          </ac:spMkLst>
        </pc:spChg>
        <pc:spChg chg="add del mod">
          <ac:chgData name="Sofi Fernández" userId="5dcd86d9bf03d87f" providerId="LiveId" clId="{B8CC3017-52E7-4B02-94ED-C1AE866536DE}" dt="2023-11-06T17:33:34.084" v="597" actId="20577"/>
          <ac:spMkLst>
            <pc:docMk/>
            <pc:sldMk cId="3825193561" sldId="257"/>
            <ac:spMk id="70" creationId="{084C9A23-BA74-FD1E-172E-E3091008A701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2" creationId="{B2F508CC-B5AF-A5B2-156F-2C2016846F24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3" creationId="{66B6E35C-13FD-5B66-2F02-46A8C9FFCE27}"/>
          </ac:spMkLst>
        </pc:spChg>
        <pc:spChg chg="add del mod">
          <ac:chgData name="Sofi Fernández" userId="5dcd86d9bf03d87f" providerId="LiveId" clId="{B8CC3017-52E7-4B02-94ED-C1AE866536DE}" dt="2023-11-06T17:21:29.765" v="442" actId="478"/>
          <ac:spMkLst>
            <pc:docMk/>
            <pc:sldMk cId="3825193561" sldId="257"/>
            <ac:spMk id="74" creationId="{2AA27A34-E368-2033-8529-730483917917}"/>
          </ac:spMkLst>
        </pc:spChg>
        <pc:spChg chg="add mod">
          <ac:chgData name="Sofi Fernández" userId="5dcd86d9bf03d87f" providerId="LiveId" clId="{B8CC3017-52E7-4B02-94ED-C1AE866536DE}" dt="2023-11-06T17:34:00.636" v="614" actId="20577"/>
          <ac:spMkLst>
            <pc:docMk/>
            <pc:sldMk cId="3825193561" sldId="257"/>
            <ac:spMk id="77" creationId="{285327E0-09AF-34F1-A295-90EAE9DE882D}"/>
          </ac:spMkLst>
        </pc:spChg>
        <pc:spChg chg="add mod">
          <ac:chgData name="Sofi Fernández" userId="5dcd86d9bf03d87f" providerId="LiveId" clId="{B8CC3017-52E7-4B02-94ED-C1AE866536DE}" dt="2023-11-06T17:33:25.464" v="591" actId="1076"/>
          <ac:spMkLst>
            <pc:docMk/>
            <pc:sldMk cId="3825193561" sldId="257"/>
            <ac:spMk id="78" creationId="{9B72C90B-885C-B485-788D-6EAA57E39F85}"/>
          </ac:spMkLst>
        </pc:spChg>
        <pc:spChg chg="add del mod">
          <ac:chgData name="Sofi Fernández" userId="5dcd86d9bf03d87f" providerId="LiveId" clId="{B8CC3017-52E7-4B02-94ED-C1AE866536DE}" dt="2023-11-06T17:25:32.026" v="476" actId="478"/>
          <ac:spMkLst>
            <pc:docMk/>
            <pc:sldMk cId="3825193561" sldId="257"/>
            <ac:spMk id="79" creationId="{A59264C3-17E8-9A03-8483-76B7DB6AA84E}"/>
          </ac:spMkLst>
        </pc:spChg>
        <pc:spChg chg="add del mod">
          <ac:chgData name="Sofi Fernández" userId="5dcd86d9bf03d87f" providerId="LiveId" clId="{B8CC3017-52E7-4B02-94ED-C1AE866536DE}" dt="2023-11-06T17:31:09.437" v="560" actId="1076"/>
          <ac:spMkLst>
            <pc:docMk/>
            <pc:sldMk cId="3825193561" sldId="257"/>
            <ac:spMk id="80" creationId="{89A73DE1-DF1A-BB2E-3E7E-8B55F142BAF8}"/>
          </ac:spMkLst>
        </pc:spChg>
        <pc:spChg chg="add mod">
          <ac:chgData name="Sofi Fernández" userId="5dcd86d9bf03d87f" providerId="LiveId" clId="{B8CC3017-52E7-4B02-94ED-C1AE866536DE}" dt="2023-11-06T17:31:00.567" v="559" actId="14100"/>
          <ac:spMkLst>
            <pc:docMk/>
            <pc:sldMk cId="3825193561" sldId="257"/>
            <ac:spMk id="81" creationId="{A19AEDB2-C4CE-3571-A05F-1BB7C8D7DFAD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5" creationId="{06DD472F-258B-B3EC-8987-4D1DDDE3C5B9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6" creationId="{6BBBB643-D9DD-783F-5D06-AC9546918F6F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88" creationId="{6B513D03-D763-644A-DFFA-24D40C8BA3D6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89" creationId="{20BA852C-8EA5-18F4-A206-93EB9963D63A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91" creationId="{740BA21A-FE0C-2071-2751-B3E10BBB0D52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93" creationId="{70E299D7-1903-F5B0-DC26-4F84A2563258}"/>
          </ac:spMkLst>
        </pc:spChg>
        <pc:spChg chg="add mod">
          <ac:chgData name="Sofi Fernández" userId="5dcd86d9bf03d87f" providerId="LiveId" clId="{B8CC3017-52E7-4B02-94ED-C1AE866536DE}" dt="2023-11-06T17:34:27.936" v="618" actId="1076"/>
          <ac:spMkLst>
            <pc:docMk/>
            <pc:sldMk cId="3825193561" sldId="257"/>
            <ac:spMk id="95" creationId="{030C6F80-6F40-8FF6-EE49-EF8B5D997E18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6" creationId="{ED23A2AA-08F2-E80D-3414-B02F86ED4C20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7" creationId="{41CE7F7A-D4DB-D502-1AC7-A9F72D909C6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8" creationId="{2F1CF007-27EF-F4CC-DD79-571E0E6EFA52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99" creationId="{87246C21-1149-0E5B-C06A-E8B462845E13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0" creationId="{28AD5FE6-93FB-2930-4D86-94DDEBAEFD3A}"/>
          </ac:spMkLst>
        </pc:spChg>
        <pc:spChg chg="add del mod">
          <ac:chgData name="Sofi Fernández" userId="5dcd86d9bf03d87f" providerId="LiveId" clId="{B8CC3017-52E7-4B02-94ED-C1AE866536DE}" dt="2023-11-06T17:45:53.128" v="763" actId="478"/>
          <ac:spMkLst>
            <pc:docMk/>
            <pc:sldMk cId="3825193561" sldId="257"/>
            <ac:spMk id="101" creationId="{1C57CEED-4722-AB18-F927-1D84B33A3412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2" creationId="{865CEECA-AE12-DBCB-A4D2-AB42AA72AB88}"/>
          </ac:spMkLst>
        </pc:spChg>
        <pc:spChg chg="add del mod">
          <ac:chgData name="Sofi Fernández" userId="5dcd86d9bf03d87f" providerId="LiveId" clId="{B8CC3017-52E7-4B02-94ED-C1AE866536DE}" dt="2023-11-06T17:34:33.154" v="619" actId="478"/>
          <ac:spMkLst>
            <pc:docMk/>
            <pc:sldMk cId="3825193561" sldId="257"/>
            <ac:spMk id="103" creationId="{7494850C-5CE5-948A-BE0D-47E84AFC49BA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6" creationId="{C43D0E7C-387E-19A5-E829-C6A144141880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7" creationId="{7AF79E7A-EBF7-094D-8787-E8034606D23F}"/>
          </ac:spMkLst>
        </pc:spChg>
        <pc:spChg chg="add del mod">
          <ac:chgData name="Sofi Fernández" userId="5dcd86d9bf03d87f" providerId="LiveId" clId="{B8CC3017-52E7-4B02-94ED-C1AE866536DE}" dt="2023-11-06T17:45:40.534" v="761" actId="478"/>
          <ac:spMkLst>
            <pc:docMk/>
            <pc:sldMk cId="3825193561" sldId="257"/>
            <ac:spMk id="108" creationId="{372847E7-2C45-FAE1-9F67-AA95476A4EDE}"/>
          </ac:spMkLst>
        </pc:spChg>
        <pc:spChg chg="add del mod">
          <ac:chgData name="Sofi Fernández" userId="5dcd86d9bf03d87f" providerId="LiveId" clId="{B8CC3017-52E7-4B02-94ED-C1AE866536DE}" dt="2023-11-06T17:37:30.006" v="657" actId="478"/>
          <ac:spMkLst>
            <pc:docMk/>
            <pc:sldMk cId="3825193561" sldId="257"/>
            <ac:spMk id="109" creationId="{1275B71C-AB5B-58B6-AF1C-FA075C4D8F1A}"/>
          </ac:spMkLst>
        </pc:spChg>
        <pc:spChg chg="add mod">
          <ac:chgData name="Sofi Fernández" userId="5dcd86d9bf03d87f" providerId="LiveId" clId="{B8CC3017-52E7-4B02-94ED-C1AE866536DE}" dt="2023-11-06T17:45:48.545" v="762" actId="1076"/>
          <ac:spMkLst>
            <pc:docMk/>
            <pc:sldMk cId="3825193561" sldId="257"/>
            <ac:spMk id="110" creationId="{F9C257E5-1912-83F3-50EE-531F16A02E02}"/>
          </ac:spMkLst>
        </pc:spChg>
        <pc:spChg chg="add mod">
          <ac:chgData name="Sofi Fernández" userId="5dcd86d9bf03d87f" providerId="LiveId" clId="{B8CC3017-52E7-4B02-94ED-C1AE866536DE}" dt="2023-11-06T17:45:00.490" v="760" actId="14100"/>
          <ac:spMkLst>
            <pc:docMk/>
            <pc:sldMk cId="3825193561" sldId="257"/>
            <ac:spMk id="112" creationId="{044D1033-BDF8-8D1C-20AA-C451CD8DC51E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3" creationId="{F300A91E-5873-F5DC-3DAB-3230929864F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4" creationId="{8351CCEA-73DF-A6EA-D60A-477FCB59879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5" creationId="{5C84D9B6-1002-7EAE-1EA0-E22DAF54670B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6" creationId="{2FF5E466-EAE3-BF1D-A46F-23976CD759A4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17" creationId="{6FF19827-3DC2-5F6D-CF2E-A80A77EFCF19}"/>
          </ac:spMkLst>
        </pc:spChg>
        <pc:spChg chg="add mod">
          <ac:chgData name="Sofi Fernández" userId="5dcd86d9bf03d87f" providerId="LiveId" clId="{B8CC3017-52E7-4B02-94ED-C1AE866536DE}" dt="2023-11-06T17:44:29.640" v="758" actId="20577"/>
          <ac:spMkLst>
            <pc:docMk/>
            <pc:sldMk cId="3825193561" sldId="257"/>
            <ac:spMk id="118" creationId="{926C556D-2E10-3BA2-CB35-9B1036F3F23B}"/>
          </ac:spMkLst>
        </pc:spChg>
        <pc:spChg chg="add del mod">
          <ac:chgData name="Sofi Fernández" userId="5dcd86d9bf03d87f" providerId="LiveId" clId="{B8CC3017-52E7-4B02-94ED-C1AE866536DE}" dt="2023-11-06T17:44:35.825" v="759" actId="478"/>
          <ac:spMkLst>
            <pc:docMk/>
            <pc:sldMk cId="3825193561" sldId="257"/>
            <ac:spMk id="119" creationId="{4C7873F2-3C45-1CB5-537D-84FEEC8DE25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0" creationId="{8A7CBB0A-95D3-7FD3-34CB-567774FA7F76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1" creationId="{EEC5FC63-0775-F894-4349-B54D274E93F3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2" creationId="{BAA83823-8C21-3755-D209-AB43356F6F1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3" creationId="{4DCEC221-1CF8-4F1C-CF90-A9F0B6D0B658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4" creationId="{CBA52219-D96A-A429-616C-5B7735B34311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5" creationId="{DBAF4BF2-4035-DCA0-50CB-DB44B5E62A4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6" creationId="{0334020C-6894-AAFD-34E9-2FE2D6933FE1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7" creationId="{B4E83B1B-B107-7FB8-97E3-141D03383912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8" creationId="{24C65748-624F-3C61-7A5B-40AABD3CAF85}"/>
          </ac:spMkLst>
        </pc:spChg>
        <pc:spChg chg="add mod">
          <ac:chgData name="Sofi Fernández" userId="5dcd86d9bf03d87f" providerId="LiveId" clId="{B8CC3017-52E7-4B02-94ED-C1AE866536DE}" dt="2023-11-06T17:44:25.296" v="756" actId="1076"/>
          <ac:spMkLst>
            <pc:docMk/>
            <pc:sldMk cId="3825193561" sldId="257"/>
            <ac:spMk id="129" creationId="{7B2BFF64-6F95-866E-B8C6-43AA34C0803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0" creationId="{8AE55E9C-FDEE-5BC4-B310-938FB9D97E35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1" creationId="{98C6C0FA-42AB-A76B-52EC-ED2796B459A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2" creationId="{92C212CA-8A12-14B1-4068-DA4C0473B5E9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3" creationId="{047BA7AB-E8DA-E6E3-5B19-89E9BEDFD72C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4" creationId="{3C09EA96-EAF3-F080-6FFA-26B082ADFC1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5" creationId="{86C42C2C-00E7-1C5C-D3BF-DF87FEBD5B2F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6" creationId="{6597BA9D-6858-CB00-44D5-933D9D312C0B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7" creationId="{8C701DB9-37A9-9A20-D84D-6FBDE8CF36B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8" creationId="{554811F0-5BEB-DBA7-9933-663BDECCA10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39" creationId="{9E39A73B-F121-65B2-C633-5DE03857A44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0" creationId="{229023EC-F9A9-AF99-3120-3DD11DA8B0F7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1" creationId="{B607FF2A-5BB0-3204-4CE2-6292F77BC722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2" creationId="{3FC73ECD-FBE1-E8C9-DFB9-13A3CEE72354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3" creationId="{6D62C253-B68B-29F1-3F25-7783C0E03D10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4" creationId="{3AF079A7-4E73-0B79-FAC2-6790544F26B6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5" creationId="{29D454FD-C6BC-D66E-D7A0-EACD0A4F0803}"/>
          </ac:spMkLst>
        </pc:spChg>
        <pc:spChg chg="add mod">
          <ac:chgData name="Sofi Fernández" userId="5dcd86d9bf03d87f" providerId="LiveId" clId="{B8CC3017-52E7-4B02-94ED-C1AE866536DE}" dt="2023-11-06T17:46:04.077" v="765" actId="1076"/>
          <ac:spMkLst>
            <pc:docMk/>
            <pc:sldMk cId="3825193561" sldId="257"/>
            <ac:spMk id="146" creationId="{0A74F251-E864-F34C-2CE3-01BE9984C8C8}"/>
          </ac:spMkLst>
        </pc:spChg>
        <pc:spChg chg="add mod">
          <ac:chgData name="Sofi Fernández" userId="5dcd86d9bf03d87f" providerId="LiveId" clId="{B8CC3017-52E7-4B02-94ED-C1AE866536DE}" dt="2023-11-06T17:46:20.463" v="767" actId="1076"/>
          <ac:spMkLst>
            <pc:docMk/>
            <pc:sldMk cId="3825193561" sldId="257"/>
            <ac:spMk id="147" creationId="{CC60B24A-5D69-25B0-E257-0F46AA5F0EAE}"/>
          </ac:spMkLst>
        </pc:spChg>
        <pc:picChg chg="add del mod">
          <ac:chgData name="Sofi Fernández" userId="5dcd86d9bf03d87f" providerId="LiveId" clId="{B8CC3017-52E7-4B02-94ED-C1AE866536DE}" dt="2023-11-06T16:55:26.854" v="41" actId="21"/>
          <ac:picMkLst>
            <pc:docMk/>
            <pc:sldMk cId="3825193561" sldId="257"/>
            <ac:picMk id="18" creationId="{60053DDD-ACCA-150E-0498-90365C23317E}"/>
          </ac:picMkLst>
        </pc:picChg>
        <pc:picChg chg="add mod">
          <ac:chgData name="Sofi Fernández" userId="5dcd86d9bf03d87f" providerId="LiveId" clId="{B8CC3017-52E7-4B02-94ED-C1AE866536DE}" dt="2023-11-06T17:14:09.506" v="330" actId="1076"/>
          <ac:picMkLst>
            <pc:docMk/>
            <pc:sldMk cId="3825193561" sldId="257"/>
            <ac:picMk id="20" creationId="{6391AFDF-C859-5D66-F5C3-27DCD2318FF7}"/>
          </ac:picMkLst>
        </pc:picChg>
        <pc:picChg chg="add mod">
          <ac:chgData name="Sofi Fernández" userId="5dcd86d9bf03d87f" providerId="LiveId" clId="{B8CC3017-52E7-4B02-94ED-C1AE866536DE}" dt="2023-11-06T17:14:09.506" v="330" actId="1076"/>
          <ac:picMkLst>
            <pc:docMk/>
            <pc:sldMk cId="3825193561" sldId="257"/>
            <ac:picMk id="23" creationId="{0FD58F22-1BE8-528A-82CF-F57BF362D806}"/>
          </ac:picMkLst>
        </pc:picChg>
        <pc:picChg chg="add mod">
          <ac:chgData name="Sofi Fernández" userId="5dcd86d9bf03d87f" providerId="LiveId" clId="{B8CC3017-52E7-4B02-94ED-C1AE866536DE}" dt="2023-11-06T17:14:09.506" v="330" actId="1076"/>
          <ac:picMkLst>
            <pc:docMk/>
            <pc:sldMk cId="3825193561" sldId="257"/>
            <ac:picMk id="26" creationId="{83CC5E17-ABE7-D89A-D026-5875BA4A0E8B}"/>
          </ac:picMkLst>
        </pc:picChg>
        <pc:picChg chg="add del mod">
          <ac:chgData name="Sofi Fernández" userId="5dcd86d9bf03d87f" providerId="LiveId" clId="{B8CC3017-52E7-4B02-94ED-C1AE866536DE}" dt="2023-11-06T17:02:08.694" v="157" actId="478"/>
          <ac:picMkLst>
            <pc:docMk/>
            <pc:sldMk cId="3825193561" sldId="257"/>
            <ac:picMk id="28" creationId="{DF101045-D80D-69D7-E1E1-DAAF286C2022}"/>
          </ac:picMkLst>
        </pc:picChg>
        <pc:picChg chg="add mod">
          <ac:chgData name="Sofi Fernández" userId="5dcd86d9bf03d87f" providerId="LiveId" clId="{B8CC3017-52E7-4B02-94ED-C1AE866536DE}" dt="2023-11-06T17:32:50.212" v="578" actId="1076"/>
          <ac:picMkLst>
            <pc:docMk/>
            <pc:sldMk cId="3825193561" sldId="257"/>
            <ac:picMk id="43" creationId="{3B8C7FAC-409A-B40C-316F-09A37B3AE56F}"/>
          </ac:picMkLst>
        </pc:picChg>
        <pc:picChg chg="add mod">
          <ac:chgData name="Sofi Fernández" userId="5dcd86d9bf03d87f" providerId="LiveId" clId="{B8CC3017-52E7-4B02-94ED-C1AE866536DE}" dt="2023-11-06T17:14:14.937" v="331" actId="1076"/>
          <ac:picMkLst>
            <pc:docMk/>
            <pc:sldMk cId="3825193561" sldId="257"/>
            <ac:picMk id="45" creationId="{EDF87F5B-51F5-35EE-87F4-754EA123846D}"/>
          </ac:picMkLst>
        </pc:picChg>
        <pc:picChg chg="add mod">
          <ac:chgData name="Sofi Fernández" userId="5dcd86d9bf03d87f" providerId="LiveId" clId="{B8CC3017-52E7-4B02-94ED-C1AE866536DE}" dt="2023-11-06T17:14:14.937" v="331" actId="1076"/>
          <ac:picMkLst>
            <pc:docMk/>
            <pc:sldMk cId="3825193561" sldId="257"/>
            <ac:picMk id="47" creationId="{96CDEDE9-0065-0FA6-CAE2-74421DF7349B}"/>
          </ac:picMkLst>
        </pc:picChg>
        <pc:picChg chg="add del mod">
          <ac:chgData name="Sofi Fernández" userId="5dcd86d9bf03d87f" providerId="LiveId" clId="{B8CC3017-52E7-4B02-94ED-C1AE866536DE}" dt="2023-11-06T17:31:20.520" v="561" actId="478"/>
          <ac:picMkLst>
            <pc:docMk/>
            <pc:sldMk cId="3825193561" sldId="257"/>
            <ac:picMk id="59" creationId="{31536CBC-5A25-BE89-05E2-4913CBC0EE1D}"/>
          </ac:picMkLst>
        </pc:picChg>
        <pc:picChg chg="add mod">
          <ac:chgData name="Sofi Fernández" userId="5dcd86d9bf03d87f" providerId="LiveId" clId="{B8CC3017-52E7-4B02-94ED-C1AE866536DE}" dt="2023-11-06T17:32:50.212" v="578" actId="1076"/>
          <ac:picMkLst>
            <pc:docMk/>
            <pc:sldMk cId="3825193561" sldId="257"/>
            <ac:picMk id="64" creationId="{1479BE7E-DF22-68AE-71CB-E0AE8E34E05F}"/>
          </ac:picMkLst>
        </pc:picChg>
        <pc:picChg chg="add mod">
          <ac:chgData name="Sofi Fernández" userId="5dcd86d9bf03d87f" providerId="LiveId" clId="{B8CC3017-52E7-4B02-94ED-C1AE866536DE}" dt="2023-11-06T17:32:50.212" v="578" actId="1076"/>
          <ac:picMkLst>
            <pc:docMk/>
            <pc:sldMk cId="3825193561" sldId="257"/>
            <ac:picMk id="66" creationId="{9D7B208F-4EA2-CC78-9312-D82E40CE533F}"/>
          </ac:picMkLst>
        </pc:picChg>
        <pc:picChg chg="add mod">
          <ac:chgData name="Sofi Fernández" userId="5dcd86d9bf03d87f" providerId="LiveId" clId="{B8CC3017-52E7-4B02-94ED-C1AE866536DE}" dt="2023-11-06T17:32:50.212" v="578" actId="1076"/>
          <ac:picMkLst>
            <pc:docMk/>
            <pc:sldMk cId="3825193561" sldId="257"/>
            <ac:picMk id="68" creationId="{CDEDC232-C4DB-2EBB-5A6D-630F05A1562F}"/>
          </ac:picMkLst>
        </pc:picChg>
        <pc:picChg chg="add del mod">
          <ac:chgData name="Sofi Fernández" userId="5dcd86d9bf03d87f" providerId="LiveId" clId="{B8CC3017-52E7-4B02-94ED-C1AE866536DE}" dt="2023-11-06T17:16:08.437" v="365" actId="478"/>
          <ac:picMkLst>
            <pc:docMk/>
            <pc:sldMk cId="3825193561" sldId="257"/>
            <ac:picMk id="71" creationId="{9CDF82CF-5A8C-C579-6A5D-8A230FBA5466}"/>
          </ac:picMkLst>
        </pc:picChg>
        <pc:picChg chg="add del mod">
          <ac:chgData name="Sofi Fernández" userId="5dcd86d9bf03d87f" providerId="LiveId" clId="{B8CC3017-52E7-4B02-94ED-C1AE866536DE}" dt="2023-11-06T17:24:18.070" v="468" actId="478"/>
          <ac:picMkLst>
            <pc:docMk/>
            <pc:sldMk cId="3825193561" sldId="257"/>
            <ac:picMk id="76" creationId="{6F300BEC-8FAF-FB15-F0BA-9498B577D6F0}"/>
          </ac:picMkLst>
        </pc:picChg>
        <pc:picChg chg="add mod">
          <ac:chgData name="Sofi Fernández" userId="5dcd86d9bf03d87f" providerId="LiveId" clId="{B8CC3017-52E7-4B02-94ED-C1AE866536DE}" dt="2023-11-06T17:31:09.437" v="560" actId="1076"/>
          <ac:picMkLst>
            <pc:docMk/>
            <pc:sldMk cId="3825193561" sldId="257"/>
            <ac:picMk id="83" creationId="{91230485-D919-4A69-5F48-45753A9F94D6}"/>
          </ac:picMkLst>
        </pc:picChg>
        <pc:picChg chg="add mod">
          <ac:chgData name="Sofi Fernández" userId="5dcd86d9bf03d87f" providerId="LiveId" clId="{B8CC3017-52E7-4B02-94ED-C1AE866536DE}" dt="2023-11-06T17:31:51.793" v="564" actId="1076"/>
          <ac:picMkLst>
            <pc:docMk/>
            <pc:sldMk cId="3825193561" sldId="257"/>
            <ac:picMk id="84" creationId="{42DF5340-A43C-BF94-D169-3C8D8AAF9246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90" creationId="{87FD3725-74C4-AD3C-D590-E5C92B131900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92" creationId="{201DFF94-EC35-F1B2-3CCC-A16C8C4A9179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94" creationId="{753FEE59-AE57-CBBD-DD9D-8DD04D3AAF8A}"/>
          </ac:picMkLst>
        </pc:picChg>
        <pc:picChg chg="add del mod">
          <ac:chgData name="Sofi Fernández" userId="5dcd86d9bf03d87f" providerId="LiveId" clId="{B8CC3017-52E7-4B02-94ED-C1AE866536DE}" dt="2023-11-06T17:34:33.154" v="619" actId="478"/>
          <ac:picMkLst>
            <pc:docMk/>
            <pc:sldMk cId="3825193561" sldId="257"/>
            <ac:picMk id="104" creationId="{84B99CDC-BC0C-4BFA-AA4A-4245DA4388F7}"/>
          </ac:picMkLst>
        </pc:picChg>
        <pc:picChg chg="add mod">
          <ac:chgData name="Sofi Fernández" userId="5dcd86d9bf03d87f" providerId="LiveId" clId="{B8CC3017-52E7-4B02-94ED-C1AE866536DE}" dt="2023-11-06T17:34:27.936" v="618" actId="1076"/>
          <ac:picMkLst>
            <pc:docMk/>
            <pc:sldMk cId="3825193561" sldId="257"/>
            <ac:picMk id="105" creationId="{DAF13FA4-A604-3A2A-9A55-A09C6754346D}"/>
          </ac:picMkLst>
        </pc:picChg>
        <pc:picChg chg="add mod">
          <ac:chgData name="Sofi Fernández" userId="5dcd86d9bf03d87f" providerId="LiveId" clId="{B8CC3017-52E7-4B02-94ED-C1AE866536DE}" dt="2023-11-06T17:45:48.545" v="762" actId="1076"/>
          <ac:picMkLst>
            <pc:docMk/>
            <pc:sldMk cId="3825193561" sldId="257"/>
            <ac:picMk id="111" creationId="{88E5EE98-2047-17C1-10EE-8DB46D006199}"/>
          </ac:picMkLst>
        </pc:picChg>
        <pc:picChg chg="add mod">
          <ac:chgData name="Sofi Fernández" userId="5dcd86d9bf03d87f" providerId="LiveId" clId="{B8CC3017-52E7-4B02-94ED-C1AE866536DE}" dt="2023-11-06T17:58:09.070" v="870" actId="1076"/>
          <ac:picMkLst>
            <pc:docMk/>
            <pc:sldMk cId="3825193561" sldId="257"/>
            <ac:picMk id="148" creationId="{8775CD07-CFC8-49A7-D4F5-0357A849DDC7}"/>
          </ac:picMkLst>
        </pc:picChg>
        <pc:cxnChg chg="add mod">
          <ac:chgData name="Sofi Fernández" userId="5dcd86d9bf03d87f" providerId="LiveId" clId="{B8CC3017-52E7-4B02-94ED-C1AE866536DE}" dt="2023-11-06T17:14:09.506" v="330" actId="1076"/>
          <ac:cxnSpMkLst>
            <pc:docMk/>
            <pc:sldMk cId="3825193561" sldId="257"/>
            <ac:cxnSpMk id="13" creationId="{9E387FF8-66BE-84F6-77BD-B4EC0C83D175}"/>
          </ac:cxnSpMkLst>
        </pc:cxnChg>
        <pc:cxnChg chg="add mod">
          <ac:chgData name="Sofi Fernández" userId="5dcd86d9bf03d87f" providerId="LiveId" clId="{B8CC3017-52E7-4B02-94ED-C1AE866536DE}" dt="2023-11-06T17:14:14.937" v="331" actId="1076"/>
          <ac:cxnSpMkLst>
            <pc:docMk/>
            <pc:sldMk cId="3825193561" sldId="257"/>
            <ac:cxnSpMk id="40" creationId="{AEDCD4F1-E9D7-BACD-2684-2447457F99AC}"/>
          </ac:cxnSpMkLst>
        </pc:cxnChg>
        <pc:cxnChg chg="add mod">
          <ac:chgData name="Sofi Fernández" userId="5dcd86d9bf03d87f" providerId="LiveId" clId="{B8CC3017-52E7-4B02-94ED-C1AE866536DE}" dt="2023-11-06T17:32:50.212" v="578" actId="1076"/>
          <ac:cxnSpMkLst>
            <pc:docMk/>
            <pc:sldMk cId="3825193561" sldId="257"/>
            <ac:cxnSpMk id="62" creationId="{7CAEDB7E-354B-219C-F166-B233858E7E4A}"/>
          </ac:cxnSpMkLst>
        </pc:cxnChg>
        <pc:cxnChg chg="add mod">
          <ac:chgData name="Sofi Fernández" userId="5dcd86d9bf03d87f" providerId="LiveId" clId="{B8CC3017-52E7-4B02-94ED-C1AE866536DE}" dt="2023-11-06T17:34:27.936" v="618" actId="1076"/>
          <ac:cxnSpMkLst>
            <pc:docMk/>
            <pc:sldMk cId="3825193561" sldId="257"/>
            <ac:cxnSpMk id="87" creationId="{CDA05DA4-E402-E0C6-3120-F5500A18F6DA}"/>
          </ac:cxnSpMkLst>
        </pc:cxnChg>
      </pc:sldChg>
      <pc:sldChg chg="addSp delSp modSp add mod ord">
        <pc:chgData name="Sofi Fernández" userId="5dcd86d9bf03d87f" providerId="LiveId" clId="{B8CC3017-52E7-4B02-94ED-C1AE866536DE}" dt="2023-11-06T17:57:47.171" v="868" actId="1076"/>
        <pc:sldMkLst>
          <pc:docMk/>
          <pc:sldMk cId="3293168185" sldId="258"/>
        </pc:sldMkLst>
        <pc:spChg chg="mod">
          <ac:chgData name="Sofi Fernández" userId="5dcd86d9bf03d87f" providerId="LiveId" clId="{B8CC3017-52E7-4B02-94ED-C1AE866536DE}" dt="2023-11-06T17:42:24.342" v="736" actId="1076"/>
          <ac:spMkLst>
            <pc:docMk/>
            <pc:sldMk cId="3293168185" sldId="258"/>
            <ac:spMk id="2" creationId="{4ABE2BD1-81D6-71EE-79D9-F6AACA235460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7" creationId="{A15A726D-A0C0-815F-8BB7-5E6AF16BB1A1}"/>
          </ac:spMkLst>
        </pc:spChg>
        <pc:spChg chg="add del mod">
          <ac:chgData name="Sofi Fernández" userId="5dcd86d9bf03d87f" providerId="LiveId" clId="{B8CC3017-52E7-4B02-94ED-C1AE866536DE}" dt="2023-11-06T17:43:05.016" v="746" actId="478"/>
          <ac:spMkLst>
            <pc:docMk/>
            <pc:sldMk cId="3293168185" sldId="258"/>
            <ac:spMk id="8" creationId="{44AD308D-3A60-44BE-1E39-3953F5799FF0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9" creationId="{EF9BB38A-9333-DEA8-3023-FE0B2A6DCAA3}"/>
          </ac:spMkLst>
        </pc:spChg>
        <pc:spChg chg="add del mod">
          <ac:chgData name="Sofi Fernández" userId="5dcd86d9bf03d87f" providerId="LiveId" clId="{B8CC3017-52E7-4B02-94ED-C1AE866536DE}" dt="2023-11-06T17:42:10.368" v="732" actId="478"/>
          <ac:spMkLst>
            <pc:docMk/>
            <pc:sldMk cId="3293168185" sldId="258"/>
            <ac:spMk id="10" creationId="{552CDBFD-30F8-37E7-11FB-38E513B5CB83}"/>
          </ac:spMkLst>
        </pc:spChg>
        <pc:spChg chg="mod">
          <ac:chgData name="Sofi Fernández" userId="5dcd86d9bf03d87f" providerId="LiveId" clId="{B8CC3017-52E7-4B02-94ED-C1AE866536DE}" dt="2023-11-06T17:27:26.242" v="532" actId="1076"/>
          <ac:spMkLst>
            <pc:docMk/>
            <pc:sldMk cId="3293168185" sldId="258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2" creationId="{EBEA38BD-4F72-C8FE-399D-7940F5116EB7}"/>
          </ac:spMkLst>
        </pc:spChg>
        <pc:spChg chg="mod">
          <ac:chgData name="Sofi Fernández" userId="5dcd86d9bf03d87f" providerId="LiveId" clId="{B8CC3017-52E7-4B02-94ED-C1AE866536DE}" dt="2023-11-06T17:51:31.116" v="794" actId="1076"/>
          <ac:spMkLst>
            <pc:docMk/>
            <pc:sldMk cId="3293168185" sldId="258"/>
            <ac:spMk id="15" creationId="{7AD55938-D5BA-0961-7E2F-BD56A8DC9BC8}"/>
          </ac:spMkLst>
        </pc:spChg>
        <pc:spChg chg="mod">
          <ac:chgData name="Sofi Fernández" userId="5dcd86d9bf03d87f" providerId="LiveId" clId="{B8CC3017-52E7-4B02-94ED-C1AE866536DE}" dt="2023-11-06T17:48:22.877" v="773" actId="14861"/>
          <ac:spMkLst>
            <pc:docMk/>
            <pc:sldMk cId="3293168185" sldId="258"/>
            <ac:spMk id="16" creationId="{CBD7AA1F-7862-17DA-EB70-902310F14951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7" creationId="{ABCC9318-0D9B-CB55-A4EA-979A580998CE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8" creationId="{2ECB59DB-1AC7-5113-0FFA-F3D3656F6FD9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19" creationId="{57D0299A-F9A8-AFB8-C876-CD0B831C5466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2" creationId="{33C6F69D-1C95-9C20-F905-A3087867B0DD}"/>
          </ac:spMkLst>
        </pc:spChg>
        <pc:spChg chg="mod">
          <ac:chgData name="Sofi Fernández" userId="5dcd86d9bf03d87f" providerId="LiveId" clId="{B8CC3017-52E7-4B02-94ED-C1AE866536DE}" dt="2023-11-06T17:51:38.240" v="795" actId="1076"/>
          <ac:spMkLst>
            <pc:docMk/>
            <pc:sldMk cId="3293168185" sldId="258"/>
            <ac:spMk id="24" creationId="{54730B4B-1763-5BE6-2899-5D445A37A8B5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5" creationId="{5E460124-1547-0467-C6DE-E6FE81710A1E}"/>
          </ac:spMkLst>
        </pc:spChg>
        <pc:spChg chg="add 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27" creationId="{FE4CB1DE-4250-68CF-30B5-D910B1DA3B92}"/>
          </ac:spMkLst>
        </pc:spChg>
        <pc:spChg chg="add mod">
          <ac:chgData name="Sofi Fernández" userId="5dcd86d9bf03d87f" providerId="LiveId" clId="{B8CC3017-52E7-4B02-94ED-C1AE866536DE}" dt="2023-11-06T17:43:37.274" v="753" actId="20577"/>
          <ac:spMkLst>
            <pc:docMk/>
            <pc:sldMk cId="3293168185" sldId="258"/>
            <ac:spMk id="28" creationId="{2CA902BD-55E3-27C3-A614-B59F5E154E92}"/>
          </ac:spMkLst>
        </pc:spChg>
        <pc:spChg chg="del">
          <ac:chgData name="Sofi Fernández" userId="5dcd86d9bf03d87f" providerId="LiveId" clId="{B8CC3017-52E7-4B02-94ED-C1AE866536DE}" dt="2023-11-06T17:51:23.011" v="792" actId="478"/>
          <ac:spMkLst>
            <pc:docMk/>
            <pc:sldMk cId="3293168185" sldId="258"/>
            <ac:spMk id="29" creationId="{DC17EB7B-6A0E-959B-40D2-D605A331CCD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0" creationId="{8584C8D4-BCB3-CA2D-E332-0351B8E919F4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1" creationId="{F62E4B22-BF05-E57C-4CD5-F37AA41E8BEF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2" creationId="{A99CB351-69D8-1FBC-4508-1E11C776AE92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3" creationId="{0C47EB58-4C35-63D6-82A2-F1C0958521A0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4" creationId="{5AFD0883-25E5-6119-A767-67DB353E2FEA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5" creationId="{B00D53EB-C141-0DA2-D2A8-E2C8AAD4D14F}"/>
          </ac:spMkLst>
        </pc:spChg>
        <pc:spChg chg="mod">
          <ac:chgData name="Sofi Fernández" userId="5dcd86d9bf03d87f" providerId="LiveId" clId="{B8CC3017-52E7-4B02-94ED-C1AE866536DE}" dt="2023-11-06T17:43:15.442" v="747" actId="1076"/>
          <ac:spMkLst>
            <pc:docMk/>
            <pc:sldMk cId="3293168185" sldId="258"/>
            <ac:spMk id="36" creationId="{27A1E3BA-7B22-568F-710A-13D9C31552C4}"/>
          </ac:spMkLst>
        </pc:spChg>
        <pc:spChg chg="mod">
          <ac:chgData name="Sofi Fernández" userId="5dcd86d9bf03d87f" providerId="LiveId" clId="{B8CC3017-52E7-4B02-94ED-C1AE866536DE}" dt="2023-11-06T17:43:22.131" v="749" actId="1076"/>
          <ac:spMkLst>
            <pc:docMk/>
            <pc:sldMk cId="3293168185" sldId="258"/>
            <ac:spMk id="37" creationId="{183A3279-C1CA-EC9F-40FA-03DB88C4492A}"/>
          </ac:spMkLst>
        </pc:spChg>
        <pc:spChg chg="add mod">
          <ac:chgData name="Sofi Fernández" userId="5dcd86d9bf03d87f" providerId="LiveId" clId="{B8CC3017-52E7-4B02-94ED-C1AE866536DE}" dt="2023-11-06T17:43:33.798" v="751" actId="1076"/>
          <ac:spMkLst>
            <pc:docMk/>
            <pc:sldMk cId="3293168185" sldId="258"/>
            <ac:spMk id="39" creationId="{2804B28E-EC69-C142-7A0A-3813AE8086FB}"/>
          </ac:spMkLst>
        </pc:spChg>
        <pc:spChg chg="add mod">
          <ac:chgData name="Sofi Fernández" userId="5dcd86d9bf03d87f" providerId="LiveId" clId="{B8CC3017-52E7-4B02-94ED-C1AE866536DE}" dt="2023-11-06T17:51:57.996" v="797" actId="1076"/>
          <ac:spMkLst>
            <pc:docMk/>
            <pc:sldMk cId="3293168185" sldId="258"/>
            <ac:spMk id="49" creationId="{DB53F212-7132-0FC4-0D31-5AA2F701C603}"/>
          </ac:spMkLst>
        </pc:spChg>
        <pc:spChg chg="mod">
          <ac:chgData name="Sofi Fernández" userId="5dcd86d9bf03d87f" providerId="LiveId" clId="{B8CC3017-52E7-4B02-94ED-C1AE866536DE}" dt="2023-11-06T17:33:38.916" v="600" actId="20577"/>
          <ac:spMkLst>
            <pc:docMk/>
            <pc:sldMk cId="3293168185" sldId="258"/>
            <ac:spMk id="70" creationId="{084C9A23-BA74-FD1E-172E-E3091008A701}"/>
          </ac:spMkLst>
        </pc:spChg>
        <pc:spChg chg="mod">
          <ac:chgData name="Sofi Fernández" userId="5dcd86d9bf03d87f" providerId="LiveId" clId="{B8CC3017-52E7-4B02-94ED-C1AE866536DE}" dt="2023-11-06T17:33:53.495" v="607" actId="20577"/>
          <ac:spMkLst>
            <pc:docMk/>
            <pc:sldMk cId="3293168185" sldId="258"/>
            <ac:spMk id="77" creationId="{285327E0-09AF-34F1-A295-90EAE9DE882D}"/>
          </ac:spMkLst>
        </pc:spChg>
        <pc:spChg chg="mod">
          <ac:chgData name="Sofi Fernández" userId="5dcd86d9bf03d87f" providerId="LiveId" clId="{B8CC3017-52E7-4B02-94ED-C1AE866536DE}" dt="2023-11-06T17:39:22.286" v="681" actId="1076"/>
          <ac:spMkLst>
            <pc:docMk/>
            <pc:sldMk cId="3293168185" sldId="258"/>
            <ac:spMk id="79" creationId="{A59264C3-17E8-9A03-8483-76B7DB6AA84E}"/>
          </ac:spMkLst>
        </pc:spChg>
        <pc:spChg chg="del">
          <ac:chgData name="Sofi Fernández" userId="5dcd86d9bf03d87f" providerId="LiveId" clId="{B8CC3017-52E7-4B02-94ED-C1AE866536DE}" dt="2023-11-06T17:25:05.954" v="470" actId="478"/>
          <ac:spMkLst>
            <pc:docMk/>
            <pc:sldMk cId="3293168185" sldId="258"/>
            <ac:spMk id="80" creationId="{89A73DE1-DF1A-BB2E-3E7E-8B55F142BAF8}"/>
          </ac:spMkLst>
        </pc:spChg>
        <pc:picChg chg="add mod">
          <ac:chgData name="Sofi Fernández" userId="5dcd86d9bf03d87f" providerId="LiveId" clId="{B8CC3017-52E7-4B02-94ED-C1AE866536DE}" dt="2023-11-06T17:28:27.886" v="542" actId="1076"/>
          <ac:picMkLst>
            <pc:docMk/>
            <pc:sldMk cId="3293168185" sldId="258"/>
            <ac:picMk id="4" creationId="{721C85A8-7978-261C-7249-C296EC55217D}"/>
          </ac:picMkLst>
        </pc:picChg>
        <pc:picChg chg="add mod">
          <ac:chgData name="Sofi Fernández" userId="5dcd86d9bf03d87f" providerId="LiveId" clId="{B8CC3017-52E7-4B02-94ED-C1AE866536DE}" dt="2023-11-06T17:39:22.286" v="681" actId="1076"/>
          <ac:picMkLst>
            <pc:docMk/>
            <pc:sldMk cId="3293168185" sldId="258"/>
            <ac:picMk id="6" creationId="{8B5B75F0-8D31-80DF-5B83-519E656C0939}"/>
          </ac:picMkLst>
        </pc:picChg>
        <pc:picChg chg="mod">
          <ac:chgData name="Sofi Fernández" userId="5dcd86d9bf03d87f" providerId="LiveId" clId="{B8CC3017-52E7-4B02-94ED-C1AE866536DE}" dt="2023-11-06T17:51:38.240" v="795" actId="1076"/>
          <ac:picMkLst>
            <pc:docMk/>
            <pc:sldMk cId="3293168185" sldId="258"/>
            <ac:picMk id="23" creationId="{0FD58F22-1BE8-528A-82CF-F57BF362D806}"/>
          </ac:picMkLst>
        </pc:picChg>
        <pc:picChg chg="del">
          <ac:chgData name="Sofi Fernández" userId="5dcd86d9bf03d87f" providerId="LiveId" clId="{B8CC3017-52E7-4B02-94ED-C1AE866536DE}" dt="2023-11-06T17:51:17.117" v="791" actId="478"/>
          <ac:picMkLst>
            <pc:docMk/>
            <pc:sldMk cId="3293168185" sldId="258"/>
            <ac:picMk id="26" creationId="{83CC5E17-ABE7-D89A-D026-5875BA4A0E8B}"/>
          </ac:picMkLst>
        </pc:picChg>
        <pc:picChg chg="add mod">
          <ac:chgData name="Sofi Fernández" userId="5dcd86d9bf03d87f" providerId="LiveId" clId="{B8CC3017-52E7-4B02-94ED-C1AE866536DE}" dt="2023-11-06T17:51:57.996" v="797" actId="1076"/>
          <ac:picMkLst>
            <pc:docMk/>
            <pc:sldMk cId="3293168185" sldId="258"/>
            <ac:picMk id="42" creationId="{5E5A9488-4877-8B42-D364-A138150C2112}"/>
          </ac:picMkLst>
        </pc:picChg>
        <pc:picChg chg="add mod">
          <ac:chgData name="Sofi Fernández" userId="5dcd86d9bf03d87f" providerId="LiveId" clId="{B8CC3017-52E7-4B02-94ED-C1AE866536DE}" dt="2023-11-06T17:57:47.171" v="868" actId="1076"/>
          <ac:picMkLst>
            <pc:docMk/>
            <pc:sldMk cId="3293168185" sldId="258"/>
            <ac:picMk id="50" creationId="{3AA9BEC1-3206-C409-6FE0-664FDB76C797}"/>
          </ac:picMkLst>
        </pc:picChg>
      </pc:sldChg>
      <pc:sldChg chg="addSp delSp modSp add del mod">
        <pc:chgData name="Sofi Fernández" userId="5dcd86d9bf03d87f" providerId="LiveId" clId="{B8CC3017-52E7-4B02-94ED-C1AE866536DE}" dt="2023-11-06T18:18:26.330" v="1132" actId="2696"/>
        <pc:sldMkLst>
          <pc:docMk/>
          <pc:sldMk cId="417464563" sldId="259"/>
        </pc:sldMkLst>
        <pc:spChg chg="mod">
          <ac:chgData name="Sofi Fernández" userId="5dcd86d9bf03d87f" providerId="LiveId" clId="{B8CC3017-52E7-4B02-94ED-C1AE866536DE}" dt="2023-11-06T17:52:26.201" v="806" actId="1076"/>
          <ac:spMkLst>
            <pc:docMk/>
            <pc:sldMk cId="417464563" sldId="259"/>
            <ac:spMk id="2" creationId="{4ABE2BD1-81D6-71EE-79D9-F6AACA235460}"/>
          </ac:spMkLst>
        </pc:spChg>
        <pc:spChg chg="add mod">
          <ac:chgData name="Sofi Fernández" userId="5dcd86d9bf03d87f" providerId="LiveId" clId="{B8CC3017-52E7-4B02-94ED-C1AE866536DE}" dt="2023-11-06T17:55:00.478" v="828" actId="1076"/>
          <ac:spMkLst>
            <pc:docMk/>
            <pc:sldMk cId="417464563" sldId="259"/>
            <ac:spMk id="3" creationId="{C7B5EC37-73E6-16DA-63E1-0F4BCCC4E65B}"/>
          </ac:spMkLst>
        </pc:spChg>
        <pc:spChg chg="add 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5" creationId="{7884595E-CB31-2D1C-4C9B-4CD52144F1A0}"/>
          </ac:spMkLst>
        </pc:spChg>
        <pc:spChg chg="add mod">
          <ac:chgData name="Sofi Fernández" userId="5dcd86d9bf03d87f" providerId="LiveId" clId="{B8CC3017-52E7-4B02-94ED-C1AE866536DE}" dt="2023-11-06T18:13:07.374" v="1038" actId="207"/>
          <ac:spMkLst>
            <pc:docMk/>
            <pc:sldMk cId="417464563" sldId="259"/>
            <ac:spMk id="8" creationId="{821A9B6F-3728-8D65-3C75-F0733A580E6E}"/>
          </ac:spMkLst>
        </pc:spChg>
        <pc:spChg chg="mod">
          <ac:chgData name="Sofi Fernández" userId="5dcd86d9bf03d87f" providerId="LiveId" clId="{B8CC3017-52E7-4B02-94ED-C1AE866536DE}" dt="2023-11-06T17:47:44.354" v="771" actId="20577"/>
          <ac:spMkLst>
            <pc:docMk/>
            <pc:sldMk cId="417464563" sldId="259"/>
            <ac:spMk id="11" creationId="{8BB0C604-DCC0-6A75-24FD-EEEBDFECBF4B}"/>
          </ac:spMkLst>
        </pc:spChg>
        <pc:spChg chg="add mod">
          <ac:chgData name="Sofi Fernández" userId="5dcd86d9bf03d87f" providerId="LiveId" clId="{B8CC3017-52E7-4B02-94ED-C1AE866536DE}" dt="2023-11-06T18:13:21.010" v="1040" actId="207"/>
          <ac:spMkLst>
            <pc:docMk/>
            <pc:sldMk cId="417464563" sldId="259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7" creationId="{E9D71DC5-5C05-BF10-5548-CFC246227F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18" creationId="{3CB9CE19-1F6B-DDB4-15B5-1A89B997B6C4}"/>
          </ac:spMkLst>
        </pc:spChg>
        <pc:spChg chg="add mod">
          <ac:chgData name="Sofi Fernández" userId="5dcd86d9bf03d87f" providerId="LiveId" clId="{B8CC3017-52E7-4B02-94ED-C1AE866536DE}" dt="2023-11-06T18:14:15.251" v="1064" actId="1076"/>
          <ac:spMkLst>
            <pc:docMk/>
            <pc:sldMk cId="417464563" sldId="259"/>
            <ac:spMk id="19" creationId="{A9EAA978-5778-BEC4-9DF2-3A6EE54F1780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2" creationId="{041E1037-BF86-05D6-6D9D-87FFF3B7CD9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5" creationId="{93994B79-9A36-5C30-C2AC-4BBAFE44A44D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7" creationId="{97911776-0104-61D0-D281-1072F505BF6C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7:52:09.425" v="804" actId="20577"/>
          <ac:spMkLst>
            <pc:docMk/>
            <pc:sldMk cId="417464563" sldId="259"/>
            <ac:spMk id="29" creationId="{DC17EB7B-6A0E-959B-40D2-D605A331CCDA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33" creationId="{B44EA887-04E1-4D3A-D339-536D0C37DE9F}"/>
          </ac:spMkLst>
        </pc:spChg>
        <pc:spChg chg="add del mod">
          <ac:chgData name="Sofi Fernández" userId="5dcd86d9bf03d87f" providerId="LiveId" clId="{B8CC3017-52E7-4B02-94ED-C1AE866536DE}" dt="2023-11-06T18:04:34.295" v="954" actId="478"/>
          <ac:spMkLst>
            <pc:docMk/>
            <pc:sldMk cId="417464563" sldId="259"/>
            <ac:spMk id="34" creationId="{3D811A93-441A-7AC6-7C1F-2851ED74E672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6" creationId="{A596080A-BC25-942A-C24A-09D9AAD00458}"/>
          </ac:spMkLst>
        </pc:spChg>
        <pc:spChg chg="mod">
          <ac:chgData name="Sofi Fernández" userId="5dcd86d9bf03d87f" providerId="LiveId" clId="{B8CC3017-52E7-4B02-94ED-C1AE866536DE}" dt="2023-11-06T18:10:12.403" v="1012" actId="1076"/>
          <ac:spMkLst>
            <pc:docMk/>
            <pc:sldMk cId="417464563" sldId="259"/>
            <ac:spMk id="38" creationId="{35D78177-BEE8-2931-0CBB-A0414A3D73D4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7:59:14.714" v="887" actId="478"/>
          <ac:spMkLst>
            <pc:docMk/>
            <pc:sldMk cId="417464563" sldId="259"/>
            <ac:spMk id="41" creationId="{A3EF8608-F345-FE53-E88A-3B4567096F19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49" creationId="{BA2CAFE9-3C71-F054-DD84-E0B6A613B21A}"/>
          </ac:spMkLst>
        </pc:spChg>
        <pc:spChg chg="add mod">
          <ac:chgData name="Sofi Fernández" userId="5dcd86d9bf03d87f" providerId="LiveId" clId="{B8CC3017-52E7-4B02-94ED-C1AE866536DE}" dt="2023-11-06T18:04:15.039" v="952" actId="1076"/>
          <ac:spMkLst>
            <pc:docMk/>
            <pc:sldMk cId="417464563" sldId="259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10:51.778" v="1014" actId="1076"/>
          <ac:spMkLst>
            <pc:docMk/>
            <pc:sldMk cId="417464563" sldId="259"/>
            <ac:spMk id="52" creationId="{D8B6805B-7F0F-83F4-7606-5F6AAB775C37}"/>
          </ac:spMkLst>
        </pc:spChg>
        <pc:spChg chg="add del mod">
          <ac:chgData name="Sofi Fernández" userId="5dcd86d9bf03d87f" providerId="LiveId" clId="{B8CC3017-52E7-4B02-94ED-C1AE866536DE}" dt="2023-11-06T18:07:24.950" v="996" actId="478"/>
          <ac:spMkLst>
            <pc:docMk/>
            <pc:sldMk cId="417464563" sldId="259"/>
            <ac:spMk id="53" creationId="{EA4B7553-B89C-D3DE-9C2A-BAA32D0960E0}"/>
          </ac:spMkLst>
        </pc:spChg>
        <pc:spChg chg="add del mod">
          <ac:chgData name="Sofi Fernández" userId="5dcd86d9bf03d87f" providerId="LiveId" clId="{B8CC3017-52E7-4B02-94ED-C1AE866536DE}" dt="2023-11-06T18:12:38.897" v="1033" actId="478"/>
          <ac:spMkLst>
            <pc:docMk/>
            <pc:sldMk cId="417464563" sldId="259"/>
            <ac:spMk id="55" creationId="{DCCC1E32-98D1-D4A6-D8F5-DF77B7E3CE64}"/>
          </ac:spMkLst>
        </pc:spChg>
        <pc:spChg chg="add mod">
          <ac:chgData name="Sofi Fernández" userId="5dcd86d9bf03d87f" providerId="LiveId" clId="{B8CC3017-52E7-4B02-94ED-C1AE866536DE}" dt="2023-11-06T18:11:00.182" v="1016" actId="1076"/>
          <ac:spMkLst>
            <pc:docMk/>
            <pc:sldMk cId="417464563" sldId="259"/>
            <ac:spMk id="56" creationId="{767A7254-F7FC-9ECA-257D-3773E3247543}"/>
          </ac:spMkLst>
        </pc:spChg>
        <pc:spChg chg="add del mod">
          <ac:chgData name="Sofi Fernández" userId="5dcd86d9bf03d87f" providerId="LiveId" clId="{B8CC3017-52E7-4B02-94ED-C1AE866536DE}" dt="2023-11-06T18:12:12.632" v="1023" actId="478"/>
          <ac:spMkLst>
            <pc:docMk/>
            <pc:sldMk cId="417464563" sldId="259"/>
            <ac:spMk id="59" creationId="{C94CE3D7-C588-D041-EFF5-D90D3184E260}"/>
          </ac:spMkLst>
        </pc:spChg>
        <pc:spChg chg="add del mod">
          <ac:chgData name="Sofi Fernández" userId="5dcd86d9bf03d87f" providerId="LiveId" clId="{B8CC3017-52E7-4B02-94ED-C1AE866536DE}" dt="2023-11-06T18:13:28.191" v="1041" actId="478"/>
          <ac:spMkLst>
            <pc:docMk/>
            <pc:sldMk cId="417464563" sldId="259"/>
            <ac:spMk id="60" creationId="{40C93427-AC74-B007-BECD-C88281D7A97F}"/>
          </ac:spMkLst>
        </pc:spChg>
        <pc:spChg chg="add mod">
          <ac:chgData name="Sofi Fernández" userId="5dcd86d9bf03d87f" providerId="LiveId" clId="{B8CC3017-52E7-4B02-94ED-C1AE866536DE}" dt="2023-11-06T18:12:55.651" v="1037" actId="2085"/>
          <ac:spMkLst>
            <pc:docMk/>
            <pc:sldMk cId="417464563" sldId="259"/>
            <ac:spMk id="61" creationId="{F893155D-6DB7-C459-EAC6-191D3F80073B}"/>
          </ac:spMkLst>
        </pc:spChg>
        <pc:spChg chg="add mod">
          <ac:chgData name="Sofi Fernández" userId="5dcd86d9bf03d87f" providerId="LiveId" clId="{B8CC3017-52E7-4B02-94ED-C1AE866536DE}" dt="2023-11-06T18:13:55.852" v="1063" actId="207"/>
          <ac:spMkLst>
            <pc:docMk/>
            <pc:sldMk cId="417464563" sldId="259"/>
            <ac:spMk id="63" creationId="{A7DCFF87-526F-E5B2-BC53-78F35D096929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0" creationId="{084C9A23-BA74-FD1E-172E-E3091008A701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2" creationId="{B2F508CC-B5AF-A5B2-156F-2C2016846F24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7" creationId="{285327E0-09AF-34F1-A295-90EAE9DE882D}"/>
          </ac:spMkLst>
        </pc:spChg>
        <pc:spChg chg="del">
          <ac:chgData name="Sofi Fernández" userId="5dcd86d9bf03d87f" providerId="LiveId" clId="{B8CC3017-52E7-4B02-94ED-C1AE866536DE}" dt="2023-11-06T17:59:07.140" v="886" actId="478"/>
          <ac:spMkLst>
            <pc:docMk/>
            <pc:sldMk cId="417464563" sldId="259"/>
            <ac:spMk id="78" creationId="{9B72C90B-885C-B485-788D-6EAA57E39F85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0" creationId="{89A73DE1-DF1A-BB2E-3E7E-8B55F142BAF8}"/>
          </ac:spMkLst>
        </pc:spChg>
        <pc:spChg chg="del">
          <ac:chgData name="Sofi Fernández" userId="5dcd86d9bf03d87f" providerId="LiveId" clId="{B8CC3017-52E7-4B02-94ED-C1AE866536DE}" dt="2023-11-06T17:47:53.446" v="772" actId="478"/>
          <ac:spMkLst>
            <pc:docMk/>
            <pc:sldMk cId="417464563" sldId="259"/>
            <ac:spMk id="81" creationId="{A19AEDB2-C4CE-3571-A05F-1BB7C8D7DFAD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86" creationId="{6BBBB643-D9DD-783F-5D06-AC9546918F6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10" creationId="{F9C257E5-1912-83F3-50EE-531F16A02E0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2" creationId="{044D1033-BDF8-8D1C-20AA-C451CD8DC51E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3" creationId="{F300A91E-5873-F5DC-3DAB-3230929864F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4" creationId="{8351CCEA-73DF-A6EA-D60A-477FCB59879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5" creationId="{5C84D9B6-1002-7EAE-1EA0-E22DAF54670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6" creationId="{2FF5E466-EAE3-BF1D-A46F-23976CD759A4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7" creationId="{6FF19827-3DC2-5F6D-CF2E-A80A77EFCF19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18" creationId="{926C556D-2E10-3BA2-CB35-9B1036F3F23B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0" creationId="{8A7CBB0A-95D3-7FD3-34CB-567774FA7F76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1" creationId="{EEC5FC63-0775-F894-4349-B54D274E93F3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2" creationId="{BAA83823-8C21-3755-D209-AB43356F6F1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3" creationId="{4DCEC221-1CF8-4F1C-CF90-A9F0B6D0B658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4" creationId="{CBA52219-D96A-A429-616C-5B7735B3431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5" creationId="{DBAF4BF2-4035-DCA0-50CB-DB44B5E62A4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6" creationId="{0334020C-6894-AAFD-34E9-2FE2D6933FE1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7" creationId="{B4E83B1B-B107-7FB8-97E3-141D03383912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8" creationId="{24C65748-624F-3C61-7A5B-40AABD3CAF85}"/>
          </ac:spMkLst>
        </pc:spChg>
        <pc:spChg chg="mod">
          <ac:chgData name="Sofi Fernández" userId="5dcd86d9bf03d87f" providerId="LiveId" clId="{B8CC3017-52E7-4B02-94ED-C1AE866536DE}" dt="2023-11-06T17:58:41.354" v="884" actId="1076"/>
          <ac:spMkLst>
            <pc:docMk/>
            <pc:sldMk cId="417464563" sldId="259"/>
            <ac:spMk id="129" creationId="{7B2BFF64-6F95-866E-B8C6-43AA34C0803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0" creationId="{8AE55E9C-FDEE-5BC4-B310-938FB9D97E35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1" creationId="{98C6C0FA-42AB-A76B-52EC-ED2796B459A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2" creationId="{92C212CA-8A12-14B1-4068-DA4C0473B5E9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3" creationId="{047BA7AB-E8DA-E6E3-5B19-89E9BEDFD72C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4" creationId="{3C09EA96-EAF3-F080-6FFA-26B082ADFC1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5" creationId="{86C42C2C-00E7-1C5C-D3BF-DF87FEBD5B2F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6" creationId="{6597BA9D-6858-CB00-44D5-933D9D312C0B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7" creationId="{8C701DB9-37A9-9A20-D84D-6FBDE8CF36B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8" creationId="{554811F0-5BEB-DBA7-9933-663BDECCA10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39" creationId="{9E39A73B-F121-65B2-C633-5DE03857A44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0" creationId="{229023EC-F9A9-AF99-3120-3DD11DA8B0F7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1" creationId="{B607FF2A-5BB0-3204-4CE2-6292F77BC722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2" creationId="{3FC73ECD-FBE1-E8C9-DFB9-13A3CEE72354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3" creationId="{6D62C253-B68B-29F1-3F25-7783C0E03D10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4" creationId="{3AF079A7-4E73-0B79-FAC2-6790544F26B6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5" creationId="{29D454FD-C6BC-D66E-D7A0-EACD0A4F0803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6" creationId="{0A74F251-E864-F34C-2CE3-01BE9984C8C8}"/>
          </ac:spMkLst>
        </pc:spChg>
        <pc:spChg chg="del">
          <ac:chgData name="Sofi Fernández" userId="5dcd86d9bf03d87f" providerId="LiveId" clId="{B8CC3017-52E7-4B02-94ED-C1AE866536DE}" dt="2023-11-06T18:09:37.478" v="1007" actId="478"/>
          <ac:spMkLst>
            <pc:docMk/>
            <pc:sldMk cId="417464563" sldId="259"/>
            <ac:spMk id="147" creationId="{CC60B24A-5D69-25B0-E257-0F46AA5F0EAE}"/>
          </ac:spMkLst>
        </pc:spChg>
        <pc:picChg chg="add mod">
          <ac:chgData name="Sofi Fernández" userId="5dcd86d9bf03d87f" providerId="LiveId" clId="{B8CC3017-52E7-4B02-94ED-C1AE866536DE}" dt="2023-11-06T17:55:00.478" v="828" actId="1076"/>
          <ac:picMkLst>
            <pc:docMk/>
            <pc:sldMk cId="417464563" sldId="259"/>
            <ac:picMk id="4" creationId="{0B8B315C-0021-E64A-CFD0-5BB53334428C}"/>
          </ac:picMkLst>
        </pc:picChg>
        <pc:picChg chg="add del mod">
          <ac:chgData name="Sofi Fernández" userId="5dcd86d9bf03d87f" providerId="LiveId" clId="{B8CC3017-52E7-4B02-94ED-C1AE866536DE}" dt="2023-11-06T17:57:39.049" v="866" actId="21"/>
          <ac:picMkLst>
            <pc:docMk/>
            <pc:sldMk cId="417464563" sldId="259"/>
            <ac:picMk id="7" creationId="{236A3EBB-E848-191D-71A0-D9A0F4538BCD}"/>
          </ac:picMkLst>
        </pc:picChg>
        <pc:picChg chg="add del mod">
          <ac:chgData name="Sofi Fernández" userId="5dcd86d9bf03d87f" providerId="LiveId" clId="{B8CC3017-52E7-4B02-94ED-C1AE866536DE}" dt="2023-11-06T17:54:48.806" v="826" actId="478"/>
          <ac:picMkLst>
            <pc:docMk/>
            <pc:sldMk cId="417464563" sldId="259"/>
            <ac:picMk id="10" creationId="{2CA10B58-F300-01A4-8403-345C2F9F670D}"/>
          </ac:picMkLst>
        </pc:picChg>
        <pc:picChg chg="add del">
          <ac:chgData name="Sofi Fernández" userId="5dcd86d9bf03d87f" providerId="LiveId" clId="{B8CC3017-52E7-4B02-94ED-C1AE866536DE}" dt="2023-11-06T17:57:18.566" v="865" actId="478"/>
          <ac:picMkLst>
            <pc:docMk/>
            <pc:sldMk cId="417464563" sldId="259"/>
            <ac:picMk id="16" creationId="{9CF67946-50D0-A258-38EC-1A4DA85B2B6A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32" creationId="{E3292ED2-0DAC-CCEA-322D-C845871D105C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42" creationId="{D21FB1AD-A6B9-39AC-BDE3-DAA547F59F78}"/>
          </ac:picMkLst>
        </pc:picChg>
        <pc:picChg chg="add mod">
          <ac:chgData name="Sofi Fernández" userId="5dcd86d9bf03d87f" providerId="LiveId" clId="{B8CC3017-52E7-4B02-94ED-C1AE866536DE}" dt="2023-11-06T18:04:15.039" v="952" actId="1076"/>
          <ac:picMkLst>
            <pc:docMk/>
            <pc:sldMk cId="417464563" sldId="259"/>
            <ac:picMk id="50" creationId="{3142E9DA-2DE0-7A3E-1288-AD24E57FE683}"/>
          </ac:picMkLst>
        </pc:picChg>
        <pc:picChg chg="add mod">
          <ac:chgData name="Sofi Fernández" userId="5dcd86d9bf03d87f" providerId="LiveId" clId="{B8CC3017-52E7-4B02-94ED-C1AE866536DE}" dt="2023-11-06T18:10:51.778" v="1014" actId="1076"/>
          <ac:picMkLst>
            <pc:docMk/>
            <pc:sldMk cId="417464563" sldId="259"/>
            <ac:picMk id="54" creationId="{2C612C4A-32CB-F2AA-A1D0-3F687BA05259}"/>
          </ac:picMkLst>
        </pc:picChg>
        <pc:picChg chg="add mod">
          <ac:chgData name="Sofi Fernández" userId="5dcd86d9bf03d87f" providerId="LiveId" clId="{B8CC3017-52E7-4B02-94ED-C1AE866536DE}" dt="2023-11-06T18:11:54.688" v="1021" actId="1076"/>
          <ac:picMkLst>
            <pc:docMk/>
            <pc:sldMk cId="417464563" sldId="259"/>
            <ac:picMk id="58" creationId="{E68E4D2B-978A-F193-B92F-758717BA8CF4}"/>
          </ac:picMkLst>
        </pc:picChg>
        <pc:picChg chg="del">
          <ac:chgData name="Sofi Fernández" userId="5dcd86d9bf03d87f" providerId="LiveId" clId="{B8CC3017-52E7-4B02-94ED-C1AE866536DE}" dt="2023-11-06T17:47:53.446" v="772" actId="478"/>
          <ac:picMkLst>
            <pc:docMk/>
            <pc:sldMk cId="417464563" sldId="259"/>
            <ac:picMk id="83" creationId="{91230485-D919-4A69-5F48-45753A9F94D6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05" creationId="{DAF13FA4-A604-3A2A-9A55-A09C6754346D}"/>
          </ac:picMkLst>
        </pc:picChg>
        <pc:picChg chg="del">
          <ac:chgData name="Sofi Fernández" userId="5dcd86d9bf03d87f" providerId="LiveId" clId="{B8CC3017-52E7-4B02-94ED-C1AE866536DE}" dt="2023-11-06T18:09:37.478" v="1007" actId="478"/>
          <ac:picMkLst>
            <pc:docMk/>
            <pc:sldMk cId="417464563" sldId="259"/>
            <ac:picMk id="111" creationId="{88E5EE98-2047-17C1-10EE-8DB46D006199}"/>
          </ac:picMkLst>
        </pc:picChg>
        <pc:cxnChg chg="add mod">
          <ac:chgData name="Sofi Fernández" userId="5dcd86d9bf03d87f" providerId="LiveId" clId="{B8CC3017-52E7-4B02-94ED-C1AE866536DE}" dt="2023-11-06T18:04:15.039" v="952" actId="1076"/>
          <ac:cxnSpMkLst>
            <pc:docMk/>
            <pc:sldMk cId="417464563" sldId="259"/>
            <ac:cxnSpMk id="35" creationId="{B71221A0-A8E3-E452-85BC-4B4367DC19AE}"/>
          </ac:cxnSpMkLst>
        </pc:cxnChg>
      </pc:sldChg>
      <pc:sldChg chg="addSp delSp modSp add mod">
        <pc:chgData name="Sofi Fernández" userId="5dcd86d9bf03d87f" providerId="LiveId" clId="{B8CC3017-52E7-4B02-94ED-C1AE866536DE}" dt="2023-11-06T18:22:16.412" v="1223" actId="20577"/>
        <pc:sldMkLst>
          <pc:docMk/>
          <pc:sldMk cId="405992081" sldId="260"/>
        </pc:sldMkLst>
        <pc:spChg chg="add mod">
          <ac:chgData name="Sofi Fernández" userId="5dcd86d9bf03d87f" providerId="LiveId" clId="{B8CC3017-52E7-4B02-94ED-C1AE866536DE}" dt="2023-11-06T18:15:14.899" v="1080" actId="20577"/>
          <ac:spMkLst>
            <pc:docMk/>
            <pc:sldMk cId="405992081" sldId="260"/>
            <ac:spMk id="6" creationId="{33F576DE-D8CD-EF2C-AE1B-D196C616657D}"/>
          </ac:spMkLst>
        </pc:spChg>
        <pc:spChg chg="add mod">
          <ac:chgData name="Sofi Fernández" userId="5dcd86d9bf03d87f" providerId="LiveId" clId="{B8CC3017-52E7-4B02-94ED-C1AE866536DE}" dt="2023-11-06T18:16:03.998" v="1094" actId="20577"/>
          <ac:spMkLst>
            <pc:docMk/>
            <pc:sldMk cId="405992081" sldId="260"/>
            <ac:spMk id="7" creationId="{887C96EC-F97B-E906-790C-3E28D0629011}"/>
          </ac:spMkLst>
        </pc:spChg>
        <pc:spChg chg="mod">
          <ac:chgData name="Sofi Fernández" userId="5dcd86d9bf03d87f" providerId="LiveId" clId="{B8CC3017-52E7-4B02-94ED-C1AE866536DE}" dt="2023-11-06T18:17:04.154" v="1120" actId="404"/>
          <ac:spMkLst>
            <pc:docMk/>
            <pc:sldMk cId="405992081" sldId="260"/>
            <ac:spMk id="8" creationId="{821A9B6F-3728-8D65-3C75-F0733A580E6E}"/>
          </ac:spMkLst>
        </pc:spChg>
        <pc:spChg chg="add mod">
          <ac:chgData name="Sofi Fernández" userId="5dcd86d9bf03d87f" providerId="LiveId" clId="{B8CC3017-52E7-4B02-94ED-C1AE866536DE}" dt="2023-11-06T18:18:05.302" v="1130" actId="14100"/>
          <ac:spMkLst>
            <pc:docMk/>
            <pc:sldMk cId="405992081" sldId="260"/>
            <ac:spMk id="9" creationId="{A5C8F572-A56A-BDB0-46AE-24AB332D9CE2}"/>
          </ac:spMkLst>
        </pc:spChg>
        <pc:spChg chg="mod">
          <ac:chgData name="Sofi Fernández" userId="5dcd86d9bf03d87f" providerId="LiveId" clId="{B8CC3017-52E7-4B02-94ED-C1AE866536DE}" dt="2023-11-06T18:17:04.154" v="1120" actId="404"/>
          <ac:spMkLst>
            <pc:docMk/>
            <pc:sldMk cId="405992081" sldId="260"/>
            <ac:spMk id="12" creationId="{C4B3F698-EDFA-0208-062E-E70E9D476D9B}"/>
          </ac:spMkLst>
        </pc:spChg>
        <pc:spChg chg="add mod">
          <ac:chgData name="Sofi Fernández" userId="5dcd86d9bf03d87f" providerId="LiveId" clId="{B8CC3017-52E7-4B02-94ED-C1AE866536DE}" dt="2023-11-06T18:21:56.202" v="1199" actId="20577"/>
          <ac:spMkLst>
            <pc:docMk/>
            <pc:sldMk cId="405992081" sldId="260"/>
            <ac:spMk id="16" creationId="{BA26927B-A7F1-F3CF-5DAF-8EC87C7988A5}"/>
          </ac:spMkLst>
        </pc:spChg>
        <pc:spChg chg="mod">
          <ac:chgData name="Sofi Fernández" userId="5dcd86d9bf03d87f" providerId="LiveId" clId="{B8CC3017-52E7-4B02-94ED-C1AE866536DE}" dt="2023-11-06T18:21:24.149" v="1181" actId="1076"/>
          <ac:spMkLst>
            <pc:docMk/>
            <pc:sldMk cId="405992081" sldId="260"/>
            <ac:spMk id="17" creationId="{E9D71DC5-5C05-BF10-5548-CFC246227F4D}"/>
          </ac:spMkLst>
        </pc:spChg>
        <pc:spChg chg="del">
          <ac:chgData name="Sofi Fernández" userId="5dcd86d9bf03d87f" providerId="LiveId" clId="{B8CC3017-52E7-4B02-94ED-C1AE866536DE}" dt="2023-11-06T18:20:12.097" v="1152" actId="478"/>
          <ac:spMkLst>
            <pc:docMk/>
            <pc:sldMk cId="405992081" sldId="260"/>
            <ac:spMk id="25" creationId="{93994B79-9A36-5C30-C2AC-4BBAFE44A44D}"/>
          </ac:spMkLst>
        </pc:spChg>
        <pc:spChg chg="mod">
          <ac:chgData name="Sofi Fernández" userId="5dcd86d9bf03d87f" providerId="LiveId" clId="{B8CC3017-52E7-4B02-94ED-C1AE866536DE}" dt="2023-11-06T18:20:45.017" v="1160" actId="1076"/>
          <ac:spMkLst>
            <pc:docMk/>
            <pc:sldMk cId="405992081" sldId="260"/>
            <ac:spMk id="27" creationId="{97911776-0104-61D0-D281-1072F505BF6C}"/>
          </ac:spMkLst>
        </pc:spChg>
        <pc:spChg chg="mod">
          <ac:chgData name="Sofi Fernández" userId="5dcd86d9bf03d87f" providerId="LiveId" clId="{B8CC3017-52E7-4B02-94ED-C1AE866536DE}" dt="2023-11-06T18:20:34.876" v="1158" actId="1076"/>
          <ac:spMkLst>
            <pc:docMk/>
            <pc:sldMk cId="405992081" sldId="260"/>
            <ac:spMk id="28" creationId="{7C117B36-D485-D669-1156-424FD286BDA2}"/>
          </ac:spMkLst>
        </pc:spChg>
        <pc:spChg chg="mod">
          <ac:chgData name="Sofi Fernández" userId="5dcd86d9bf03d87f" providerId="LiveId" clId="{B8CC3017-52E7-4B02-94ED-C1AE866536DE}" dt="2023-11-06T18:20:28.339" v="1157" actId="1076"/>
          <ac:spMkLst>
            <pc:docMk/>
            <pc:sldMk cId="405992081" sldId="260"/>
            <ac:spMk id="30" creationId="{8D9BD8E8-F46D-E5BB-2C1C-99FAB8A371FE}"/>
          </ac:spMkLst>
        </pc:spChg>
        <pc:spChg chg="add mod">
          <ac:chgData name="Sofi Fernández" userId="5dcd86d9bf03d87f" providerId="LiveId" clId="{B8CC3017-52E7-4B02-94ED-C1AE866536DE}" dt="2023-11-06T18:21:10.445" v="1173" actId="1076"/>
          <ac:spMkLst>
            <pc:docMk/>
            <pc:sldMk cId="405992081" sldId="260"/>
            <ac:spMk id="31" creationId="{64719C0E-F166-E912-7EA3-C017A90193FD}"/>
          </ac:spMkLst>
        </pc:spChg>
        <pc:spChg chg="add mod">
          <ac:chgData name="Sofi Fernández" userId="5dcd86d9bf03d87f" providerId="LiveId" clId="{B8CC3017-52E7-4B02-94ED-C1AE866536DE}" dt="2023-11-06T18:21:21.876" v="1179" actId="14100"/>
          <ac:spMkLst>
            <pc:docMk/>
            <pc:sldMk cId="405992081" sldId="260"/>
            <ac:spMk id="34" creationId="{296E1DC2-005A-502A-EED2-6A2B825DE0CA}"/>
          </ac:spMkLst>
        </pc:spChg>
        <pc:spChg chg="del">
          <ac:chgData name="Sofi Fernández" userId="5dcd86d9bf03d87f" providerId="LiveId" clId="{B8CC3017-52E7-4B02-94ED-C1AE866536DE}" dt="2023-11-06T18:15:40.949" v="1082" actId="478"/>
          <ac:spMkLst>
            <pc:docMk/>
            <pc:sldMk cId="405992081" sldId="260"/>
            <ac:spMk id="36" creationId="{A596080A-BC25-942A-C24A-09D9AAD00458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39" creationId="{53FF5EC3-9CC2-5E44-3379-5567DFA06376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4" creationId="{67DD5A3F-1011-CDA2-FEA1-659C6DF02F9D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6" creationId="{CB2F0174-6E26-784A-79E0-ACB762DCC330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8" creationId="{5D8B98BB-0FA0-A2D3-F1BE-E3F6FABD18FF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49" creationId="{BA2CAFE9-3C71-F054-DD84-E0B6A613B21A}"/>
          </ac:spMkLst>
        </pc:spChg>
        <pc:spChg chg="del">
          <ac:chgData name="Sofi Fernández" userId="5dcd86d9bf03d87f" providerId="LiveId" clId="{B8CC3017-52E7-4B02-94ED-C1AE866536DE}" dt="2023-11-06T18:15:47.829" v="1083" actId="478"/>
          <ac:spMkLst>
            <pc:docMk/>
            <pc:sldMk cId="405992081" sldId="260"/>
            <ac:spMk id="51" creationId="{13F394DD-1999-A4C9-7512-989690E4F6E6}"/>
          </ac:spMkLst>
        </pc:spChg>
        <pc:spChg chg="add mod">
          <ac:chgData name="Sofi Fernández" userId="5dcd86d9bf03d87f" providerId="LiveId" clId="{B8CC3017-52E7-4B02-94ED-C1AE866536DE}" dt="2023-11-06T18:22:02.964" v="1209" actId="20577"/>
          <ac:spMkLst>
            <pc:docMk/>
            <pc:sldMk cId="405992081" sldId="260"/>
            <ac:spMk id="53" creationId="{3064B6D1-A1A7-B989-7308-5809E220B08C}"/>
          </ac:spMkLst>
        </pc:spChg>
        <pc:spChg chg="add mod">
          <ac:chgData name="Sofi Fernández" userId="5dcd86d9bf03d87f" providerId="LiveId" clId="{B8CC3017-52E7-4B02-94ED-C1AE866536DE}" dt="2023-11-06T18:21:34.779" v="1183" actId="1076"/>
          <ac:spMkLst>
            <pc:docMk/>
            <pc:sldMk cId="405992081" sldId="260"/>
            <ac:spMk id="55" creationId="{10D06BB1-C39F-0EA2-A787-4DA8BBA1B41D}"/>
          </ac:spMkLst>
        </pc:spChg>
        <pc:spChg chg="add mod">
          <ac:chgData name="Sofi Fernández" userId="5dcd86d9bf03d87f" providerId="LiveId" clId="{B8CC3017-52E7-4B02-94ED-C1AE866536DE}" dt="2023-11-06T18:21:34.779" v="1183" actId="1076"/>
          <ac:spMkLst>
            <pc:docMk/>
            <pc:sldMk cId="405992081" sldId="260"/>
            <ac:spMk id="57" creationId="{35E6F002-2AB9-AB01-A987-BDB922E848DA}"/>
          </ac:spMkLst>
        </pc:spChg>
        <pc:spChg chg="add mod">
          <ac:chgData name="Sofi Fernández" userId="5dcd86d9bf03d87f" providerId="LiveId" clId="{B8CC3017-52E7-4B02-94ED-C1AE866536DE}" dt="2023-11-06T18:22:16.412" v="1223" actId="20577"/>
          <ac:spMkLst>
            <pc:docMk/>
            <pc:sldMk cId="405992081" sldId="260"/>
            <ac:spMk id="60" creationId="{E1574F96-EE65-9966-DEB3-A1EB3500F16C}"/>
          </ac:spMkLst>
        </pc:spChg>
        <pc:spChg chg="mod">
          <ac:chgData name="Sofi Fernández" userId="5dcd86d9bf03d87f" providerId="LiveId" clId="{B8CC3017-52E7-4B02-94ED-C1AE866536DE}" dt="2023-11-06T18:17:04.154" v="1120" actId="404"/>
          <ac:spMkLst>
            <pc:docMk/>
            <pc:sldMk cId="405992081" sldId="260"/>
            <ac:spMk id="61" creationId="{F893155D-6DB7-C459-EAC6-191D3F80073B}"/>
          </ac:spMkLst>
        </pc:spChg>
        <pc:spChg chg="mod">
          <ac:chgData name="Sofi Fernández" userId="5dcd86d9bf03d87f" providerId="LiveId" clId="{B8CC3017-52E7-4B02-94ED-C1AE866536DE}" dt="2023-11-06T18:15:01.676" v="1072" actId="20577"/>
          <ac:spMkLst>
            <pc:docMk/>
            <pc:sldMk cId="405992081" sldId="260"/>
            <ac:spMk id="63" creationId="{A7DCFF87-526F-E5B2-BC53-78F35D096929}"/>
          </ac:spMkLst>
        </pc:spChg>
        <pc:spChg chg="add mod">
          <ac:chgData name="Sofi Fernández" userId="5dcd86d9bf03d87f" providerId="LiveId" clId="{B8CC3017-52E7-4B02-94ED-C1AE866536DE}" dt="2023-11-06T18:21:43.481" v="1185" actId="1076"/>
          <ac:spMkLst>
            <pc:docMk/>
            <pc:sldMk cId="405992081" sldId="260"/>
            <ac:spMk id="70" creationId="{04574211-714F-9305-AF14-FED14F566700}"/>
          </ac:spMkLst>
        </pc:spChg>
        <pc:spChg chg="add mod">
          <ac:chgData name="Sofi Fernández" userId="5dcd86d9bf03d87f" providerId="LiveId" clId="{B8CC3017-52E7-4B02-94ED-C1AE866536DE}" dt="2023-11-06T18:21:43.481" v="1185" actId="1076"/>
          <ac:spMkLst>
            <pc:docMk/>
            <pc:sldMk cId="405992081" sldId="260"/>
            <ac:spMk id="71" creationId="{EC744AFB-E282-2BD4-5F4F-E71C98D8BB44}"/>
          </ac:spMkLst>
        </pc:spChg>
        <pc:picChg chg="add mod">
          <ac:chgData name="Sofi Fernández" userId="5dcd86d9bf03d87f" providerId="LiveId" clId="{B8CC3017-52E7-4B02-94ED-C1AE866536DE}" dt="2023-11-06T18:18:11.315" v="1131" actId="207"/>
          <ac:picMkLst>
            <pc:docMk/>
            <pc:sldMk cId="405992081" sldId="260"/>
            <ac:picMk id="14" creationId="{4C67A9EE-6260-0C22-542B-74BC58694F98}"/>
          </ac:picMkLst>
        </pc:picChg>
        <pc:picChg chg="mod">
          <ac:chgData name="Sofi Fernández" userId="5dcd86d9bf03d87f" providerId="LiveId" clId="{B8CC3017-52E7-4B02-94ED-C1AE866536DE}" dt="2023-11-06T18:20:38.996" v="1159" actId="1076"/>
          <ac:picMkLst>
            <pc:docMk/>
            <pc:sldMk cId="405992081" sldId="260"/>
            <ac:picMk id="32" creationId="{E3292ED2-0DAC-CCEA-322D-C845871D105C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37" creationId="{462DBD3F-1FF9-666C-882F-41D379D6314B}"/>
          </ac:picMkLst>
        </pc:picChg>
        <pc:picChg chg="add mod">
          <ac:chgData name="Sofi Fernández" userId="5dcd86d9bf03d87f" providerId="LiveId" clId="{B8CC3017-52E7-4B02-94ED-C1AE866536DE}" dt="2023-11-06T18:21:34.779" v="1183" actId="1076"/>
          <ac:picMkLst>
            <pc:docMk/>
            <pc:sldMk cId="405992081" sldId="260"/>
            <ac:picMk id="41" creationId="{110E7BA5-E06E-ADC0-5434-1364BAA922F1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2" creationId="{D21FB1AD-A6B9-39AC-BDE3-DAA547F59F78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3" creationId="{3B8C7FAC-409A-B40C-316F-09A37B3AE56F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5" creationId="{EDF87F5B-51F5-35EE-87F4-754EA123846D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47" creationId="{96CDEDE9-0065-0FA6-CAE2-74421DF7349B}"/>
          </ac:picMkLst>
        </pc:picChg>
        <pc:picChg chg="del">
          <ac:chgData name="Sofi Fernández" userId="5dcd86d9bf03d87f" providerId="LiveId" clId="{B8CC3017-52E7-4B02-94ED-C1AE866536DE}" dt="2023-11-06T18:15:47.829" v="1083" actId="478"/>
          <ac:picMkLst>
            <pc:docMk/>
            <pc:sldMk cId="405992081" sldId="260"/>
            <ac:picMk id="50" creationId="{3142E9DA-2DE0-7A3E-1288-AD24E57FE683}"/>
          </ac:picMkLst>
        </pc:picChg>
        <pc:picChg chg="mod">
          <ac:chgData name="Sofi Fernández" userId="5dcd86d9bf03d87f" providerId="LiveId" clId="{B8CC3017-52E7-4B02-94ED-C1AE866536DE}" dt="2023-11-06T18:17:41.197" v="1125" actId="1076"/>
          <ac:picMkLst>
            <pc:docMk/>
            <pc:sldMk cId="405992081" sldId="260"/>
            <ac:picMk id="58" creationId="{E68E4D2B-978A-F193-B92F-758717BA8CF4}"/>
          </ac:picMkLst>
        </pc:picChg>
        <pc:picChg chg="add mod">
          <ac:chgData name="Sofi Fernández" userId="5dcd86d9bf03d87f" providerId="LiveId" clId="{B8CC3017-52E7-4B02-94ED-C1AE866536DE}" dt="2023-11-06T18:21:43.481" v="1185" actId="1076"/>
          <ac:picMkLst>
            <pc:docMk/>
            <pc:sldMk cId="405992081" sldId="260"/>
            <ac:picMk id="59" creationId="{4BAE1C74-1F64-3242-5AD9-56EECFE5ABBB}"/>
          </ac:picMkLst>
        </pc:pic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35" creationId="{B71221A0-A8E3-E452-85BC-4B4367DC19AE}"/>
          </ac:cxnSpMkLst>
        </pc:cxnChg>
        <pc:cxnChg chg="del">
          <ac:chgData name="Sofi Fernández" userId="5dcd86d9bf03d87f" providerId="LiveId" clId="{B8CC3017-52E7-4B02-94ED-C1AE866536DE}" dt="2023-11-06T18:15:47.829" v="1083" actId="478"/>
          <ac:cxnSpMkLst>
            <pc:docMk/>
            <pc:sldMk cId="405992081" sldId="260"/>
            <ac:cxnSpMk id="40" creationId="{AEDCD4F1-E9D7-BACD-2684-2447457F99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A563B-E03C-CA38-DA26-5A02F35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CAFEB-2863-7B89-8AC9-A2294E0A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569-C9AB-77CB-5DEF-609EF97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F264-B629-CFF8-BFE6-40FCF6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6614-10CE-FB34-9656-5744F97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063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F08D2-D35A-7EA6-7C2B-9A504BB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4BBD7E-F5AD-2B8B-C107-AB042F02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D60E4-C6F9-C25A-494B-BADC15E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3006-3085-F5BA-05D7-929B309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ED0C2-D5EC-032C-B46F-91E2C5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873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757CDA-75A8-B6AB-C00E-DAF47D7C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59F90-34CB-3ADA-FA4F-AFBA520D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0DE4-70EA-474D-91E1-1ABC6C20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706D2-AE0F-C506-C918-E7218696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02616-A0DB-475B-2526-95506BE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350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FF3A-21E4-A8AC-AA98-B4BA957B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A01AC-89C3-24E2-B33C-738C80F0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DD1FD-54AA-A5DB-D124-69352A0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4A0B-FA6B-47F0-6519-FB958F4D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F610-CE56-E837-439F-213517B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15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6E7D-CEC6-EB0F-3D61-34966BB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8563B-4B88-A57F-DEFA-073929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F201D-8099-4AE4-40A4-67839640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698E6-FFDD-29E8-3BEC-FA82C0F5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A141D-5D16-4275-D030-DCA1E975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572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5D07-3E5D-F6BA-0C53-9FB9F169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6E878-CBC2-F514-E295-6DD113A5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684721-3EE8-CC9A-E58B-6AE16D53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2D3826-FED6-42DF-781A-F61FF265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268D3A-CA4B-CD1A-3B7B-E695DF2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A32EE-4B13-2551-D9FE-88E65B70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8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6EC3-7541-BB2D-1E11-1A3E9289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30FFD-15AB-27A0-D76B-96B084B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2115BD-F19F-0002-2E5A-5143A0F49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0DC949-A051-CEA6-28C9-2F8F29C69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73BF7F-F32B-6C9C-789B-12084631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7FEA72-C451-A016-9DB4-2FF1AF9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447E7D-E0D6-3C2D-CD09-7F270FF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EF9FC-626D-B0F5-AD8D-139412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99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800A-468B-CA5F-FE97-D19554B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7EEB20-DB95-6CFC-DA1E-DE6F40A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4CCCE-942C-6EB3-FCFF-008560AC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0A321-BDF1-87FE-AD56-A238895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71D46B-01FA-5780-3F57-15F54A8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AFAB6-8721-55C5-F163-A50DCC40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5EDCF-8AFA-0431-62A2-35019D1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2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7036-1B8A-50BD-4BAC-2154EF8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8CF32-8050-AFF1-0666-CEB6525A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C6068-B9FF-B232-7A37-5D9E8105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02F96-5DF7-FFB5-ECD0-4844A07A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83EE25-43DB-FF67-4D1B-46F49F2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6C008-3610-C8BD-A1C6-80A602E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4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6D1E-78A0-1F86-FC53-402F09C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4BAFDC-15C9-E1E0-0706-87B0591C3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85E47-8608-AB47-B1C0-D20A04A4E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9B2AAA-D9EB-6CF8-12DB-5268446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A13FE-916D-5039-4EAA-8A4CECE9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633588-D981-CC90-89D8-3952825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57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6EECC-2EBD-1940-EB24-F73C63E3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5B9B16-8FBC-74F6-62D4-D62AB29A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657A-510D-206B-B947-39ED8C51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A77E-7AB4-4C04-A3CC-28DE878560B2}" type="datetimeFigureOut">
              <a:rPr lang="es-UY" smtClean="0"/>
              <a:t>6 Nov.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A0B7E-2545-705E-4AAD-A447C02D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11AE9-29BB-C6D6-9CE6-C1D874CF4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6177-C1FB-4C18-89D0-826B1918785F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svg"/><Relationship Id="rId5" Type="http://schemas.openxmlformats.org/officeDocument/2006/relationships/image" Target="../media/image6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sv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svg"/><Relationship Id="rId5" Type="http://schemas.openxmlformats.org/officeDocument/2006/relationships/image" Target="../media/image6.sv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54D4C4E-448F-7EBD-5D81-39F10B93DAC3}"/>
              </a:ext>
            </a:extLst>
          </p:cNvPr>
          <p:cNvSpPr/>
          <p:nvPr/>
        </p:nvSpPr>
        <p:spPr>
          <a:xfrm>
            <a:off x="3977552" y="449408"/>
            <a:ext cx="3704734" cy="5486400"/>
          </a:xfrm>
          <a:prstGeom prst="roundRect">
            <a:avLst>
              <a:gd name="adj" fmla="val 8931"/>
            </a:avLst>
          </a:prstGeom>
          <a:gradFill flip="none" rotWithShape="1">
            <a:gsLst>
              <a:gs pos="28000">
                <a:srgbClr val="4845CD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00B5A"/>
              </a:gs>
            </a:gsLst>
            <a:lin ang="2700000" scaled="1"/>
            <a:tileRect/>
          </a:gra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542812C-2F83-2621-6059-8B5986577D27}"/>
              </a:ext>
            </a:extLst>
          </p:cNvPr>
          <p:cNvSpPr/>
          <p:nvPr/>
        </p:nvSpPr>
        <p:spPr>
          <a:xfrm>
            <a:off x="4438650" y="1828800"/>
            <a:ext cx="2852737" cy="2947987"/>
          </a:xfrm>
          <a:prstGeom prst="roundRect">
            <a:avLst>
              <a:gd name="adj" fmla="val 347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729A33-DEC1-5363-D827-6D84A007FCD4}"/>
              </a:ext>
            </a:extLst>
          </p:cNvPr>
          <p:cNvSpPr txBox="1"/>
          <p:nvPr/>
        </p:nvSpPr>
        <p:spPr>
          <a:xfrm>
            <a:off x="4572000" y="2047875"/>
            <a:ext cx="25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>
                <a:latin typeface="Posterama" panose="020B0504020200020000" pitchFamily="34" charset="0"/>
                <a:cs typeface="Posterama" panose="020B0504020200020000" pitchFamily="34" charset="0"/>
              </a:rPr>
              <a:t>Login</a:t>
            </a:r>
            <a:endParaRPr lang="es-UY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D6DED1-4BC6-1F2D-7BBC-C83694983FAB}"/>
              </a:ext>
            </a:extLst>
          </p:cNvPr>
          <p:cNvSpPr/>
          <p:nvPr/>
        </p:nvSpPr>
        <p:spPr>
          <a:xfrm>
            <a:off x="4571999" y="2854027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D34658-7FF2-005C-0FB5-69CFD1B77E63}"/>
              </a:ext>
            </a:extLst>
          </p:cNvPr>
          <p:cNvSpPr txBox="1"/>
          <p:nvPr/>
        </p:nvSpPr>
        <p:spPr>
          <a:xfrm>
            <a:off x="4571998" y="2616788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Usuario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8EB73F-22C2-3E95-5459-2C12557938AB}"/>
              </a:ext>
            </a:extLst>
          </p:cNvPr>
          <p:cNvSpPr/>
          <p:nvPr/>
        </p:nvSpPr>
        <p:spPr>
          <a:xfrm>
            <a:off x="4571999" y="3660180"/>
            <a:ext cx="2552700" cy="369332"/>
          </a:xfrm>
          <a:prstGeom prst="roundRect">
            <a:avLst/>
          </a:prstGeom>
          <a:solidFill>
            <a:srgbClr val="D5D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A2A2FD-B20C-FC39-A928-FE34CAE47C66}"/>
              </a:ext>
            </a:extLst>
          </p:cNvPr>
          <p:cNvSpPr txBox="1"/>
          <p:nvPr/>
        </p:nvSpPr>
        <p:spPr>
          <a:xfrm>
            <a:off x="4571998" y="3422941"/>
            <a:ext cx="103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178B475-B3C6-48BA-8994-B4367830A757}"/>
              </a:ext>
            </a:extLst>
          </p:cNvPr>
          <p:cNvSpPr/>
          <p:nvPr/>
        </p:nvSpPr>
        <p:spPr>
          <a:xfrm>
            <a:off x="5295900" y="4258740"/>
            <a:ext cx="1100137" cy="369332"/>
          </a:xfrm>
          <a:prstGeom prst="roundRect">
            <a:avLst/>
          </a:prstGeom>
          <a:solidFill>
            <a:srgbClr val="4845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bg1"/>
                </a:solidFill>
              </a:rPr>
              <a:t>Ingresar</a:t>
            </a:r>
          </a:p>
        </p:txBody>
      </p:sp>
      <p:sp>
        <p:nvSpPr>
          <p:cNvPr id="15" name="Diagrama de flujo: datos 14">
            <a:extLst>
              <a:ext uri="{FF2B5EF4-FFF2-40B4-BE49-F238E27FC236}">
                <a16:creationId xmlns:a16="http://schemas.microsoft.com/office/drawing/2014/main" id="{1E7F49C8-B882-F8D8-74E6-4A552FC3F6E0}"/>
              </a:ext>
            </a:extLst>
          </p:cNvPr>
          <p:cNvSpPr/>
          <p:nvPr/>
        </p:nvSpPr>
        <p:spPr>
          <a:xfrm>
            <a:off x="4831555" y="700954"/>
            <a:ext cx="1990726" cy="438150"/>
          </a:xfrm>
          <a:prstGeom prst="flowChartInputOutpu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logo</a:t>
            </a:r>
          </a:p>
        </p:txBody>
      </p:sp>
      <p:pic>
        <p:nvPicPr>
          <p:cNvPr id="16" name="Gráfico 15" descr="Muro de ladrillos completo contorno">
            <a:extLst>
              <a:ext uri="{FF2B5EF4-FFF2-40B4-BE49-F238E27FC236}">
                <a16:creationId xmlns:a16="http://schemas.microsoft.com/office/drawing/2014/main" id="{789C7723-080A-73B7-4D73-812C633F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500" y="423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17352" y="781388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E387FF8-66BE-84F6-77BD-B4EC0C83D175}"/>
              </a:ext>
            </a:extLst>
          </p:cNvPr>
          <p:cNvCxnSpPr>
            <a:cxnSpLocks/>
          </p:cNvCxnSpPr>
          <p:nvPr/>
        </p:nvCxnSpPr>
        <p:spPr>
          <a:xfrm>
            <a:off x="216799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D55938-D5BA-0961-7E2F-BD56A8DC9BC8}"/>
              </a:ext>
            </a:extLst>
          </p:cNvPr>
          <p:cNvSpPr/>
          <p:nvPr/>
        </p:nvSpPr>
        <p:spPr>
          <a:xfrm>
            <a:off x="155752" y="5114199"/>
            <a:ext cx="3704734" cy="777136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BD7AA1F-7862-17DA-EB70-902310F14951}"/>
              </a:ext>
            </a:extLst>
          </p:cNvPr>
          <p:cNvSpPr/>
          <p:nvPr/>
        </p:nvSpPr>
        <p:spPr>
          <a:xfrm>
            <a:off x="326667" y="2529707"/>
            <a:ext cx="3319462" cy="1604367"/>
          </a:xfrm>
          <a:prstGeom prst="roundRect">
            <a:avLst>
              <a:gd name="adj" fmla="val 16215"/>
            </a:avLst>
          </a:prstGeom>
          <a:solidFill>
            <a:srgbClr val="D5D5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20" name="Gráfico 19" descr="Engranaje único con relleno sólido">
            <a:extLst>
              <a:ext uri="{FF2B5EF4-FFF2-40B4-BE49-F238E27FC236}">
                <a16:creationId xmlns:a16="http://schemas.microsoft.com/office/drawing/2014/main" id="{6391AFDF-C859-5D66-F5C3-27DCD231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61" y="5176063"/>
            <a:ext cx="457199" cy="45719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4046FD0-6289-2CBA-6285-FD897BE70FD8}"/>
              </a:ext>
            </a:extLst>
          </p:cNvPr>
          <p:cNvSpPr txBox="1"/>
          <p:nvPr/>
        </p:nvSpPr>
        <p:spPr>
          <a:xfrm>
            <a:off x="2846114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0FD58F22-1BE8-528A-82CF-F57BF362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00" y="5225418"/>
            <a:ext cx="381867" cy="38186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4730B4B-1763-5BE6-2899-5D445A37A8B5}"/>
              </a:ext>
            </a:extLst>
          </p:cNvPr>
          <p:cNvSpPr txBox="1"/>
          <p:nvPr/>
        </p:nvSpPr>
        <p:spPr>
          <a:xfrm>
            <a:off x="377016" y="559295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584C8D4-BCB3-CA2D-E332-0351B8E919F4}"/>
              </a:ext>
            </a:extLst>
          </p:cNvPr>
          <p:cNvSpPr txBox="1"/>
          <p:nvPr/>
        </p:nvSpPr>
        <p:spPr>
          <a:xfrm>
            <a:off x="373565" y="2269474"/>
            <a:ext cx="2119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latin typeface="Posterama" panose="020B0504020200020000" pitchFamily="34" charset="0"/>
                <a:cs typeface="Posterama" panose="020B0504020200020000" pitchFamily="34" charset="0"/>
              </a:rPr>
              <a:t>Últimos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47EB58-4C35-63D6-82A2-F1C0958521A0}"/>
              </a:ext>
            </a:extLst>
          </p:cNvPr>
          <p:cNvSpPr txBox="1"/>
          <p:nvPr/>
        </p:nvSpPr>
        <p:spPr>
          <a:xfrm>
            <a:off x="423989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AFD0883-25E5-6119-A767-67DB353E2FEA}"/>
              </a:ext>
            </a:extLst>
          </p:cNvPr>
          <p:cNvSpPr txBox="1"/>
          <p:nvPr/>
        </p:nvSpPr>
        <p:spPr>
          <a:xfrm>
            <a:off x="1114552" y="2602339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0D53EB-C141-0DA2-D2A8-E2C8AAD4D14F}"/>
              </a:ext>
            </a:extLst>
          </p:cNvPr>
          <p:cNvSpPr txBox="1"/>
          <p:nvPr/>
        </p:nvSpPr>
        <p:spPr>
          <a:xfrm>
            <a:off x="2245768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7A1E3BA-7B22-568F-710A-13D9C31552C4}"/>
              </a:ext>
            </a:extLst>
          </p:cNvPr>
          <p:cNvSpPr txBox="1"/>
          <p:nvPr/>
        </p:nvSpPr>
        <p:spPr>
          <a:xfrm>
            <a:off x="2900170" y="2580952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83A3279-C1CA-EC9F-40FA-03DB88C4492A}"/>
              </a:ext>
            </a:extLst>
          </p:cNvPr>
          <p:cNvSpPr txBox="1"/>
          <p:nvPr/>
        </p:nvSpPr>
        <p:spPr>
          <a:xfrm>
            <a:off x="363916" y="4137616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EDCD4F1-E9D7-BACD-2684-2447457F99AC}"/>
              </a:ext>
            </a:extLst>
          </p:cNvPr>
          <p:cNvCxnSpPr>
            <a:cxnSpLocks/>
          </p:cNvCxnSpPr>
          <p:nvPr/>
        </p:nvCxnSpPr>
        <p:spPr>
          <a:xfrm>
            <a:off x="4266064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EF8608-F345-FE53-E88A-3B4567096F19}"/>
              </a:ext>
            </a:extLst>
          </p:cNvPr>
          <p:cNvSpPr/>
          <p:nvPr/>
        </p:nvSpPr>
        <p:spPr>
          <a:xfrm>
            <a:off x="4205017" y="446064"/>
            <a:ext cx="3704734" cy="5445269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43" name="Gráfico 42" descr="Engranaje único con relleno sólido">
            <a:extLst>
              <a:ext uri="{FF2B5EF4-FFF2-40B4-BE49-F238E27FC236}">
                <a16:creationId xmlns:a16="http://schemas.microsoft.com/office/drawing/2014/main" id="{3B8C7FAC-409A-B40C-316F-09A37B3A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126" y="5176063"/>
            <a:ext cx="457199" cy="457199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67DD5A3F-1011-CDA2-FEA1-659C6DF02F9D}"/>
              </a:ext>
            </a:extLst>
          </p:cNvPr>
          <p:cNvSpPr txBox="1"/>
          <p:nvPr/>
        </p:nvSpPr>
        <p:spPr>
          <a:xfrm>
            <a:off x="6895379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45" name="Gráfico 44" descr="Documento con relleno sólido">
            <a:extLst>
              <a:ext uri="{FF2B5EF4-FFF2-40B4-BE49-F238E27FC236}">
                <a16:creationId xmlns:a16="http://schemas.microsoft.com/office/drawing/2014/main" id="{EDF87F5B-51F5-35EE-87F4-754EA1238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56" y="5201889"/>
            <a:ext cx="381867" cy="381867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CB2F0174-6E26-784A-79E0-ACB762DCC330}"/>
              </a:ext>
            </a:extLst>
          </p:cNvPr>
          <p:cNvSpPr txBox="1"/>
          <p:nvPr/>
        </p:nvSpPr>
        <p:spPr>
          <a:xfrm>
            <a:off x="5852772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47" name="Gráfico 46" descr="Insignia de seguir con relleno sólido">
            <a:extLst>
              <a:ext uri="{FF2B5EF4-FFF2-40B4-BE49-F238E27FC236}">
                <a16:creationId xmlns:a16="http://schemas.microsoft.com/office/drawing/2014/main" id="{96CDEDE9-0065-0FA6-CAE2-74421DF73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4662" y="5189531"/>
            <a:ext cx="513542" cy="513542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D8B98BB-0FA0-A2D3-F1BE-E3F6FABD18FF}"/>
              </a:ext>
            </a:extLst>
          </p:cNvPr>
          <p:cNvSpPr txBox="1"/>
          <p:nvPr/>
        </p:nvSpPr>
        <p:spPr>
          <a:xfrm>
            <a:off x="4715584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FE7940D-167D-8C5F-2A50-CAA07AD064BB}"/>
              </a:ext>
            </a:extLst>
          </p:cNvPr>
          <p:cNvSpPr/>
          <p:nvPr/>
        </p:nvSpPr>
        <p:spPr>
          <a:xfrm>
            <a:off x="4761038" y="1761432"/>
            <a:ext cx="2667000" cy="2471735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1536CBC-5A25-BE89-05E2-4913CBC0E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2102" y="2036335"/>
            <a:ext cx="2064871" cy="204978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111121D4-1317-3B1B-35B3-A4356170D121}"/>
              </a:ext>
            </a:extLst>
          </p:cNvPr>
          <p:cNvSpPr txBox="1"/>
          <p:nvPr/>
        </p:nvSpPr>
        <p:spPr>
          <a:xfrm>
            <a:off x="5188073" y="1378817"/>
            <a:ext cx="17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Leer código QR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C01D78-6011-2428-5E39-B930FD0D05AA}"/>
              </a:ext>
            </a:extLst>
          </p:cNvPr>
          <p:cNvSpPr/>
          <p:nvPr/>
        </p:nvSpPr>
        <p:spPr>
          <a:xfrm>
            <a:off x="8118204" y="363806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CAEDB7E-354B-219C-F166-B233858E7E4A}"/>
              </a:ext>
            </a:extLst>
          </p:cNvPr>
          <p:cNvCxnSpPr>
            <a:cxnSpLocks/>
          </p:cNvCxnSpPr>
          <p:nvPr/>
        </p:nvCxnSpPr>
        <p:spPr>
          <a:xfrm>
            <a:off x="8179251" y="5055439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2BC26E7-8132-CAE7-CB55-6592045512C2}"/>
              </a:ext>
            </a:extLst>
          </p:cNvPr>
          <p:cNvSpPr/>
          <p:nvPr/>
        </p:nvSpPr>
        <p:spPr>
          <a:xfrm>
            <a:off x="8118204" y="404935"/>
            <a:ext cx="3704734" cy="5445269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64" name="Gráfico 63" descr="Engranaje único con relleno sólido">
            <a:extLst>
              <a:ext uri="{FF2B5EF4-FFF2-40B4-BE49-F238E27FC236}">
                <a16:creationId xmlns:a16="http://schemas.microsoft.com/office/drawing/2014/main" id="{1479BE7E-DF22-68AE-71CB-E0AE8E34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3313" y="5134934"/>
            <a:ext cx="457199" cy="457199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3C5BFB64-9816-32FE-3CDE-EE5C08257589}"/>
              </a:ext>
            </a:extLst>
          </p:cNvPr>
          <p:cNvSpPr txBox="1"/>
          <p:nvPr/>
        </p:nvSpPr>
        <p:spPr>
          <a:xfrm>
            <a:off x="10808566" y="5509977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66" name="Gráfico 65" descr="Documento con relleno sólido">
            <a:extLst>
              <a:ext uri="{FF2B5EF4-FFF2-40B4-BE49-F238E27FC236}">
                <a16:creationId xmlns:a16="http://schemas.microsoft.com/office/drawing/2014/main" id="{9D7B208F-4EA2-CC78-9312-D82E40CE5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6243" y="5160760"/>
            <a:ext cx="381867" cy="38186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7B2ABD9-4E12-E0CF-302A-5F80BC6968D9}"/>
              </a:ext>
            </a:extLst>
          </p:cNvPr>
          <p:cNvSpPr txBox="1"/>
          <p:nvPr/>
        </p:nvSpPr>
        <p:spPr>
          <a:xfrm>
            <a:off x="9765959" y="5528292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68" name="Gráfico 67" descr="Insignia de seguir con relleno sólido">
            <a:extLst>
              <a:ext uri="{FF2B5EF4-FFF2-40B4-BE49-F238E27FC236}">
                <a16:creationId xmlns:a16="http://schemas.microsoft.com/office/drawing/2014/main" id="{CDEDC232-C4DB-2EBB-5A6D-630F05A15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7849" y="5148402"/>
            <a:ext cx="513542" cy="51354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B015CF6A-0971-2C55-B5DD-F39B0673527C}"/>
              </a:ext>
            </a:extLst>
          </p:cNvPr>
          <p:cNvSpPr txBox="1"/>
          <p:nvPr/>
        </p:nvSpPr>
        <p:spPr>
          <a:xfrm>
            <a:off x="8628771" y="5573206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8674225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8:00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9356503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8714868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10136653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59264C3-17E8-9A03-8483-76B7DB6AA84E}"/>
              </a:ext>
            </a:extLst>
          </p:cNvPr>
          <p:cNvSpPr/>
          <p:nvPr/>
        </p:nvSpPr>
        <p:spPr>
          <a:xfrm>
            <a:off x="1145398" y="1422341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Usuario con relleno sólido">
            <a:extLst>
              <a:ext uri="{FF2B5EF4-FFF2-40B4-BE49-F238E27FC236}">
                <a16:creationId xmlns:a16="http://schemas.microsoft.com/office/drawing/2014/main" id="{721C85A8-7978-261C-7249-C296EC552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719" y="750055"/>
            <a:ext cx="433220" cy="433220"/>
          </a:xfrm>
          <a:prstGeom prst="rect">
            <a:avLst/>
          </a:prstGeom>
        </p:spPr>
      </p:pic>
      <p:pic>
        <p:nvPicPr>
          <p:cNvPr id="6" name="Gráfico 5" descr="Flecha: giro a la derecha con relleno sólido">
            <a:extLst>
              <a:ext uri="{FF2B5EF4-FFF2-40B4-BE49-F238E27FC236}">
                <a16:creationId xmlns:a16="http://schemas.microsoft.com/office/drawing/2014/main" id="{8B5B75F0-8D31-80DF-5B83-519E656C09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40452" y="1401742"/>
            <a:ext cx="369332" cy="3693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BB38A-9333-DEA8-3023-FE0B2A6DCAA3}"/>
              </a:ext>
            </a:extLst>
          </p:cNvPr>
          <p:cNvSpPr txBox="1"/>
          <p:nvPr/>
        </p:nvSpPr>
        <p:spPr>
          <a:xfrm>
            <a:off x="324056" y="283950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05/07/23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A38BD-4F72-C8FE-399D-7940F5116EB7}"/>
              </a:ext>
            </a:extLst>
          </p:cNvPr>
          <p:cNvSpPr/>
          <p:nvPr/>
        </p:nvSpPr>
        <p:spPr>
          <a:xfrm>
            <a:off x="2962250" y="285487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CC9318-0D9B-CB55-A4EA-979A580998CE}"/>
              </a:ext>
            </a:extLst>
          </p:cNvPr>
          <p:cNvSpPr txBox="1"/>
          <p:nvPr/>
        </p:nvSpPr>
        <p:spPr>
          <a:xfrm>
            <a:off x="1098422" y="283724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ECB59DB-1AC7-5113-0FFA-F3D3656F6FD9}"/>
              </a:ext>
            </a:extLst>
          </p:cNvPr>
          <p:cNvSpPr/>
          <p:nvPr/>
        </p:nvSpPr>
        <p:spPr>
          <a:xfrm>
            <a:off x="2310305" y="286394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7D0299A-F9A8-AFB8-C876-CD0B831C5466}"/>
              </a:ext>
            </a:extLst>
          </p:cNvPr>
          <p:cNvSpPr txBox="1"/>
          <p:nvPr/>
        </p:nvSpPr>
        <p:spPr>
          <a:xfrm>
            <a:off x="338151" y="322290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3C6F69D-1C95-9C20-F905-A3087867B0DD}"/>
              </a:ext>
            </a:extLst>
          </p:cNvPr>
          <p:cNvSpPr/>
          <p:nvPr/>
        </p:nvSpPr>
        <p:spPr>
          <a:xfrm>
            <a:off x="2976345" y="323828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E460124-1547-0467-C6DE-E6FE81710A1E}"/>
              </a:ext>
            </a:extLst>
          </p:cNvPr>
          <p:cNvSpPr txBox="1"/>
          <p:nvPr/>
        </p:nvSpPr>
        <p:spPr>
          <a:xfrm>
            <a:off x="1112517" y="322065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4CB1DE-4250-68CF-30B5-D910B1DA3B92}"/>
              </a:ext>
            </a:extLst>
          </p:cNvPr>
          <p:cNvSpPr/>
          <p:nvPr/>
        </p:nvSpPr>
        <p:spPr>
          <a:xfrm>
            <a:off x="2324400" y="324735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A902BD-55E3-27C3-A614-B59F5E154E92}"/>
              </a:ext>
            </a:extLst>
          </p:cNvPr>
          <p:cNvSpPr txBox="1"/>
          <p:nvPr/>
        </p:nvSpPr>
        <p:spPr>
          <a:xfrm>
            <a:off x="332683" y="3627704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62E4B22-BF05-E57C-4CD5-F37AA41E8BEF}"/>
              </a:ext>
            </a:extLst>
          </p:cNvPr>
          <p:cNvSpPr/>
          <p:nvPr/>
        </p:nvSpPr>
        <p:spPr>
          <a:xfrm>
            <a:off x="2970877" y="364307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99CB351-69D8-1FBC-4508-1E11C776AE92}"/>
              </a:ext>
            </a:extLst>
          </p:cNvPr>
          <p:cNvSpPr txBox="1"/>
          <p:nvPr/>
        </p:nvSpPr>
        <p:spPr>
          <a:xfrm>
            <a:off x="1107049" y="3625447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804B28E-EC69-C142-7A0A-3813AE8086FB}"/>
              </a:ext>
            </a:extLst>
          </p:cNvPr>
          <p:cNvSpPr/>
          <p:nvPr/>
        </p:nvSpPr>
        <p:spPr>
          <a:xfrm>
            <a:off x="2318932" y="365215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pic>
        <p:nvPicPr>
          <p:cNvPr id="42" name="Gráfico 41" descr="Insignia de seguir con relleno sólido">
            <a:extLst>
              <a:ext uri="{FF2B5EF4-FFF2-40B4-BE49-F238E27FC236}">
                <a16:creationId xmlns:a16="http://schemas.microsoft.com/office/drawing/2014/main" id="{5E5A9488-4877-8B42-D364-A138150C2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8141" y="5189531"/>
            <a:ext cx="513542" cy="51354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B53F212-7132-0FC4-0D31-5AA2F701C603}"/>
              </a:ext>
            </a:extLst>
          </p:cNvPr>
          <p:cNvSpPr txBox="1"/>
          <p:nvPr/>
        </p:nvSpPr>
        <p:spPr>
          <a:xfrm>
            <a:off x="1599063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pic>
        <p:nvPicPr>
          <p:cNvPr id="50" name="Gráfico 49" descr="Marca de insignia1 con relleno sólido">
            <a:extLst>
              <a:ext uri="{FF2B5EF4-FFF2-40B4-BE49-F238E27FC236}">
                <a16:creationId xmlns:a16="http://schemas.microsoft.com/office/drawing/2014/main" id="{3AA9BEC1-3206-C409-6FE0-664FDB76C7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45102" y="3756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E387FF8-66BE-84F6-77BD-B4EC0C83D175}"/>
              </a:ext>
            </a:extLst>
          </p:cNvPr>
          <p:cNvCxnSpPr>
            <a:cxnSpLocks/>
          </p:cNvCxnSpPr>
          <p:nvPr/>
        </p:nvCxnSpPr>
        <p:spPr>
          <a:xfrm>
            <a:off x="216799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D55938-D5BA-0961-7E2F-BD56A8DC9BC8}"/>
              </a:ext>
            </a:extLst>
          </p:cNvPr>
          <p:cNvSpPr/>
          <p:nvPr/>
        </p:nvSpPr>
        <p:spPr>
          <a:xfrm>
            <a:off x="155752" y="5114199"/>
            <a:ext cx="3704734" cy="777136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20" name="Gráfico 19" descr="Engranaje único con relleno sólido">
            <a:extLst>
              <a:ext uri="{FF2B5EF4-FFF2-40B4-BE49-F238E27FC236}">
                <a16:creationId xmlns:a16="http://schemas.microsoft.com/office/drawing/2014/main" id="{6391AFDF-C859-5D66-F5C3-27DCD231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61" y="5176063"/>
            <a:ext cx="457199" cy="45719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4046FD0-6289-2CBA-6285-FD897BE70FD8}"/>
              </a:ext>
            </a:extLst>
          </p:cNvPr>
          <p:cNvSpPr txBox="1"/>
          <p:nvPr/>
        </p:nvSpPr>
        <p:spPr>
          <a:xfrm>
            <a:off x="2846114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0FD58F22-1BE8-528A-82CF-F57BF362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3791" y="5201889"/>
            <a:ext cx="381867" cy="38186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4730B4B-1763-5BE6-2899-5D445A37A8B5}"/>
              </a:ext>
            </a:extLst>
          </p:cNvPr>
          <p:cNvSpPr txBox="1"/>
          <p:nvPr/>
        </p:nvSpPr>
        <p:spPr>
          <a:xfrm>
            <a:off x="1803507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26" name="Gráfico 25" descr="Insignia de seguir con relleno sólido">
            <a:extLst>
              <a:ext uri="{FF2B5EF4-FFF2-40B4-BE49-F238E27FC236}">
                <a16:creationId xmlns:a16="http://schemas.microsoft.com/office/drawing/2014/main" id="{83CC5E17-ABE7-D89A-D026-5875BA4A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97" y="5189531"/>
            <a:ext cx="513542" cy="51354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C17EB7B-6A0E-959B-40D2-D605A331CCDA}"/>
              </a:ext>
            </a:extLst>
          </p:cNvPr>
          <p:cNvSpPr txBox="1"/>
          <p:nvPr/>
        </p:nvSpPr>
        <p:spPr>
          <a:xfrm>
            <a:off x="666319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EDCD4F1-E9D7-BACD-2684-2447457F99AC}"/>
              </a:ext>
            </a:extLst>
          </p:cNvPr>
          <p:cNvCxnSpPr>
            <a:cxnSpLocks/>
          </p:cNvCxnSpPr>
          <p:nvPr/>
        </p:nvCxnSpPr>
        <p:spPr>
          <a:xfrm>
            <a:off x="4266064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3EF8608-F345-FE53-E88A-3B4567096F19}"/>
              </a:ext>
            </a:extLst>
          </p:cNvPr>
          <p:cNvSpPr/>
          <p:nvPr/>
        </p:nvSpPr>
        <p:spPr>
          <a:xfrm>
            <a:off x="4205017" y="404933"/>
            <a:ext cx="3704734" cy="5486400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43" name="Gráfico 42" descr="Engranaje único con relleno sólido">
            <a:extLst>
              <a:ext uri="{FF2B5EF4-FFF2-40B4-BE49-F238E27FC236}">
                <a16:creationId xmlns:a16="http://schemas.microsoft.com/office/drawing/2014/main" id="{3B8C7FAC-409A-B40C-316F-09A37B3A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0126" y="5176063"/>
            <a:ext cx="457199" cy="457199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67DD5A3F-1011-CDA2-FEA1-659C6DF02F9D}"/>
              </a:ext>
            </a:extLst>
          </p:cNvPr>
          <p:cNvSpPr txBox="1"/>
          <p:nvPr/>
        </p:nvSpPr>
        <p:spPr>
          <a:xfrm>
            <a:off x="6895379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45" name="Gráfico 44" descr="Documento con relleno sólido">
            <a:extLst>
              <a:ext uri="{FF2B5EF4-FFF2-40B4-BE49-F238E27FC236}">
                <a16:creationId xmlns:a16="http://schemas.microsoft.com/office/drawing/2014/main" id="{EDF87F5B-51F5-35EE-87F4-754EA1238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056" y="5201889"/>
            <a:ext cx="381867" cy="381867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CB2F0174-6E26-784A-79E0-ACB762DCC330}"/>
              </a:ext>
            </a:extLst>
          </p:cNvPr>
          <p:cNvSpPr txBox="1"/>
          <p:nvPr/>
        </p:nvSpPr>
        <p:spPr>
          <a:xfrm>
            <a:off x="5852772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47" name="Gráfico 46" descr="Insignia de seguir con relleno sólido">
            <a:extLst>
              <a:ext uri="{FF2B5EF4-FFF2-40B4-BE49-F238E27FC236}">
                <a16:creationId xmlns:a16="http://schemas.microsoft.com/office/drawing/2014/main" id="{96CDEDE9-0065-0FA6-CAE2-74421DF73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4662" y="5189531"/>
            <a:ext cx="513542" cy="513542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5D8B98BB-0FA0-A2D3-F1BE-E3F6FABD18FF}"/>
              </a:ext>
            </a:extLst>
          </p:cNvPr>
          <p:cNvSpPr txBox="1"/>
          <p:nvPr/>
        </p:nvSpPr>
        <p:spPr>
          <a:xfrm>
            <a:off x="4715584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CAEDB7E-354B-219C-F166-B233858E7E4A}"/>
              </a:ext>
            </a:extLst>
          </p:cNvPr>
          <p:cNvCxnSpPr>
            <a:cxnSpLocks/>
          </p:cNvCxnSpPr>
          <p:nvPr/>
        </p:nvCxnSpPr>
        <p:spPr>
          <a:xfrm>
            <a:off x="8179251" y="5055439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Engranaje único con relleno sólido">
            <a:extLst>
              <a:ext uri="{FF2B5EF4-FFF2-40B4-BE49-F238E27FC236}">
                <a16:creationId xmlns:a16="http://schemas.microsoft.com/office/drawing/2014/main" id="{1479BE7E-DF22-68AE-71CB-E0AE8E34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3313" y="5134934"/>
            <a:ext cx="457199" cy="457199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3C5BFB64-9816-32FE-3CDE-EE5C08257589}"/>
              </a:ext>
            </a:extLst>
          </p:cNvPr>
          <p:cNvSpPr txBox="1"/>
          <p:nvPr/>
        </p:nvSpPr>
        <p:spPr>
          <a:xfrm>
            <a:off x="10808566" y="5509977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66" name="Gráfico 65" descr="Documento con relleno sólido">
            <a:extLst>
              <a:ext uri="{FF2B5EF4-FFF2-40B4-BE49-F238E27FC236}">
                <a16:creationId xmlns:a16="http://schemas.microsoft.com/office/drawing/2014/main" id="{9D7B208F-4EA2-CC78-9312-D82E40CE5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6243" y="5160760"/>
            <a:ext cx="381867" cy="38186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7B2ABD9-4E12-E0CF-302A-5F80BC6968D9}"/>
              </a:ext>
            </a:extLst>
          </p:cNvPr>
          <p:cNvSpPr txBox="1"/>
          <p:nvPr/>
        </p:nvSpPr>
        <p:spPr>
          <a:xfrm>
            <a:off x="9765959" y="5528292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68" name="Gráfico 67" descr="Insignia de seguir con relleno sólido">
            <a:extLst>
              <a:ext uri="{FF2B5EF4-FFF2-40B4-BE49-F238E27FC236}">
                <a16:creationId xmlns:a16="http://schemas.microsoft.com/office/drawing/2014/main" id="{CDEDC232-C4DB-2EBB-5A6D-630F05A15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7849" y="5148402"/>
            <a:ext cx="513542" cy="51354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B015CF6A-0971-2C55-B5DD-F39B0673527C}"/>
              </a:ext>
            </a:extLst>
          </p:cNvPr>
          <p:cNvSpPr txBox="1"/>
          <p:nvPr/>
        </p:nvSpPr>
        <p:spPr>
          <a:xfrm>
            <a:off x="8628771" y="5573206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84C9A23-BA74-FD1E-172E-E3091008A701}"/>
              </a:ext>
            </a:extLst>
          </p:cNvPr>
          <p:cNvSpPr/>
          <p:nvPr/>
        </p:nvSpPr>
        <p:spPr>
          <a:xfrm>
            <a:off x="4768408" y="1720304"/>
            <a:ext cx="2667000" cy="1406444"/>
          </a:xfrm>
          <a:prstGeom prst="roundRect">
            <a:avLst>
              <a:gd name="adj" fmla="val 915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Un nombre de obra</a:t>
            </a:r>
          </a:p>
          <a:p>
            <a:pPr algn="ctr"/>
            <a:r>
              <a:rPr lang="es-UY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17:00 h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2F508CC-B5AF-A5B2-156F-2C2016846F24}"/>
              </a:ext>
            </a:extLst>
          </p:cNvPr>
          <p:cNvSpPr txBox="1"/>
          <p:nvPr/>
        </p:nvSpPr>
        <p:spPr>
          <a:xfrm>
            <a:off x="5450686" y="1330407"/>
            <a:ext cx="122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/>
              <a:t>Confirmar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85327E0-09AF-34F1-A295-90EAE9DE882D}"/>
              </a:ext>
            </a:extLst>
          </p:cNvPr>
          <p:cNvSpPr/>
          <p:nvPr/>
        </p:nvSpPr>
        <p:spPr>
          <a:xfrm>
            <a:off x="4809051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Aceptar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B72C90B-885C-B485-788D-6EAA57E39F85}"/>
              </a:ext>
            </a:extLst>
          </p:cNvPr>
          <p:cNvSpPr/>
          <p:nvPr/>
        </p:nvSpPr>
        <p:spPr>
          <a:xfrm>
            <a:off x="6230836" y="3294140"/>
            <a:ext cx="134382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Cancelar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9A73DE1-DF1A-BB2E-3E7E-8B55F142BAF8}"/>
              </a:ext>
            </a:extLst>
          </p:cNvPr>
          <p:cNvSpPr/>
          <p:nvPr/>
        </p:nvSpPr>
        <p:spPr>
          <a:xfrm>
            <a:off x="1222852" y="1348636"/>
            <a:ext cx="1480455" cy="369332"/>
          </a:xfrm>
          <a:prstGeom prst="roundRect">
            <a:avLst>
              <a:gd name="adj" fmla="val 16215"/>
            </a:avLst>
          </a:prstGeom>
          <a:solidFill>
            <a:srgbClr val="FA70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A19AEDB2-C4CE-3571-A05F-1BB7C8D7DFAD}"/>
              </a:ext>
            </a:extLst>
          </p:cNvPr>
          <p:cNvSpPr txBox="1"/>
          <p:nvPr/>
        </p:nvSpPr>
        <p:spPr>
          <a:xfrm>
            <a:off x="1063674" y="1714501"/>
            <a:ext cx="19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600" dirty="0">
                <a:latin typeface="Posterama" panose="020B0504020200020000" pitchFamily="34" charset="0"/>
                <a:cs typeface="Posterama" panose="020B0504020200020000" pitchFamily="34" charset="0"/>
              </a:rPr>
              <a:t>‘Nombre de Obra’</a:t>
            </a:r>
          </a:p>
        </p:txBody>
      </p:sp>
      <p:pic>
        <p:nvPicPr>
          <p:cNvPr id="83" name="Gráfico 82" descr="Flecha: giro a la izquierda con relleno sólido">
            <a:extLst>
              <a:ext uri="{FF2B5EF4-FFF2-40B4-BE49-F238E27FC236}">
                <a16:creationId xmlns:a16="http://schemas.microsoft.com/office/drawing/2014/main" id="{91230485-D919-4A69-5F48-45753A9F9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236536" y="1324073"/>
            <a:ext cx="418250" cy="418250"/>
          </a:xfrm>
          <a:prstGeom prst="rect">
            <a:avLst/>
          </a:prstGeom>
        </p:spPr>
      </p:pic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BBBB643-D9DD-783F-5D06-AC9546918F6F}"/>
              </a:ext>
            </a:extLst>
          </p:cNvPr>
          <p:cNvSpPr txBox="1"/>
          <p:nvPr/>
        </p:nvSpPr>
        <p:spPr>
          <a:xfrm>
            <a:off x="9413501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Juan!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DA05DA4-E402-E0C6-3120-F5500A18F6DA}"/>
              </a:ext>
            </a:extLst>
          </p:cNvPr>
          <p:cNvCxnSpPr>
            <a:cxnSpLocks/>
          </p:cNvCxnSpPr>
          <p:nvPr/>
        </p:nvCxnSpPr>
        <p:spPr>
          <a:xfrm>
            <a:off x="8270498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B513D03-D763-644A-DFFA-24D40C8BA3D6}"/>
              </a:ext>
            </a:extLst>
          </p:cNvPr>
          <p:cNvSpPr/>
          <p:nvPr/>
        </p:nvSpPr>
        <p:spPr>
          <a:xfrm>
            <a:off x="8209451" y="5114199"/>
            <a:ext cx="3704734" cy="777136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90" name="Gráfico 89" descr="Engranaje único con relleno sólido">
            <a:extLst>
              <a:ext uri="{FF2B5EF4-FFF2-40B4-BE49-F238E27FC236}">
                <a16:creationId xmlns:a16="http://schemas.microsoft.com/office/drawing/2014/main" id="{87FD3725-74C4-AD3C-D590-E5C92B13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4560" y="5176063"/>
            <a:ext cx="457199" cy="457199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740BA21A-FE0C-2071-2751-B3E10BBB0D52}"/>
              </a:ext>
            </a:extLst>
          </p:cNvPr>
          <p:cNvSpPr txBox="1"/>
          <p:nvPr/>
        </p:nvSpPr>
        <p:spPr>
          <a:xfrm>
            <a:off x="10899813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92" name="Gráfico 91" descr="Documento con relleno sólido">
            <a:extLst>
              <a:ext uri="{FF2B5EF4-FFF2-40B4-BE49-F238E27FC236}">
                <a16:creationId xmlns:a16="http://schemas.microsoft.com/office/drawing/2014/main" id="{201DFF94-EC35-F1B2-3CCC-A16C8C4A9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7490" y="5201889"/>
            <a:ext cx="381867" cy="381867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70E299D7-1903-F5B0-DC26-4F84A2563258}"/>
              </a:ext>
            </a:extLst>
          </p:cNvPr>
          <p:cNvSpPr txBox="1"/>
          <p:nvPr/>
        </p:nvSpPr>
        <p:spPr>
          <a:xfrm>
            <a:off x="9857206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94" name="Gráfico 93" descr="Insignia de seguir con relleno sólido">
            <a:extLst>
              <a:ext uri="{FF2B5EF4-FFF2-40B4-BE49-F238E27FC236}">
                <a16:creationId xmlns:a16="http://schemas.microsoft.com/office/drawing/2014/main" id="{753FEE59-AE57-CBBD-DD9D-8DD04D3A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096" y="5189531"/>
            <a:ext cx="513542" cy="513542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030C6F80-6F40-8FF6-EE49-EF8B5D997E18}"/>
              </a:ext>
            </a:extLst>
          </p:cNvPr>
          <p:cNvSpPr txBox="1"/>
          <p:nvPr/>
        </p:nvSpPr>
        <p:spPr>
          <a:xfrm>
            <a:off x="8720018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pic>
        <p:nvPicPr>
          <p:cNvPr id="105" name="Gráfico 104" descr="Usuario con relleno sólido">
            <a:extLst>
              <a:ext uri="{FF2B5EF4-FFF2-40B4-BE49-F238E27FC236}">
                <a16:creationId xmlns:a16="http://schemas.microsoft.com/office/drawing/2014/main" id="{DAF13FA4-A604-3A2A-9A55-A09C675434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4626" y="503410"/>
            <a:ext cx="433220" cy="433220"/>
          </a:xfrm>
          <a:prstGeom prst="rect">
            <a:avLst/>
          </a:prstGeom>
        </p:spPr>
      </p:pic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9C257E5-1912-83F3-50EE-531F16A02E02}"/>
              </a:ext>
            </a:extLst>
          </p:cNvPr>
          <p:cNvSpPr/>
          <p:nvPr/>
        </p:nvSpPr>
        <p:spPr>
          <a:xfrm>
            <a:off x="9203874" y="1408730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111" name="Gráfico 110" descr="Flecha: giro a la derecha con relleno sólido">
            <a:extLst>
              <a:ext uri="{FF2B5EF4-FFF2-40B4-BE49-F238E27FC236}">
                <a16:creationId xmlns:a16="http://schemas.microsoft.com/office/drawing/2014/main" id="{88E5EE98-2047-17C1-10EE-8DB46D0061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98928" y="1388131"/>
            <a:ext cx="369332" cy="369332"/>
          </a:xfrm>
          <a:prstGeom prst="rect">
            <a:avLst/>
          </a:prstGeom>
        </p:spPr>
      </p:pic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94534" y="2477859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91856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82419" y="2550491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313635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968037" y="2529104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431783" y="4085768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91923" y="2787653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166289" y="2785396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378172" y="281210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406018" y="3171061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3044212" y="31864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80384" y="3168804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92267" y="319550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400550" y="357585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3038744" y="35912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174916" y="357359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86799" y="360030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AE55E9C-FDEE-5BC4-B310-938FB9D97E35}"/>
              </a:ext>
            </a:extLst>
          </p:cNvPr>
          <p:cNvSpPr/>
          <p:nvPr/>
        </p:nvSpPr>
        <p:spPr>
          <a:xfrm>
            <a:off x="8434213" y="2278198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8C6C0FA-42AB-A76B-52EC-ED2796B459A3}"/>
              </a:ext>
            </a:extLst>
          </p:cNvPr>
          <p:cNvSpPr txBox="1"/>
          <p:nvPr/>
        </p:nvSpPr>
        <p:spPr>
          <a:xfrm>
            <a:off x="8531535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2C212CA-8A12-14B1-4068-DA4C0473B5E9}"/>
              </a:ext>
            </a:extLst>
          </p:cNvPr>
          <p:cNvSpPr txBox="1"/>
          <p:nvPr/>
        </p:nvSpPr>
        <p:spPr>
          <a:xfrm>
            <a:off x="9222098" y="23508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47BA7AB-E8DA-E6E3-5B19-89E9BEDFD72C}"/>
              </a:ext>
            </a:extLst>
          </p:cNvPr>
          <p:cNvSpPr txBox="1"/>
          <p:nvPr/>
        </p:nvSpPr>
        <p:spPr>
          <a:xfrm>
            <a:off x="10353314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C09EA96-EAF3-F080-6FFA-26B082ADFC13}"/>
              </a:ext>
            </a:extLst>
          </p:cNvPr>
          <p:cNvSpPr txBox="1"/>
          <p:nvPr/>
        </p:nvSpPr>
        <p:spPr>
          <a:xfrm>
            <a:off x="11007716" y="2329443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6C42C2C-00E7-1C5C-D3BF-DF87FEBD5B2F}"/>
              </a:ext>
            </a:extLst>
          </p:cNvPr>
          <p:cNvSpPr txBox="1"/>
          <p:nvPr/>
        </p:nvSpPr>
        <p:spPr>
          <a:xfrm>
            <a:off x="8471462" y="3886107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597BA9D-6858-CB00-44D5-933D9D312C0B}"/>
              </a:ext>
            </a:extLst>
          </p:cNvPr>
          <p:cNvSpPr txBox="1"/>
          <p:nvPr/>
        </p:nvSpPr>
        <p:spPr>
          <a:xfrm>
            <a:off x="8431602" y="258799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C701DB9-37A9-9A20-D84D-6FBDE8CF36B4}"/>
              </a:ext>
            </a:extLst>
          </p:cNvPr>
          <p:cNvSpPr txBox="1"/>
          <p:nvPr/>
        </p:nvSpPr>
        <p:spPr>
          <a:xfrm>
            <a:off x="9205968" y="258573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554811F0-5BEB-DBA7-9933-663BDECCA102}"/>
              </a:ext>
            </a:extLst>
          </p:cNvPr>
          <p:cNvSpPr/>
          <p:nvPr/>
        </p:nvSpPr>
        <p:spPr>
          <a:xfrm>
            <a:off x="10417851" y="261244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E39A73B-F121-65B2-C633-5DE03857A446}"/>
              </a:ext>
            </a:extLst>
          </p:cNvPr>
          <p:cNvSpPr txBox="1"/>
          <p:nvPr/>
        </p:nvSpPr>
        <p:spPr>
          <a:xfrm>
            <a:off x="8445697" y="2971400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229023EC-F9A9-AF99-3120-3DD11DA8B0F7}"/>
              </a:ext>
            </a:extLst>
          </p:cNvPr>
          <p:cNvSpPr/>
          <p:nvPr/>
        </p:nvSpPr>
        <p:spPr>
          <a:xfrm>
            <a:off x="11083891" y="2986774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607FF2A-5BB0-3204-4CE2-6292F77BC722}"/>
              </a:ext>
            </a:extLst>
          </p:cNvPr>
          <p:cNvSpPr txBox="1"/>
          <p:nvPr/>
        </p:nvSpPr>
        <p:spPr>
          <a:xfrm>
            <a:off x="9220063" y="296914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3FC73ECD-FBE1-E8C9-DFB9-13A3CEE72354}"/>
              </a:ext>
            </a:extLst>
          </p:cNvPr>
          <p:cNvSpPr/>
          <p:nvPr/>
        </p:nvSpPr>
        <p:spPr>
          <a:xfrm>
            <a:off x="10431946" y="2995848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D62C253-B68B-29F1-3F25-7783C0E03D10}"/>
              </a:ext>
            </a:extLst>
          </p:cNvPr>
          <p:cNvSpPr txBox="1"/>
          <p:nvPr/>
        </p:nvSpPr>
        <p:spPr>
          <a:xfrm>
            <a:off x="8440229" y="337619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3AF079A7-4E73-0B79-FAC2-6790544F26B6}"/>
              </a:ext>
            </a:extLst>
          </p:cNvPr>
          <p:cNvSpPr/>
          <p:nvPr/>
        </p:nvSpPr>
        <p:spPr>
          <a:xfrm>
            <a:off x="11078423" y="3391569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D454FD-C6BC-D66E-D7A0-EACD0A4F0803}"/>
              </a:ext>
            </a:extLst>
          </p:cNvPr>
          <p:cNvSpPr txBox="1"/>
          <p:nvPr/>
        </p:nvSpPr>
        <p:spPr>
          <a:xfrm>
            <a:off x="9214595" y="3373938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0A74F251-E864-F34C-2CE3-01BE9984C8C8}"/>
              </a:ext>
            </a:extLst>
          </p:cNvPr>
          <p:cNvSpPr/>
          <p:nvPr/>
        </p:nvSpPr>
        <p:spPr>
          <a:xfrm>
            <a:off x="10426478" y="3400643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CC60B24A-5D69-25B0-E257-0F46AA5F0EAE}"/>
              </a:ext>
            </a:extLst>
          </p:cNvPr>
          <p:cNvSpPr/>
          <p:nvPr/>
        </p:nvSpPr>
        <p:spPr>
          <a:xfrm>
            <a:off x="11072253" y="259889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pic>
        <p:nvPicPr>
          <p:cNvPr id="148" name="Gráfico 147" descr="Marca de insignia1 con relleno sólido">
            <a:extLst>
              <a:ext uri="{FF2B5EF4-FFF2-40B4-BE49-F238E27FC236}">
                <a16:creationId xmlns:a16="http://schemas.microsoft.com/office/drawing/2014/main" id="{8775CD07-CFC8-49A7-D4F5-0357A849DD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64105" y="37474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ABE2BD1-81D6-71EE-79D9-F6AACA235460}"/>
              </a:ext>
            </a:extLst>
          </p:cNvPr>
          <p:cNvSpPr/>
          <p:nvPr/>
        </p:nvSpPr>
        <p:spPr>
          <a:xfrm>
            <a:off x="155752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B0C604-DCC0-6A75-24FD-EEEBDFECBF4B}"/>
              </a:ext>
            </a:extLst>
          </p:cNvPr>
          <p:cNvSpPr txBox="1"/>
          <p:nvPr/>
        </p:nvSpPr>
        <p:spPr>
          <a:xfrm>
            <a:off x="1359802" y="584176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Hola Ana!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E387FF8-66BE-84F6-77BD-B4EC0C83D175}"/>
              </a:ext>
            </a:extLst>
          </p:cNvPr>
          <p:cNvCxnSpPr>
            <a:cxnSpLocks/>
          </p:cNvCxnSpPr>
          <p:nvPr/>
        </p:nvCxnSpPr>
        <p:spPr>
          <a:xfrm>
            <a:off x="216799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D55938-D5BA-0961-7E2F-BD56A8DC9BC8}"/>
              </a:ext>
            </a:extLst>
          </p:cNvPr>
          <p:cNvSpPr/>
          <p:nvPr/>
        </p:nvSpPr>
        <p:spPr>
          <a:xfrm>
            <a:off x="155752" y="5114199"/>
            <a:ext cx="3704734" cy="777136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20" name="Gráfico 19" descr="Engranaje único con relleno sólido">
            <a:extLst>
              <a:ext uri="{FF2B5EF4-FFF2-40B4-BE49-F238E27FC236}">
                <a16:creationId xmlns:a16="http://schemas.microsoft.com/office/drawing/2014/main" id="{6391AFDF-C859-5D66-F5C3-27DCD231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861" y="5176063"/>
            <a:ext cx="457199" cy="45719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4046FD0-6289-2CBA-6285-FD897BE70FD8}"/>
              </a:ext>
            </a:extLst>
          </p:cNvPr>
          <p:cNvSpPr txBox="1"/>
          <p:nvPr/>
        </p:nvSpPr>
        <p:spPr>
          <a:xfrm>
            <a:off x="2846114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23" name="Gráfico 22" descr="Documento con relleno sólido">
            <a:extLst>
              <a:ext uri="{FF2B5EF4-FFF2-40B4-BE49-F238E27FC236}">
                <a16:creationId xmlns:a16="http://schemas.microsoft.com/office/drawing/2014/main" id="{0FD58F22-1BE8-528A-82CF-F57BF362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3791" y="5201889"/>
            <a:ext cx="381867" cy="38186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4730B4B-1763-5BE6-2899-5D445A37A8B5}"/>
              </a:ext>
            </a:extLst>
          </p:cNvPr>
          <p:cNvSpPr txBox="1"/>
          <p:nvPr/>
        </p:nvSpPr>
        <p:spPr>
          <a:xfrm>
            <a:off x="1803507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26" name="Gráfico 25" descr="Insignia de seguir con relleno sólido">
            <a:extLst>
              <a:ext uri="{FF2B5EF4-FFF2-40B4-BE49-F238E27FC236}">
                <a16:creationId xmlns:a16="http://schemas.microsoft.com/office/drawing/2014/main" id="{83CC5E17-ABE7-D89A-D026-5875BA4A0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97" y="5189531"/>
            <a:ext cx="513542" cy="51354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C17EB7B-6A0E-959B-40D2-D605A331CCDA}"/>
              </a:ext>
            </a:extLst>
          </p:cNvPr>
          <p:cNvSpPr txBox="1"/>
          <p:nvPr/>
        </p:nvSpPr>
        <p:spPr>
          <a:xfrm>
            <a:off x="666319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5D78177-BEE8-2931-0CBB-A0414A3D73D4}"/>
              </a:ext>
            </a:extLst>
          </p:cNvPr>
          <p:cNvSpPr/>
          <p:nvPr/>
        </p:nvSpPr>
        <p:spPr>
          <a:xfrm>
            <a:off x="4205017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7CAEDB7E-354B-219C-F166-B233858E7E4A}"/>
              </a:ext>
            </a:extLst>
          </p:cNvPr>
          <p:cNvCxnSpPr>
            <a:cxnSpLocks/>
          </p:cNvCxnSpPr>
          <p:nvPr/>
        </p:nvCxnSpPr>
        <p:spPr>
          <a:xfrm>
            <a:off x="8179251" y="5055439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Engranaje único con relleno sólido">
            <a:extLst>
              <a:ext uri="{FF2B5EF4-FFF2-40B4-BE49-F238E27FC236}">
                <a16:creationId xmlns:a16="http://schemas.microsoft.com/office/drawing/2014/main" id="{1479BE7E-DF22-68AE-71CB-E0AE8E34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3313" y="5134934"/>
            <a:ext cx="457199" cy="457199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3C5BFB64-9816-32FE-3CDE-EE5C08257589}"/>
              </a:ext>
            </a:extLst>
          </p:cNvPr>
          <p:cNvSpPr txBox="1"/>
          <p:nvPr/>
        </p:nvSpPr>
        <p:spPr>
          <a:xfrm>
            <a:off x="10808566" y="5509977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66" name="Gráfico 65" descr="Documento con relleno sólido">
            <a:extLst>
              <a:ext uri="{FF2B5EF4-FFF2-40B4-BE49-F238E27FC236}">
                <a16:creationId xmlns:a16="http://schemas.microsoft.com/office/drawing/2014/main" id="{9D7B208F-4EA2-CC78-9312-D82E40CE5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6243" y="5160760"/>
            <a:ext cx="381867" cy="381867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D7B2ABD9-4E12-E0CF-302A-5F80BC6968D9}"/>
              </a:ext>
            </a:extLst>
          </p:cNvPr>
          <p:cNvSpPr txBox="1"/>
          <p:nvPr/>
        </p:nvSpPr>
        <p:spPr>
          <a:xfrm>
            <a:off x="9765959" y="5528292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68" name="Gráfico 67" descr="Insignia de seguir con relleno sólido">
            <a:extLst>
              <a:ext uri="{FF2B5EF4-FFF2-40B4-BE49-F238E27FC236}">
                <a16:creationId xmlns:a16="http://schemas.microsoft.com/office/drawing/2014/main" id="{CDEDC232-C4DB-2EBB-5A6D-630F05A15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7849" y="5148402"/>
            <a:ext cx="513542" cy="51354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B015CF6A-0971-2C55-B5DD-F39B0673527C}"/>
              </a:ext>
            </a:extLst>
          </p:cNvPr>
          <p:cNvSpPr txBox="1"/>
          <p:nvPr/>
        </p:nvSpPr>
        <p:spPr>
          <a:xfrm>
            <a:off x="8628771" y="5573206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pic>
        <p:nvPicPr>
          <p:cNvPr id="84" name="Gráfico 83" descr="Usuario con relleno sólido">
            <a:extLst>
              <a:ext uri="{FF2B5EF4-FFF2-40B4-BE49-F238E27FC236}">
                <a16:creationId xmlns:a16="http://schemas.microsoft.com/office/drawing/2014/main" id="{42DF5340-A43C-BF94-D169-3C8D8AAF9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927" y="503410"/>
            <a:ext cx="433220" cy="433220"/>
          </a:xfrm>
          <a:prstGeom prst="rect">
            <a:avLst/>
          </a:prstGeom>
        </p:spPr>
      </p:pic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06DD472F-258B-B3EC-8987-4D1DDDE3C5B9}"/>
              </a:ext>
            </a:extLst>
          </p:cNvPr>
          <p:cNvSpPr/>
          <p:nvPr/>
        </p:nvSpPr>
        <p:spPr>
          <a:xfrm>
            <a:off x="8209451" y="404935"/>
            <a:ext cx="3704734" cy="5486400"/>
          </a:xfrm>
          <a:prstGeom prst="roundRect">
            <a:avLst>
              <a:gd name="adj" fmla="val 8931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DA05DA4-E402-E0C6-3120-F5500A18F6DA}"/>
              </a:ext>
            </a:extLst>
          </p:cNvPr>
          <p:cNvCxnSpPr>
            <a:cxnSpLocks/>
          </p:cNvCxnSpPr>
          <p:nvPr/>
        </p:nvCxnSpPr>
        <p:spPr>
          <a:xfrm>
            <a:off x="8270498" y="5096568"/>
            <a:ext cx="3643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B513D03-D763-644A-DFFA-24D40C8BA3D6}"/>
              </a:ext>
            </a:extLst>
          </p:cNvPr>
          <p:cNvSpPr/>
          <p:nvPr/>
        </p:nvSpPr>
        <p:spPr>
          <a:xfrm>
            <a:off x="8209451" y="5114199"/>
            <a:ext cx="3704734" cy="777136"/>
          </a:xfrm>
          <a:prstGeom prst="rect">
            <a:avLst/>
          </a:prstGeom>
          <a:solidFill>
            <a:srgbClr val="4845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pic>
        <p:nvPicPr>
          <p:cNvPr id="90" name="Gráfico 89" descr="Engranaje único con relleno sólido">
            <a:extLst>
              <a:ext uri="{FF2B5EF4-FFF2-40B4-BE49-F238E27FC236}">
                <a16:creationId xmlns:a16="http://schemas.microsoft.com/office/drawing/2014/main" id="{87FD3725-74C4-AD3C-D590-E5C92B13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4560" y="5176063"/>
            <a:ext cx="457199" cy="457199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740BA21A-FE0C-2071-2751-B3E10BBB0D52}"/>
              </a:ext>
            </a:extLst>
          </p:cNvPr>
          <p:cNvSpPr txBox="1"/>
          <p:nvPr/>
        </p:nvSpPr>
        <p:spPr>
          <a:xfrm>
            <a:off x="10899813" y="5551106"/>
            <a:ext cx="1090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Preferencias</a:t>
            </a:r>
          </a:p>
        </p:txBody>
      </p:sp>
      <p:pic>
        <p:nvPicPr>
          <p:cNvPr id="92" name="Gráfico 91" descr="Documento con relleno sólido">
            <a:extLst>
              <a:ext uri="{FF2B5EF4-FFF2-40B4-BE49-F238E27FC236}">
                <a16:creationId xmlns:a16="http://schemas.microsoft.com/office/drawing/2014/main" id="{201DFF94-EC35-F1B2-3CCC-A16C8C4A9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7490" y="5201889"/>
            <a:ext cx="381867" cy="381867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70E299D7-1903-F5B0-DC26-4F84A2563258}"/>
              </a:ext>
            </a:extLst>
          </p:cNvPr>
          <p:cNvSpPr txBox="1"/>
          <p:nvPr/>
        </p:nvSpPr>
        <p:spPr>
          <a:xfrm>
            <a:off x="9857206" y="5569421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Historial</a:t>
            </a:r>
          </a:p>
        </p:txBody>
      </p:sp>
      <p:pic>
        <p:nvPicPr>
          <p:cNvPr id="94" name="Gráfico 93" descr="Insignia de seguir con relleno sólido">
            <a:extLst>
              <a:ext uri="{FF2B5EF4-FFF2-40B4-BE49-F238E27FC236}">
                <a16:creationId xmlns:a16="http://schemas.microsoft.com/office/drawing/2014/main" id="{753FEE59-AE57-CBBD-DD9D-8DD04D3A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9096" y="5189531"/>
            <a:ext cx="513542" cy="513542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030C6F80-6F40-8FF6-EE49-EF8B5D997E18}"/>
              </a:ext>
            </a:extLst>
          </p:cNvPr>
          <p:cNvSpPr txBox="1"/>
          <p:nvPr/>
        </p:nvSpPr>
        <p:spPr>
          <a:xfrm>
            <a:off x="8720018" y="5614335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chemeClr val="bg1"/>
                </a:solidFill>
              </a:rPr>
              <a:t>Agregar</a:t>
            </a: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044D1033-BDF8-8D1C-20AA-C451CD8DC51E}"/>
              </a:ext>
            </a:extLst>
          </p:cNvPr>
          <p:cNvSpPr/>
          <p:nvPr/>
        </p:nvSpPr>
        <p:spPr>
          <a:xfrm>
            <a:off x="314302" y="2901385"/>
            <a:ext cx="3319462" cy="1604367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F300A91E-5873-F5DC-3DAB-3230929864F4}"/>
              </a:ext>
            </a:extLst>
          </p:cNvPr>
          <p:cNvSpPr txBox="1"/>
          <p:nvPr/>
        </p:nvSpPr>
        <p:spPr>
          <a:xfrm>
            <a:off x="411624" y="2974017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Fecha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351CCEA-73DF-A6EA-D60A-477FCB598795}"/>
              </a:ext>
            </a:extLst>
          </p:cNvPr>
          <p:cNvSpPr txBox="1"/>
          <p:nvPr/>
        </p:nvSpPr>
        <p:spPr>
          <a:xfrm>
            <a:off x="1102187" y="2974017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Lugar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5C84D9B6-1002-7EAE-1EA0-E22DAF54670B}"/>
              </a:ext>
            </a:extLst>
          </p:cNvPr>
          <p:cNvSpPr txBox="1"/>
          <p:nvPr/>
        </p:nvSpPr>
        <p:spPr>
          <a:xfrm>
            <a:off x="2233403" y="29526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FF5E466-EAE3-BF1D-A46F-23976CD759A4}"/>
              </a:ext>
            </a:extLst>
          </p:cNvPr>
          <p:cNvSpPr txBox="1"/>
          <p:nvPr/>
        </p:nvSpPr>
        <p:spPr>
          <a:xfrm>
            <a:off x="2887805" y="2952630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6FF19827-3DC2-5F6D-CF2E-A80A77EFCF19}"/>
              </a:ext>
            </a:extLst>
          </p:cNvPr>
          <p:cNvSpPr txBox="1"/>
          <p:nvPr/>
        </p:nvSpPr>
        <p:spPr>
          <a:xfrm>
            <a:off x="351551" y="4509294"/>
            <a:ext cx="1069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u="sng" dirty="0">
                <a:solidFill>
                  <a:srgbClr val="1C35D3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Ver todos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26C556D-2E10-3BA2-CB35-9B1036F3F23B}"/>
              </a:ext>
            </a:extLst>
          </p:cNvPr>
          <p:cNvSpPr txBox="1"/>
          <p:nvPr/>
        </p:nvSpPr>
        <p:spPr>
          <a:xfrm>
            <a:off x="311691" y="3211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A7CBB0A-95D3-7FD3-34CB-567774FA7F76}"/>
              </a:ext>
            </a:extLst>
          </p:cNvPr>
          <p:cNvSpPr txBox="1"/>
          <p:nvPr/>
        </p:nvSpPr>
        <p:spPr>
          <a:xfrm>
            <a:off x="1086057" y="3208922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EC5FC63-0775-F894-4349-B54D274E93F3}"/>
              </a:ext>
            </a:extLst>
          </p:cNvPr>
          <p:cNvSpPr/>
          <p:nvPr/>
        </p:nvSpPr>
        <p:spPr>
          <a:xfrm>
            <a:off x="2297940" y="3235627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AA83823-8C21-3755-D209-AB43356F6F18}"/>
              </a:ext>
            </a:extLst>
          </p:cNvPr>
          <p:cNvSpPr txBox="1"/>
          <p:nvPr/>
        </p:nvSpPr>
        <p:spPr>
          <a:xfrm>
            <a:off x="325786" y="3594587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04/07/23</a:t>
            </a:r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DCEC221-1CF8-4F1C-CF90-A9F0B6D0B658}"/>
              </a:ext>
            </a:extLst>
          </p:cNvPr>
          <p:cNvSpPr/>
          <p:nvPr/>
        </p:nvSpPr>
        <p:spPr>
          <a:xfrm>
            <a:off x="2963980" y="3609961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A52219-D96A-A429-616C-5B7735B34311}"/>
              </a:ext>
            </a:extLst>
          </p:cNvPr>
          <p:cNvSpPr txBox="1"/>
          <p:nvPr/>
        </p:nvSpPr>
        <p:spPr>
          <a:xfrm>
            <a:off x="1100152" y="3592330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DBAF4BF2-4035-DCA0-50CB-DB44B5E62A45}"/>
              </a:ext>
            </a:extLst>
          </p:cNvPr>
          <p:cNvSpPr/>
          <p:nvPr/>
        </p:nvSpPr>
        <p:spPr>
          <a:xfrm>
            <a:off x="2312035" y="3619035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0334020C-6894-AAFD-34E9-2FE2D6933FE1}"/>
              </a:ext>
            </a:extLst>
          </p:cNvPr>
          <p:cNvSpPr txBox="1"/>
          <p:nvPr/>
        </p:nvSpPr>
        <p:spPr>
          <a:xfrm>
            <a:off x="320318" y="3999382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dirty="0">
                <a:latin typeface="Posterama" panose="020B0504020200020000" pitchFamily="34" charset="0"/>
                <a:cs typeface="Posterama" panose="020B0504020200020000" pitchFamily="34" charset="0"/>
              </a:rPr>
              <a:t>03/07/23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B4E83B1B-B107-7FB8-97E3-141D03383912}"/>
              </a:ext>
            </a:extLst>
          </p:cNvPr>
          <p:cNvSpPr/>
          <p:nvPr/>
        </p:nvSpPr>
        <p:spPr>
          <a:xfrm>
            <a:off x="2958512" y="4014756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24C65748-624F-3C61-7A5B-40AABD3CAF85}"/>
              </a:ext>
            </a:extLst>
          </p:cNvPr>
          <p:cNvSpPr txBox="1"/>
          <p:nvPr/>
        </p:nvSpPr>
        <p:spPr>
          <a:xfrm>
            <a:off x="1094684" y="3997125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dirty="0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B2BFF64-6F95-866E-B8C6-43AA34C0803C}"/>
              </a:ext>
            </a:extLst>
          </p:cNvPr>
          <p:cNvSpPr/>
          <p:nvPr/>
        </p:nvSpPr>
        <p:spPr>
          <a:xfrm>
            <a:off x="2306567" y="4023830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8:00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7B5EC37-73E6-16DA-63E1-0F4BCCC4E65B}"/>
              </a:ext>
            </a:extLst>
          </p:cNvPr>
          <p:cNvSpPr/>
          <p:nvPr/>
        </p:nvSpPr>
        <p:spPr>
          <a:xfrm>
            <a:off x="1126977" y="1132749"/>
            <a:ext cx="1477256" cy="369332"/>
          </a:xfrm>
          <a:prstGeom prst="roundRect">
            <a:avLst>
              <a:gd name="adj" fmla="val 16215"/>
            </a:avLst>
          </a:prstGeom>
          <a:solidFill>
            <a:srgbClr val="A6CF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solidFill>
                  <a:schemeClr val="tx1"/>
                </a:solidFill>
              </a:rPr>
              <a:t>Ingreso</a:t>
            </a:r>
          </a:p>
        </p:txBody>
      </p:sp>
      <p:pic>
        <p:nvPicPr>
          <p:cNvPr id="4" name="Gráfico 3" descr="Flecha: giro a la derecha con relleno sólido">
            <a:extLst>
              <a:ext uri="{FF2B5EF4-FFF2-40B4-BE49-F238E27FC236}">
                <a16:creationId xmlns:a16="http://schemas.microsoft.com/office/drawing/2014/main" id="{0B8B315C-0021-E64A-CFD0-5BB533344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2031" y="1112150"/>
            <a:ext cx="369332" cy="36933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84595E-CB31-2D1C-4C9B-4CD52144F1A0}"/>
              </a:ext>
            </a:extLst>
          </p:cNvPr>
          <p:cNvSpPr/>
          <p:nvPr/>
        </p:nvSpPr>
        <p:spPr>
          <a:xfrm>
            <a:off x="2963979" y="3232612"/>
            <a:ext cx="561487" cy="261610"/>
          </a:xfrm>
          <a:prstGeom prst="roundRect">
            <a:avLst>
              <a:gd name="adj" fmla="val 16215"/>
            </a:avLst>
          </a:prstGeom>
          <a:solidFill>
            <a:srgbClr val="1C35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>
                <a:solidFill>
                  <a:schemeClr val="bg1"/>
                </a:solidFill>
              </a:rPr>
              <a:t>17:00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21A9B6F-3728-8D65-3C75-F0733A580E6E}"/>
              </a:ext>
            </a:extLst>
          </p:cNvPr>
          <p:cNvSpPr/>
          <p:nvPr/>
        </p:nvSpPr>
        <p:spPr>
          <a:xfrm>
            <a:off x="407019" y="1885442"/>
            <a:ext cx="1477256" cy="569156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Confirmar trabajadores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4B3F698-EDFA-0208-062E-E70E9D476D9B}"/>
              </a:ext>
            </a:extLst>
          </p:cNvPr>
          <p:cNvSpPr/>
          <p:nvPr/>
        </p:nvSpPr>
        <p:spPr>
          <a:xfrm>
            <a:off x="2037198" y="1882938"/>
            <a:ext cx="1477256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Ingreso manual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9D71DC5-5C05-BF10-5548-CFC246227F4D}"/>
              </a:ext>
            </a:extLst>
          </p:cNvPr>
          <p:cNvSpPr/>
          <p:nvPr/>
        </p:nvSpPr>
        <p:spPr>
          <a:xfrm>
            <a:off x="8381202" y="1519683"/>
            <a:ext cx="3319462" cy="2477442"/>
          </a:xfrm>
          <a:prstGeom prst="roundRect">
            <a:avLst>
              <a:gd name="adj" fmla="val 7606"/>
            </a:avLst>
          </a:prstGeom>
          <a:solidFill>
            <a:srgbClr val="D5D5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B9CE19-1F6B-DDB4-15B5-1A89B997B6C4}"/>
              </a:ext>
            </a:extLst>
          </p:cNvPr>
          <p:cNvSpPr txBox="1"/>
          <p:nvPr/>
        </p:nvSpPr>
        <p:spPr>
          <a:xfrm>
            <a:off x="8398177" y="1209636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</a:rPr>
              <a:t>06/07/23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EAA978-5778-BEC4-9DF2-3A6EE54F1780}"/>
              </a:ext>
            </a:extLst>
          </p:cNvPr>
          <p:cNvSpPr txBox="1"/>
          <p:nvPr/>
        </p:nvSpPr>
        <p:spPr>
          <a:xfrm>
            <a:off x="10413747" y="1252613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  <a:endParaRPr lang="es-UY" sz="11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41E1037-BF86-05D6-6D9D-87FFF3B7CD9A}"/>
              </a:ext>
            </a:extLst>
          </p:cNvPr>
          <p:cNvSpPr txBox="1"/>
          <p:nvPr/>
        </p:nvSpPr>
        <p:spPr>
          <a:xfrm>
            <a:off x="8453716" y="1584183"/>
            <a:ext cx="78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Nombre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7911776-0104-61D0-D281-1072F505BF6C}"/>
              </a:ext>
            </a:extLst>
          </p:cNvPr>
          <p:cNvSpPr txBox="1"/>
          <p:nvPr/>
        </p:nvSpPr>
        <p:spPr>
          <a:xfrm>
            <a:off x="9726198" y="1572140"/>
            <a:ext cx="721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Ingreso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C117B36-D485-D669-1156-424FD286BDA2}"/>
              </a:ext>
            </a:extLst>
          </p:cNvPr>
          <p:cNvSpPr txBox="1"/>
          <p:nvPr/>
        </p:nvSpPr>
        <p:spPr>
          <a:xfrm>
            <a:off x="10397991" y="1579456"/>
            <a:ext cx="690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>
                <a:latin typeface="Posterama" panose="020B0504020200020000" pitchFamily="34" charset="0"/>
                <a:cs typeface="Posterama" panose="020B0504020200020000" pitchFamily="34" charset="0"/>
              </a:rPr>
              <a:t>Salida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D9BD8E8-F46D-E5BB-2C1C-99FAB8A371FE}"/>
              </a:ext>
            </a:extLst>
          </p:cNvPr>
          <p:cNvSpPr txBox="1"/>
          <p:nvPr/>
        </p:nvSpPr>
        <p:spPr>
          <a:xfrm>
            <a:off x="11030453" y="1615656"/>
            <a:ext cx="75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00" dirty="0">
                <a:latin typeface="Posterama" panose="020B0504020200020000" pitchFamily="34" charset="0"/>
                <a:cs typeface="Posterama" panose="020B0504020200020000" pitchFamily="34" charset="0"/>
              </a:rPr>
              <a:t>Sel. todos</a:t>
            </a:r>
          </a:p>
        </p:txBody>
      </p:sp>
      <p:pic>
        <p:nvPicPr>
          <p:cNvPr id="32" name="Gráfico 31" descr="Casilla marcada con relleno sólido">
            <a:extLst>
              <a:ext uri="{FF2B5EF4-FFF2-40B4-BE49-F238E27FC236}">
                <a16:creationId xmlns:a16="http://schemas.microsoft.com/office/drawing/2014/main" id="{E3292ED2-0DAC-CCEA-322D-C845871D10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48744" y="1855669"/>
            <a:ext cx="250652" cy="25065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B44EA887-04E1-4D3A-D339-536D0C37DE9F}"/>
              </a:ext>
            </a:extLst>
          </p:cNvPr>
          <p:cNvSpPr txBox="1"/>
          <p:nvPr/>
        </p:nvSpPr>
        <p:spPr>
          <a:xfrm>
            <a:off x="8296099" y="648315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8B6805B-7F0F-83F4-7606-5F6AAB775C37}"/>
              </a:ext>
            </a:extLst>
          </p:cNvPr>
          <p:cNvSpPr/>
          <p:nvPr/>
        </p:nvSpPr>
        <p:spPr>
          <a:xfrm>
            <a:off x="8439708" y="4304358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Confirmar</a:t>
            </a:r>
          </a:p>
        </p:txBody>
      </p:sp>
      <p:pic>
        <p:nvPicPr>
          <p:cNvPr id="54" name="Gráfico 53" descr="Marca de insignia1 con relleno sólido">
            <a:extLst>
              <a:ext uri="{FF2B5EF4-FFF2-40B4-BE49-F238E27FC236}">
                <a16:creationId xmlns:a16="http://schemas.microsoft.com/office/drawing/2014/main" id="{2C612C4A-32CB-F2AA-A1D0-3F687BA052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3963" y="4264647"/>
            <a:ext cx="418900" cy="41890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767A7254-F7FC-9ECA-257D-3773E3247543}"/>
              </a:ext>
            </a:extLst>
          </p:cNvPr>
          <p:cNvSpPr txBox="1"/>
          <p:nvPr/>
        </p:nvSpPr>
        <p:spPr>
          <a:xfrm>
            <a:off x="4325703" y="765179"/>
            <a:ext cx="1343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050" b="1" dirty="0">
                <a:latin typeface="Posterama" panose="020B0504020200020000" pitchFamily="34" charset="0"/>
                <a:cs typeface="Posterama" panose="020B0504020200020000" pitchFamily="34" charset="0"/>
                <a:sym typeface="Wingdings" panose="05000000000000000000" pitchFamily="2" charset="2"/>
              </a:rPr>
              <a:t> VOLVER</a:t>
            </a:r>
            <a:endParaRPr lang="es-UY" sz="105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68E4D2B-978A-F193-B92F-758717BA8C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1739" y="2685555"/>
            <a:ext cx="3113690" cy="2332568"/>
          </a:xfrm>
          <a:prstGeom prst="rect">
            <a:avLst/>
          </a:prstGeom>
        </p:spPr>
      </p:pic>
      <p:sp>
        <p:nvSpPr>
          <p:cNvPr id="61" name="Elipse 60">
            <a:extLst>
              <a:ext uri="{FF2B5EF4-FFF2-40B4-BE49-F238E27FC236}">
                <a16:creationId xmlns:a16="http://schemas.microsoft.com/office/drawing/2014/main" id="{F893155D-6DB7-C459-EAC6-191D3F80073B}"/>
              </a:ext>
            </a:extLst>
          </p:cNvPr>
          <p:cNvSpPr/>
          <p:nvPr/>
        </p:nvSpPr>
        <p:spPr>
          <a:xfrm>
            <a:off x="1730578" y="1823695"/>
            <a:ext cx="187717" cy="1821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160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DCFF87-526F-E5B2-BC53-78F35D096929}"/>
              </a:ext>
            </a:extLst>
          </p:cNvPr>
          <p:cNvSpPr txBox="1"/>
          <p:nvPr/>
        </p:nvSpPr>
        <p:spPr>
          <a:xfrm>
            <a:off x="4463951" y="238907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fecha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F576DE-D8CD-EF2C-AE1B-D196C616657D}"/>
              </a:ext>
            </a:extLst>
          </p:cNvPr>
          <p:cNvSpPr txBox="1"/>
          <p:nvPr/>
        </p:nvSpPr>
        <p:spPr>
          <a:xfrm>
            <a:off x="4474764" y="119042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>
                <a:solidFill>
                  <a:srgbClr val="4845CD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Seleccionar obra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7C96EC-F97B-E906-790C-3E28D0629011}"/>
              </a:ext>
            </a:extLst>
          </p:cNvPr>
          <p:cNvSpPr/>
          <p:nvPr/>
        </p:nvSpPr>
        <p:spPr>
          <a:xfrm>
            <a:off x="4545338" y="5263853"/>
            <a:ext cx="1469927" cy="329825"/>
          </a:xfrm>
          <a:prstGeom prst="roundRect">
            <a:avLst>
              <a:gd name="adj" fmla="val 16215"/>
            </a:avLst>
          </a:prstGeom>
          <a:solidFill>
            <a:srgbClr val="557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Continuar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8F572-A56A-BDB0-46AE-24AB332D9CE2}"/>
              </a:ext>
            </a:extLst>
          </p:cNvPr>
          <p:cNvSpPr/>
          <p:nvPr/>
        </p:nvSpPr>
        <p:spPr>
          <a:xfrm>
            <a:off x="4523521" y="1549951"/>
            <a:ext cx="2142580" cy="552440"/>
          </a:xfrm>
          <a:prstGeom prst="roundRect">
            <a:avLst>
              <a:gd name="adj" fmla="val 16215"/>
            </a:avLst>
          </a:prstGeom>
          <a:solidFill>
            <a:srgbClr val="4845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sz="16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Nombre de obra</a:t>
            </a:r>
          </a:p>
        </p:txBody>
      </p:sp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4C67A9EE-6260-0C22-542B-74BC58694F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13978" y="1584183"/>
            <a:ext cx="534655" cy="53465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A26927B-A7F1-F3CF-5DAF-8EC87C7988A5}"/>
              </a:ext>
            </a:extLst>
          </p:cNvPr>
          <p:cNvSpPr txBox="1"/>
          <p:nvPr/>
        </p:nvSpPr>
        <p:spPr>
          <a:xfrm>
            <a:off x="8410072" y="1841811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Juan Gómez</a:t>
            </a:r>
            <a:endParaRPr lang="es-UY" sz="11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719C0E-F166-E912-7EA3-C017A90193FD}"/>
              </a:ext>
            </a:extLst>
          </p:cNvPr>
          <p:cNvSpPr txBox="1"/>
          <p:nvPr/>
        </p:nvSpPr>
        <p:spPr>
          <a:xfrm>
            <a:off x="9874872" y="1860544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8:00</a:t>
            </a:r>
            <a:endParaRPr lang="es-UY" sz="11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6E1DC2-005A-502A-EED2-6A2B825DE0CA}"/>
              </a:ext>
            </a:extLst>
          </p:cNvPr>
          <p:cNvSpPr txBox="1"/>
          <p:nvPr/>
        </p:nvSpPr>
        <p:spPr>
          <a:xfrm>
            <a:off x="10426350" y="1869570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17:00</a:t>
            </a:r>
            <a:endParaRPr lang="es-UY" sz="1100" dirty="0"/>
          </a:p>
        </p:txBody>
      </p:sp>
      <p:pic>
        <p:nvPicPr>
          <p:cNvPr id="41" name="Gráfico 40" descr="Casilla marcada con relleno sólido">
            <a:extLst>
              <a:ext uri="{FF2B5EF4-FFF2-40B4-BE49-F238E27FC236}">
                <a16:creationId xmlns:a16="http://schemas.microsoft.com/office/drawing/2014/main" id="{110E7BA5-E06E-ADC0-5434-1364BAA92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58396" y="2175337"/>
            <a:ext cx="250652" cy="25065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3064B6D1-A1A7-B989-7308-5809E220B08C}"/>
              </a:ext>
            </a:extLst>
          </p:cNvPr>
          <p:cNvSpPr txBox="1"/>
          <p:nvPr/>
        </p:nvSpPr>
        <p:spPr>
          <a:xfrm>
            <a:off x="8419724" y="216147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Bruno Díaz</a:t>
            </a:r>
            <a:endParaRPr lang="es-UY" sz="11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0D06BB1-C39F-0EA2-A787-4DA8BBA1B41D}"/>
              </a:ext>
            </a:extLst>
          </p:cNvPr>
          <p:cNvSpPr txBox="1"/>
          <p:nvPr/>
        </p:nvSpPr>
        <p:spPr>
          <a:xfrm>
            <a:off x="9884524" y="218021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8:00</a:t>
            </a:r>
            <a:endParaRPr lang="es-UY" sz="11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5E6F002-2AB9-AB01-A987-BDB922E848DA}"/>
              </a:ext>
            </a:extLst>
          </p:cNvPr>
          <p:cNvSpPr txBox="1"/>
          <p:nvPr/>
        </p:nvSpPr>
        <p:spPr>
          <a:xfrm>
            <a:off x="10436002" y="218923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17:00</a:t>
            </a:r>
            <a:endParaRPr lang="es-UY" sz="1100" dirty="0"/>
          </a:p>
        </p:txBody>
      </p:sp>
      <p:pic>
        <p:nvPicPr>
          <p:cNvPr id="59" name="Gráfico 58" descr="Casilla marcada con relleno sólido">
            <a:extLst>
              <a:ext uri="{FF2B5EF4-FFF2-40B4-BE49-F238E27FC236}">
                <a16:creationId xmlns:a16="http://schemas.microsoft.com/office/drawing/2014/main" id="{4BAE1C74-1F64-3242-5AD9-56EECFE5A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67639" y="2485907"/>
            <a:ext cx="250652" cy="250652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E1574F96-EE65-9966-DEB3-A1EB3500F16C}"/>
              </a:ext>
            </a:extLst>
          </p:cNvPr>
          <p:cNvSpPr txBox="1"/>
          <p:nvPr/>
        </p:nvSpPr>
        <p:spPr>
          <a:xfrm>
            <a:off x="8428967" y="2472049"/>
            <a:ext cx="13200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Clark Kent</a:t>
            </a:r>
            <a:endParaRPr lang="es-UY" sz="11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4574211-714F-9305-AF14-FED14F566700}"/>
              </a:ext>
            </a:extLst>
          </p:cNvPr>
          <p:cNvSpPr txBox="1"/>
          <p:nvPr/>
        </p:nvSpPr>
        <p:spPr>
          <a:xfrm>
            <a:off x="9893767" y="2490782"/>
            <a:ext cx="523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8:00</a:t>
            </a:r>
            <a:endParaRPr lang="es-UY" sz="11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C744AFB-E282-2BD4-5F4F-E71C98D8BB44}"/>
              </a:ext>
            </a:extLst>
          </p:cNvPr>
          <p:cNvSpPr txBox="1"/>
          <p:nvPr/>
        </p:nvSpPr>
        <p:spPr>
          <a:xfrm>
            <a:off x="10445245" y="2499808"/>
            <a:ext cx="621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100" dirty="0">
                <a:latin typeface="Posterama" panose="020B0504020200020000" pitchFamily="34" charset="0"/>
                <a:cs typeface="Posterama" panose="020B0504020200020000" pitchFamily="34" charset="0"/>
              </a:rPr>
              <a:t>17:00</a:t>
            </a:r>
            <a:endParaRPr lang="es-UY" sz="1100" dirty="0"/>
          </a:p>
        </p:txBody>
      </p:sp>
    </p:spTree>
    <p:extLst>
      <p:ext uri="{BB962C8B-B14F-4D97-AF65-F5344CB8AC3E}">
        <p14:creationId xmlns:p14="http://schemas.microsoft.com/office/powerpoint/2010/main" val="40599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213</Words>
  <Application>Microsoft Office PowerPoint</Application>
  <PresentationFormat>Panorámica</PresentationFormat>
  <Paragraphs>147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Posterama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Fernández</dc:creator>
  <cp:lastModifiedBy>Sofi Fernandez</cp:lastModifiedBy>
  <cp:revision>1</cp:revision>
  <dcterms:created xsi:type="dcterms:W3CDTF">2023-11-06T15:53:27Z</dcterms:created>
  <dcterms:modified xsi:type="dcterms:W3CDTF">2023-11-06T18:22:20Z</dcterms:modified>
</cp:coreProperties>
</file>