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5CD"/>
    <a:srgbClr val="64CCC5"/>
    <a:srgbClr val="557C55"/>
    <a:srgbClr val="DAFFFB"/>
    <a:srgbClr val="A6CF98"/>
    <a:srgbClr val="4B527E"/>
    <a:srgbClr val="2E4374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151" dt="2023-11-12T01:36:2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12T01:36:21.930" v="2635"/>
      <pc:docMkLst>
        <pc:docMk/>
      </pc:docMkLst>
      <pc:sldChg chg="addSp modSp mod">
        <pc:chgData name="Sofi Fernández" userId="5dcd86d9bf03d87f" providerId="LiveId" clId="{B8CC3017-52E7-4B02-94ED-C1AE866536DE}" dt="2023-11-06T16:56:07.521" v="54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06T16:56:07.521" v="54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9T11:51:17.159" v="2577" actId="1036"/>
        <pc:sldMkLst>
          <pc:docMk/>
          <pc:sldMk cId="3825193561" sldId="257"/>
        </pc:sldMkLst>
        <pc:spChg chg="add mod ord">
          <ac:chgData name="Sofi Fernández" userId="5dcd86d9bf03d87f" providerId="LiveId" clId="{B8CC3017-52E7-4B02-94ED-C1AE866536DE}" dt="2023-11-07T15:32:20.013" v="1523" actId="167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 or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3" creationId="{DD3CC003-007B-7222-0355-43254A8FC9A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5" creationId="{88A7C50C-C179-21F7-DE23-2A066B920642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8" creationId="{9864D283-E026-8D89-DE30-5825171921E4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0" creationId="{4B7ED3DF-E112-5DAD-E402-B2E8CAE3C639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4" creationId="{16AF5588-CC75-4C90-8313-7014EA564575}"/>
          </ac:spMkLst>
        </pc:spChg>
        <pc:spChg chg="add del mod">
          <ac:chgData name="Sofi Fernández" userId="5dcd86d9bf03d87f" providerId="LiveId" clId="{B8CC3017-52E7-4B02-94ED-C1AE866536DE}" dt="2023-11-07T15:31:56.780" v="1516" actId="478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17" creationId="{89202595-F7F7-7139-ED09-C6B0659EB882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1" creationId="{94046FD0-6289-2CBA-6285-FD897BE70FD8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2" creationId="{762C13D5-0B04-FA8B-D555-B85ACB53A4B8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7" creationId="{B50ACE05-4184-13E9-ED26-77FF4A4DA12B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30" creationId="{4CE217DE-0F3C-8E11-79BB-6C08444EBD9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7T15:32:59.214" v="1528" actId="478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4" creationId="{67DD5A3F-1011-CDA2-FEA1-659C6DF02F9D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6" creationId="{CB2F0174-6E26-784A-79E0-ACB762DCC330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5" creationId="{3C5BFB64-9816-32FE-3CDE-EE5C0825758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7" creationId="{D7B2ABD9-4E12-E0CF-302A-5F80BC6968D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9T11:50:46.772" v="2571" actId="14861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1" creationId="{740BA21A-FE0C-2071-2751-B3E10BBB0D5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3" creationId="{70E299D7-1903-F5B0-DC26-4F84A2563258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9T11:50:41.957" v="2570" actId="14861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7T15:28:42.089" v="1485" actId="20577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7T15:28:55.221" v="1493" actId="20577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7T15:28:46.973" v="1487" actId="20577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7T15:29:01.218" v="1497" actId="20577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7T15:28:50.048" v="1489" actId="20577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9T11:50:53.344" v="2572" actId="14861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7T15:31:14.365" v="1499" actId="20577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7T15:31:31.957" v="1511" actId="20577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7T15:31:18.059" v="1501" actId="20577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7T15:31:37.839" v="1515" actId="20577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7T15:31:20.739" v="1503" actId="20577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7T15:31:26.446" v="1507" actId="20577"/>
          <ac:spMkLst>
            <pc:docMk/>
            <pc:sldMk cId="3825193561" sldId="257"/>
            <ac:spMk id="147" creationId="{CC60B24A-5D69-25B0-E257-0F46AA5F0EAE}"/>
          </ac:spMkLst>
        </pc:spChg>
        <pc:grpChg chg="add mod">
          <ac:chgData name="Sofi Fernández" userId="5dcd86d9bf03d87f" providerId="LiveId" clId="{B8CC3017-52E7-4B02-94ED-C1AE866536DE}" dt="2023-11-07T15:33:09.788" v="1529"/>
          <ac:grpSpMkLst>
            <pc:docMk/>
            <pc:sldMk cId="3825193561" sldId="257"/>
            <ac:grpSpMk id="4" creationId="{F58901AC-AE67-FBEF-35B7-C10C8456595E}"/>
          </ac:grpSpMkLst>
        </pc:grpChg>
        <pc:grpChg chg="add mod">
          <ac:chgData name="Sofi Fernández" userId="5dcd86d9bf03d87f" providerId="LiveId" clId="{B8CC3017-52E7-4B02-94ED-C1AE866536DE}" dt="2023-11-09T11:51:17.159" v="2577" actId="1036"/>
          <ac:grpSpMkLst>
            <pc:docMk/>
            <pc:sldMk cId="3825193561" sldId="257"/>
            <ac:grpSpMk id="16" creationId="{DE21A28E-2EB8-0476-925F-0A3E721820A7}"/>
          </ac:grpSpMkLst>
        </pc:grp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7" creationId="{33B3EE45-E94F-E5FC-4FD8-B8425D616FEB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9" creationId="{B4E295FC-2C41-BDF8-BAD0-DAB2A486FE94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12" creationId="{F1F99D86-6F35-522B-8E57-BC017A0BD335}"/>
          </ac:picMkLst>
        </pc:pic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19" creationId="{10D73492-8C9C-D798-C5F8-8D05CF62F14D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0" creationId="{6391AFDF-C859-5D66-F5C3-27DCD2318FF7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3" creationId="{0FD58F22-1BE8-528A-82CF-F57BF362D806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5" creationId="{A6DBC6F3-1D7F-E5CA-E372-E9E1A6251E04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8" creationId="{86798130-18DB-907C-CC96-9245A28546F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3" creationId="{3B8C7FAC-409A-B40C-316F-09A37B3AE56F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5" creationId="{EDF87F5B-51F5-35EE-87F4-754EA123846D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4" creationId="{1479BE7E-DF22-68AE-71CB-E0AE8E34E05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6" creationId="{9D7B208F-4EA2-CC78-9312-D82E40CE533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0" creationId="{87FD3725-74C4-AD3C-D590-E5C92B131900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2" creationId="{201DFF94-EC35-F1B2-3CCC-A16C8C4A9179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del mod">
          <ac:chgData name="Sofi Fernández" userId="5dcd86d9bf03d87f" providerId="LiveId" clId="{B8CC3017-52E7-4B02-94ED-C1AE866536DE}" dt="2023-11-09T11:51:09.841" v="2574" actId="478"/>
          <ac:cxnSpMkLst>
            <pc:docMk/>
            <pc:sldMk cId="3825193561" sldId="257"/>
            <ac:cxnSpMk id="6" creationId="{84D96FA1-9695-0666-EBEB-10327926C452}"/>
          </ac:cxnSpMkLst>
        </pc:cxnChg>
        <pc:cxnChg chg="add del mod">
          <ac:chgData name="Sofi Fernández" userId="5dcd86d9bf03d87f" providerId="LiveId" clId="{B8CC3017-52E7-4B02-94ED-C1AE866536DE}" dt="2023-11-07T15:32:49.586" v="1526" actId="478"/>
          <ac:cxnSpMkLst>
            <pc:docMk/>
            <pc:sldMk cId="3825193561" sldId="257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9T11:51:14.719" v="2575" actId="478"/>
          <ac:cxnSpMkLst>
            <pc:docMk/>
            <pc:sldMk cId="3825193561" sldId="257"/>
            <ac:cxnSpMk id="18" creationId="{B902D184-E38E-D65A-ADE5-3A3D35AC933A}"/>
          </ac:cxnSpMkLst>
        </pc:cxnChg>
        <pc:cxnChg chg="add del mod">
          <ac:chgData name="Sofi Fernández" userId="5dcd86d9bf03d87f" providerId="LiveId" clId="{B8CC3017-52E7-4B02-94ED-C1AE866536DE}" dt="2023-11-09T11:51:00.414" v="2573" actId="478"/>
          <ac:cxnSpMkLst>
            <pc:docMk/>
            <pc:sldMk cId="3825193561" sldId="257"/>
            <ac:cxnSpMk id="40" creationId="{AEDCD4F1-E9D7-BACD-2684-2447457F99AC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62" creationId="{7CAEDB7E-354B-219C-F166-B233858E7E4A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9T11:55:19.742" v="2631" actId="1076"/>
        <pc:sldMkLst>
          <pc:docMk/>
          <pc:sldMk cId="3293168185" sldId="258"/>
        </pc:sldMkLst>
        <pc:spChg chg="mod ord">
          <ac:chgData name="Sofi Fernández" userId="5dcd86d9bf03d87f" providerId="LiveId" clId="{B8CC3017-52E7-4B02-94ED-C1AE866536DE}" dt="2023-11-07T15:24:37.467" v="1412" actId="167"/>
          <ac:spMkLst>
            <pc:docMk/>
            <pc:sldMk cId="3293168185" sldId="258"/>
            <ac:spMk id="2" creationId="{4ABE2BD1-81D6-71EE-79D9-F6AACA235460}"/>
          </ac:spMkLst>
        </pc:spChg>
        <pc:spChg chg="add mod or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3" creationId="{33B81390-4088-3E92-0881-736B5998BCC6}"/>
          </ac:spMkLst>
        </pc:spChg>
        <pc:spChg chg="add mod">
          <ac:chgData name="Sofi Fernández" userId="5dcd86d9bf03d87f" providerId="LiveId" clId="{B8CC3017-52E7-4B02-94ED-C1AE866536DE}" dt="2023-11-07T15:25:55.695" v="1440" actId="1076"/>
          <ac:spMkLst>
            <pc:docMk/>
            <pc:sldMk cId="3293168185" sldId="258"/>
            <ac:spMk id="5" creationId="{DE1EEC50-1BF5-60DD-2E85-2E5641D03C88}"/>
          </ac:spMkLst>
        </pc:spChg>
        <pc:spChg chg="add mod">
          <ac:chgData name="Sofi Fernández" userId="5dcd86d9bf03d87f" providerId="LiveId" clId="{B8CC3017-52E7-4B02-94ED-C1AE866536DE}" dt="2023-11-07T15:26:01.515" v="1442" actId="1076"/>
          <ac:spMkLst>
            <pc:docMk/>
            <pc:sldMk cId="3293168185" sldId="258"/>
            <ac:spMk id="7" creationId="{5A5D3D15-605F-41A4-A356-5F269ADE5BD8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9T11:55:07.067" v="2622" actId="20577"/>
          <ac:spMkLst>
            <pc:docMk/>
            <pc:sldMk cId="3293168185" sldId="258"/>
            <ac:spMk id="9" creationId="{EF9BB38A-9333-DEA8-3023-FE0B2A6DCAA3}"/>
          </ac:spMkLst>
        </pc:spChg>
        <pc:spChg chg="add mod">
          <ac:chgData name="Sofi Fernández" userId="5dcd86d9bf03d87f" providerId="LiveId" clId="{B8CC3017-52E7-4B02-94ED-C1AE866536DE}" dt="2023-11-07T16:50:36.833" v="2501" actId="14861"/>
          <ac:spMkLst>
            <pc:docMk/>
            <pc:sldMk cId="3293168185" sldId="258"/>
            <ac:spMk id="10" creationId="{3C2EE9AD-EBCD-B1E5-E14C-12A4918BBE09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7T15:27:41.725" v="1465" actId="20577"/>
          <ac:spMkLst>
            <pc:docMk/>
            <pc:sldMk cId="3293168185" sldId="258"/>
            <ac:spMk id="12" creationId="{EBEA38BD-4F72-C8FE-399D-7940F5116EB7}"/>
          </ac:spMkLst>
        </pc:spChg>
        <pc:spChg chg="add mod">
          <ac:chgData name="Sofi Fernández" userId="5dcd86d9bf03d87f" providerId="LiveId" clId="{B8CC3017-52E7-4B02-94ED-C1AE866536DE}" dt="2023-11-09T11:55:19.742" v="2631" actId="1076"/>
          <ac:spMkLst>
            <pc:docMk/>
            <pc:sldMk cId="3293168185" sldId="258"/>
            <ac:spMk id="14" creationId="{66EE084A-E40D-2145-E4BD-9004B5A2B22C}"/>
          </ac:spMkLst>
        </pc:spChg>
        <pc:spChg chg="del mod">
          <ac:chgData name="Sofi Fernández" userId="5dcd86d9bf03d87f" providerId="LiveId" clId="{B8CC3017-52E7-4B02-94ED-C1AE866536DE}" dt="2023-11-07T15:25:19.301" v="1422" actId="478"/>
          <ac:spMkLst>
            <pc:docMk/>
            <pc:sldMk cId="3293168185" sldId="258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7T16:50:21.507" v="2499" actId="1076"/>
          <ac:spMkLst>
            <pc:docMk/>
            <pc:sldMk cId="3293168185" sldId="258"/>
            <ac:spMk id="15" creationId="{A0BB9678-D794-8371-6DC3-20DCADDF2FE4}"/>
          </ac:spMkLst>
        </pc:spChg>
        <pc:spChg chg="mod">
          <ac:chgData name="Sofi Fernández" userId="5dcd86d9bf03d87f" providerId="LiveId" clId="{B8CC3017-52E7-4B02-94ED-C1AE866536DE}" dt="2023-11-09T11:48:17.113" v="2556" actId="14100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7T15:27:29.576" v="1457" actId="20577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9T11:55:10.047" v="2626" actId="20577"/>
          <ac:spMkLst>
            <pc:docMk/>
            <pc:sldMk cId="3293168185" sldId="258"/>
            <ac:spMk id="19" creationId="{57D0299A-F9A8-AFB8-C876-CD0B831C5466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7T15:27:47.034" v="1469" actId="20577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7T15:27:32.848" v="1459" actId="20577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9T11:55:13.414" v="2630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7T15:27:57.565" v="1477" actId="20577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mod">
          <ac:chgData name="Sofi Fernández" userId="5dcd86d9bf03d87f" providerId="LiveId" clId="{B8CC3017-52E7-4B02-94ED-C1AE866536DE}" dt="2023-11-09T11:47:20.827" v="2512" actId="1076"/>
          <ac:spMkLst>
            <pc:docMk/>
            <pc:sldMk cId="3293168185" sldId="258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7T15:27:37.017" v="1461" actId="20577"/>
          <ac:spMkLst>
            <pc:docMk/>
            <pc:sldMk cId="3293168185" sldId="258"/>
            <ac:spMk id="39" creationId="{2804B28E-EC69-C142-7A0A-3813AE8086FB}"/>
          </ac:spMkLst>
        </pc:spChg>
        <pc:spChg chg="del">
          <ac:chgData name="Sofi Fernández" userId="5dcd86d9bf03d87f" providerId="LiveId" clId="{B8CC3017-52E7-4B02-94ED-C1AE866536DE}" dt="2023-11-07T15:21:29.335" v="1375" actId="478"/>
          <ac:spMkLst>
            <pc:docMk/>
            <pc:sldMk cId="3293168185" sldId="258"/>
            <ac:spMk id="41" creationId="{A3EF8608-F345-FE53-E88A-3B4567096F19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8" creationId="{5D8B98BB-0FA0-A2D3-F1BE-E3F6FABD18FF}"/>
          </ac:spMkLst>
        </pc:spChg>
        <pc:spChg chg="add 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49" creationId="{DB53F212-7132-0FC4-0D31-5AA2F701C603}"/>
          </ac:spMkLst>
        </pc:spChg>
        <pc:spChg chg="del">
          <ac:chgData name="Sofi Fernández" userId="5dcd86d9bf03d87f" providerId="LiveId" clId="{B8CC3017-52E7-4B02-94ED-C1AE866536DE}" dt="2023-11-07T15:21:52.564" v="1379" actId="478"/>
          <ac:spMkLst>
            <pc:docMk/>
            <pc:sldMk cId="3293168185" sldId="258"/>
            <ac:spMk id="63" creationId="{42BC26E7-8132-CAE7-CB55-6592045512C2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9" creationId="{B015CF6A-0971-2C55-B5DD-F39B0673527C}"/>
          </ac:spMkLst>
        </pc:spChg>
        <pc:spChg chg="mod">
          <ac:chgData name="Sofi Fernández" userId="5dcd86d9bf03d87f" providerId="LiveId" clId="{B8CC3017-52E7-4B02-94ED-C1AE866536DE}" dt="2023-11-07T16:50:48.258" v="2508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8" creationId="{9B72C90B-885C-B485-788D-6EAA57E39F85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grpChg chg="add mod">
          <ac:chgData name="Sofi Fernández" userId="5dcd86d9bf03d87f" providerId="LiveId" clId="{B8CC3017-52E7-4B02-94ED-C1AE866536DE}" dt="2023-11-07T15:32:40.303" v="1525" actId="164"/>
          <ac:grpSpMkLst>
            <pc:docMk/>
            <pc:sldMk cId="3293168185" sldId="258"/>
            <ac:grpSpMk id="8" creationId="{920DD69B-69A9-2396-85DE-D91D2CD2A640}"/>
          </ac:grpSpMkLst>
        </pc:grp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0" creationId="{6391AFDF-C859-5D66-F5C3-27DCD2318FF7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42" creationId="{5E5A9488-4877-8B42-D364-A138150C2112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7" creationId="{96CDEDE9-0065-0FA6-CAE2-74421DF7349B}"/>
          </ac:picMkLst>
        </pc:picChg>
        <pc:picChg chg="add mod">
          <ac:chgData name="Sofi Fernández" userId="5dcd86d9bf03d87f" providerId="LiveId" clId="{B8CC3017-52E7-4B02-94ED-C1AE866536DE}" dt="2023-11-07T16:49:32.924" v="2469" actId="1036"/>
          <ac:picMkLst>
            <pc:docMk/>
            <pc:sldMk cId="3293168185" sldId="258"/>
            <ac:picMk id="50" creationId="{3AA9BEC1-3206-C409-6FE0-664FDB76C797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8" creationId="{CDEDC232-C4DB-2EBB-5A6D-630F05A1562F}"/>
          </ac:picMkLst>
        </pc:picChg>
        <pc:cxnChg chg="mod">
          <ac:chgData name="Sofi Fernández" userId="5dcd86d9bf03d87f" providerId="LiveId" clId="{B8CC3017-52E7-4B02-94ED-C1AE866536DE}" dt="2023-11-07T15:32:40.303" v="1525" actId="164"/>
          <ac:cxnSpMkLst>
            <pc:docMk/>
            <pc:sldMk cId="3293168185" sldId="258"/>
            <ac:cxnSpMk id="13" creationId="{9E387FF8-66BE-84F6-77BD-B4EC0C83D175}"/>
          </ac:cxnSpMkLst>
        </pc:cxnChg>
        <pc:cxnChg chg="del">
          <ac:chgData name="Sofi Fernández" userId="5dcd86d9bf03d87f" providerId="LiveId" clId="{B8CC3017-52E7-4B02-94ED-C1AE866536DE}" dt="2023-11-07T15:21:48.768" v="1377" actId="478"/>
          <ac:cxnSpMkLst>
            <pc:docMk/>
            <pc:sldMk cId="3293168185" sldId="258"/>
            <ac:cxnSpMk id="40" creationId="{AEDCD4F1-E9D7-BACD-2684-2447457F99AC}"/>
          </ac:cxnSpMkLst>
        </pc:cxnChg>
        <pc:cxnChg chg="del">
          <ac:chgData name="Sofi Fernández" userId="5dcd86d9bf03d87f" providerId="LiveId" clId="{B8CC3017-52E7-4B02-94ED-C1AE866536DE}" dt="2023-11-07T15:21:51.625" v="1378" actId="478"/>
          <ac:cxnSpMkLst>
            <pc:docMk/>
            <pc:sldMk cId="3293168185" sldId="258"/>
            <ac:cxnSpMk id="62" creationId="{7CAEDB7E-354B-219C-F166-B233858E7E4A}"/>
          </ac:cxnSpMkLst>
        </pc:cxn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9T11:55:02.640" v="2618" actId="20577"/>
        <pc:sldMkLst>
          <pc:docMk/>
          <pc:sldMk cId="405992081" sldId="260"/>
        </pc:sldMkLst>
        <pc:spChg chg="mod">
          <ac:chgData name="Sofi Fernández" userId="5dcd86d9bf03d87f" providerId="LiveId" clId="{B8CC3017-52E7-4B02-94ED-C1AE866536DE}" dt="2023-11-07T16:26:34.100" v="2431" actId="14100"/>
          <ac:spMkLst>
            <pc:docMk/>
            <pc:sldMk cId="405992081" sldId="260"/>
            <ac:spMk id="3" creationId="{C7B5EC37-73E6-16DA-63E1-0F4BCCC4E65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9T11:51:59.846" v="2581" actId="113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9T11:54:11.644" v="2605" actId="1076"/>
          <ac:spMkLst>
            <pc:docMk/>
            <pc:sldMk cId="405992081" sldId="260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6:26:46.915" v="2433" actId="1076"/>
          <ac:spMkLst>
            <pc:docMk/>
            <pc:sldMk cId="405992081" sldId="260"/>
            <ac:spMk id="12" creationId="{C4B3F698-EDFA-0208-062E-E70E9D476D9B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9T11:49:22.409" v="2566" actId="14861"/>
          <ac:spMkLst>
            <pc:docMk/>
            <pc:sldMk cId="405992081" sldId="260"/>
            <ac:spMk id="17" creationId="{E9D71DC5-5C05-BF10-5548-CFC246227F4D}"/>
          </ac:spMkLst>
        </pc:spChg>
        <pc:spChg chg="mod">
          <ac:chgData name="Sofi Fernández" userId="5dcd86d9bf03d87f" providerId="LiveId" clId="{B8CC3017-52E7-4B02-94ED-C1AE866536DE}" dt="2023-11-09T11:55:02.640" v="2618" actId="20577"/>
          <ac:spMkLst>
            <pc:docMk/>
            <pc:sldMk cId="405992081" sldId="260"/>
            <ac:spMk id="18" creationId="{3CB9CE19-1F6B-DDB4-15B5-1A89B997B6C4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1" creationId="{94046FD0-6289-2CBA-6285-FD897BE70FD8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25" creationId="{69D6F0F9-B5EC-3DAC-8B3B-5EDE89B751EA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7T16:14:58.548" v="2355" actId="20577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7T16:15:10.825" v="2363" actId="20577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37" creationId="{C028A4C6-1402-D69B-3FBD-51BFED58B99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0" creationId="{1B6612FC-921A-763E-9EFE-38F7A386E6F3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3" creationId="{3DD5559D-FAA3-81F4-60AE-FB5ADB7FB04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5" creationId="{6D47C52C-2492-E538-7B74-97275EB5EDA7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8" creationId="{92306E96-89F3-301F-237F-2253DDD58A8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50" creationId="{A2137B69-7DD2-8BD1-D340-243D84B04793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mod">
          <ac:chgData name="Sofi Fernández" userId="5dcd86d9bf03d87f" providerId="LiveId" clId="{B8CC3017-52E7-4B02-94ED-C1AE866536DE}" dt="2023-11-09T11:49:50.385" v="2568" actId="2711"/>
          <ac:spMkLst>
            <pc:docMk/>
            <pc:sldMk cId="405992081" sldId="260"/>
            <ac:spMk id="52" creationId="{D8B6805B-7F0F-83F4-7606-5F6AAB775C37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7T16:15:01.833" v="2357" actId="20577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7T16:15:15.644" v="2367" actId="20577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9" creationId="{B015CF6A-0971-2C55-B5DD-F39B0673527C}"/>
          </ac:spMkLst>
        </pc:spChg>
        <pc:spChg chg="add mod">
          <ac:chgData name="Sofi Fernández" userId="5dcd86d9bf03d87f" providerId="LiveId" clId="{B8CC3017-52E7-4B02-94ED-C1AE866536DE}" dt="2023-11-07T16:15:05.233" v="2359" actId="20577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7T16:15:20.383" v="2371" actId="20577"/>
          <ac:spMkLst>
            <pc:docMk/>
            <pc:sldMk cId="405992081" sldId="260"/>
            <ac:spMk id="71" creationId="{EC744AFB-E282-2BD4-5F4F-E71C98D8BB44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72" creationId="{297920D6-0A91-C986-A0B5-67FD7A52A10F}"/>
          </ac:spMkLst>
        </pc:spChg>
        <pc:spChg chg="add 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73" creationId="{2BA168D9-FBA8-511A-25E7-5EF045B7798C}"/>
          </ac:spMkLst>
        </pc:spChg>
        <pc:spChg chg="add mod">
          <ac:chgData name="Sofi Fernández" userId="5dcd86d9bf03d87f" providerId="LiveId" clId="{B8CC3017-52E7-4B02-94ED-C1AE866536DE}" dt="2023-11-07T16:27:11.119" v="2443" actId="207"/>
          <ac:spMkLst>
            <pc:docMk/>
            <pc:sldMk cId="405992081" sldId="260"/>
            <ac:spMk id="74" creationId="{B2E8E51C-DC11-F1D0-5046-D7D86CCBAB02}"/>
          </ac:spMkLst>
        </pc:spChg>
        <pc:spChg chg="mod">
          <ac:chgData name="Sofi Fernández" userId="5dcd86d9bf03d87f" providerId="LiveId" clId="{B8CC3017-52E7-4B02-94ED-C1AE866536DE}" dt="2023-11-09T11:48:50.880" v="2560" actId="1076"/>
          <ac:spMkLst>
            <pc:docMk/>
            <pc:sldMk cId="405992081" sldId="260"/>
            <ac:spMk id="85" creationId="{06DD472F-258B-B3EC-8987-4D1DDDE3C5B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88" creationId="{6B513D03-D763-644A-DFFA-24D40C8BA3D6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1" creationId="{740BA21A-FE0C-2071-2751-B3E10BBB0D5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3" creationId="{70E299D7-1903-F5B0-DC26-4F84A2563258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5" creationId="{030C6F80-6F40-8FF6-EE49-EF8B5D997E18}"/>
          </ac:spMkLst>
        </pc:spChg>
        <pc:spChg chg="mod">
          <ac:chgData name="Sofi Fernández" userId="5dcd86d9bf03d87f" providerId="LiveId" clId="{B8CC3017-52E7-4B02-94ED-C1AE866536DE}" dt="2023-11-09T11:51:31.447" v="2578" actId="14861"/>
          <ac:spMkLst>
            <pc:docMk/>
            <pc:sldMk cId="405992081" sldId="260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9" creationId="{7B2BFF64-6F95-866E-B8C6-43AA34C0803C}"/>
          </ac:spMkLst>
        </pc:spChg>
        <pc:grpChg chg="add mod">
          <ac:chgData name="Sofi Fernández" userId="5dcd86d9bf03d87f" providerId="LiveId" clId="{B8CC3017-52E7-4B02-94ED-C1AE866536DE}" dt="2023-11-07T16:13:16.921" v="2310"/>
          <ac:grpSpMkLst>
            <pc:docMk/>
            <pc:sldMk cId="405992081" sldId="260"/>
            <ac:grpSpMk id="10" creationId="{7F4CC9C5-2313-4895-7611-DB0564293B46}"/>
          </ac:grpSpMkLst>
        </pc:grpChg>
        <pc:grpChg chg="add del mod">
          <ac:chgData name="Sofi Fernández" userId="5dcd86d9bf03d87f" providerId="LiveId" clId="{B8CC3017-52E7-4B02-94ED-C1AE866536DE}" dt="2023-11-07T16:13:28.154" v="2314" actId="478"/>
          <ac:grpSpMkLst>
            <pc:docMk/>
            <pc:sldMk cId="405992081" sldId="260"/>
            <ac:grpSpMk id="44" creationId="{650545F4-333E-C103-31E5-91CAB62C58D3}"/>
          </ac:grpSpMkLst>
        </pc:grpChg>
        <pc:picChg chg="mod">
          <ac:chgData name="Sofi Fernández" userId="5dcd86d9bf03d87f" providerId="LiveId" clId="{B8CC3017-52E7-4B02-94ED-C1AE866536DE}" dt="2023-11-07T16:26:31.550" v="2430" actId="1076"/>
          <ac:picMkLst>
            <pc:docMk/>
            <pc:sldMk cId="405992081" sldId="260"/>
            <ac:picMk id="4" creationId="{0B8B315C-0021-E64A-CFD0-5BB53334428C}"/>
          </ac:picMkLst>
        </pc:pic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0" creationId="{6391AFDF-C859-5D66-F5C3-27DCD2318FF7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6" creationId="{1E145D3E-9B6A-139D-317B-6862A6B19B4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9" creationId="{82ECCB53-0B38-2BAB-DFD3-9F65EBEEF456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42" creationId="{A00860D3-8DE8-30F0-0F1F-66BF38D57DF3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7" creationId="{3FB4904E-2294-773D-821A-CBFFF043D0C7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9" creationId="{D77884FA-11BA-89AF-26C5-DB94E526A2B0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51" creationId="{5820FE98-6B5D-5339-2511-979D415EC48F}"/>
          </ac:picMkLst>
        </pc:picChg>
        <pc:picChg chg="del mod">
          <ac:chgData name="Sofi Fernández" userId="5dcd86d9bf03d87f" providerId="LiveId" clId="{B8CC3017-52E7-4B02-94ED-C1AE866536DE}" dt="2023-11-09T11:49:00.047" v="2562" actId="21"/>
          <ac:picMkLst>
            <pc:docMk/>
            <pc:sldMk cId="405992081" sldId="260"/>
            <ac:picMk id="54" creationId="{2C612C4A-32CB-F2AA-A1D0-3F687BA05259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7T16:14:52.927" v="2353" actId="1037"/>
          <ac:picMkLst>
            <pc:docMk/>
            <pc:sldMk cId="405992081" sldId="260"/>
            <ac:picMk id="59" creationId="{4BAE1C74-1F64-3242-5AD9-56EECFE5ABBB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8" creationId="{CDEDC232-C4DB-2EBB-5A6D-630F05A1562F}"/>
          </ac:picMkLst>
        </pc:picChg>
        <pc:picChg chg="mod">
          <ac:chgData name="Sofi Fernández" userId="5dcd86d9bf03d87f" providerId="LiveId" clId="{B8CC3017-52E7-4B02-94ED-C1AE866536DE}" dt="2023-11-09T11:54:11.644" v="2605" actId="1076"/>
          <ac:picMkLst>
            <pc:docMk/>
            <pc:sldMk cId="405992081" sldId="260"/>
            <ac:picMk id="84" creationId="{42DF5340-A43C-BF94-D169-3C8D8AAF9246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0" creationId="{87FD3725-74C4-AD3C-D590-E5C92B131900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2" creationId="{201DFF94-EC35-F1B2-3CCC-A16C8C4A9179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4" creationId="{753FEE59-AE57-CBBD-DD9D-8DD04D3AAF8A}"/>
          </ac:picMkLst>
        </pc:picChg>
        <pc:cxnChg chg="del">
          <ac:chgData name="Sofi Fernández" userId="5dcd86d9bf03d87f" providerId="LiveId" clId="{B8CC3017-52E7-4B02-94ED-C1AE866536DE}" dt="2023-11-07T16:13:15.433" v="2309" actId="478"/>
          <ac:cxnSpMkLst>
            <pc:docMk/>
            <pc:sldMk cId="405992081" sldId="260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7T16:27:25.810" v="2445" actId="478"/>
          <ac:cxnSpMkLst>
            <pc:docMk/>
            <pc:sldMk cId="405992081" sldId="260"/>
            <ac:cxnSpMk id="35" creationId="{1D169BE7-1763-6606-1815-BB3777106C3D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  <pc:cxnChg chg="mod">
          <ac:chgData name="Sofi Fernández" userId="5dcd86d9bf03d87f" providerId="LiveId" clId="{B8CC3017-52E7-4B02-94ED-C1AE866536DE}" dt="2023-11-07T16:13:22.956" v="2312"/>
          <ac:cxnSpMkLst>
            <pc:docMk/>
            <pc:sldMk cId="405992081" sldId="260"/>
            <ac:cxnSpMk id="46" creationId="{FA845EBA-B6D1-EB7D-F98E-01CD87EE70A0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62" creationId="{7CAEDB7E-354B-219C-F166-B233858E7E4A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87" creationId="{CDA05DA4-E402-E0C6-3120-F5500A18F6DA}"/>
          </ac:cxnSpMkLst>
        </pc:cxnChg>
      </pc:sldChg>
      <pc:sldChg chg="addSp delSp modSp new mod setBg">
        <pc:chgData name="Sofi Fernández" userId="5dcd86d9bf03d87f" providerId="LiveId" clId="{B8CC3017-52E7-4B02-94ED-C1AE866536DE}" dt="2023-11-12T01:36:21.930" v="2635"/>
        <pc:sldMkLst>
          <pc:docMk/>
          <pc:sldMk cId="1466720539" sldId="261"/>
        </pc:sldMkLst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7" creationId="{F3060C83-F051-4F0E-ABAD-AA0DFC48B218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9" creationId="{83C98ABE-055B-441F-B07E-44F97F083C3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1" creationId="{29FDB030-9B49-4CED-8CCD-4D99382388AC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3" creationId="{3783CA14-24A1-485C-8B30-D6A5D87987AD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5" creationId="{9A97C86A-04D6-40F7-AE84-31AB43E6A846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7" creationId="{FF9F2414-84E8-453E-B1F3-389FDE8192D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9" creationId="{3ECA69A1-7536-43AC-85EF-C7106179F5E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4" creationId="{F3060C83-F051-4F0E-ABAD-AA0DFC48B218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6" creationId="{83C98ABE-055B-441F-B07E-44F97F083C3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8" creationId="{29FDB030-9B49-4CED-8CCD-4D99382388AC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0" creationId="{3783CA14-24A1-485C-8B30-D6A5D87987A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2" creationId="{9A97C86A-04D6-40F7-AE84-31AB43E6A846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4" creationId="{FF9F2414-84E8-453E-B1F3-389FDE8192D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6" creationId="{3ECA69A1-7536-43AC-85EF-C7106179F5ED}"/>
          </ac:spMkLst>
        </pc:spChg>
        <pc:graphicFrameChg chg="add mod">
          <ac:chgData name="Sofi Fernández" userId="5dcd86d9bf03d87f" providerId="LiveId" clId="{B8CC3017-52E7-4B02-94ED-C1AE866536DE}" dt="2023-11-12T01:36:21.930" v="2635"/>
          <ac:graphicFrameMkLst>
            <pc:docMk/>
            <pc:sldMk cId="1466720539" sldId="261"/>
            <ac:graphicFrameMk id="2" creationId="{928CBB6D-866E-BBE5-67CB-6F98D950AB75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37:04.764" v="1266" actId="478"/>
          <ac:graphicFrameMkLst>
            <pc:docMk/>
            <pc:sldMk cId="1466720539" sldId="261"/>
            <ac:graphicFrameMk id="2" creationId="{C1CB6DDA-6BC2-9BAA-CD10-A291D616EB9C}"/>
          </ac:graphicFrameMkLst>
        </pc:graphicFrameChg>
        <pc:graphicFrameChg chg="add del mod modGraphic">
          <ac:chgData name="Sofi Fernández" userId="5dcd86d9bf03d87f" providerId="LiveId" clId="{B8CC3017-52E7-4B02-94ED-C1AE866536DE}" dt="2023-11-12T01:36:20.599" v="2634" actId="478"/>
          <ac:graphicFrameMkLst>
            <pc:docMk/>
            <pc:sldMk cId="1466720539" sldId="261"/>
            <ac:graphicFrameMk id="4" creationId="{295B71A8-AFED-07A4-6CA0-6FB9B4996D88}"/>
          </ac:graphicFrameMkLst>
        </pc:graphicFrameChg>
        <pc:graphicFrameChg chg="add del mod">
          <ac:chgData name="Sofi Fernández" userId="5dcd86d9bf03d87f" providerId="LiveId" clId="{B8CC3017-52E7-4B02-94ED-C1AE866536DE}" dt="2023-11-07T13:46:02.909" v="1306"/>
          <ac:graphicFrameMkLst>
            <pc:docMk/>
            <pc:sldMk cId="1466720539" sldId="261"/>
            <ac:graphicFrameMk id="5" creationId="{55C3B4D1-0BDF-098C-CCFA-B81DB7B9BD27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46:35.959" v="1315" actId="478"/>
          <ac:graphicFrameMkLst>
            <pc:docMk/>
            <pc:sldMk cId="1466720539" sldId="261"/>
            <ac:graphicFrameMk id="6" creationId="{E2D3EB38-24E9-10E0-5982-BD4870289CBA}"/>
          </ac:graphicFrameMkLst>
        </pc:graphicFrameChg>
        <pc:graphicFrameChg chg="add del mod modGraphic">
          <ac:chgData name="Sofi Fernández" userId="5dcd86d9bf03d87f" providerId="LiveId" clId="{B8CC3017-52E7-4B02-94ED-C1AE866536DE}" dt="2023-11-12T01:36:20.599" v="2634" actId="478"/>
          <ac:graphicFrameMkLst>
            <pc:docMk/>
            <pc:sldMk cId="1466720539" sldId="261"/>
            <ac:graphicFrameMk id="8" creationId="{47472D3C-EDBA-6910-A608-EB2B4ABDEFB7}"/>
          </ac:graphicFrameMkLst>
        </pc:graphicFrameChg>
        <pc:picChg chg="add del mod">
          <ac:chgData name="Sofi Fernández" userId="5dcd86d9bf03d87f" providerId="LiveId" clId="{B8CC3017-52E7-4B02-94ED-C1AE866536DE}" dt="2023-11-07T13:37:05.935" v="1267" actId="478"/>
          <ac:picMkLst>
            <pc:docMk/>
            <pc:sldMk cId="1466720539" sldId="261"/>
            <ac:picMk id="3" creationId="{6B570687-9C91-A908-9DF7-D9EF167E4BC2}"/>
          </ac:picMkLst>
        </pc:picChg>
      </pc:sldChg>
      <pc:sldChg chg="addSp delSp modSp new mod">
        <pc:chgData name="Sofi Fernández" userId="5dcd86d9bf03d87f" providerId="LiveId" clId="{B8CC3017-52E7-4B02-94ED-C1AE866536DE}" dt="2023-11-09T11:53:54.859" v="2604" actId="1076"/>
        <pc:sldMkLst>
          <pc:docMk/>
          <pc:sldMk cId="185228725" sldId="262"/>
        </pc:sldMkLst>
        <pc:spChg chg="add mod">
          <ac:chgData name="Sofi Fernández" userId="5dcd86d9bf03d87f" providerId="LiveId" clId="{B8CC3017-52E7-4B02-94ED-C1AE866536DE}" dt="2023-11-07T16:07:47.760" v="2259" actId="1076"/>
          <ac:spMkLst>
            <pc:docMk/>
            <pc:sldMk cId="185228725" sldId="262"/>
            <ac:spMk id="3" creationId="{2804D73A-283E-A1F2-9150-052B2D04312D}"/>
          </ac:spMkLst>
        </pc:spChg>
        <pc:spChg chg="add mod">
          <ac:chgData name="Sofi Fernández" userId="5dcd86d9bf03d87f" providerId="LiveId" clId="{B8CC3017-52E7-4B02-94ED-C1AE866536DE}" dt="2023-11-07T15:41:49.302" v="1565" actId="20577"/>
          <ac:spMkLst>
            <pc:docMk/>
            <pc:sldMk cId="185228725" sldId="262"/>
            <ac:spMk id="4" creationId="{A736E6F7-434B-65A0-B50C-F1486C6D792C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5" creationId="{70614946-6D15-42B1-E9E6-23C19FCB9A81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6" creationId="{F1CCF074-311B-6932-5A0B-A6ECC3FCFBF4}"/>
          </ac:spMkLst>
        </pc:spChg>
        <pc:spChg chg="add mod">
          <ac:chgData name="Sofi Fernández" userId="5dcd86d9bf03d87f" providerId="LiveId" clId="{B8CC3017-52E7-4B02-94ED-C1AE866536DE}" dt="2023-11-09T11:52:49.221" v="2586" actId="14861"/>
          <ac:spMkLst>
            <pc:docMk/>
            <pc:sldMk cId="185228725" sldId="262"/>
            <ac:spMk id="9" creationId="{98A6F641-732F-C092-E436-593D107A638C}"/>
          </ac:spMkLst>
        </pc:spChg>
        <pc:spChg chg="add mod">
          <ac:chgData name="Sofi Fernández" userId="5dcd86d9bf03d87f" providerId="LiveId" clId="{B8CC3017-52E7-4B02-94ED-C1AE866536DE}" dt="2023-11-07T16:05:27.900" v="2168" actId="1037"/>
          <ac:spMkLst>
            <pc:docMk/>
            <pc:sldMk cId="185228725" sldId="262"/>
            <ac:spMk id="10" creationId="{5A669A17-175E-B33A-522D-38D5F36D9673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11" creationId="{B0140FD4-A1FF-10CD-DABA-9FA43179CFC3}"/>
          </ac:spMkLst>
        </pc:spChg>
        <pc:spChg chg="add del mod">
          <ac:chgData name="Sofi Fernández" userId="5dcd86d9bf03d87f" providerId="LiveId" clId="{B8CC3017-52E7-4B02-94ED-C1AE866536DE}" dt="2023-11-07T15:44:09.849" v="1618" actId="478"/>
          <ac:spMkLst>
            <pc:docMk/>
            <pc:sldMk cId="185228725" sldId="262"/>
            <ac:spMk id="12" creationId="{E9994FB8-8CAE-BD01-9EAE-276E70D5DD14}"/>
          </ac:spMkLst>
        </pc:spChg>
        <pc:spChg chg="add del mod">
          <ac:chgData name="Sofi Fernández" userId="5dcd86d9bf03d87f" providerId="LiveId" clId="{B8CC3017-52E7-4B02-94ED-C1AE866536DE}" dt="2023-11-07T16:02:04.401" v="2067" actId="113"/>
          <ac:spMkLst>
            <pc:docMk/>
            <pc:sldMk cId="185228725" sldId="262"/>
            <ac:spMk id="13" creationId="{56803101-09E2-C05D-51B6-52E2B2CAA395}"/>
          </ac:spMkLst>
        </pc:spChg>
        <pc:spChg chg="add mod">
          <ac:chgData name="Sofi Fernández" userId="5dcd86d9bf03d87f" providerId="LiveId" clId="{B8CC3017-52E7-4B02-94ED-C1AE866536DE}" dt="2023-11-07T16:05:32.432" v="2170" actId="1076"/>
          <ac:spMkLst>
            <pc:docMk/>
            <pc:sldMk cId="185228725" sldId="262"/>
            <ac:spMk id="14" creationId="{51F3370B-E9B3-2671-0354-F9BD77CD2D3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5" creationId="{4C6E488F-1FCE-E398-90F0-0CFEEF70B108}"/>
          </ac:spMkLst>
        </pc:spChg>
        <pc:spChg chg="add mod">
          <ac:chgData name="Sofi Fernández" userId="5dcd86d9bf03d87f" providerId="LiveId" clId="{B8CC3017-52E7-4B02-94ED-C1AE866536DE}" dt="2023-11-07T16:07:53.579" v="2268" actId="20577"/>
          <ac:spMkLst>
            <pc:docMk/>
            <pc:sldMk cId="185228725" sldId="262"/>
            <ac:spMk id="16" creationId="{FEA346BA-6AF2-E7E7-4E9A-39A8CF49DE71}"/>
          </ac:spMkLst>
        </pc:spChg>
        <pc:spChg chg="add del mod">
          <ac:chgData name="Sofi Fernández" userId="5dcd86d9bf03d87f" providerId="LiveId" clId="{B8CC3017-52E7-4B02-94ED-C1AE866536DE}" dt="2023-11-07T15:44:05.070" v="1617" actId="478"/>
          <ac:spMkLst>
            <pc:docMk/>
            <pc:sldMk cId="185228725" sldId="262"/>
            <ac:spMk id="17" creationId="{DAD429D3-5B76-2AF8-379F-CA88E24505E6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8" creationId="{13A18E28-BA4C-04F8-A044-067B36E094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19" creationId="{656A9431-A8BA-C520-ED11-2DCAB8AB8F8C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0" creationId="{AB772EA1-1E45-3F39-5BE2-630E15159C4C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1" creationId="{24003CA2-A2C5-3D10-933C-E47F4230329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22" creationId="{4FB6DA58-EDB2-A291-7CF0-76F355719035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3" creationId="{9F714E2B-E88D-7455-EC03-F0A264EB8E7E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4" creationId="{F57717DB-7B2D-7F76-E24F-69707B43BC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5" creationId="{1BA16099-8FFF-2615-2994-D56B0C71EDE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27" creationId="{26511FB3-75E2-64AD-D253-1FC84AEAD9B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0" creationId="{6F5F88C3-8F43-AD82-955C-C0FD5E16053A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2" creationId="{6286DC03-BCF2-E9D6-18F0-3AAFD8678021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4" creationId="{A55B340D-6293-2DDF-364A-B1E270B1C23C}"/>
          </ac:spMkLst>
        </pc:spChg>
        <pc:spChg chg="add mod">
          <ac:chgData name="Sofi Fernández" userId="5dcd86d9bf03d87f" providerId="LiveId" clId="{B8CC3017-52E7-4B02-94ED-C1AE866536DE}" dt="2023-11-07T15:49:02.386" v="1812" actId="1076"/>
          <ac:spMkLst>
            <pc:docMk/>
            <pc:sldMk cId="185228725" sldId="262"/>
            <ac:spMk id="35" creationId="{80BC42B9-0E70-820C-F7BB-73FE5FDE92EE}"/>
          </ac:spMkLst>
        </pc:spChg>
        <pc:spChg chg="add del mod">
          <ac:chgData name="Sofi Fernández" userId="5dcd86d9bf03d87f" providerId="LiveId" clId="{B8CC3017-52E7-4B02-94ED-C1AE866536DE}" dt="2023-11-07T15:42:47.510" v="1584" actId="478"/>
          <ac:spMkLst>
            <pc:docMk/>
            <pc:sldMk cId="185228725" sldId="262"/>
            <ac:spMk id="36" creationId="{8159F631-0968-57EB-A93D-27994D03C3E1}"/>
          </ac:spMkLst>
        </pc:spChg>
        <pc:spChg chg="add mod">
          <ac:chgData name="Sofi Fernández" userId="5dcd86d9bf03d87f" providerId="LiveId" clId="{B8CC3017-52E7-4B02-94ED-C1AE866536DE}" dt="2023-11-07T16:01:45.497" v="2064" actId="20577"/>
          <ac:spMkLst>
            <pc:docMk/>
            <pc:sldMk cId="185228725" sldId="262"/>
            <ac:spMk id="37" creationId="{B91BD5AC-24AC-B785-964E-F1D0607B8A80}"/>
          </ac:spMkLst>
        </pc:spChg>
        <pc:spChg chg="add mod">
          <ac:chgData name="Sofi Fernández" userId="5dcd86d9bf03d87f" providerId="LiveId" clId="{B8CC3017-52E7-4B02-94ED-C1AE866536DE}" dt="2023-11-07T15:45:15.276" v="1674" actId="1037"/>
          <ac:spMkLst>
            <pc:docMk/>
            <pc:sldMk cId="185228725" sldId="262"/>
            <ac:spMk id="38" creationId="{96D0162C-AD98-03B0-E503-D1BBA77431FB}"/>
          </ac:spMkLst>
        </pc:spChg>
        <pc:spChg chg="add del mod">
          <ac:chgData name="Sofi Fernández" userId="5dcd86d9bf03d87f" providerId="LiveId" clId="{B8CC3017-52E7-4B02-94ED-C1AE866536DE}" dt="2023-11-07T16:02:42.184" v="2081" actId="478"/>
          <ac:spMkLst>
            <pc:docMk/>
            <pc:sldMk cId="185228725" sldId="262"/>
            <ac:spMk id="39" creationId="{CA05E22B-C854-827C-70AE-9D99BA36F94E}"/>
          </ac:spMkLst>
        </pc:spChg>
        <pc:spChg chg="add del mod">
          <ac:chgData name="Sofi Fernández" userId="5dcd86d9bf03d87f" providerId="LiveId" clId="{B8CC3017-52E7-4B02-94ED-C1AE866536DE}" dt="2023-11-07T16:02:43.833" v="2082" actId="478"/>
          <ac:spMkLst>
            <pc:docMk/>
            <pc:sldMk cId="185228725" sldId="262"/>
            <ac:spMk id="40" creationId="{AC12FB2C-A8EC-BA33-87F2-F201C40D658A}"/>
          </ac:spMkLst>
        </pc:spChg>
        <pc:spChg chg="add mod">
          <ac:chgData name="Sofi Fernández" userId="5dcd86d9bf03d87f" providerId="LiveId" clId="{B8CC3017-52E7-4B02-94ED-C1AE866536DE}" dt="2023-11-07T15:50:29.040" v="1839" actId="1076"/>
          <ac:spMkLst>
            <pc:docMk/>
            <pc:sldMk cId="185228725" sldId="262"/>
            <ac:spMk id="41" creationId="{7D4B2A1E-D108-831F-1DB1-CDDCFCBF59D7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2" creationId="{83608C70-D252-18EC-C0EF-7C6BF7326D05}"/>
          </ac:spMkLst>
        </pc:spChg>
        <pc:spChg chg="add mod">
          <ac:chgData name="Sofi Fernández" userId="5dcd86d9bf03d87f" providerId="LiveId" clId="{B8CC3017-52E7-4B02-94ED-C1AE866536DE}" dt="2023-11-07T15:58:35.116" v="1927" actId="20577"/>
          <ac:spMkLst>
            <pc:docMk/>
            <pc:sldMk cId="185228725" sldId="262"/>
            <ac:spMk id="44" creationId="{4FFC9FB9-8D63-9F79-C910-8FE772AC38E2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5" creationId="{A4725F5C-ED48-388F-7AC8-B58C44BB553F}"/>
          </ac:spMkLst>
        </pc:spChg>
        <pc:spChg chg="add mod">
          <ac:chgData name="Sofi Fernández" userId="5dcd86d9bf03d87f" providerId="LiveId" clId="{B8CC3017-52E7-4B02-94ED-C1AE866536DE}" dt="2023-11-09T11:53:54.859" v="2604" actId="1076"/>
          <ac:spMkLst>
            <pc:docMk/>
            <pc:sldMk cId="185228725" sldId="262"/>
            <ac:spMk id="46" creationId="{72CB0D2A-07A3-1129-B73B-5862D26540E5}"/>
          </ac:spMkLst>
        </pc:spChg>
        <pc:spChg chg="add mod">
          <ac:chgData name="Sofi Fernández" userId="5dcd86d9bf03d87f" providerId="LiveId" clId="{B8CC3017-52E7-4B02-94ED-C1AE866536DE}" dt="2023-11-07T15:50:31.975" v="1841" actId="1076"/>
          <ac:spMkLst>
            <pc:docMk/>
            <pc:sldMk cId="185228725" sldId="262"/>
            <ac:spMk id="47" creationId="{9C4A53F9-5616-D047-548B-25638D46089F}"/>
          </ac:spMkLst>
        </pc:spChg>
        <pc:spChg chg="add mod">
          <ac:chgData name="Sofi Fernández" userId="5dcd86d9bf03d87f" providerId="LiveId" clId="{B8CC3017-52E7-4B02-94ED-C1AE866536DE}" dt="2023-11-07T15:51:07.856" v="1851" actId="1076"/>
          <ac:spMkLst>
            <pc:docMk/>
            <pc:sldMk cId="185228725" sldId="262"/>
            <ac:spMk id="49" creationId="{4B8D3109-C850-B22E-1119-459FBC49C20C}"/>
          </ac:spMkLst>
        </pc:spChg>
        <pc:spChg chg="add mod">
          <ac:chgData name="Sofi Fernández" userId="5dcd86d9bf03d87f" providerId="LiveId" clId="{B8CC3017-52E7-4B02-94ED-C1AE866536DE}" dt="2023-11-07T15:51:01.500" v="1848" actId="14100"/>
          <ac:spMkLst>
            <pc:docMk/>
            <pc:sldMk cId="185228725" sldId="262"/>
            <ac:spMk id="50" creationId="{CF8518C1-82D4-2CB2-A2CA-784078D4E350}"/>
          </ac:spMkLst>
        </pc:spChg>
        <pc:spChg chg="add mod">
          <ac:chgData name="Sofi Fernández" userId="5dcd86d9bf03d87f" providerId="LiveId" clId="{B8CC3017-52E7-4B02-94ED-C1AE866536DE}" dt="2023-11-07T15:56:07.808" v="1885" actId="1076"/>
          <ac:spMkLst>
            <pc:docMk/>
            <pc:sldMk cId="185228725" sldId="262"/>
            <ac:spMk id="53" creationId="{708ABB4D-C133-3113-9A52-8E4730AC4CC6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4" creationId="{F5D98B85-9C2E-E079-FB3A-8DC7026AEC5B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5" creationId="{79204FC3-BB4A-6EE5-EB24-0A5A618DBA88}"/>
          </ac:spMkLst>
        </pc:spChg>
        <pc:spChg chg="add mod">
          <ac:chgData name="Sofi Fernández" userId="5dcd86d9bf03d87f" providerId="LiveId" clId="{B8CC3017-52E7-4B02-94ED-C1AE866536DE}" dt="2023-11-07T16:03:38.531" v="2138" actId="20577"/>
          <ac:spMkLst>
            <pc:docMk/>
            <pc:sldMk cId="185228725" sldId="262"/>
            <ac:spMk id="57" creationId="{9184F3BC-28FC-555F-CE30-E55B91404201}"/>
          </ac:spMkLst>
        </pc:spChg>
        <pc:spChg chg="add del mod">
          <ac:chgData name="Sofi Fernández" userId="5dcd86d9bf03d87f" providerId="LiveId" clId="{B8CC3017-52E7-4B02-94ED-C1AE866536DE}" dt="2023-11-07T15:56:44.864" v="1894"/>
          <ac:spMkLst>
            <pc:docMk/>
            <pc:sldMk cId="185228725" sldId="262"/>
            <ac:spMk id="58" creationId="{F534EE8E-E7AA-11D1-30D8-29A8BDF37308}"/>
          </ac:spMkLst>
        </pc:spChg>
        <pc:spChg chg="add del mod">
          <ac:chgData name="Sofi Fernández" userId="5dcd86d9bf03d87f" providerId="LiveId" clId="{B8CC3017-52E7-4B02-94ED-C1AE866536DE}" dt="2023-11-07T15:57:33.757" v="1908" actId="478"/>
          <ac:spMkLst>
            <pc:docMk/>
            <pc:sldMk cId="185228725" sldId="262"/>
            <ac:spMk id="60" creationId="{127A00DB-E09D-7C04-0D83-93605DC0F123}"/>
          </ac:spMkLst>
        </pc:spChg>
        <pc:spChg chg="add mod">
          <ac:chgData name="Sofi Fernández" userId="5dcd86d9bf03d87f" providerId="LiveId" clId="{B8CC3017-52E7-4B02-94ED-C1AE866536DE}" dt="2023-11-07T15:58:20.864" v="1925" actId="1076"/>
          <ac:spMkLst>
            <pc:docMk/>
            <pc:sldMk cId="185228725" sldId="262"/>
            <ac:spMk id="61" creationId="{6001F36D-7AD9-52FB-F7F8-A29C4C6221A1}"/>
          </ac:spMkLst>
        </pc:spChg>
        <pc:spChg chg="add mod">
          <ac:chgData name="Sofi Fernández" userId="5dcd86d9bf03d87f" providerId="LiveId" clId="{B8CC3017-52E7-4B02-94ED-C1AE866536DE}" dt="2023-11-07T16:03:42.069" v="2147" actId="20577"/>
          <ac:spMkLst>
            <pc:docMk/>
            <pc:sldMk cId="185228725" sldId="262"/>
            <ac:spMk id="63" creationId="{3E20E7E4-DD1B-48A2-741A-6D62E075FF9F}"/>
          </ac:spMkLst>
        </pc:spChg>
        <pc:spChg chg="add mod">
          <ac:chgData name="Sofi Fernández" userId="5dcd86d9bf03d87f" providerId="LiveId" clId="{B8CC3017-52E7-4B02-94ED-C1AE866536DE}" dt="2023-11-07T16:01:05.839" v="2060" actId="207"/>
          <ac:spMkLst>
            <pc:docMk/>
            <pc:sldMk cId="185228725" sldId="262"/>
            <ac:spMk id="64" creationId="{57446DB0-E27C-D929-9C5D-6850E08BF3F1}"/>
          </ac:spMkLst>
        </pc:spChg>
        <pc:spChg chg="add mod">
          <ac:chgData name="Sofi Fernández" userId="5dcd86d9bf03d87f" providerId="LiveId" clId="{B8CC3017-52E7-4B02-94ED-C1AE866536DE}" dt="2023-11-07T15:58:54.625" v="1929" actId="1076"/>
          <ac:spMkLst>
            <pc:docMk/>
            <pc:sldMk cId="185228725" sldId="262"/>
            <ac:spMk id="65" creationId="{141B4EE4-A208-1319-BCBD-D31562FDB1A0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6" creationId="{F0DFB29E-6688-3EBE-AE6D-9DB77CF67B6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7" creationId="{ECCB04D5-CAA4-2EE3-1D66-52AE0B9833C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8" creationId="{B2E486BA-A14D-6EAB-6917-37DBC1DF84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9" creationId="{C03262C2-F99D-0312-9013-7D48E1CFF435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1" creationId="{27184B6C-ADDA-32CB-BB1B-69587181E802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2" creationId="{96855392-58FF-74F7-CD70-ED8E10A495D8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5" creationId="{A7430FA6-18DF-DB0C-FFCE-61395B060DAE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6" creationId="{A477D823-EC6A-863C-0172-81E71CAF3FF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7" creationId="{CE8C576C-7E82-1BCF-9C38-83B8A9FD90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9" creationId="{E9A8F29F-6A46-905F-306F-DD24DB456442}"/>
          </ac:spMkLst>
        </pc:spChg>
        <pc:spChg chg="add mod">
          <ac:chgData name="Sofi Fernández" userId="5dcd86d9bf03d87f" providerId="LiveId" clId="{B8CC3017-52E7-4B02-94ED-C1AE866536DE}" dt="2023-11-09T11:53:31.814" v="2593" actId="1076"/>
          <ac:spMkLst>
            <pc:docMk/>
            <pc:sldMk cId="185228725" sldId="262"/>
            <ac:spMk id="80" creationId="{EFC97879-D37F-874B-251D-2F039388258F}"/>
          </ac:spMkLst>
        </pc:spChg>
        <pc:spChg chg="add mod">
          <ac:chgData name="Sofi Fernández" userId="5dcd86d9bf03d87f" providerId="LiveId" clId="{B8CC3017-52E7-4B02-94ED-C1AE866536DE}" dt="2023-11-09T11:53:29.026" v="2592" actId="1076"/>
          <ac:spMkLst>
            <pc:docMk/>
            <pc:sldMk cId="185228725" sldId="262"/>
            <ac:spMk id="81" creationId="{F74AB916-F33E-5A9D-0147-898AEE41977B}"/>
          </ac:spMkLst>
        </pc:spChg>
        <pc:spChg chg="add mod">
          <ac:chgData name="Sofi Fernández" userId="5dcd86d9bf03d87f" providerId="LiveId" clId="{B8CC3017-52E7-4B02-94ED-C1AE866536DE}" dt="2023-11-09T11:52:24.293" v="2584" actId="207"/>
          <ac:spMkLst>
            <pc:docMk/>
            <pc:sldMk cId="185228725" sldId="262"/>
            <ac:spMk id="82" creationId="{1CF08D6D-AB36-587E-5CE0-3BB94D733A8F}"/>
          </ac:spMkLst>
        </pc:spChg>
        <pc:spChg chg="add mod">
          <ac:chgData name="Sofi Fernández" userId="5dcd86d9bf03d87f" providerId="LiveId" clId="{B8CC3017-52E7-4B02-94ED-C1AE866536DE}" dt="2023-11-07T16:02:39.537" v="2080" actId="14100"/>
          <ac:spMkLst>
            <pc:docMk/>
            <pc:sldMk cId="185228725" sldId="262"/>
            <ac:spMk id="83" creationId="{EB3E95F1-866D-28C6-7CD5-75F4FFBE3AE6}"/>
          </ac:spMkLst>
        </pc:spChg>
        <pc:spChg chg="add mod">
          <ac:chgData name="Sofi Fernández" userId="5dcd86d9bf03d87f" providerId="LiveId" clId="{B8CC3017-52E7-4B02-94ED-C1AE866536DE}" dt="2023-11-07T16:02:52.462" v="2084" actId="1076"/>
          <ac:spMkLst>
            <pc:docMk/>
            <pc:sldMk cId="185228725" sldId="262"/>
            <ac:spMk id="84" creationId="{5977B8ED-96A1-E023-1A26-63DB7D4FE839}"/>
          </ac:spMkLst>
        </pc:spChg>
        <pc:spChg chg="add mod">
          <ac:chgData name="Sofi Fernández" userId="5dcd86d9bf03d87f" providerId="LiveId" clId="{B8CC3017-52E7-4B02-94ED-C1AE866536DE}" dt="2023-11-07T16:02:59.732" v="2086" actId="1076"/>
          <ac:spMkLst>
            <pc:docMk/>
            <pc:sldMk cId="185228725" sldId="262"/>
            <ac:spMk id="85" creationId="{91201B88-61E3-197B-96F3-18BEAE4F1864}"/>
          </ac:spMkLst>
        </pc:spChg>
        <pc:spChg chg="add mod">
          <ac:chgData name="Sofi Fernández" userId="5dcd86d9bf03d87f" providerId="LiveId" clId="{B8CC3017-52E7-4B02-94ED-C1AE866536DE}" dt="2023-11-07T16:06:22.289" v="2212" actId="1076"/>
          <ac:spMkLst>
            <pc:docMk/>
            <pc:sldMk cId="185228725" sldId="262"/>
            <ac:spMk id="86" creationId="{D0C4BD8A-2891-AA8C-8E92-DF2089B80927}"/>
          </ac:spMkLst>
        </pc:spChg>
        <pc:spChg chg="add mod">
          <ac:chgData name="Sofi Fernández" userId="5dcd86d9bf03d87f" providerId="LiveId" clId="{B8CC3017-52E7-4B02-94ED-C1AE866536DE}" dt="2023-11-07T16:06:56.682" v="2236" actId="1076"/>
          <ac:spMkLst>
            <pc:docMk/>
            <pc:sldMk cId="185228725" sldId="262"/>
            <ac:spMk id="87" creationId="{7C78D9FA-EEF2-5D1A-A367-94F99C54EF6F}"/>
          </ac:spMkLst>
        </pc:spChg>
        <pc:spChg chg="add mod">
          <ac:chgData name="Sofi Fernández" userId="5dcd86d9bf03d87f" providerId="LiveId" clId="{B8CC3017-52E7-4B02-94ED-C1AE866536DE}" dt="2023-11-07T16:07:08.519" v="2238" actId="1076"/>
          <ac:spMkLst>
            <pc:docMk/>
            <pc:sldMk cId="185228725" sldId="262"/>
            <ac:spMk id="88" creationId="{85DC5980-BE8B-D863-CCD9-B265AAD98CCF}"/>
          </ac:spMkLst>
        </pc:spChg>
        <pc:spChg chg="add mod">
          <ac:chgData name="Sofi Fernández" userId="5dcd86d9bf03d87f" providerId="LiveId" clId="{B8CC3017-52E7-4B02-94ED-C1AE866536DE}" dt="2023-11-07T16:07:36.788" v="2258" actId="20577"/>
          <ac:spMkLst>
            <pc:docMk/>
            <pc:sldMk cId="185228725" sldId="262"/>
            <ac:spMk id="89" creationId="{F09033CD-58F6-1ED7-6AE5-E4A4EE0B01CE}"/>
          </ac:spMkLst>
        </pc:spChg>
        <pc:grpChg chg="add mod">
          <ac:chgData name="Sofi Fernández" userId="5dcd86d9bf03d87f" providerId="LiveId" clId="{B8CC3017-52E7-4B02-94ED-C1AE866536DE}" dt="2023-11-07T15:41:39.392" v="1556"/>
          <ac:grpSpMkLst>
            <pc:docMk/>
            <pc:sldMk cId="185228725" sldId="262"/>
            <ac:grpSpMk id="26" creationId="{F8A03A1D-66B0-C0A9-EE45-BE73B50FA774}"/>
          </ac:grpSpMkLst>
        </pc:grpChg>
        <pc:graphicFrameChg chg="add del mod">
          <ac:chgData name="Sofi Fernández" userId="5dcd86d9bf03d87f" providerId="LiveId" clId="{B8CC3017-52E7-4B02-94ED-C1AE866536DE}" dt="2023-11-07T13:46:13.207" v="1309"/>
          <ac:graphicFrameMkLst>
            <pc:docMk/>
            <pc:sldMk cId="185228725" sldId="262"/>
            <ac:graphicFrameMk id="2" creationId="{E1A68E15-623E-51CD-FB23-25EC67C8A007}"/>
          </ac:graphicFrameMkLst>
        </pc:graphicFrameChg>
        <pc:picChg chg="add mod">
          <ac:chgData name="Sofi Fernández" userId="5dcd86d9bf03d87f" providerId="LiveId" clId="{B8CC3017-52E7-4B02-94ED-C1AE866536DE}" dt="2023-11-09T11:53:35.749" v="2594" actId="1076"/>
          <ac:picMkLst>
            <pc:docMk/>
            <pc:sldMk cId="185228725" sldId="262"/>
            <ac:picMk id="2" creationId="{9E1E25C0-F50A-55E2-EAEF-B5C1508784C9}"/>
          </ac:picMkLst>
        </pc:picChg>
        <pc:picChg chg="add del mod">
          <ac:chgData name="Sofi Fernández" userId="5dcd86d9bf03d87f" providerId="LiveId" clId="{B8CC3017-52E7-4B02-94ED-C1AE866536DE}" dt="2023-11-07T15:42:16.254" v="1566" actId="478"/>
          <ac:picMkLst>
            <pc:docMk/>
            <pc:sldMk cId="185228725" sldId="262"/>
            <ac:picMk id="7" creationId="{2EA466E0-D819-CA87-FECB-25A3BA8DA29A}"/>
          </ac:picMkLst>
        </pc:picChg>
        <pc:picChg chg="add 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8" creationId="{23E0A5B8-3FA7-2120-8DAE-DA6A070B21C1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29" creationId="{FBFA0DE6-3392-863D-2215-8352C89C884F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1" creationId="{F1C6BF3B-833A-BC2E-4C18-812816CFBAB9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3" creationId="{F082A9C2-4D0D-A8F1-EA08-949C214E4290}"/>
          </ac:picMkLst>
        </pc:picChg>
        <pc:picChg chg="add del mod">
          <ac:chgData name="Sofi Fernández" userId="5dcd86d9bf03d87f" providerId="LiveId" clId="{B8CC3017-52E7-4B02-94ED-C1AE866536DE}" dt="2023-11-07T15:49:30.428" v="1814" actId="478"/>
          <ac:picMkLst>
            <pc:docMk/>
            <pc:sldMk cId="185228725" sldId="262"/>
            <ac:picMk id="43" creationId="{7BA38CD4-4569-7AD1-CEE3-97697BC56BD8}"/>
          </ac:picMkLst>
        </pc:picChg>
        <pc:picChg chg="add mod">
          <ac:chgData name="Sofi Fernández" userId="5dcd86d9bf03d87f" providerId="LiveId" clId="{B8CC3017-52E7-4B02-94ED-C1AE866536DE}" dt="2023-11-07T15:49:19.717" v="1813"/>
          <ac:picMkLst>
            <pc:docMk/>
            <pc:sldMk cId="185228725" sldId="262"/>
            <ac:picMk id="48" creationId="{45679F8B-BD85-BDDA-D16C-CEFE484B8A92}"/>
          </ac:picMkLst>
        </pc:picChg>
        <pc:picChg chg="add mod">
          <ac:chgData name="Sofi Fernández" userId="5dcd86d9bf03d87f" providerId="LiveId" clId="{B8CC3017-52E7-4B02-94ED-C1AE866536DE}" dt="2023-11-07T15:50:53.965" v="1846" actId="1076"/>
          <ac:picMkLst>
            <pc:docMk/>
            <pc:sldMk cId="185228725" sldId="262"/>
            <ac:picMk id="51" creationId="{6B0ED474-3209-1CE3-1DAF-CE783E44044F}"/>
          </ac:picMkLst>
        </pc:picChg>
        <pc:picChg chg="add mod">
          <ac:chgData name="Sofi Fernández" userId="5dcd86d9bf03d87f" providerId="LiveId" clId="{B8CC3017-52E7-4B02-94ED-C1AE866536DE}" dt="2023-11-07T15:51:13.378" v="1852" actId="1076"/>
          <ac:picMkLst>
            <pc:docMk/>
            <pc:sldMk cId="185228725" sldId="262"/>
            <ac:picMk id="52" creationId="{5D5E4A70-AE42-12B4-AB40-D0A6F833D188}"/>
          </ac:picMkLst>
        </pc:picChg>
        <pc:picChg chg="add del mod">
          <ac:chgData name="Sofi Fernández" userId="5dcd86d9bf03d87f" providerId="LiveId" clId="{B8CC3017-52E7-4B02-94ED-C1AE866536DE}" dt="2023-11-07T15:57:47.658" v="1912" actId="478"/>
          <ac:picMkLst>
            <pc:docMk/>
            <pc:sldMk cId="185228725" sldId="262"/>
            <ac:picMk id="56" creationId="{53031943-4CFF-7235-5CD7-9EE63747F4DB}"/>
          </ac:picMkLst>
        </pc:picChg>
        <pc:picChg chg="add del mod">
          <ac:chgData name="Sofi Fernández" userId="5dcd86d9bf03d87f" providerId="LiveId" clId="{B8CC3017-52E7-4B02-94ED-C1AE866536DE}" dt="2023-11-07T15:57:35.012" v="1909" actId="478"/>
          <ac:picMkLst>
            <pc:docMk/>
            <pc:sldMk cId="185228725" sldId="262"/>
            <ac:picMk id="59" creationId="{2E79AACE-F828-9501-CAFC-29B67E0C93F6}"/>
          </ac:picMkLst>
        </pc:picChg>
        <pc:picChg chg="add mod">
          <ac:chgData name="Sofi Fernández" userId="5dcd86d9bf03d87f" providerId="LiveId" clId="{B8CC3017-52E7-4B02-94ED-C1AE866536DE}" dt="2023-11-07T15:58:20.864" v="1925" actId="1076"/>
          <ac:picMkLst>
            <pc:docMk/>
            <pc:sldMk cId="185228725" sldId="262"/>
            <ac:picMk id="62" creationId="{90230AE9-D1C7-E950-2E37-5E937DC882DF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0" creationId="{2B8558AD-85D9-0D8B-97C8-44E7B622104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3" creationId="{05C8FCA4-5113-BED4-4308-7F93057A1CA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4" creationId="{7998A564-CBF0-0FBF-F4AF-8ED5F1FE2CFA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8" creationId="{99B392BF-AA92-0C95-29AC-FF446E00477A}"/>
          </ac:picMkLst>
        </pc:picChg>
        <pc:cxnChg chg="mod">
          <ac:chgData name="Sofi Fernández" userId="5dcd86d9bf03d87f" providerId="LiveId" clId="{B8CC3017-52E7-4B02-94ED-C1AE866536DE}" dt="2023-11-07T15:41:39.392" v="1556"/>
          <ac:cxnSpMkLst>
            <pc:docMk/>
            <pc:sldMk cId="185228725" sldId="262"/>
            <ac:cxnSpMk id="28" creationId="{BA38FC54-C331-E9C4-46E1-4D63A1ECA64C}"/>
          </ac:cxnSpMkLst>
        </pc:cxnChg>
      </pc:sldChg>
      <pc:sldChg chg="addSp delSp modSp new del mod">
        <pc:chgData name="Sofi Fernández" userId="5dcd86d9bf03d87f" providerId="LiveId" clId="{B8CC3017-52E7-4B02-94ED-C1AE866536DE}" dt="2023-11-09T11:50:35.613" v="2569" actId="2696"/>
        <pc:sldMkLst>
          <pc:docMk/>
          <pc:sldMk cId="3005035881" sldId="263"/>
        </pc:sldMkLst>
        <pc:picChg chg="add del mod">
          <ac:chgData name="Sofi Fernández" userId="5dcd86d9bf03d87f" providerId="LiveId" clId="{B8CC3017-52E7-4B02-94ED-C1AE866536DE}" dt="2023-11-07T15:26:25.401" v="1443" actId="478"/>
          <ac:picMkLst>
            <pc:docMk/>
            <pc:sldMk cId="3005035881" sldId="263"/>
            <ac:picMk id="2" creationId="{444DDB0B-BC68-A128-F30F-2C3BA24AEDE2}"/>
          </ac:picMkLst>
        </pc:picChg>
        <pc:picChg chg="add del mod">
          <ac:chgData name="Sofi Fernández" userId="5dcd86d9bf03d87f" providerId="LiveId" clId="{B8CC3017-52E7-4B02-94ED-C1AE866536DE}" dt="2023-11-07T15:28:06.486" v="1478" actId="478"/>
          <ac:picMkLst>
            <pc:docMk/>
            <pc:sldMk cId="3005035881" sldId="263"/>
            <ac:picMk id="3" creationId="{2A8EFA94-B1C8-8350-E715-5BB9876C2586}"/>
          </ac:picMkLst>
        </pc:picChg>
        <pc:picChg chg="add mod">
          <ac:chgData name="Sofi Fernández" userId="5dcd86d9bf03d87f" providerId="LiveId" clId="{B8CC3017-52E7-4B02-94ED-C1AE866536DE}" dt="2023-11-07T15:35:23.372" v="1553" actId="14100"/>
          <ac:picMkLst>
            <pc:docMk/>
            <pc:sldMk cId="3005035881" sldId="263"/>
            <ac:picMk id="4" creationId="{9DAF5FD9-62A8-0B33-2270-FBCEA2EE64D0}"/>
          </ac:picMkLst>
        </pc:picChg>
        <pc:picChg chg="add mod">
          <ac:chgData name="Sofi Fernández" userId="5dcd86d9bf03d87f" providerId="LiveId" clId="{B8CC3017-52E7-4B02-94ED-C1AE866536DE}" dt="2023-11-07T15:35:23.105" v="1552" actId="14100"/>
          <ac:picMkLst>
            <pc:docMk/>
            <pc:sldMk cId="3005035881" sldId="263"/>
            <ac:picMk id="5" creationId="{732F843B-A144-D432-A002-9C886557488E}"/>
          </ac:picMkLst>
        </pc:picChg>
        <pc:picChg chg="add mod">
          <ac:chgData name="Sofi Fernández" userId="5dcd86d9bf03d87f" providerId="LiveId" clId="{B8CC3017-52E7-4B02-94ED-C1AE866536DE}" dt="2023-11-07T15:35:23.985" v="1554" actId="14100"/>
          <ac:picMkLst>
            <pc:docMk/>
            <pc:sldMk cId="3005035881" sldId="263"/>
            <ac:picMk id="6" creationId="{79D6D35F-6F5C-BC4E-57CB-9368710531E6}"/>
          </ac:picMkLst>
        </pc:picChg>
        <pc:picChg chg="add mod">
          <ac:chgData name="Sofi Fernández" userId="5dcd86d9bf03d87f" providerId="LiveId" clId="{B8CC3017-52E7-4B02-94ED-C1AE866536DE}" dt="2023-11-07T15:35:24.151" v="1555" actId="1076"/>
          <ac:picMkLst>
            <pc:docMk/>
            <pc:sldMk cId="3005035881" sldId="263"/>
            <ac:picMk id="7" creationId="{DB6E655E-4C2F-3A1D-EBCC-5394D3C70B60}"/>
          </ac:picMkLst>
        </pc:picChg>
      </pc:sldChg>
      <pc:sldChg chg="addSp delSp modSp new mod ord">
        <pc:chgData name="Sofi Fernández" userId="5dcd86d9bf03d87f" providerId="LiveId" clId="{B8CC3017-52E7-4B02-94ED-C1AE866536DE}" dt="2023-11-09T11:52:40.573" v="2585" actId="14861"/>
        <pc:sldMkLst>
          <pc:docMk/>
          <pc:sldMk cId="3959095240" sldId="264"/>
        </pc:sldMkLst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" creationId="{C0B25F3D-EAAC-E394-D386-A9578E8AC0F5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" creationId="{A97F29D7-D840-4B35-702B-5CFD8EC3317D}"/>
          </ac:spMkLst>
        </pc:spChg>
        <pc:spChg chg="add mod">
          <ac:chgData name="Sofi Fernández" userId="5dcd86d9bf03d87f" providerId="LiveId" clId="{B8CC3017-52E7-4B02-94ED-C1AE866536DE}" dt="2023-11-09T11:52:40.573" v="2585" actId="14861"/>
          <ac:spMkLst>
            <pc:docMk/>
            <pc:sldMk cId="3959095240" sldId="264"/>
            <ac:spMk id="5" creationId="{CFF54A5D-E159-8BC4-7646-6081A3D261AE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6" creationId="{A408C5BE-0B7E-FB37-48DF-61EE5BC59BF6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7" creationId="{62A12477-45B1-0A62-FC83-2C2C66BB6268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8" creationId="{37417EFC-EF2D-AA4B-3DC3-582AEA4B3264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9" creationId="{1765DBE2-668E-AA3A-941E-6E0763FA8671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0" creationId="{59EF6AE3-963D-0D9F-902F-9116ACC0BE0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1" creationId="{D182CA8E-27E3-B855-5B18-3CD08BD28528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2" creationId="{BBEE935E-BFBC-081B-BD16-F8162F17047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3" creationId="{A8B9E00E-A32F-7130-CD8C-B1FF673521DD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4" creationId="{149DE3DA-03D0-AC3B-2F53-28507C151A85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5" creationId="{01D05D97-8BE5-B400-CCC5-EB3343FCF7A6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17" creationId="{1D8B2C7E-43E0-4EF8-B9DA-6104D2CD890E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0" creationId="{DDA1E40A-C722-D6BC-A033-7763B077B902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2" creationId="{C792115E-5ACE-DCBB-EE56-6673D53968CA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4" creationId="{2578783D-23E8-9C19-9858-B65C5F1E7B57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5" creationId="{AD41BF54-D3E3-5F84-388F-5291A885FC3C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6" creationId="{70D72F4B-0A6B-DF9D-80FF-59E8AAE0BB7A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7" creationId="{9F47CCD9-D4FD-3846-9489-EB87F29E309F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8" creationId="{FA73CB1C-FAE5-69EA-E069-7874E8F06774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29" creationId="{0B7FDA1C-F9E4-ABC3-64FF-FD6C73995D4F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0" creationId="{F95EF8AC-AAE1-5995-E351-EB6FD3D59CA4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1" creationId="{8442211D-84CB-6AF8-5533-0122009F7E26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2" creationId="{DA7F5FDA-767E-43FB-5229-F69069EE0A7C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33" creationId="{BE2D17D4-B486-6213-7BA1-48C97089C621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4" creationId="{023542AC-AC6E-AD81-A9AE-3A7B806274D5}"/>
          </ac:spMkLst>
        </pc:spChg>
        <pc:spChg chg="add mod">
          <ac:chgData name="Sofi Fernández" userId="5dcd86d9bf03d87f" providerId="LiveId" clId="{B8CC3017-52E7-4B02-94ED-C1AE866536DE}" dt="2023-11-07T16:08:42.514" v="2308" actId="20577"/>
          <ac:spMkLst>
            <pc:docMk/>
            <pc:sldMk cId="3959095240" sldId="264"/>
            <ac:spMk id="35" creationId="{E068AB56-7364-C46D-DF5D-947BE296F04C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6" creationId="{BD00BEFE-09A5-464A-72C4-8BB1094FD5A5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7" creationId="{E6D80042-BCC8-EC34-373F-C47C567F178E}"/>
          </ac:spMkLst>
        </pc:spChg>
        <pc:grpChg chg="add mod">
          <ac:chgData name="Sofi Fernández" userId="5dcd86d9bf03d87f" providerId="LiveId" clId="{B8CC3017-52E7-4B02-94ED-C1AE866536DE}" dt="2023-11-07T16:08:09.944" v="2270"/>
          <ac:grpSpMkLst>
            <pc:docMk/>
            <pc:sldMk cId="3959095240" sldId="264"/>
            <ac:grpSpMk id="16" creationId="{54DD6A01-6BD6-2F8C-2BB2-10517090CF1B}"/>
          </ac:grpSpMkLst>
        </pc:grpChg>
        <pc:picChg chg="add 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4" creationId="{FF2C817A-6F29-945A-F769-843A7E79C27A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19" creationId="{3A9B30B8-4F25-2B36-ABCC-C6B660AFEB69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1" creationId="{E8307A1B-D30C-FFDB-2A2D-940FEB1B14A7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3" creationId="{7128CA1F-0594-6488-7D20-72015CBCB161}"/>
          </ac:picMkLst>
        </pc:picChg>
        <pc:cxnChg chg="mod">
          <ac:chgData name="Sofi Fernández" userId="5dcd86d9bf03d87f" providerId="LiveId" clId="{B8CC3017-52E7-4B02-94ED-C1AE866536DE}" dt="2023-11-07T16:08:09.944" v="2270"/>
          <ac:cxnSpMkLst>
            <pc:docMk/>
            <pc:sldMk cId="3959095240" sldId="264"/>
            <ac:cxnSpMk id="18" creationId="{70B4DC77-11E1-54B5-D282-A74B12725EF2}"/>
          </ac:cxnSpMkLst>
        </pc:cxnChg>
      </pc:sldChg>
      <pc:sldChg chg="addSp delSp modSp new mod">
        <pc:chgData name="Sofi Fernández" userId="5dcd86d9bf03d87f" providerId="LiveId" clId="{B8CC3017-52E7-4B02-94ED-C1AE866536DE}" dt="2023-11-12T01:24:07.376" v="2633" actId="1076"/>
        <pc:sldMkLst>
          <pc:docMk/>
          <pc:sldMk cId="2194165721" sldId="265"/>
        </pc:sldMkLst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2" creationId="{DDDC4209-9945-D0DC-F561-6F962BAFD8C3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3" creationId="{451739B8-568A-458E-73C5-B4F86E5A0D8C}"/>
          </ac:spMkLst>
        </pc:spChg>
        <pc:spChg chg="add mod">
          <ac:chgData name="Sofi Fernández" userId="5dcd86d9bf03d87f" providerId="LiveId" clId="{B8CC3017-52E7-4B02-94ED-C1AE866536DE}" dt="2023-11-07T16:17:15.642" v="2420" actId="20577"/>
          <ac:spMkLst>
            <pc:docMk/>
            <pc:sldMk cId="2194165721" sldId="265"/>
            <ac:spMk id="4" creationId="{337157C6-E4FF-29CC-2F24-111E1417ED2F}"/>
          </ac:spMkLst>
        </pc:spChg>
        <pc:spChg chg="add del mod">
          <ac:chgData name="Sofi Fernández" userId="5dcd86d9bf03d87f" providerId="LiveId" clId="{B8CC3017-52E7-4B02-94ED-C1AE866536DE}" dt="2023-11-07T16:17:03.532" v="2410" actId="478"/>
          <ac:spMkLst>
            <pc:docMk/>
            <pc:sldMk cId="2194165721" sldId="265"/>
            <ac:spMk id="5" creationId="{7C4E61E0-5DB5-28FC-E385-4BE00BA76D75}"/>
          </ac:spMkLst>
        </pc:spChg>
        <pc:spChg chg="add mod">
          <ac:chgData name="Sofi Fernández" userId="5dcd86d9bf03d87f" providerId="LiveId" clId="{B8CC3017-52E7-4B02-94ED-C1AE866536DE}" dt="2023-11-09T11:51:48.111" v="2579" actId="207"/>
          <ac:spMkLst>
            <pc:docMk/>
            <pc:sldMk cId="2194165721" sldId="265"/>
            <ac:spMk id="6" creationId="{0C557F0F-9FA4-D2D6-314B-8F4BD2C56517}"/>
          </ac:spMkLst>
        </pc:spChg>
        <pc:picChg chg="add mod">
          <ac:chgData name="Sofi Fernández" userId="5dcd86d9bf03d87f" providerId="LiveId" clId="{B8CC3017-52E7-4B02-94ED-C1AE866536DE}" dt="2023-11-12T01:24:07.376" v="2633" actId="1076"/>
          <ac:picMkLst>
            <pc:docMk/>
            <pc:sldMk cId="2194165721" sldId="265"/>
            <ac:picMk id="5" creationId="{86FAF0CD-D9FA-E356-1A5F-6CA045275C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19.svg"/><Relationship Id="rId12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2.svg"/><Relationship Id="rId5" Type="http://schemas.openxmlformats.org/officeDocument/2006/relationships/image" Target="../media/image9.sv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0" y="423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94986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707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rgbClr val="4845CD">
              <a:alpha val="79000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223032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3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086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0DD69B-69A9-2396-85DE-D91D2CD2A640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3B81390-4088-3E92-0881-736B5998BCC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E387FF8-66BE-84F6-77BD-B4EC0C83D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áfico 19" descr="Engranaje único con relleno sólido">
              <a:extLst>
                <a:ext uri="{FF2B5EF4-FFF2-40B4-BE49-F238E27FC236}">
                  <a16:creationId xmlns:a16="http://schemas.microsoft.com/office/drawing/2014/main" id="{6391AFDF-C859-5D66-F5C3-27DCD231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4046FD0-6289-2CBA-6285-FD897BE70FD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3" name="Gráfico 22" descr="Documento con relleno sólido">
              <a:extLst>
                <a:ext uri="{FF2B5EF4-FFF2-40B4-BE49-F238E27FC236}">
                  <a16:creationId xmlns:a16="http://schemas.microsoft.com/office/drawing/2014/main" id="{0FD58F22-1BE8-528A-82CF-F57BF362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4730B4B-1763-5BE6-2899-5D445A37A8B5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5E5A9488-4877-8B42-D364-A138150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B53F212-7132-0FC4-0D31-5AA2F701C603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0706" y="4586446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1EEC50-1BF5-60DD-2E85-2E5641D03C88}"/>
              </a:ext>
            </a:extLst>
          </p:cNvPr>
          <p:cNvSpPr txBox="1"/>
          <p:nvPr/>
        </p:nvSpPr>
        <p:spPr>
          <a:xfrm>
            <a:off x="4320940" y="61925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D3D15-605F-41A4-A356-5F269ADE5BD8}"/>
              </a:ext>
            </a:extLst>
          </p:cNvPr>
          <p:cNvSpPr txBox="1"/>
          <p:nvPr/>
        </p:nvSpPr>
        <p:spPr>
          <a:xfrm>
            <a:off x="8254282" y="58549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EE9AD-EBCD-B1E5-E14C-12A4918BBE09}"/>
              </a:ext>
            </a:extLst>
          </p:cNvPr>
          <p:cNvSpPr/>
          <p:nvPr/>
        </p:nvSpPr>
        <p:spPr>
          <a:xfrm>
            <a:off x="8674225" y="2743433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sz="1200" dirty="0">
              <a:solidFill>
                <a:schemeClr val="bg1">
                  <a:lumMod val="6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B9678-D794-8371-6DC3-20DCADDF2FE4}"/>
              </a:ext>
            </a:extLst>
          </p:cNvPr>
          <p:cNvSpPr txBox="1"/>
          <p:nvPr/>
        </p:nvSpPr>
        <p:spPr>
          <a:xfrm>
            <a:off x="8674225" y="2771339"/>
            <a:ext cx="99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50" dirty="0">
                <a:solidFill>
                  <a:schemeClr val="bg1">
                    <a:lumMod val="6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Comentarios</a:t>
            </a:r>
            <a:endParaRPr lang="es-UY" sz="10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EE084A-E40D-2145-E4BD-9004B5A2B22C}"/>
              </a:ext>
            </a:extLst>
          </p:cNvPr>
          <p:cNvSpPr txBox="1"/>
          <p:nvPr/>
        </p:nvSpPr>
        <p:spPr>
          <a:xfrm>
            <a:off x="5188073" y="4399226"/>
            <a:ext cx="18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b="1" u="sng" dirty="0"/>
              <a:t>Ingresar manualmente</a:t>
            </a:r>
          </a:p>
        </p:txBody>
      </p:sp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58901AC-AE67-FBEF-35B7-C10C8456595E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8A7C50C-C179-21F7-DE23-2A066B92064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" name="Gráfico 6" descr="Engranaje único con relleno sólido">
              <a:extLst>
                <a:ext uri="{FF2B5EF4-FFF2-40B4-BE49-F238E27FC236}">
                  <a16:creationId xmlns:a16="http://schemas.microsoft.com/office/drawing/2014/main" id="{33B3EE45-E94F-E5FC-4FD8-B8425D61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864D283-E026-8D89-DE30-5825171921E4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9" name="Gráfico 8" descr="Documento con relleno sólido">
              <a:extLst>
                <a:ext uri="{FF2B5EF4-FFF2-40B4-BE49-F238E27FC236}">
                  <a16:creationId xmlns:a16="http://schemas.microsoft.com/office/drawing/2014/main" id="{B4E295FC-2C41-BDF8-BAD0-DAB2A486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7ED3DF-E112-5DAD-E402-B2E8CAE3C639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12" name="Gráfico 11" descr="Insignia de seguir con relleno sólido">
              <a:extLst>
                <a:ext uri="{FF2B5EF4-FFF2-40B4-BE49-F238E27FC236}">
                  <a16:creationId xmlns:a16="http://schemas.microsoft.com/office/drawing/2014/main" id="{F1F99D86-6F35-522B-8E57-BC017A0B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6AF5588-CC75-4C90-8313-7014EA564575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E21A28E-2EB8-0476-925F-0A3E721820A7}"/>
              </a:ext>
            </a:extLst>
          </p:cNvPr>
          <p:cNvGrpSpPr/>
          <p:nvPr/>
        </p:nvGrpSpPr>
        <p:grpSpPr>
          <a:xfrm>
            <a:off x="8203456" y="5047654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89202595-F7F7-7139-ED09-C6B0659EB88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10D73492-8C9C-D798-C5F8-8D05CF62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62C13D5-0B04-FA8B-D555-B85ACB53A4B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A6DBC6F3-1D7F-E5CA-E372-E9E1A625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50ACE05-4184-13E9-ED26-77FF4A4DA12B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8" name="Gráfico 27" descr="Insignia de seguir con relleno sólido">
              <a:extLst>
                <a:ext uri="{FF2B5EF4-FFF2-40B4-BE49-F238E27FC236}">
                  <a16:creationId xmlns:a16="http://schemas.microsoft.com/office/drawing/2014/main" id="{86798130-18DB-907C-CC96-9245A285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CE217DE-0F3C-8E11-79BB-6C08444EBD9F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495075" y="586064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00" y="505298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79627" y="2926311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76949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67512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98728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53130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16876" y="4534220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77016" y="323610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51382" y="323384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63265" y="326055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91111" y="361951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29305" y="363488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65477" y="361725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77360" y="3643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85643" y="402430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23837" y="403968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60009" y="402205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71892" y="4048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432855" y="1194687"/>
            <a:ext cx="1477256" cy="531470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326" y="1272182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3029304" y="325753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2012604" y="1193797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437708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4124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06/11/23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9352212" y="4206942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3336163" y="1132050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114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F4CC9C5-2313-4895-7611-DB0564293B46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69D6F0F9-B5EC-3DAC-8B3B-5EDE89B751EA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6" name="Gráfico 35" descr="Engranaje único con relleno sólido">
              <a:extLst>
                <a:ext uri="{FF2B5EF4-FFF2-40B4-BE49-F238E27FC236}">
                  <a16:creationId xmlns:a16="http://schemas.microsoft.com/office/drawing/2014/main" id="{1E145D3E-9B6A-139D-317B-6862A6B1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28A4C6-1402-D69B-3FBD-51BFED58B996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9" name="Gráfico 38" descr="Documento con relleno sólido">
              <a:extLst>
                <a:ext uri="{FF2B5EF4-FFF2-40B4-BE49-F238E27FC236}">
                  <a16:creationId xmlns:a16="http://schemas.microsoft.com/office/drawing/2014/main" id="{82ECCB53-0B38-2BAB-DFD3-9F65EBE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6612FC-921A-763E-9EFE-38F7A386E6F3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A00860D3-8DE8-30F0-0F1F-66BF38D5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DD5559D-FAA3-81F4-60AE-FB5ADB7FB046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A168D9-FBA8-511A-25E7-5EF045B7798C}"/>
              </a:ext>
            </a:extLst>
          </p:cNvPr>
          <p:cNvSpPr txBox="1"/>
          <p:nvPr/>
        </p:nvSpPr>
        <p:spPr>
          <a:xfrm>
            <a:off x="377016" y="2704591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2E8E51C-DC11-F1D0-5046-D7D86CCBAB02}"/>
              </a:ext>
            </a:extLst>
          </p:cNvPr>
          <p:cNvSpPr/>
          <p:nvPr/>
        </p:nvSpPr>
        <p:spPr>
          <a:xfrm>
            <a:off x="2028165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64CC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lluvia</a:t>
            </a:r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DDC4209-9945-D0DC-F561-6F962BAFD8C3}"/>
              </a:ext>
            </a:extLst>
          </p:cNvPr>
          <p:cNvSpPr/>
          <p:nvPr/>
        </p:nvSpPr>
        <p:spPr>
          <a:xfrm>
            <a:off x="361755" y="473229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1739B8-568A-458E-73C5-B4F86E5A0D8C}"/>
              </a:ext>
            </a:extLst>
          </p:cNvPr>
          <p:cNvSpPr txBox="1"/>
          <p:nvPr/>
        </p:nvSpPr>
        <p:spPr>
          <a:xfrm>
            <a:off x="482441" y="83347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37157C6-E4FF-29CC-2F24-111E1417ED2F}"/>
              </a:ext>
            </a:extLst>
          </p:cNvPr>
          <p:cNvSpPr/>
          <p:nvPr/>
        </p:nvSpPr>
        <p:spPr>
          <a:xfrm>
            <a:off x="844675" y="1767929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Confirmación exitosa de jornada.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7F0F-9FA4-D2D6-314B-8F4BD2C56517}"/>
              </a:ext>
            </a:extLst>
          </p:cNvPr>
          <p:cNvSpPr/>
          <p:nvPr/>
        </p:nvSpPr>
        <p:spPr>
          <a:xfrm>
            <a:off x="1479115" y="5108130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86FAF0CD-D9FA-E356-1A5F-6CA04527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4909" y="3309064"/>
            <a:ext cx="749127" cy="74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28CBB6D-866E-BBE5-67CB-6F98D950AB75}"/>
              </a:ext>
            </a:extLst>
          </p:cNvPr>
          <p:cNvGraphicFramePr>
            <a:graphicFrameLocks noGrp="1"/>
          </p:cNvGraphicFramePr>
          <p:nvPr/>
        </p:nvGraphicFramePr>
        <p:xfrm>
          <a:off x="2616200" y="2481263"/>
          <a:ext cx="6959601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2440333651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667312454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4290161478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3053868136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3456672688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1010295323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2407998732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1317050945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2944485460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853970957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2100290218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2938188571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2310357826"/>
                    </a:ext>
                  </a:extLst>
                </a:gridCol>
                <a:gridCol w="227639">
                  <a:extLst>
                    <a:ext uri="{9D8B030D-6E8A-4147-A177-3AD203B41FA5}">
                      <a16:colId xmlns:a16="http://schemas.microsoft.com/office/drawing/2014/main" val="16418835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2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3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4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01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Lunes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Martes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Miércoles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792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Apellido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Nombre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74498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626960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455044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116026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 dirty="0">
                          <a:effectLst/>
                        </a:rPr>
                        <a:t> </a:t>
                      </a:r>
                      <a:endParaRPr lang="es-U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7836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804D73A-283E-A1F2-9150-052B2D04312D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6E6F7-434B-65A0-B50C-F1486C6D792C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8" name="Gráfico 7" descr="Usuario con relleno sólido">
            <a:extLst>
              <a:ext uri="{FF2B5EF4-FFF2-40B4-BE49-F238E27FC236}">
                <a16:creationId xmlns:a16="http://schemas.microsoft.com/office/drawing/2014/main" id="{23E0A5B8-3FA7-2120-8DAE-DA6A070B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A6F641-732F-C092-E436-593D107A638C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669A17-175E-B33A-522D-38D5F36D9673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40FD4-A1FF-10CD-DABA-9FA43179CFC3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803101-09E2-C05D-51B6-52E2B2CAA395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3370B-E9B3-2671-0354-F9BD77CD2D32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E488F-1FCE-E398-90F0-0CFEEF70B108}"/>
              </a:ext>
            </a:extLst>
          </p:cNvPr>
          <p:cNvSpPr txBox="1"/>
          <p:nvPr/>
        </p:nvSpPr>
        <p:spPr>
          <a:xfrm>
            <a:off x="367469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A346BA-6AF2-E7E7-4E9A-39A8CF49DE71}"/>
              </a:ext>
            </a:extLst>
          </p:cNvPr>
          <p:cNvSpPr txBox="1"/>
          <p:nvPr/>
        </p:nvSpPr>
        <p:spPr>
          <a:xfrm>
            <a:off x="1124933" y="278539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A18E28-BA4C-04F8-A044-067B36E094F1}"/>
              </a:ext>
            </a:extLst>
          </p:cNvPr>
          <p:cNvSpPr txBox="1"/>
          <p:nvPr/>
        </p:nvSpPr>
        <p:spPr>
          <a:xfrm>
            <a:off x="381564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772EA1-1E45-3F39-5BE2-630E15159C4C}"/>
              </a:ext>
            </a:extLst>
          </p:cNvPr>
          <p:cNvSpPr txBox="1"/>
          <p:nvPr/>
        </p:nvSpPr>
        <p:spPr>
          <a:xfrm>
            <a:off x="1139029" y="316880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6DA58-EDB2-A291-7CF0-76F355719035}"/>
              </a:ext>
            </a:extLst>
          </p:cNvPr>
          <p:cNvSpPr txBox="1"/>
          <p:nvPr/>
        </p:nvSpPr>
        <p:spPr>
          <a:xfrm>
            <a:off x="376096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30/09/23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7717DB-7B2D-7F76-E24F-69707B43BCF1}"/>
              </a:ext>
            </a:extLst>
          </p:cNvPr>
          <p:cNvSpPr txBox="1"/>
          <p:nvPr/>
        </p:nvSpPr>
        <p:spPr>
          <a:xfrm>
            <a:off x="1133560" y="3573599"/>
            <a:ext cx="86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03A1D-66B0-C0A9-EE45-BE73B50FA774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6511FB3-75E2-64AD-D253-1FC84AEAD9B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38FC54-C331-E9C4-46E1-4D63A1ECA64C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Engranaje único con relleno sólido">
              <a:extLst>
                <a:ext uri="{FF2B5EF4-FFF2-40B4-BE49-F238E27FC236}">
                  <a16:creationId xmlns:a16="http://schemas.microsoft.com/office/drawing/2014/main" id="{FBFA0DE6-3392-863D-2215-8352C89C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F5F88C3-8F43-AD82-955C-C0FD5E16053A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1" name="Gráfico 30" descr="Documento con relleno sólido">
              <a:extLst>
                <a:ext uri="{FF2B5EF4-FFF2-40B4-BE49-F238E27FC236}">
                  <a16:creationId xmlns:a16="http://schemas.microsoft.com/office/drawing/2014/main" id="{F1C6BF3B-833A-BC2E-4C18-812816C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286DC03-BCF2-E9D6-18F0-3AAFD8678021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33" name="Gráfico 32" descr="Insignia de seguir con relleno sólido">
              <a:extLst>
                <a:ext uri="{FF2B5EF4-FFF2-40B4-BE49-F238E27FC236}">
                  <a16:creationId xmlns:a16="http://schemas.microsoft.com/office/drawing/2014/main" id="{F082A9C2-4D0D-A8F1-EA08-949C214E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5B340D-6293-2DDF-364A-B1E270B1C23C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0BC42B9-0E70-820C-F7BB-73FE5FDE92EE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1BD5AC-24AC-B785-964E-F1D0607B8A80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0162C-AD98-03B0-E503-D1BBA77431FB}"/>
              </a:ext>
            </a:extLst>
          </p:cNvPr>
          <p:cNvSpPr txBox="1"/>
          <p:nvPr/>
        </p:nvSpPr>
        <p:spPr>
          <a:xfrm>
            <a:off x="2752560" y="274152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D4B2A1E-D108-831F-1DB1-CDDCFCBF59D7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608C70-D252-18EC-C0EF-7C6BF7326D05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FFC9FB9-8D63-9F79-C910-8FE772AC38E2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725F5C-ED48-388F-7AC8-B58C44BB553F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2CB0D2A-07A3-1129-B73B-5862D26540E5}"/>
              </a:ext>
            </a:extLst>
          </p:cNvPr>
          <p:cNvSpPr/>
          <p:nvPr/>
        </p:nvSpPr>
        <p:spPr>
          <a:xfrm>
            <a:off x="4651710" y="526366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4A53F9-5616-D047-548B-25638D46089F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Todas</a:t>
            </a:r>
          </a:p>
        </p:txBody>
      </p:sp>
      <p:pic>
        <p:nvPicPr>
          <p:cNvPr id="48" name="Gráfico 47" descr="Signo de intercalación hacia abajo con relleno sólido">
            <a:extLst>
              <a:ext uri="{FF2B5EF4-FFF2-40B4-BE49-F238E27FC236}">
                <a16:creationId xmlns:a16="http://schemas.microsoft.com/office/drawing/2014/main" id="{45679F8B-BD85-BDDA-D16C-CEFE484B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8D3109-C850-B22E-1119-459FBC49C20C}"/>
              </a:ext>
            </a:extLst>
          </p:cNvPr>
          <p:cNvSpPr/>
          <p:nvPr/>
        </p:nvSpPr>
        <p:spPr>
          <a:xfrm>
            <a:off x="4553763" y="2812101"/>
            <a:ext cx="1161462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Inicio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8518C1-82D4-2CB2-A2CA-784078D4E350}"/>
              </a:ext>
            </a:extLst>
          </p:cNvPr>
          <p:cNvSpPr/>
          <p:nvPr/>
        </p:nvSpPr>
        <p:spPr>
          <a:xfrm>
            <a:off x="5847647" y="2812101"/>
            <a:ext cx="100092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Fin</a:t>
            </a:r>
          </a:p>
        </p:txBody>
      </p:sp>
      <p:pic>
        <p:nvPicPr>
          <p:cNvPr id="51" name="Gráfico 50" descr="Signo de intercalación hacia abajo con relleno sólido">
            <a:extLst>
              <a:ext uri="{FF2B5EF4-FFF2-40B4-BE49-F238E27FC236}">
                <a16:creationId xmlns:a16="http://schemas.microsoft.com/office/drawing/2014/main" id="{6B0ED474-3209-1CE3-1DAF-CE783E440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570" y="2876153"/>
            <a:ext cx="534655" cy="534655"/>
          </a:xfrm>
          <a:prstGeom prst="rect">
            <a:avLst/>
          </a:prstGeom>
        </p:spPr>
      </p:pic>
      <p:pic>
        <p:nvPicPr>
          <p:cNvPr id="52" name="Gráfico 51" descr="Signo de intercalación hacia abajo con relleno sólido">
            <a:extLst>
              <a:ext uri="{FF2B5EF4-FFF2-40B4-BE49-F238E27FC236}">
                <a16:creationId xmlns:a16="http://schemas.microsoft.com/office/drawing/2014/main" id="{5D5E4A70-AE42-12B4-AB40-D0A6F833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912" y="2847579"/>
            <a:ext cx="534655" cy="53465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08ABB4D-C133-3113-9A52-8E4730AC4CC6}"/>
              </a:ext>
            </a:extLst>
          </p:cNvPr>
          <p:cNvSpPr txBox="1"/>
          <p:nvPr/>
        </p:nvSpPr>
        <p:spPr>
          <a:xfrm>
            <a:off x="4463951" y="36643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tipo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5D98B85-9C2E-E079-FB3A-8DC7026AEC5B}"/>
              </a:ext>
            </a:extLst>
          </p:cNvPr>
          <p:cNvSpPr/>
          <p:nvPr/>
        </p:nvSpPr>
        <p:spPr>
          <a:xfrm>
            <a:off x="3860485" y="6232015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9204FC3-BB4A-6EE5-EB24-0A5A618DBA88}"/>
              </a:ext>
            </a:extLst>
          </p:cNvPr>
          <p:cNvSpPr/>
          <p:nvPr/>
        </p:nvSpPr>
        <p:spPr>
          <a:xfrm>
            <a:off x="3936046" y="6307265"/>
            <a:ext cx="174101" cy="174495"/>
          </a:xfrm>
          <a:prstGeom prst="ellipse">
            <a:avLst/>
          </a:prstGeom>
          <a:solidFill>
            <a:srgbClr val="557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84F3BC-28FC-555F-CE30-E55B91404201}"/>
              </a:ext>
            </a:extLst>
          </p:cNvPr>
          <p:cNvSpPr txBox="1"/>
          <p:nvPr/>
        </p:nvSpPr>
        <p:spPr>
          <a:xfrm>
            <a:off x="5043587" y="4008071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01F36D-7AD9-52FB-F7F8-A29C4C6221A1}"/>
              </a:ext>
            </a:extLst>
          </p:cNvPr>
          <p:cNvSpPr/>
          <p:nvPr/>
        </p:nvSpPr>
        <p:spPr>
          <a:xfrm>
            <a:off x="4721209" y="4491231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0230AE9-D1C7-E950-2E37-5E937DC88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5750" y="4016190"/>
            <a:ext cx="335309" cy="341406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0E7E4-DD1B-48A2-741A-6D62E075FF9F}"/>
              </a:ext>
            </a:extLst>
          </p:cNvPr>
          <p:cNvSpPr txBox="1"/>
          <p:nvPr/>
        </p:nvSpPr>
        <p:spPr>
          <a:xfrm>
            <a:off x="5048659" y="4505096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7446DB0-E27C-D929-9C5D-6850E08BF3F1}"/>
              </a:ext>
            </a:extLst>
          </p:cNvPr>
          <p:cNvSpPr/>
          <p:nvPr/>
        </p:nvSpPr>
        <p:spPr>
          <a:xfrm>
            <a:off x="8191305" y="42560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41B4EE4-A208-1319-BCBD-D31562FDB1A0}"/>
              </a:ext>
            </a:extLst>
          </p:cNvPr>
          <p:cNvSpPr txBox="1"/>
          <p:nvPr/>
        </p:nvSpPr>
        <p:spPr>
          <a:xfrm>
            <a:off x="8311991" y="78584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FC97879-D37F-874B-251D-2F039388258F}"/>
              </a:ext>
            </a:extLst>
          </p:cNvPr>
          <p:cNvSpPr/>
          <p:nvPr/>
        </p:nvSpPr>
        <p:spPr>
          <a:xfrm>
            <a:off x="8742480" y="174169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Solicitud realizada con éxito.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74AB916-F33E-5A9D-0147-898AEE41977B}"/>
              </a:ext>
            </a:extLst>
          </p:cNvPr>
          <p:cNvSpPr/>
          <p:nvPr/>
        </p:nvSpPr>
        <p:spPr>
          <a:xfrm>
            <a:off x="8755533" y="336454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enviará correo a uncorreo@mail.com.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CF08D6D-AB36-587E-5CE0-3BB94D733A8F}"/>
              </a:ext>
            </a:extLst>
          </p:cNvPr>
          <p:cNvSpPr/>
          <p:nvPr/>
        </p:nvSpPr>
        <p:spPr>
          <a:xfrm>
            <a:off x="9308665" y="506050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Volver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B3E95F1-866D-28C6-7CD5-75F4FFBE3AE6}"/>
              </a:ext>
            </a:extLst>
          </p:cNvPr>
          <p:cNvSpPr/>
          <p:nvPr/>
        </p:nvSpPr>
        <p:spPr>
          <a:xfrm>
            <a:off x="5041060" y="6346996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977B8ED-96A1-E023-1A26-63DB7D4FE839}"/>
              </a:ext>
            </a:extLst>
          </p:cNvPr>
          <p:cNvSpPr/>
          <p:nvPr/>
        </p:nvSpPr>
        <p:spPr>
          <a:xfrm>
            <a:off x="2806020" y="312784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91201B88-61E3-197B-96F3-18BEAE4F1864}"/>
              </a:ext>
            </a:extLst>
          </p:cNvPr>
          <p:cNvSpPr/>
          <p:nvPr/>
        </p:nvSpPr>
        <p:spPr>
          <a:xfrm>
            <a:off x="2819583" y="3561897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0C4BD8A-2891-AA8C-8E92-DF2089B80927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C78D9FA-EEF2-5D1A-A367-94F99C54EF6F}"/>
              </a:ext>
            </a:extLst>
          </p:cNvPr>
          <p:cNvSpPr txBox="1"/>
          <p:nvPr/>
        </p:nvSpPr>
        <p:spPr>
          <a:xfrm>
            <a:off x="1938747" y="274095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5DC5980-BE8B-D863-CCD9-B265AAD98CCF}"/>
              </a:ext>
            </a:extLst>
          </p:cNvPr>
          <p:cNvSpPr txBox="1"/>
          <p:nvPr/>
        </p:nvSpPr>
        <p:spPr>
          <a:xfrm>
            <a:off x="1920753" y="314137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09033CD-58F6-1ED7-6AE5-E4A4EE0B01CE}"/>
              </a:ext>
            </a:extLst>
          </p:cNvPr>
          <p:cNvSpPr txBox="1"/>
          <p:nvPr/>
        </p:nvSpPr>
        <p:spPr>
          <a:xfrm>
            <a:off x="1920753" y="3540957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01/09/23 a 30/09/23</a:t>
            </a:r>
            <a:endParaRPr lang="es-UY" sz="1100" dirty="0"/>
          </a:p>
        </p:txBody>
      </p:sp>
      <p:pic>
        <p:nvPicPr>
          <p:cNvPr id="2" name="Gráfico 1" descr="Marca de insignia1 con relleno sólido">
            <a:extLst>
              <a:ext uri="{FF2B5EF4-FFF2-40B4-BE49-F238E27FC236}">
                <a16:creationId xmlns:a16="http://schemas.microsoft.com/office/drawing/2014/main" id="{9E1E25C0-F50A-55E2-EAEF-B5C1508784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9583" y="1220017"/>
            <a:ext cx="418900" cy="4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B25F3D-EAAC-E394-D386-A9578E8AC0F5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7F29D7-D840-4B35-702B-5CFD8EC3317D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FF2C817A-6F29-945A-F769-843A7E79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54A5D-E159-8BC4-7646-6081A3D261A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08C5BE-0B7E-FB37-48DF-61EE5BC59BF6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12477-45B1-0A62-FC83-2C2C66BB6268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FC-EF2D-AA4B-3DC3-582AEA4B3264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5DBE2-668E-AA3A-941E-6E0763FA8671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EF6AE3-963D-0D9F-902F-9116ACC0BE07}"/>
              </a:ext>
            </a:extLst>
          </p:cNvPr>
          <p:cNvSpPr txBox="1"/>
          <p:nvPr/>
        </p:nvSpPr>
        <p:spPr>
          <a:xfrm>
            <a:off x="367469" y="322580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2CA8E-27E3-B855-5B18-3CD08BD28528}"/>
              </a:ext>
            </a:extLst>
          </p:cNvPr>
          <p:cNvSpPr txBox="1"/>
          <p:nvPr/>
        </p:nvSpPr>
        <p:spPr>
          <a:xfrm>
            <a:off x="1124933" y="322354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935E-BFBC-081B-BD16-F8162F170477}"/>
              </a:ext>
            </a:extLst>
          </p:cNvPr>
          <p:cNvSpPr txBox="1"/>
          <p:nvPr/>
        </p:nvSpPr>
        <p:spPr>
          <a:xfrm>
            <a:off x="381564" y="360921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9E00E-A32F-7130-CD8C-B1FF673521DD}"/>
              </a:ext>
            </a:extLst>
          </p:cNvPr>
          <p:cNvSpPr txBox="1"/>
          <p:nvPr/>
        </p:nvSpPr>
        <p:spPr>
          <a:xfrm>
            <a:off x="1139029" y="360695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DD6A01-6BD6-2F8C-2BB2-10517090CF1B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D8B2C7E-43E0-4EF8-B9DA-6104D2CD890E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B4DC77-11E1-54B5-D282-A74B12725EF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3A9B30B8-4F25-2B36-ABCC-C6B660A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DA1E40A-C722-D6BC-A033-7763B077B902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1" name="Gráfico 20" descr="Documento con relleno sólido">
              <a:extLst>
                <a:ext uri="{FF2B5EF4-FFF2-40B4-BE49-F238E27FC236}">
                  <a16:creationId xmlns:a16="http://schemas.microsoft.com/office/drawing/2014/main" id="{E8307A1B-D30C-FFDB-2A2D-940FEB1B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792115E-5ACE-DCBB-EE56-6673D53968CA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3" name="Gráfico 22" descr="Insignia de seguir con relleno sólido">
              <a:extLst>
                <a:ext uri="{FF2B5EF4-FFF2-40B4-BE49-F238E27FC236}">
                  <a16:creationId xmlns:a16="http://schemas.microsoft.com/office/drawing/2014/main" id="{7128CA1F-0594-6488-7D20-72015CBCB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78783D-23E8-9C19-9858-B65C5F1E7B57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41BF54-D3E3-5F84-388F-5291A885FC3C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72F4B-0A6B-DF9D-80FF-59E8AAE0BB7A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47CCD9-D4FD-3846-9489-EB87F29E309F}"/>
              </a:ext>
            </a:extLst>
          </p:cNvPr>
          <p:cNvSpPr txBox="1"/>
          <p:nvPr/>
        </p:nvSpPr>
        <p:spPr>
          <a:xfrm>
            <a:off x="2752560" y="317967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73CB1C-FAE5-69EA-E069-7874E8F06774}"/>
              </a:ext>
            </a:extLst>
          </p:cNvPr>
          <p:cNvSpPr/>
          <p:nvPr/>
        </p:nvSpPr>
        <p:spPr>
          <a:xfrm>
            <a:off x="2806020" y="356599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5EF8AC-AAE1-5995-E351-EB6FD3D59CA4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42211D-84CB-6AF8-5533-0122009F7E26}"/>
              </a:ext>
            </a:extLst>
          </p:cNvPr>
          <p:cNvSpPr txBox="1"/>
          <p:nvPr/>
        </p:nvSpPr>
        <p:spPr>
          <a:xfrm>
            <a:off x="1938747" y="317910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7F5FDA-767E-43FB-5229-F69069EE0A7C}"/>
              </a:ext>
            </a:extLst>
          </p:cNvPr>
          <p:cNvSpPr txBox="1"/>
          <p:nvPr/>
        </p:nvSpPr>
        <p:spPr>
          <a:xfrm>
            <a:off x="1920753" y="357952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3542AC-AC6E-AD81-A9AE-3A7B806274D5}"/>
              </a:ext>
            </a:extLst>
          </p:cNvPr>
          <p:cNvSpPr txBox="1"/>
          <p:nvPr/>
        </p:nvSpPr>
        <p:spPr>
          <a:xfrm>
            <a:off x="367469" y="284489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68AB56-7364-C46D-DF5D-947BE296F04C}"/>
              </a:ext>
            </a:extLst>
          </p:cNvPr>
          <p:cNvSpPr txBox="1"/>
          <p:nvPr/>
        </p:nvSpPr>
        <p:spPr>
          <a:xfrm>
            <a:off x="1124933" y="2842637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00BEFE-09A5-464A-72C4-8BB1094FD5A5}"/>
              </a:ext>
            </a:extLst>
          </p:cNvPr>
          <p:cNvSpPr txBox="1"/>
          <p:nvPr/>
        </p:nvSpPr>
        <p:spPr>
          <a:xfrm>
            <a:off x="2752560" y="279876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D80042-BCC8-EC34-373F-C47C567F178E}"/>
              </a:ext>
            </a:extLst>
          </p:cNvPr>
          <p:cNvSpPr txBox="1"/>
          <p:nvPr/>
        </p:nvSpPr>
        <p:spPr>
          <a:xfrm>
            <a:off x="1938747" y="2798200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3959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403</Words>
  <Application>Microsoft Office PowerPoint</Application>
  <PresentationFormat>Panorámica</PresentationFormat>
  <Paragraphs>279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Sofia M. Fernández</cp:lastModifiedBy>
  <cp:revision>1</cp:revision>
  <dcterms:created xsi:type="dcterms:W3CDTF">2023-11-06T15:53:27Z</dcterms:created>
  <dcterms:modified xsi:type="dcterms:W3CDTF">2023-11-12T01:36:29Z</dcterms:modified>
</cp:coreProperties>
</file>