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5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5CD"/>
    <a:srgbClr val="64CCC5"/>
    <a:srgbClr val="557C55"/>
    <a:srgbClr val="DAFFFB"/>
    <a:srgbClr val="A6CF98"/>
    <a:srgbClr val="4B527E"/>
    <a:srgbClr val="2E4374"/>
    <a:srgbClr val="AEBDCA"/>
    <a:srgbClr val="1C35D3"/>
    <a:srgbClr val="FA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CC3017-52E7-4B02-94ED-C1AE866536DE}" v="150" dt="2023-11-09T11:53:18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 Fernández" userId="5dcd86d9bf03d87f" providerId="LiveId" clId="{B8CC3017-52E7-4B02-94ED-C1AE866536DE}"/>
    <pc:docChg chg="undo redo custSel addSld delSld modSld sldOrd">
      <pc:chgData name="Sofi Fernández" userId="5dcd86d9bf03d87f" providerId="LiveId" clId="{B8CC3017-52E7-4B02-94ED-C1AE866536DE}" dt="2023-11-09T11:55:19.742" v="2631" actId="1076"/>
      <pc:docMkLst>
        <pc:docMk/>
      </pc:docMkLst>
      <pc:sldChg chg="addSp modSp mod">
        <pc:chgData name="Sofi Fernández" userId="5dcd86d9bf03d87f" providerId="LiveId" clId="{B8CC3017-52E7-4B02-94ED-C1AE866536DE}" dt="2023-11-06T16:56:07.521" v="54" actId="1076"/>
        <pc:sldMkLst>
          <pc:docMk/>
          <pc:sldMk cId="1065049462" sldId="256"/>
        </pc:sldMkLst>
        <pc:spChg chg="mod">
          <ac:chgData name="Sofi Fernández" userId="5dcd86d9bf03d87f" providerId="LiveId" clId="{B8CC3017-52E7-4B02-94ED-C1AE866536DE}" dt="2023-11-06T16:55:56.900" v="53" actId="1076"/>
          <ac:spMkLst>
            <pc:docMk/>
            <pc:sldMk cId="1065049462" sldId="256"/>
            <ac:spMk id="4" creationId="{F54D4C4E-448F-7EBD-5D81-39F10B93DAC3}"/>
          </ac:spMkLst>
        </pc:spChg>
        <pc:spChg chg="mod">
          <ac:chgData name="Sofi Fernández" userId="5dcd86d9bf03d87f" providerId="LiveId" clId="{B8CC3017-52E7-4B02-94ED-C1AE866536DE}" dt="2023-11-06T16:55:36.886" v="46" actId="1076"/>
          <ac:spMkLst>
            <pc:docMk/>
            <pc:sldMk cId="1065049462" sldId="256"/>
            <ac:spMk id="8" creationId="{7542812C-2F83-2621-6059-8B5986577D27}"/>
          </ac:spMkLst>
        </pc:spChg>
        <pc:spChg chg="mod">
          <ac:chgData name="Sofi Fernández" userId="5dcd86d9bf03d87f" providerId="LiveId" clId="{B8CC3017-52E7-4B02-94ED-C1AE866536DE}" dt="2023-11-06T16:55:50.858" v="51" actId="1076"/>
          <ac:spMkLst>
            <pc:docMk/>
            <pc:sldMk cId="1065049462" sldId="256"/>
            <ac:spMk id="15" creationId="{1E7F49C8-B882-F8D8-74E6-4A552FC3F6E0}"/>
          </ac:spMkLst>
        </pc:spChg>
        <pc:picChg chg="add mod">
          <ac:chgData name="Sofi Fernández" userId="5dcd86d9bf03d87f" providerId="LiveId" clId="{B8CC3017-52E7-4B02-94ED-C1AE866536DE}" dt="2023-11-06T16:56:07.521" v="54" actId="1076"/>
          <ac:picMkLst>
            <pc:docMk/>
            <pc:sldMk cId="1065049462" sldId="256"/>
            <ac:picMk id="16" creationId="{789C7723-080A-73B7-4D73-812C633F04B8}"/>
          </ac:picMkLst>
        </pc:picChg>
      </pc:sldChg>
      <pc:sldChg chg="addSp delSp modSp new mod">
        <pc:chgData name="Sofi Fernández" userId="5dcd86d9bf03d87f" providerId="LiveId" clId="{B8CC3017-52E7-4B02-94ED-C1AE866536DE}" dt="2023-11-09T11:51:17.159" v="2577" actId="1036"/>
        <pc:sldMkLst>
          <pc:docMk/>
          <pc:sldMk cId="3825193561" sldId="257"/>
        </pc:sldMkLst>
        <pc:spChg chg="add mod ord">
          <ac:chgData name="Sofi Fernández" userId="5dcd86d9bf03d87f" providerId="LiveId" clId="{B8CC3017-52E7-4B02-94ED-C1AE866536DE}" dt="2023-11-07T15:32:20.013" v="1523" actId="167"/>
          <ac:spMkLst>
            <pc:docMk/>
            <pc:sldMk cId="3825193561" sldId="257"/>
            <ac:spMk id="2" creationId="{4ABE2BD1-81D6-71EE-79D9-F6AACA235460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3" creationId="{2B6E07FB-46D4-3B36-E3E6-3231CADCCADB}"/>
          </ac:spMkLst>
        </pc:spChg>
        <pc:spChg chg="add del mod ord">
          <ac:chgData name="Sofi Fernández" userId="5dcd86d9bf03d87f" providerId="LiveId" clId="{B8CC3017-52E7-4B02-94ED-C1AE866536DE}" dt="2023-11-07T15:32:49.586" v="1526" actId="478"/>
          <ac:spMkLst>
            <pc:docMk/>
            <pc:sldMk cId="3825193561" sldId="257"/>
            <ac:spMk id="3" creationId="{DD3CC003-007B-7222-0355-43254A8FC9AF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4" creationId="{52E20456-F3C6-21F9-11A4-8C2CCED0A62F}"/>
          </ac:spMkLst>
        </pc:spChg>
        <pc:spChg chg="mod">
          <ac:chgData name="Sofi Fernández" userId="5dcd86d9bf03d87f" providerId="LiveId" clId="{B8CC3017-52E7-4B02-94ED-C1AE866536DE}" dt="2023-11-07T15:33:09.788" v="1529"/>
          <ac:spMkLst>
            <pc:docMk/>
            <pc:sldMk cId="3825193561" sldId="257"/>
            <ac:spMk id="5" creationId="{88A7C50C-C179-21F7-DE23-2A066B920642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5" creationId="{D7B12AC5-2085-BC36-C68E-59DF774CFE28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6" creationId="{37FDCBC7-CACD-B5C6-DAF5-54C730A88D6D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7" creationId="{4903C12F-1061-7C25-02BD-9FF0DC64A13C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8" creationId="{558E545E-E736-9D4C-0250-70A3339108D5}"/>
          </ac:spMkLst>
        </pc:spChg>
        <pc:spChg chg="mod">
          <ac:chgData name="Sofi Fernández" userId="5dcd86d9bf03d87f" providerId="LiveId" clId="{B8CC3017-52E7-4B02-94ED-C1AE866536DE}" dt="2023-11-07T15:33:09.788" v="1529"/>
          <ac:spMkLst>
            <pc:docMk/>
            <pc:sldMk cId="3825193561" sldId="257"/>
            <ac:spMk id="8" creationId="{9864D283-E026-8D89-DE30-5825171921E4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9" creationId="{458F0F86-0C29-7DE8-442F-014C911425FB}"/>
          </ac:spMkLst>
        </pc:spChg>
        <pc:spChg chg="add del mod">
          <ac:chgData name="Sofi Fernández" userId="5dcd86d9bf03d87f" providerId="LiveId" clId="{B8CC3017-52E7-4B02-94ED-C1AE866536DE}" dt="2023-11-06T16:51:55.579" v="3" actId="478"/>
          <ac:spMkLst>
            <pc:docMk/>
            <pc:sldMk cId="3825193561" sldId="257"/>
            <ac:spMk id="10" creationId="{19DDE786-2967-FA99-8FFC-5450CF2FE383}"/>
          </ac:spMkLst>
        </pc:spChg>
        <pc:spChg chg="mod">
          <ac:chgData name="Sofi Fernández" userId="5dcd86d9bf03d87f" providerId="LiveId" clId="{B8CC3017-52E7-4B02-94ED-C1AE866536DE}" dt="2023-11-07T15:33:09.788" v="1529"/>
          <ac:spMkLst>
            <pc:docMk/>
            <pc:sldMk cId="3825193561" sldId="257"/>
            <ac:spMk id="10" creationId="{4B7ED3DF-E112-5DAD-E402-B2E8CAE3C639}"/>
          </ac:spMkLst>
        </pc:spChg>
        <pc:spChg chg="add mod">
          <ac:chgData name="Sofi Fernández" userId="5dcd86d9bf03d87f" providerId="LiveId" clId="{B8CC3017-52E7-4B02-94ED-C1AE866536DE}" dt="2023-11-06T17:14:09.506" v="330" actId="1076"/>
          <ac:spMkLst>
            <pc:docMk/>
            <pc:sldMk cId="3825193561" sldId="257"/>
            <ac:spMk id="11" creationId="{8BB0C604-DCC0-6A75-24FD-EEEBDFECBF4B}"/>
          </ac:spMkLst>
        </pc:spChg>
        <pc:spChg chg="mod">
          <ac:chgData name="Sofi Fernández" userId="5dcd86d9bf03d87f" providerId="LiveId" clId="{B8CC3017-52E7-4B02-94ED-C1AE866536DE}" dt="2023-11-07T15:33:09.788" v="1529"/>
          <ac:spMkLst>
            <pc:docMk/>
            <pc:sldMk cId="3825193561" sldId="257"/>
            <ac:spMk id="14" creationId="{16AF5588-CC75-4C90-8313-7014EA564575}"/>
          </ac:spMkLst>
        </pc:spChg>
        <pc:spChg chg="add del mod">
          <ac:chgData name="Sofi Fernández" userId="5dcd86d9bf03d87f" providerId="LiveId" clId="{B8CC3017-52E7-4B02-94ED-C1AE866536DE}" dt="2023-11-07T15:31:56.780" v="1516" actId="478"/>
          <ac:spMkLst>
            <pc:docMk/>
            <pc:sldMk cId="3825193561" sldId="257"/>
            <ac:spMk id="15" creationId="{7AD55938-D5BA-0961-7E2F-BD56A8DC9BC8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16" creationId="{CBD7AA1F-7862-17DA-EB70-902310F14951}"/>
          </ac:spMkLst>
        </pc:spChg>
        <pc:spChg chg="mod">
          <ac:chgData name="Sofi Fernández" userId="5dcd86d9bf03d87f" providerId="LiveId" clId="{B8CC3017-52E7-4B02-94ED-C1AE866536DE}" dt="2023-11-07T15:33:16.121" v="1531"/>
          <ac:spMkLst>
            <pc:docMk/>
            <pc:sldMk cId="3825193561" sldId="257"/>
            <ac:spMk id="17" creationId="{89202595-F7F7-7139-ED09-C6B0659EB882}"/>
          </ac:spMkLst>
        </pc:spChg>
        <pc:spChg chg="add del mod">
          <ac:chgData name="Sofi Fernández" userId="5dcd86d9bf03d87f" providerId="LiveId" clId="{B8CC3017-52E7-4B02-94ED-C1AE866536DE}" dt="2023-11-07T15:32:49.586" v="1526" actId="478"/>
          <ac:spMkLst>
            <pc:docMk/>
            <pc:sldMk cId="3825193561" sldId="257"/>
            <ac:spMk id="21" creationId="{94046FD0-6289-2CBA-6285-FD897BE70FD8}"/>
          </ac:spMkLst>
        </pc:spChg>
        <pc:spChg chg="mod">
          <ac:chgData name="Sofi Fernández" userId="5dcd86d9bf03d87f" providerId="LiveId" clId="{B8CC3017-52E7-4B02-94ED-C1AE866536DE}" dt="2023-11-07T15:33:16.121" v="1531"/>
          <ac:spMkLst>
            <pc:docMk/>
            <pc:sldMk cId="3825193561" sldId="257"/>
            <ac:spMk id="22" creationId="{762C13D5-0B04-FA8B-D555-B85ACB53A4B8}"/>
          </ac:spMkLst>
        </pc:spChg>
        <pc:spChg chg="add del mod">
          <ac:chgData name="Sofi Fernández" userId="5dcd86d9bf03d87f" providerId="LiveId" clId="{B8CC3017-52E7-4B02-94ED-C1AE866536DE}" dt="2023-11-07T15:32:49.586" v="1526" actId="478"/>
          <ac:spMkLst>
            <pc:docMk/>
            <pc:sldMk cId="3825193561" sldId="257"/>
            <ac:spMk id="24" creationId="{54730B4B-1763-5BE6-2899-5D445A37A8B5}"/>
          </ac:spMkLst>
        </pc:spChg>
        <pc:spChg chg="mod">
          <ac:chgData name="Sofi Fernández" userId="5dcd86d9bf03d87f" providerId="LiveId" clId="{B8CC3017-52E7-4B02-94ED-C1AE866536DE}" dt="2023-11-07T15:33:16.121" v="1531"/>
          <ac:spMkLst>
            <pc:docMk/>
            <pc:sldMk cId="3825193561" sldId="257"/>
            <ac:spMk id="27" creationId="{B50ACE05-4184-13E9-ED26-77FF4A4DA12B}"/>
          </ac:spMkLst>
        </pc:spChg>
        <pc:spChg chg="add del mod">
          <ac:chgData name="Sofi Fernández" userId="5dcd86d9bf03d87f" providerId="LiveId" clId="{B8CC3017-52E7-4B02-94ED-C1AE866536DE}" dt="2023-11-07T15:32:49.586" v="1526" actId="478"/>
          <ac:spMkLst>
            <pc:docMk/>
            <pc:sldMk cId="3825193561" sldId="257"/>
            <ac:spMk id="29" creationId="{DC17EB7B-6A0E-959B-40D2-D605A331CCDA}"/>
          </ac:spMkLst>
        </pc:spChg>
        <pc:spChg chg="mod">
          <ac:chgData name="Sofi Fernández" userId="5dcd86d9bf03d87f" providerId="LiveId" clId="{B8CC3017-52E7-4B02-94ED-C1AE866536DE}" dt="2023-11-07T15:33:16.121" v="1531"/>
          <ac:spMkLst>
            <pc:docMk/>
            <pc:sldMk cId="3825193561" sldId="257"/>
            <ac:spMk id="30" creationId="{4CE217DE-0F3C-8E11-79BB-6C08444EBD9F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0" creationId="{8584C8D4-BCB3-CA2D-E332-0351B8E919F4}"/>
          </ac:spMkLst>
        </pc:spChg>
        <pc:spChg chg="add del mod">
          <ac:chgData name="Sofi Fernández" userId="5dcd86d9bf03d87f" providerId="LiveId" clId="{B8CC3017-52E7-4B02-94ED-C1AE866536DE}" dt="2023-11-06T17:22:15.618" v="461" actId="478"/>
          <ac:spMkLst>
            <pc:docMk/>
            <pc:sldMk cId="3825193561" sldId="257"/>
            <ac:spMk id="31" creationId="{A370C284-5270-AE95-814B-41649EBE4712}"/>
          </ac:spMkLst>
        </pc:spChg>
        <pc:spChg chg="add del mod">
          <ac:chgData name="Sofi Fernández" userId="5dcd86d9bf03d87f" providerId="LiveId" clId="{B8CC3017-52E7-4B02-94ED-C1AE866536DE}" dt="2023-11-06T17:22:15.618" v="461" actId="478"/>
          <ac:spMkLst>
            <pc:docMk/>
            <pc:sldMk cId="3825193561" sldId="257"/>
            <ac:spMk id="32" creationId="{8558A6F5-DA49-A057-E10E-933F33E11B1E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3" creationId="{0C47EB58-4C35-63D6-82A2-F1C0958521A0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4" creationId="{5AFD0883-25E5-6119-A767-67DB353E2FEA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5" creationId="{B00D53EB-C141-0DA2-D2A8-E2C8AAD4D14F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6" creationId="{27A1E3BA-7B22-568F-710A-13D9C31552C4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7" creationId="{183A3279-C1CA-EC9F-40FA-03DB88C4492A}"/>
          </ac:spMkLst>
        </pc:spChg>
        <pc:spChg chg="add del mod">
          <ac:chgData name="Sofi Fernández" userId="5dcd86d9bf03d87f" providerId="LiveId" clId="{B8CC3017-52E7-4B02-94ED-C1AE866536DE}" dt="2023-11-06T17:32:50.585" v="579" actId="478"/>
          <ac:spMkLst>
            <pc:docMk/>
            <pc:sldMk cId="3825193561" sldId="257"/>
            <ac:spMk id="38" creationId="{35D78177-BEE8-2931-0CBB-A0414A3D73D4}"/>
          </ac:spMkLst>
        </pc:spChg>
        <pc:spChg chg="add del mod">
          <ac:chgData name="Sofi Fernández" userId="5dcd86d9bf03d87f" providerId="LiveId" clId="{B8CC3017-52E7-4B02-94ED-C1AE866536DE}" dt="2023-11-06T17:11:21.187" v="314" actId="478"/>
          <ac:spMkLst>
            <pc:docMk/>
            <pc:sldMk cId="3825193561" sldId="257"/>
            <ac:spMk id="39" creationId="{D19D767C-88C8-6382-A9D9-256426FBEE1E}"/>
          </ac:spMkLst>
        </pc:spChg>
        <pc:spChg chg="add del mod">
          <ac:chgData name="Sofi Fernández" userId="5dcd86d9bf03d87f" providerId="LiveId" clId="{B8CC3017-52E7-4B02-94ED-C1AE866536DE}" dt="2023-11-07T15:32:59.214" v="1528" actId="478"/>
          <ac:spMkLst>
            <pc:docMk/>
            <pc:sldMk cId="3825193561" sldId="257"/>
            <ac:spMk id="41" creationId="{A3EF8608-F345-FE53-E88A-3B4567096F19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42" creationId="{CE8FD7CC-4FE3-DA6E-E9D2-FA648599601B}"/>
          </ac:spMkLst>
        </pc:spChg>
        <pc:spChg chg="add del mod">
          <ac:chgData name="Sofi Fernández" userId="5dcd86d9bf03d87f" providerId="LiveId" clId="{B8CC3017-52E7-4B02-94ED-C1AE866536DE}" dt="2023-11-07T15:32:57.247" v="1527" actId="478"/>
          <ac:spMkLst>
            <pc:docMk/>
            <pc:sldMk cId="3825193561" sldId="257"/>
            <ac:spMk id="44" creationId="{67DD5A3F-1011-CDA2-FEA1-659C6DF02F9D}"/>
          </ac:spMkLst>
        </pc:spChg>
        <pc:spChg chg="add del mod">
          <ac:chgData name="Sofi Fernández" userId="5dcd86d9bf03d87f" providerId="LiveId" clId="{B8CC3017-52E7-4B02-94ED-C1AE866536DE}" dt="2023-11-07T15:32:57.247" v="1527" actId="478"/>
          <ac:spMkLst>
            <pc:docMk/>
            <pc:sldMk cId="3825193561" sldId="257"/>
            <ac:spMk id="46" creationId="{CB2F0174-6E26-784A-79E0-ACB762DCC330}"/>
          </ac:spMkLst>
        </pc:spChg>
        <pc:spChg chg="add del mod">
          <ac:chgData name="Sofi Fernández" userId="5dcd86d9bf03d87f" providerId="LiveId" clId="{B8CC3017-52E7-4B02-94ED-C1AE866536DE}" dt="2023-11-07T15:32:57.247" v="1527" actId="478"/>
          <ac:spMkLst>
            <pc:docMk/>
            <pc:sldMk cId="3825193561" sldId="257"/>
            <ac:spMk id="48" creationId="{5D8B98BB-0FA0-A2D3-F1BE-E3F6FABD18FF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49" creationId="{B74EB8E2-DDD2-F2F1-7953-43840E29B445}"/>
          </ac:spMkLst>
        </pc:spChg>
        <pc:spChg chg="add del mod">
          <ac:chgData name="Sofi Fernández" userId="5dcd86d9bf03d87f" providerId="LiveId" clId="{B8CC3017-52E7-4B02-94ED-C1AE866536DE}" dt="2023-11-06T17:11:21.187" v="314" actId="478"/>
          <ac:spMkLst>
            <pc:docMk/>
            <pc:sldMk cId="3825193561" sldId="257"/>
            <ac:spMk id="50" creationId="{415317C6-66C9-DB92-4971-E7FD6D7594D5}"/>
          </ac:spMkLst>
        </pc:spChg>
        <pc:spChg chg="add del mod">
          <ac:chgData name="Sofi Fernández" userId="5dcd86d9bf03d87f" providerId="LiveId" clId="{B8CC3017-52E7-4B02-94ED-C1AE866536DE}" dt="2023-11-06T17:11:21.187" v="314" actId="478"/>
          <ac:spMkLst>
            <pc:docMk/>
            <pc:sldMk cId="3825193561" sldId="257"/>
            <ac:spMk id="51" creationId="{AC2EF534-603D-E0E2-3A01-476F0E2823C7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52" creationId="{16B4A1B3-69EF-139D-54D3-57B94F9D1678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53" creationId="{4741245C-FC0B-1B68-E1D7-5987EAD09B58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54" creationId="{1B9DECD2-7992-4909-897F-075854688ECD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55" creationId="{20180185-529D-B8C8-ED19-F166DCD45AD8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56" creationId="{CD7224FE-A4C7-E245-F73B-87B27920B7AA}"/>
          </ac:spMkLst>
        </pc:spChg>
        <pc:spChg chg="add del mod">
          <ac:chgData name="Sofi Fernández" userId="5dcd86d9bf03d87f" providerId="LiveId" clId="{B8CC3017-52E7-4B02-94ED-C1AE866536DE}" dt="2023-11-06T17:31:22.778" v="562" actId="478"/>
          <ac:spMkLst>
            <pc:docMk/>
            <pc:sldMk cId="3825193561" sldId="257"/>
            <ac:spMk id="57" creationId="{5FE7940D-167D-8C5F-2A50-CAA07AD064BB}"/>
          </ac:spMkLst>
        </pc:spChg>
        <pc:spChg chg="add del mod">
          <ac:chgData name="Sofi Fernández" userId="5dcd86d9bf03d87f" providerId="LiveId" clId="{B8CC3017-52E7-4B02-94ED-C1AE866536DE}" dt="2023-11-06T17:33:12.721" v="589" actId="478"/>
          <ac:spMkLst>
            <pc:docMk/>
            <pc:sldMk cId="3825193561" sldId="257"/>
            <ac:spMk id="60" creationId="{111121D4-1317-3B1B-35B3-A4356170D121}"/>
          </ac:spMkLst>
        </pc:spChg>
        <pc:spChg chg="add del mod">
          <ac:chgData name="Sofi Fernández" userId="5dcd86d9bf03d87f" providerId="LiveId" clId="{B8CC3017-52E7-4B02-94ED-C1AE866536DE}" dt="2023-11-06T17:34:15.173" v="616" actId="478"/>
          <ac:spMkLst>
            <pc:docMk/>
            <pc:sldMk cId="3825193561" sldId="257"/>
            <ac:spMk id="61" creationId="{51C01D78-6011-2428-5E39-B930FD0D05AA}"/>
          </ac:spMkLst>
        </pc:spChg>
        <pc:spChg chg="add del mod">
          <ac:chgData name="Sofi Fernández" userId="5dcd86d9bf03d87f" providerId="LiveId" clId="{B8CC3017-52E7-4B02-94ED-C1AE866536DE}" dt="2023-11-06T17:34:07.736" v="615" actId="478"/>
          <ac:spMkLst>
            <pc:docMk/>
            <pc:sldMk cId="3825193561" sldId="257"/>
            <ac:spMk id="63" creationId="{42BC26E7-8132-CAE7-CB55-6592045512C2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65" creationId="{3C5BFB64-9816-32FE-3CDE-EE5C08257589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67" creationId="{D7B2ABD9-4E12-E0CF-302A-5F80BC6968D9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69" creationId="{B015CF6A-0971-2C55-B5DD-F39B0673527C}"/>
          </ac:spMkLst>
        </pc:spChg>
        <pc:spChg chg="add del mod">
          <ac:chgData name="Sofi Fernández" userId="5dcd86d9bf03d87f" providerId="LiveId" clId="{B8CC3017-52E7-4B02-94ED-C1AE866536DE}" dt="2023-11-09T11:50:46.772" v="2571" actId="14861"/>
          <ac:spMkLst>
            <pc:docMk/>
            <pc:sldMk cId="3825193561" sldId="257"/>
            <ac:spMk id="70" creationId="{084C9A23-BA74-FD1E-172E-E3091008A701}"/>
          </ac:spMkLst>
        </pc:spChg>
        <pc:spChg chg="add mod">
          <ac:chgData name="Sofi Fernández" userId="5dcd86d9bf03d87f" providerId="LiveId" clId="{B8CC3017-52E7-4B02-94ED-C1AE866536DE}" dt="2023-11-06T17:33:25.464" v="591" actId="1076"/>
          <ac:spMkLst>
            <pc:docMk/>
            <pc:sldMk cId="3825193561" sldId="257"/>
            <ac:spMk id="72" creationId="{B2F508CC-B5AF-A5B2-156F-2C2016846F24}"/>
          </ac:spMkLst>
        </pc:spChg>
        <pc:spChg chg="add del mod">
          <ac:chgData name="Sofi Fernández" userId="5dcd86d9bf03d87f" providerId="LiveId" clId="{B8CC3017-52E7-4B02-94ED-C1AE866536DE}" dt="2023-11-06T17:21:29.765" v="442" actId="478"/>
          <ac:spMkLst>
            <pc:docMk/>
            <pc:sldMk cId="3825193561" sldId="257"/>
            <ac:spMk id="73" creationId="{66B6E35C-13FD-5B66-2F02-46A8C9FFCE27}"/>
          </ac:spMkLst>
        </pc:spChg>
        <pc:spChg chg="add del mod">
          <ac:chgData name="Sofi Fernández" userId="5dcd86d9bf03d87f" providerId="LiveId" clId="{B8CC3017-52E7-4B02-94ED-C1AE866536DE}" dt="2023-11-06T17:21:29.765" v="442" actId="478"/>
          <ac:spMkLst>
            <pc:docMk/>
            <pc:sldMk cId="3825193561" sldId="257"/>
            <ac:spMk id="74" creationId="{2AA27A34-E368-2033-8529-730483917917}"/>
          </ac:spMkLst>
        </pc:spChg>
        <pc:spChg chg="add mod">
          <ac:chgData name="Sofi Fernández" userId="5dcd86d9bf03d87f" providerId="LiveId" clId="{B8CC3017-52E7-4B02-94ED-C1AE866536DE}" dt="2023-11-06T17:34:00.636" v="614" actId="20577"/>
          <ac:spMkLst>
            <pc:docMk/>
            <pc:sldMk cId="3825193561" sldId="257"/>
            <ac:spMk id="77" creationId="{285327E0-09AF-34F1-A295-90EAE9DE882D}"/>
          </ac:spMkLst>
        </pc:spChg>
        <pc:spChg chg="add mod">
          <ac:chgData name="Sofi Fernández" userId="5dcd86d9bf03d87f" providerId="LiveId" clId="{B8CC3017-52E7-4B02-94ED-C1AE866536DE}" dt="2023-11-06T17:33:25.464" v="591" actId="1076"/>
          <ac:spMkLst>
            <pc:docMk/>
            <pc:sldMk cId="3825193561" sldId="257"/>
            <ac:spMk id="78" creationId="{9B72C90B-885C-B485-788D-6EAA57E39F85}"/>
          </ac:spMkLst>
        </pc:spChg>
        <pc:spChg chg="add del mod">
          <ac:chgData name="Sofi Fernández" userId="5dcd86d9bf03d87f" providerId="LiveId" clId="{B8CC3017-52E7-4B02-94ED-C1AE866536DE}" dt="2023-11-06T17:25:32.026" v="476" actId="478"/>
          <ac:spMkLst>
            <pc:docMk/>
            <pc:sldMk cId="3825193561" sldId="257"/>
            <ac:spMk id="79" creationId="{A59264C3-17E8-9A03-8483-76B7DB6AA84E}"/>
          </ac:spMkLst>
        </pc:spChg>
        <pc:spChg chg="add del mod">
          <ac:chgData name="Sofi Fernández" userId="5dcd86d9bf03d87f" providerId="LiveId" clId="{B8CC3017-52E7-4B02-94ED-C1AE866536DE}" dt="2023-11-06T17:31:09.437" v="560" actId="1076"/>
          <ac:spMkLst>
            <pc:docMk/>
            <pc:sldMk cId="3825193561" sldId="257"/>
            <ac:spMk id="80" creationId="{89A73DE1-DF1A-BB2E-3E7E-8B55F142BAF8}"/>
          </ac:spMkLst>
        </pc:spChg>
        <pc:spChg chg="add mod">
          <ac:chgData name="Sofi Fernández" userId="5dcd86d9bf03d87f" providerId="LiveId" clId="{B8CC3017-52E7-4B02-94ED-C1AE866536DE}" dt="2023-11-06T17:31:00.567" v="559" actId="14100"/>
          <ac:spMkLst>
            <pc:docMk/>
            <pc:sldMk cId="3825193561" sldId="257"/>
            <ac:spMk id="81" creationId="{A19AEDB2-C4CE-3571-A05F-1BB7C8D7DFAD}"/>
          </ac:spMkLst>
        </pc:spChg>
        <pc:spChg chg="add mod">
          <ac:chgData name="Sofi Fernández" userId="5dcd86d9bf03d87f" providerId="LiveId" clId="{B8CC3017-52E7-4B02-94ED-C1AE866536DE}" dt="2023-11-06T17:34:27.936" v="618" actId="1076"/>
          <ac:spMkLst>
            <pc:docMk/>
            <pc:sldMk cId="3825193561" sldId="257"/>
            <ac:spMk id="85" creationId="{06DD472F-258B-B3EC-8987-4D1DDDE3C5B9}"/>
          </ac:spMkLst>
        </pc:spChg>
        <pc:spChg chg="add mod">
          <ac:chgData name="Sofi Fernández" userId="5dcd86d9bf03d87f" providerId="LiveId" clId="{B8CC3017-52E7-4B02-94ED-C1AE866536DE}" dt="2023-11-06T17:34:27.936" v="618" actId="1076"/>
          <ac:spMkLst>
            <pc:docMk/>
            <pc:sldMk cId="3825193561" sldId="257"/>
            <ac:spMk id="86" creationId="{6BBBB643-D9DD-783F-5D06-AC9546918F6F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88" creationId="{6B513D03-D763-644A-DFFA-24D40C8BA3D6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89" creationId="{20BA852C-8EA5-18F4-A206-93EB9963D63A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91" creationId="{740BA21A-FE0C-2071-2751-B3E10BBB0D52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93" creationId="{70E299D7-1903-F5B0-DC26-4F84A2563258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95" creationId="{030C6F80-6F40-8FF6-EE49-EF8B5D997E18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96" creationId="{ED23A2AA-08F2-E80D-3414-B02F86ED4C20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97" creationId="{41CE7F7A-D4DB-D502-1AC7-A9F72D909C6A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98" creationId="{2F1CF007-27EF-F4CC-DD79-571E0E6EFA52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99" creationId="{87246C21-1149-0E5B-C06A-E8B462845E13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100" creationId="{28AD5FE6-93FB-2930-4D86-94DDEBAEFD3A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101" creationId="{1C57CEED-4722-AB18-F927-1D84B33A3412}"/>
          </ac:spMkLst>
        </pc:spChg>
        <pc:spChg chg="add del mod">
          <ac:chgData name="Sofi Fernández" userId="5dcd86d9bf03d87f" providerId="LiveId" clId="{B8CC3017-52E7-4B02-94ED-C1AE866536DE}" dt="2023-11-06T17:34:33.154" v="619" actId="478"/>
          <ac:spMkLst>
            <pc:docMk/>
            <pc:sldMk cId="3825193561" sldId="257"/>
            <ac:spMk id="102" creationId="{865CEECA-AE12-DBCB-A4D2-AB42AA72AB88}"/>
          </ac:spMkLst>
        </pc:spChg>
        <pc:spChg chg="add del mod">
          <ac:chgData name="Sofi Fernández" userId="5dcd86d9bf03d87f" providerId="LiveId" clId="{B8CC3017-52E7-4B02-94ED-C1AE866536DE}" dt="2023-11-06T17:34:33.154" v="619" actId="478"/>
          <ac:spMkLst>
            <pc:docMk/>
            <pc:sldMk cId="3825193561" sldId="257"/>
            <ac:spMk id="103" creationId="{7494850C-5CE5-948A-BE0D-47E84AFC49BA}"/>
          </ac:spMkLst>
        </pc:spChg>
        <pc:spChg chg="add del mod">
          <ac:chgData name="Sofi Fernández" userId="5dcd86d9bf03d87f" providerId="LiveId" clId="{B8CC3017-52E7-4B02-94ED-C1AE866536DE}" dt="2023-11-06T17:45:40.534" v="761" actId="478"/>
          <ac:spMkLst>
            <pc:docMk/>
            <pc:sldMk cId="3825193561" sldId="257"/>
            <ac:spMk id="106" creationId="{C43D0E7C-387E-19A5-E829-C6A144141880}"/>
          </ac:spMkLst>
        </pc:spChg>
        <pc:spChg chg="add del mod">
          <ac:chgData name="Sofi Fernández" userId="5dcd86d9bf03d87f" providerId="LiveId" clId="{B8CC3017-52E7-4B02-94ED-C1AE866536DE}" dt="2023-11-06T17:45:40.534" v="761" actId="478"/>
          <ac:spMkLst>
            <pc:docMk/>
            <pc:sldMk cId="3825193561" sldId="257"/>
            <ac:spMk id="107" creationId="{7AF79E7A-EBF7-094D-8787-E8034606D23F}"/>
          </ac:spMkLst>
        </pc:spChg>
        <pc:spChg chg="add del mod">
          <ac:chgData name="Sofi Fernández" userId="5dcd86d9bf03d87f" providerId="LiveId" clId="{B8CC3017-52E7-4B02-94ED-C1AE866536DE}" dt="2023-11-06T17:45:40.534" v="761" actId="478"/>
          <ac:spMkLst>
            <pc:docMk/>
            <pc:sldMk cId="3825193561" sldId="257"/>
            <ac:spMk id="108" creationId="{372847E7-2C45-FAE1-9F67-AA95476A4EDE}"/>
          </ac:spMkLst>
        </pc:spChg>
        <pc:spChg chg="add del mod">
          <ac:chgData name="Sofi Fernández" userId="5dcd86d9bf03d87f" providerId="LiveId" clId="{B8CC3017-52E7-4B02-94ED-C1AE866536DE}" dt="2023-11-06T17:37:30.006" v="657" actId="478"/>
          <ac:spMkLst>
            <pc:docMk/>
            <pc:sldMk cId="3825193561" sldId="257"/>
            <ac:spMk id="109" creationId="{1275B71C-AB5B-58B6-AF1C-FA075C4D8F1A}"/>
          </ac:spMkLst>
        </pc:spChg>
        <pc:spChg chg="add mod">
          <ac:chgData name="Sofi Fernández" userId="5dcd86d9bf03d87f" providerId="LiveId" clId="{B8CC3017-52E7-4B02-94ED-C1AE866536DE}" dt="2023-11-06T17:45:48.545" v="762" actId="1076"/>
          <ac:spMkLst>
            <pc:docMk/>
            <pc:sldMk cId="3825193561" sldId="257"/>
            <ac:spMk id="110" creationId="{F9C257E5-1912-83F3-50EE-531F16A02E02}"/>
          </ac:spMkLst>
        </pc:spChg>
        <pc:spChg chg="add mod">
          <ac:chgData name="Sofi Fernández" userId="5dcd86d9bf03d87f" providerId="LiveId" clId="{B8CC3017-52E7-4B02-94ED-C1AE866536DE}" dt="2023-11-09T11:50:41.957" v="2570" actId="14861"/>
          <ac:spMkLst>
            <pc:docMk/>
            <pc:sldMk cId="3825193561" sldId="257"/>
            <ac:spMk id="112" creationId="{044D1033-BDF8-8D1C-20AA-C451CD8DC51E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13" creationId="{F300A91E-5873-F5DC-3DAB-3230929864F4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14" creationId="{8351CCEA-73DF-A6EA-D60A-477FCB598795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15" creationId="{5C84D9B6-1002-7EAE-1EA0-E22DAF54670B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16" creationId="{2FF5E466-EAE3-BF1D-A46F-23976CD759A4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17" creationId="{6FF19827-3DC2-5F6D-CF2E-A80A77EFCF19}"/>
          </ac:spMkLst>
        </pc:spChg>
        <pc:spChg chg="add mod">
          <ac:chgData name="Sofi Fernández" userId="5dcd86d9bf03d87f" providerId="LiveId" clId="{B8CC3017-52E7-4B02-94ED-C1AE866536DE}" dt="2023-11-06T17:44:29.640" v="758" actId="20577"/>
          <ac:spMkLst>
            <pc:docMk/>
            <pc:sldMk cId="3825193561" sldId="257"/>
            <ac:spMk id="118" creationId="{926C556D-2E10-3BA2-CB35-9B1036F3F23B}"/>
          </ac:spMkLst>
        </pc:spChg>
        <pc:spChg chg="add del mod">
          <ac:chgData name="Sofi Fernández" userId="5dcd86d9bf03d87f" providerId="LiveId" clId="{B8CC3017-52E7-4B02-94ED-C1AE866536DE}" dt="2023-11-06T17:44:35.825" v="759" actId="478"/>
          <ac:spMkLst>
            <pc:docMk/>
            <pc:sldMk cId="3825193561" sldId="257"/>
            <ac:spMk id="119" creationId="{4C7873F2-3C45-1CB5-537D-84FEEC8DE252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0" creationId="{8A7CBB0A-95D3-7FD3-34CB-567774FA7F76}"/>
          </ac:spMkLst>
        </pc:spChg>
        <pc:spChg chg="add mod">
          <ac:chgData name="Sofi Fernández" userId="5dcd86d9bf03d87f" providerId="LiveId" clId="{B8CC3017-52E7-4B02-94ED-C1AE866536DE}" dt="2023-11-07T15:28:42.089" v="1485" actId="20577"/>
          <ac:spMkLst>
            <pc:docMk/>
            <pc:sldMk cId="3825193561" sldId="257"/>
            <ac:spMk id="121" creationId="{EEC5FC63-0775-F894-4349-B54D274E93F3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2" creationId="{BAA83823-8C21-3755-D209-AB43356F6F18}"/>
          </ac:spMkLst>
        </pc:spChg>
        <pc:spChg chg="add mod">
          <ac:chgData name="Sofi Fernández" userId="5dcd86d9bf03d87f" providerId="LiveId" clId="{B8CC3017-52E7-4B02-94ED-C1AE866536DE}" dt="2023-11-07T15:28:55.221" v="1493" actId="20577"/>
          <ac:spMkLst>
            <pc:docMk/>
            <pc:sldMk cId="3825193561" sldId="257"/>
            <ac:spMk id="123" creationId="{4DCEC221-1CF8-4F1C-CF90-A9F0B6D0B658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4" creationId="{CBA52219-D96A-A429-616C-5B7735B34311}"/>
          </ac:spMkLst>
        </pc:spChg>
        <pc:spChg chg="add mod">
          <ac:chgData name="Sofi Fernández" userId="5dcd86d9bf03d87f" providerId="LiveId" clId="{B8CC3017-52E7-4B02-94ED-C1AE866536DE}" dt="2023-11-07T15:28:46.973" v="1487" actId="20577"/>
          <ac:spMkLst>
            <pc:docMk/>
            <pc:sldMk cId="3825193561" sldId="257"/>
            <ac:spMk id="125" creationId="{DBAF4BF2-4035-DCA0-50CB-DB44B5E62A45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6" creationId="{0334020C-6894-AAFD-34E9-2FE2D6933FE1}"/>
          </ac:spMkLst>
        </pc:spChg>
        <pc:spChg chg="add mod">
          <ac:chgData name="Sofi Fernández" userId="5dcd86d9bf03d87f" providerId="LiveId" clId="{B8CC3017-52E7-4B02-94ED-C1AE866536DE}" dt="2023-11-07T15:29:01.218" v="1497" actId="20577"/>
          <ac:spMkLst>
            <pc:docMk/>
            <pc:sldMk cId="3825193561" sldId="257"/>
            <ac:spMk id="127" creationId="{B4E83B1B-B107-7FB8-97E3-141D03383912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8" creationId="{24C65748-624F-3C61-7A5B-40AABD3CAF85}"/>
          </ac:spMkLst>
        </pc:spChg>
        <pc:spChg chg="add mod">
          <ac:chgData name="Sofi Fernández" userId="5dcd86d9bf03d87f" providerId="LiveId" clId="{B8CC3017-52E7-4B02-94ED-C1AE866536DE}" dt="2023-11-07T15:28:50.048" v="1489" actId="20577"/>
          <ac:spMkLst>
            <pc:docMk/>
            <pc:sldMk cId="3825193561" sldId="257"/>
            <ac:spMk id="129" creationId="{7B2BFF64-6F95-866E-B8C6-43AA34C0803C}"/>
          </ac:spMkLst>
        </pc:spChg>
        <pc:spChg chg="add mod">
          <ac:chgData name="Sofi Fernández" userId="5dcd86d9bf03d87f" providerId="LiveId" clId="{B8CC3017-52E7-4B02-94ED-C1AE866536DE}" dt="2023-11-09T11:50:53.344" v="2572" actId="14861"/>
          <ac:spMkLst>
            <pc:docMk/>
            <pc:sldMk cId="3825193561" sldId="257"/>
            <ac:spMk id="130" creationId="{8AE55E9C-FDEE-5BC4-B310-938FB9D97E35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1" creationId="{98C6C0FA-42AB-A76B-52EC-ED2796B459A3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2" creationId="{92C212CA-8A12-14B1-4068-DA4C0473B5E9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3" creationId="{047BA7AB-E8DA-E6E3-5B19-89E9BEDFD72C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4" creationId="{3C09EA96-EAF3-F080-6FFA-26B082ADFC13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5" creationId="{86C42C2C-00E7-1C5C-D3BF-DF87FEBD5B2F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6" creationId="{6597BA9D-6858-CB00-44D5-933D9D312C0B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7" creationId="{8C701DB9-37A9-9A20-D84D-6FBDE8CF36B4}"/>
          </ac:spMkLst>
        </pc:spChg>
        <pc:spChg chg="add mod">
          <ac:chgData name="Sofi Fernández" userId="5dcd86d9bf03d87f" providerId="LiveId" clId="{B8CC3017-52E7-4B02-94ED-C1AE866536DE}" dt="2023-11-07T15:31:14.365" v="1499" actId="20577"/>
          <ac:spMkLst>
            <pc:docMk/>
            <pc:sldMk cId="3825193561" sldId="257"/>
            <ac:spMk id="138" creationId="{554811F0-5BEB-DBA7-9933-663BDECCA102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9" creationId="{9E39A73B-F121-65B2-C633-5DE03857A446}"/>
          </ac:spMkLst>
        </pc:spChg>
        <pc:spChg chg="add mod">
          <ac:chgData name="Sofi Fernández" userId="5dcd86d9bf03d87f" providerId="LiveId" clId="{B8CC3017-52E7-4B02-94ED-C1AE866536DE}" dt="2023-11-07T15:31:31.957" v="1511" actId="20577"/>
          <ac:spMkLst>
            <pc:docMk/>
            <pc:sldMk cId="3825193561" sldId="257"/>
            <ac:spMk id="140" creationId="{229023EC-F9A9-AF99-3120-3DD11DA8B0F7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41" creationId="{B607FF2A-5BB0-3204-4CE2-6292F77BC722}"/>
          </ac:spMkLst>
        </pc:spChg>
        <pc:spChg chg="add mod">
          <ac:chgData name="Sofi Fernández" userId="5dcd86d9bf03d87f" providerId="LiveId" clId="{B8CC3017-52E7-4B02-94ED-C1AE866536DE}" dt="2023-11-07T15:31:18.059" v="1501" actId="20577"/>
          <ac:spMkLst>
            <pc:docMk/>
            <pc:sldMk cId="3825193561" sldId="257"/>
            <ac:spMk id="142" creationId="{3FC73ECD-FBE1-E8C9-DFB9-13A3CEE72354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43" creationId="{6D62C253-B68B-29F1-3F25-7783C0E03D10}"/>
          </ac:spMkLst>
        </pc:spChg>
        <pc:spChg chg="add mod">
          <ac:chgData name="Sofi Fernández" userId="5dcd86d9bf03d87f" providerId="LiveId" clId="{B8CC3017-52E7-4B02-94ED-C1AE866536DE}" dt="2023-11-07T15:31:37.839" v="1515" actId="20577"/>
          <ac:spMkLst>
            <pc:docMk/>
            <pc:sldMk cId="3825193561" sldId="257"/>
            <ac:spMk id="144" creationId="{3AF079A7-4E73-0B79-FAC2-6790544F26B6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45" creationId="{29D454FD-C6BC-D66E-D7A0-EACD0A4F0803}"/>
          </ac:spMkLst>
        </pc:spChg>
        <pc:spChg chg="add mod">
          <ac:chgData name="Sofi Fernández" userId="5dcd86d9bf03d87f" providerId="LiveId" clId="{B8CC3017-52E7-4B02-94ED-C1AE866536DE}" dt="2023-11-07T15:31:20.739" v="1503" actId="20577"/>
          <ac:spMkLst>
            <pc:docMk/>
            <pc:sldMk cId="3825193561" sldId="257"/>
            <ac:spMk id="146" creationId="{0A74F251-E864-F34C-2CE3-01BE9984C8C8}"/>
          </ac:spMkLst>
        </pc:spChg>
        <pc:spChg chg="add mod">
          <ac:chgData name="Sofi Fernández" userId="5dcd86d9bf03d87f" providerId="LiveId" clId="{B8CC3017-52E7-4B02-94ED-C1AE866536DE}" dt="2023-11-07T15:31:26.446" v="1507" actId="20577"/>
          <ac:spMkLst>
            <pc:docMk/>
            <pc:sldMk cId="3825193561" sldId="257"/>
            <ac:spMk id="147" creationId="{CC60B24A-5D69-25B0-E257-0F46AA5F0EAE}"/>
          </ac:spMkLst>
        </pc:spChg>
        <pc:grpChg chg="add mod">
          <ac:chgData name="Sofi Fernández" userId="5dcd86d9bf03d87f" providerId="LiveId" clId="{B8CC3017-52E7-4B02-94ED-C1AE866536DE}" dt="2023-11-07T15:33:09.788" v="1529"/>
          <ac:grpSpMkLst>
            <pc:docMk/>
            <pc:sldMk cId="3825193561" sldId="257"/>
            <ac:grpSpMk id="4" creationId="{F58901AC-AE67-FBEF-35B7-C10C8456595E}"/>
          </ac:grpSpMkLst>
        </pc:grpChg>
        <pc:grpChg chg="add mod">
          <ac:chgData name="Sofi Fernández" userId="5dcd86d9bf03d87f" providerId="LiveId" clId="{B8CC3017-52E7-4B02-94ED-C1AE866536DE}" dt="2023-11-09T11:51:17.159" v="2577" actId="1036"/>
          <ac:grpSpMkLst>
            <pc:docMk/>
            <pc:sldMk cId="3825193561" sldId="257"/>
            <ac:grpSpMk id="16" creationId="{DE21A28E-2EB8-0476-925F-0A3E721820A7}"/>
          </ac:grpSpMkLst>
        </pc:grpChg>
        <pc:picChg chg="mod">
          <ac:chgData name="Sofi Fernández" userId="5dcd86d9bf03d87f" providerId="LiveId" clId="{B8CC3017-52E7-4B02-94ED-C1AE866536DE}" dt="2023-11-07T15:33:09.788" v="1529"/>
          <ac:picMkLst>
            <pc:docMk/>
            <pc:sldMk cId="3825193561" sldId="257"/>
            <ac:picMk id="7" creationId="{33B3EE45-E94F-E5FC-4FD8-B8425D616FEB}"/>
          </ac:picMkLst>
        </pc:picChg>
        <pc:picChg chg="mod">
          <ac:chgData name="Sofi Fernández" userId="5dcd86d9bf03d87f" providerId="LiveId" clId="{B8CC3017-52E7-4B02-94ED-C1AE866536DE}" dt="2023-11-07T15:33:09.788" v="1529"/>
          <ac:picMkLst>
            <pc:docMk/>
            <pc:sldMk cId="3825193561" sldId="257"/>
            <ac:picMk id="9" creationId="{B4E295FC-2C41-BDF8-BAD0-DAB2A486FE94}"/>
          </ac:picMkLst>
        </pc:picChg>
        <pc:picChg chg="mod">
          <ac:chgData name="Sofi Fernández" userId="5dcd86d9bf03d87f" providerId="LiveId" clId="{B8CC3017-52E7-4B02-94ED-C1AE866536DE}" dt="2023-11-07T15:33:09.788" v="1529"/>
          <ac:picMkLst>
            <pc:docMk/>
            <pc:sldMk cId="3825193561" sldId="257"/>
            <ac:picMk id="12" creationId="{F1F99D86-6F35-522B-8E57-BC017A0BD335}"/>
          </ac:picMkLst>
        </pc:picChg>
        <pc:picChg chg="add del mod">
          <ac:chgData name="Sofi Fernández" userId="5dcd86d9bf03d87f" providerId="LiveId" clId="{B8CC3017-52E7-4B02-94ED-C1AE866536DE}" dt="2023-11-06T16:55:26.854" v="41" actId="21"/>
          <ac:picMkLst>
            <pc:docMk/>
            <pc:sldMk cId="3825193561" sldId="257"/>
            <ac:picMk id="18" creationId="{60053DDD-ACCA-150E-0498-90365C23317E}"/>
          </ac:picMkLst>
        </pc:picChg>
        <pc:picChg chg="mod">
          <ac:chgData name="Sofi Fernández" userId="5dcd86d9bf03d87f" providerId="LiveId" clId="{B8CC3017-52E7-4B02-94ED-C1AE866536DE}" dt="2023-11-07T15:33:16.121" v="1531"/>
          <ac:picMkLst>
            <pc:docMk/>
            <pc:sldMk cId="3825193561" sldId="257"/>
            <ac:picMk id="19" creationId="{10D73492-8C9C-D798-C5F8-8D05CF62F14D}"/>
          </ac:picMkLst>
        </pc:picChg>
        <pc:picChg chg="add del mod">
          <ac:chgData name="Sofi Fernández" userId="5dcd86d9bf03d87f" providerId="LiveId" clId="{B8CC3017-52E7-4B02-94ED-C1AE866536DE}" dt="2023-11-07T15:32:49.586" v="1526" actId="478"/>
          <ac:picMkLst>
            <pc:docMk/>
            <pc:sldMk cId="3825193561" sldId="257"/>
            <ac:picMk id="20" creationId="{6391AFDF-C859-5D66-F5C3-27DCD2318FF7}"/>
          </ac:picMkLst>
        </pc:picChg>
        <pc:picChg chg="add del mod">
          <ac:chgData name="Sofi Fernández" userId="5dcd86d9bf03d87f" providerId="LiveId" clId="{B8CC3017-52E7-4B02-94ED-C1AE866536DE}" dt="2023-11-07T15:32:49.586" v="1526" actId="478"/>
          <ac:picMkLst>
            <pc:docMk/>
            <pc:sldMk cId="3825193561" sldId="257"/>
            <ac:picMk id="23" creationId="{0FD58F22-1BE8-528A-82CF-F57BF362D806}"/>
          </ac:picMkLst>
        </pc:picChg>
        <pc:picChg chg="mod">
          <ac:chgData name="Sofi Fernández" userId="5dcd86d9bf03d87f" providerId="LiveId" clId="{B8CC3017-52E7-4B02-94ED-C1AE866536DE}" dt="2023-11-07T15:33:16.121" v="1531"/>
          <ac:picMkLst>
            <pc:docMk/>
            <pc:sldMk cId="3825193561" sldId="257"/>
            <ac:picMk id="25" creationId="{A6DBC6F3-1D7F-E5CA-E372-E9E1A6251E04}"/>
          </ac:picMkLst>
        </pc:picChg>
        <pc:picChg chg="add del mod">
          <ac:chgData name="Sofi Fernández" userId="5dcd86d9bf03d87f" providerId="LiveId" clId="{B8CC3017-52E7-4B02-94ED-C1AE866536DE}" dt="2023-11-07T15:32:49.586" v="1526" actId="478"/>
          <ac:picMkLst>
            <pc:docMk/>
            <pc:sldMk cId="3825193561" sldId="257"/>
            <ac:picMk id="26" creationId="{83CC5E17-ABE7-D89A-D026-5875BA4A0E8B}"/>
          </ac:picMkLst>
        </pc:picChg>
        <pc:picChg chg="mod">
          <ac:chgData name="Sofi Fernández" userId="5dcd86d9bf03d87f" providerId="LiveId" clId="{B8CC3017-52E7-4B02-94ED-C1AE866536DE}" dt="2023-11-07T15:33:16.121" v="1531"/>
          <ac:picMkLst>
            <pc:docMk/>
            <pc:sldMk cId="3825193561" sldId="257"/>
            <ac:picMk id="28" creationId="{86798130-18DB-907C-CC96-9245A28546FB}"/>
          </ac:picMkLst>
        </pc:picChg>
        <pc:picChg chg="add del mod">
          <ac:chgData name="Sofi Fernández" userId="5dcd86d9bf03d87f" providerId="LiveId" clId="{B8CC3017-52E7-4B02-94ED-C1AE866536DE}" dt="2023-11-06T17:02:08.694" v="157" actId="478"/>
          <ac:picMkLst>
            <pc:docMk/>
            <pc:sldMk cId="3825193561" sldId="257"/>
            <ac:picMk id="28" creationId="{DF101045-D80D-69D7-E1E1-DAAF286C2022}"/>
          </ac:picMkLst>
        </pc:picChg>
        <pc:picChg chg="add del mod">
          <ac:chgData name="Sofi Fernández" userId="5dcd86d9bf03d87f" providerId="LiveId" clId="{B8CC3017-52E7-4B02-94ED-C1AE866536DE}" dt="2023-11-07T15:32:57.247" v="1527" actId="478"/>
          <ac:picMkLst>
            <pc:docMk/>
            <pc:sldMk cId="3825193561" sldId="257"/>
            <ac:picMk id="43" creationId="{3B8C7FAC-409A-B40C-316F-09A37B3AE56F}"/>
          </ac:picMkLst>
        </pc:picChg>
        <pc:picChg chg="add del mod">
          <ac:chgData name="Sofi Fernández" userId="5dcd86d9bf03d87f" providerId="LiveId" clId="{B8CC3017-52E7-4B02-94ED-C1AE866536DE}" dt="2023-11-07T15:32:57.247" v="1527" actId="478"/>
          <ac:picMkLst>
            <pc:docMk/>
            <pc:sldMk cId="3825193561" sldId="257"/>
            <ac:picMk id="45" creationId="{EDF87F5B-51F5-35EE-87F4-754EA123846D}"/>
          </ac:picMkLst>
        </pc:picChg>
        <pc:picChg chg="add del mod">
          <ac:chgData name="Sofi Fernández" userId="5dcd86d9bf03d87f" providerId="LiveId" clId="{B8CC3017-52E7-4B02-94ED-C1AE866536DE}" dt="2023-11-07T15:32:57.247" v="1527" actId="478"/>
          <ac:picMkLst>
            <pc:docMk/>
            <pc:sldMk cId="3825193561" sldId="257"/>
            <ac:picMk id="47" creationId="{96CDEDE9-0065-0FA6-CAE2-74421DF7349B}"/>
          </ac:picMkLst>
        </pc:picChg>
        <pc:picChg chg="add del mod">
          <ac:chgData name="Sofi Fernández" userId="5dcd86d9bf03d87f" providerId="LiveId" clId="{B8CC3017-52E7-4B02-94ED-C1AE866536DE}" dt="2023-11-06T17:31:20.520" v="561" actId="478"/>
          <ac:picMkLst>
            <pc:docMk/>
            <pc:sldMk cId="3825193561" sldId="257"/>
            <ac:picMk id="59" creationId="{31536CBC-5A25-BE89-05E2-4913CBC0EE1D}"/>
          </ac:picMkLst>
        </pc:picChg>
        <pc:picChg chg="add del mod">
          <ac:chgData name="Sofi Fernández" userId="5dcd86d9bf03d87f" providerId="LiveId" clId="{B8CC3017-52E7-4B02-94ED-C1AE866536DE}" dt="2023-11-07T15:33:14.013" v="1530" actId="478"/>
          <ac:picMkLst>
            <pc:docMk/>
            <pc:sldMk cId="3825193561" sldId="257"/>
            <ac:picMk id="64" creationId="{1479BE7E-DF22-68AE-71CB-E0AE8E34E05F}"/>
          </ac:picMkLst>
        </pc:picChg>
        <pc:picChg chg="add del mod">
          <ac:chgData name="Sofi Fernández" userId="5dcd86d9bf03d87f" providerId="LiveId" clId="{B8CC3017-52E7-4B02-94ED-C1AE866536DE}" dt="2023-11-07T15:33:14.013" v="1530" actId="478"/>
          <ac:picMkLst>
            <pc:docMk/>
            <pc:sldMk cId="3825193561" sldId="257"/>
            <ac:picMk id="66" creationId="{9D7B208F-4EA2-CC78-9312-D82E40CE533F}"/>
          </ac:picMkLst>
        </pc:picChg>
        <pc:picChg chg="add del mod">
          <ac:chgData name="Sofi Fernández" userId="5dcd86d9bf03d87f" providerId="LiveId" clId="{B8CC3017-52E7-4B02-94ED-C1AE866536DE}" dt="2023-11-07T15:33:14.013" v="1530" actId="478"/>
          <ac:picMkLst>
            <pc:docMk/>
            <pc:sldMk cId="3825193561" sldId="257"/>
            <ac:picMk id="68" creationId="{CDEDC232-C4DB-2EBB-5A6D-630F05A1562F}"/>
          </ac:picMkLst>
        </pc:picChg>
        <pc:picChg chg="add del mod">
          <ac:chgData name="Sofi Fernández" userId="5dcd86d9bf03d87f" providerId="LiveId" clId="{B8CC3017-52E7-4B02-94ED-C1AE866536DE}" dt="2023-11-06T17:16:08.437" v="365" actId="478"/>
          <ac:picMkLst>
            <pc:docMk/>
            <pc:sldMk cId="3825193561" sldId="257"/>
            <ac:picMk id="71" creationId="{9CDF82CF-5A8C-C579-6A5D-8A230FBA5466}"/>
          </ac:picMkLst>
        </pc:picChg>
        <pc:picChg chg="add del mod">
          <ac:chgData name="Sofi Fernández" userId="5dcd86d9bf03d87f" providerId="LiveId" clId="{B8CC3017-52E7-4B02-94ED-C1AE866536DE}" dt="2023-11-06T17:24:18.070" v="468" actId="478"/>
          <ac:picMkLst>
            <pc:docMk/>
            <pc:sldMk cId="3825193561" sldId="257"/>
            <ac:picMk id="76" creationId="{6F300BEC-8FAF-FB15-F0BA-9498B577D6F0}"/>
          </ac:picMkLst>
        </pc:picChg>
        <pc:picChg chg="add mod">
          <ac:chgData name="Sofi Fernández" userId="5dcd86d9bf03d87f" providerId="LiveId" clId="{B8CC3017-52E7-4B02-94ED-C1AE866536DE}" dt="2023-11-06T17:31:09.437" v="560" actId="1076"/>
          <ac:picMkLst>
            <pc:docMk/>
            <pc:sldMk cId="3825193561" sldId="257"/>
            <ac:picMk id="83" creationId="{91230485-D919-4A69-5F48-45753A9F94D6}"/>
          </ac:picMkLst>
        </pc:picChg>
        <pc:picChg chg="add mod">
          <ac:chgData name="Sofi Fernández" userId="5dcd86d9bf03d87f" providerId="LiveId" clId="{B8CC3017-52E7-4B02-94ED-C1AE866536DE}" dt="2023-11-06T17:31:51.793" v="564" actId="1076"/>
          <ac:picMkLst>
            <pc:docMk/>
            <pc:sldMk cId="3825193561" sldId="257"/>
            <ac:picMk id="84" creationId="{42DF5340-A43C-BF94-D169-3C8D8AAF9246}"/>
          </ac:picMkLst>
        </pc:picChg>
        <pc:picChg chg="add del mod">
          <ac:chgData name="Sofi Fernández" userId="5dcd86d9bf03d87f" providerId="LiveId" clId="{B8CC3017-52E7-4B02-94ED-C1AE866536DE}" dt="2023-11-07T15:33:14.013" v="1530" actId="478"/>
          <ac:picMkLst>
            <pc:docMk/>
            <pc:sldMk cId="3825193561" sldId="257"/>
            <ac:picMk id="90" creationId="{87FD3725-74C4-AD3C-D590-E5C92B131900}"/>
          </ac:picMkLst>
        </pc:picChg>
        <pc:picChg chg="add del mod">
          <ac:chgData name="Sofi Fernández" userId="5dcd86d9bf03d87f" providerId="LiveId" clId="{B8CC3017-52E7-4B02-94ED-C1AE866536DE}" dt="2023-11-07T15:33:14.013" v="1530" actId="478"/>
          <ac:picMkLst>
            <pc:docMk/>
            <pc:sldMk cId="3825193561" sldId="257"/>
            <ac:picMk id="92" creationId="{201DFF94-EC35-F1B2-3CCC-A16C8C4A9179}"/>
          </ac:picMkLst>
        </pc:picChg>
        <pc:picChg chg="add del mod">
          <ac:chgData name="Sofi Fernández" userId="5dcd86d9bf03d87f" providerId="LiveId" clId="{B8CC3017-52E7-4B02-94ED-C1AE866536DE}" dt="2023-11-07T15:33:14.013" v="1530" actId="478"/>
          <ac:picMkLst>
            <pc:docMk/>
            <pc:sldMk cId="3825193561" sldId="257"/>
            <ac:picMk id="94" creationId="{753FEE59-AE57-CBBD-DD9D-8DD04D3AAF8A}"/>
          </ac:picMkLst>
        </pc:picChg>
        <pc:picChg chg="add del mod">
          <ac:chgData name="Sofi Fernández" userId="5dcd86d9bf03d87f" providerId="LiveId" clId="{B8CC3017-52E7-4B02-94ED-C1AE866536DE}" dt="2023-11-06T17:34:33.154" v="619" actId="478"/>
          <ac:picMkLst>
            <pc:docMk/>
            <pc:sldMk cId="3825193561" sldId="257"/>
            <ac:picMk id="104" creationId="{84B99CDC-BC0C-4BFA-AA4A-4245DA4388F7}"/>
          </ac:picMkLst>
        </pc:picChg>
        <pc:picChg chg="add mod">
          <ac:chgData name="Sofi Fernández" userId="5dcd86d9bf03d87f" providerId="LiveId" clId="{B8CC3017-52E7-4B02-94ED-C1AE866536DE}" dt="2023-11-06T17:34:27.936" v="618" actId="1076"/>
          <ac:picMkLst>
            <pc:docMk/>
            <pc:sldMk cId="3825193561" sldId="257"/>
            <ac:picMk id="105" creationId="{DAF13FA4-A604-3A2A-9A55-A09C6754346D}"/>
          </ac:picMkLst>
        </pc:picChg>
        <pc:picChg chg="add mod">
          <ac:chgData name="Sofi Fernández" userId="5dcd86d9bf03d87f" providerId="LiveId" clId="{B8CC3017-52E7-4B02-94ED-C1AE866536DE}" dt="2023-11-06T17:45:48.545" v="762" actId="1076"/>
          <ac:picMkLst>
            <pc:docMk/>
            <pc:sldMk cId="3825193561" sldId="257"/>
            <ac:picMk id="111" creationId="{88E5EE98-2047-17C1-10EE-8DB46D006199}"/>
          </ac:picMkLst>
        </pc:picChg>
        <pc:picChg chg="add mod">
          <ac:chgData name="Sofi Fernández" userId="5dcd86d9bf03d87f" providerId="LiveId" clId="{B8CC3017-52E7-4B02-94ED-C1AE866536DE}" dt="2023-11-06T17:58:09.070" v="870" actId="1076"/>
          <ac:picMkLst>
            <pc:docMk/>
            <pc:sldMk cId="3825193561" sldId="257"/>
            <ac:picMk id="148" creationId="{8775CD07-CFC8-49A7-D4F5-0357A849DDC7}"/>
          </ac:picMkLst>
        </pc:picChg>
        <pc:cxnChg chg="del mod">
          <ac:chgData name="Sofi Fernández" userId="5dcd86d9bf03d87f" providerId="LiveId" clId="{B8CC3017-52E7-4B02-94ED-C1AE866536DE}" dt="2023-11-09T11:51:09.841" v="2574" actId="478"/>
          <ac:cxnSpMkLst>
            <pc:docMk/>
            <pc:sldMk cId="3825193561" sldId="257"/>
            <ac:cxnSpMk id="6" creationId="{84D96FA1-9695-0666-EBEB-10327926C452}"/>
          </ac:cxnSpMkLst>
        </pc:cxnChg>
        <pc:cxnChg chg="add del mod">
          <ac:chgData name="Sofi Fernández" userId="5dcd86d9bf03d87f" providerId="LiveId" clId="{B8CC3017-52E7-4B02-94ED-C1AE866536DE}" dt="2023-11-07T15:32:49.586" v="1526" actId="478"/>
          <ac:cxnSpMkLst>
            <pc:docMk/>
            <pc:sldMk cId="3825193561" sldId="257"/>
            <ac:cxnSpMk id="13" creationId="{9E387FF8-66BE-84F6-77BD-B4EC0C83D175}"/>
          </ac:cxnSpMkLst>
        </pc:cxnChg>
        <pc:cxnChg chg="del mod">
          <ac:chgData name="Sofi Fernández" userId="5dcd86d9bf03d87f" providerId="LiveId" clId="{B8CC3017-52E7-4B02-94ED-C1AE866536DE}" dt="2023-11-09T11:51:14.719" v="2575" actId="478"/>
          <ac:cxnSpMkLst>
            <pc:docMk/>
            <pc:sldMk cId="3825193561" sldId="257"/>
            <ac:cxnSpMk id="18" creationId="{B902D184-E38E-D65A-ADE5-3A3D35AC933A}"/>
          </ac:cxnSpMkLst>
        </pc:cxnChg>
        <pc:cxnChg chg="add del mod">
          <ac:chgData name="Sofi Fernández" userId="5dcd86d9bf03d87f" providerId="LiveId" clId="{B8CC3017-52E7-4B02-94ED-C1AE866536DE}" dt="2023-11-09T11:51:00.414" v="2573" actId="478"/>
          <ac:cxnSpMkLst>
            <pc:docMk/>
            <pc:sldMk cId="3825193561" sldId="257"/>
            <ac:cxnSpMk id="40" creationId="{AEDCD4F1-E9D7-BACD-2684-2447457F99AC}"/>
          </ac:cxnSpMkLst>
        </pc:cxnChg>
        <pc:cxnChg chg="add del mod">
          <ac:chgData name="Sofi Fernández" userId="5dcd86d9bf03d87f" providerId="LiveId" clId="{B8CC3017-52E7-4B02-94ED-C1AE866536DE}" dt="2023-11-07T15:33:14.013" v="1530" actId="478"/>
          <ac:cxnSpMkLst>
            <pc:docMk/>
            <pc:sldMk cId="3825193561" sldId="257"/>
            <ac:cxnSpMk id="62" creationId="{7CAEDB7E-354B-219C-F166-B233858E7E4A}"/>
          </ac:cxnSpMkLst>
        </pc:cxnChg>
        <pc:cxnChg chg="add del mod">
          <ac:chgData name="Sofi Fernández" userId="5dcd86d9bf03d87f" providerId="LiveId" clId="{B8CC3017-52E7-4B02-94ED-C1AE866536DE}" dt="2023-11-07T15:33:14.013" v="1530" actId="478"/>
          <ac:cxnSpMkLst>
            <pc:docMk/>
            <pc:sldMk cId="3825193561" sldId="257"/>
            <ac:cxnSpMk id="87" creationId="{CDA05DA4-E402-E0C6-3120-F5500A18F6DA}"/>
          </ac:cxnSpMkLst>
        </pc:cxnChg>
      </pc:sldChg>
      <pc:sldChg chg="addSp delSp modSp add mod ord">
        <pc:chgData name="Sofi Fernández" userId="5dcd86d9bf03d87f" providerId="LiveId" clId="{B8CC3017-52E7-4B02-94ED-C1AE866536DE}" dt="2023-11-09T11:55:19.742" v="2631" actId="1076"/>
        <pc:sldMkLst>
          <pc:docMk/>
          <pc:sldMk cId="3293168185" sldId="258"/>
        </pc:sldMkLst>
        <pc:spChg chg="mod ord">
          <ac:chgData name="Sofi Fernández" userId="5dcd86d9bf03d87f" providerId="LiveId" clId="{B8CC3017-52E7-4B02-94ED-C1AE866536DE}" dt="2023-11-07T15:24:37.467" v="1412" actId="167"/>
          <ac:spMkLst>
            <pc:docMk/>
            <pc:sldMk cId="3293168185" sldId="258"/>
            <ac:spMk id="2" creationId="{4ABE2BD1-81D6-71EE-79D9-F6AACA235460}"/>
          </ac:spMkLst>
        </pc:spChg>
        <pc:spChg chg="add mod ord">
          <ac:chgData name="Sofi Fernández" userId="5dcd86d9bf03d87f" providerId="LiveId" clId="{B8CC3017-52E7-4B02-94ED-C1AE866536DE}" dt="2023-11-07T15:32:40.303" v="1525" actId="164"/>
          <ac:spMkLst>
            <pc:docMk/>
            <pc:sldMk cId="3293168185" sldId="258"/>
            <ac:spMk id="3" creationId="{33B81390-4088-3E92-0881-736B5998BCC6}"/>
          </ac:spMkLst>
        </pc:spChg>
        <pc:spChg chg="add mod">
          <ac:chgData name="Sofi Fernández" userId="5dcd86d9bf03d87f" providerId="LiveId" clId="{B8CC3017-52E7-4B02-94ED-C1AE866536DE}" dt="2023-11-07T15:25:55.695" v="1440" actId="1076"/>
          <ac:spMkLst>
            <pc:docMk/>
            <pc:sldMk cId="3293168185" sldId="258"/>
            <ac:spMk id="5" creationId="{DE1EEC50-1BF5-60DD-2E85-2E5641D03C88}"/>
          </ac:spMkLst>
        </pc:spChg>
        <pc:spChg chg="add mod">
          <ac:chgData name="Sofi Fernández" userId="5dcd86d9bf03d87f" providerId="LiveId" clId="{B8CC3017-52E7-4B02-94ED-C1AE866536DE}" dt="2023-11-07T15:26:01.515" v="1442" actId="1076"/>
          <ac:spMkLst>
            <pc:docMk/>
            <pc:sldMk cId="3293168185" sldId="258"/>
            <ac:spMk id="7" creationId="{5A5D3D15-605F-41A4-A356-5F269ADE5BD8}"/>
          </ac:spMkLst>
        </pc:spChg>
        <pc:spChg chg="add del mod">
          <ac:chgData name="Sofi Fernández" userId="5dcd86d9bf03d87f" providerId="LiveId" clId="{B8CC3017-52E7-4B02-94ED-C1AE866536DE}" dt="2023-11-06T17:43:05.016" v="746" actId="478"/>
          <ac:spMkLst>
            <pc:docMk/>
            <pc:sldMk cId="3293168185" sldId="258"/>
            <ac:spMk id="7" creationId="{A15A726D-A0C0-815F-8BB7-5E6AF16BB1A1}"/>
          </ac:spMkLst>
        </pc:spChg>
        <pc:spChg chg="add del mod">
          <ac:chgData name="Sofi Fernández" userId="5dcd86d9bf03d87f" providerId="LiveId" clId="{B8CC3017-52E7-4B02-94ED-C1AE866536DE}" dt="2023-11-06T17:43:05.016" v="746" actId="478"/>
          <ac:spMkLst>
            <pc:docMk/>
            <pc:sldMk cId="3293168185" sldId="258"/>
            <ac:spMk id="8" creationId="{44AD308D-3A60-44BE-1E39-3953F5799FF0}"/>
          </ac:spMkLst>
        </pc:spChg>
        <pc:spChg chg="add mod">
          <ac:chgData name="Sofi Fernández" userId="5dcd86d9bf03d87f" providerId="LiveId" clId="{B8CC3017-52E7-4B02-94ED-C1AE866536DE}" dt="2023-11-09T11:55:07.067" v="2622" actId="20577"/>
          <ac:spMkLst>
            <pc:docMk/>
            <pc:sldMk cId="3293168185" sldId="258"/>
            <ac:spMk id="9" creationId="{EF9BB38A-9333-DEA8-3023-FE0B2A6DCAA3}"/>
          </ac:spMkLst>
        </pc:spChg>
        <pc:spChg chg="add mod">
          <ac:chgData name="Sofi Fernández" userId="5dcd86d9bf03d87f" providerId="LiveId" clId="{B8CC3017-52E7-4B02-94ED-C1AE866536DE}" dt="2023-11-07T16:50:36.833" v="2501" actId="14861"/>
          <ac:spMkLst>
            <pc:docMk/>
            <pc:sldMk cId="3293168185" sldId="258"/>
            <ac:spMk id="10" creationId="{3C2EE9AD-EBCD-B1E5-E14C-12A4918BBE09}"/>
          </ac:spMkLst>
        </pc:spChg>
        <pc:spChg chg="add del mod">
          <ac:chgData name="Sofi Fernández" userId="5dcd86d9bf03d87f" providerId="LiveId" clId="{B8CC3017-52E7-4B02-94ED-C1AE866536DE}" dt="2023-11-06T17:42:10.368" v="732" actId="478"/>
          <ac:spMkLst>
            <pc:docMk/>
            <pc:sldMk cId="3293168185" sldId="258"/>
            <ac:spMk id="10" creationId="{552CDBFD-30F8-37E7-11FB-38E513B5CB83}"/>
          </ac:spMkLst>
        </pc:spChg>
        <pc:spChg chg="mod">
          <ac:chgData name="Sofi Fernández" userId="5dcd86d9bf03d87f" providerId="LiveId" clId="{B8CC3017-52E7-4B02-94ED-C1AE866536DE}" dt="2023-11-09T11:54:24.478" v="2614" actId="1038"/>
          <ac:spMkLst>
            <pc:docMk/>
            <pc:sldMk cId="3293168185" sldId="258"/>
            <ac:spMk id="11" creationId="{8BB0C604-DCC0-6A75-24FD-EEEBDFECBF4B}"/>
          </ac:spMkLst>
        </pc:spChg>
        <pc:spChg chg="add mod">
          <ac:chgData name="Sofi Fernández" userId="5dcd86d9bf03d87f" providerId="LiveId" clId="{B8CC3017-52E7-4B02-94ED-C1AE866536DE}" dt="2023-11-07T15:27:41.725" v="1465" actId="20577"/>
          <ac:spMkLst>
            <pc:docMk/>
            <pc:sldMk cId="3293168185" sldId="258"/>
            <ac:spMk id="12" creationId="{EBEA38BD-4F72-C8FE-399D-7940F5116EB7}"/>
          </ac:spMkLst>
        </pc:spChg>
        <pc:spChg chg="add mod">
          <ac:chgData name="Sofi Fernández" userId="5dcd86d9bf03d87f" providerId="LiveId" clId="{B8CC3017-52E7-4B02-94ED-C1AE866536DE}" dt="2023-11-09T11:55:19.742" v="2631" actId="1076"/>
          <ac:spMkLst>
            <pc:docMk/>
            <pc:sldMk cId="3293168185" sldId="258"/>
            <ac:spMk id="14" creationId="{66EE084A-E40D-2145-E4BD-9004B5A2B22C}"/>
          </ac:spMkLst>
        </pc:spChg>
        <pc:spChg chg="del mod">
          <ac:chgData name="Sofi Fernández" userId="5dcd86d9bf03d87f" providerId="LiveId" clId="{B8CC3017-52E7-4B02-94ED-C1AE866536DE}" dt="2023-11-07T15:25:19.301" v="1422" actId="478"/>
          <ac:spMkLst>
            <pc:docMk/>
            <pc:sldMk cId="3293168185" sldId="258"/>
            <ac:spMk id="15" creationId="{7AD55938-D5BA-0961-7E2F-BD56A8DC9BC8}"/>
          </ac:spMkLst>
        </pc:spChg>
        <pc:spChg chg="add mod">
          <ac:chgData name="Sofi Fernández" userId="5dcd86d9bf03d87f" providerId="LiveId" clId="{B8CC3017-52E7-4B02-94ED-C1AE866536DE}" dt="2023-11-07T16:50:21.507" v="2499" actId="1076"/>
          <ac:spMkLst>
            <pc:docMk/>
            <pc:sldMk cId="3293168185" sldId="258"/>
            <ac:spMk id="15" creationId="{A0BB9678-D794-8371-6DC3-20DCADDF2FE4}"/>
          </ac:spMkLst>
        </pc:spChg>
        <pc:spChg chg="mod">
          <ac:chgData name="Sofi Fernández" userId="5dcd86d9bf03d87f" providerId="LiveId" clId="{B8CC3017-52E7-4B02-94ED-C1AE866536DE}" dt="2023-11-09T11:48:17.113" v="2556" actId="14100"/>
          <ac:spMkLst>
            <pc:docMk/>
            <pc:sldMk cId="3293168185" sldId="258"/>
            <ac:spMk id="16" creationId="{CBD7AA1F-7862-17DA-EB70-902310F14951}"/>
          </ac:spMkLst>
        </pc:spChg>
        <pc:spChg chg="add 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17" creationId="{ABCC9318-0D9B-CB55-A4EA-979A580998CE}"/>
          </ac:spMkLst>
        </pc:spChg>
        <pc:spChg chg="add mod">
          <ac:chgData name="Sofi Fernández" userId="5dcd86d9bf03d87f" providerId="LiveId" clId="{B8CC3017-52E7-4B02-94ED-C1AE866536DE}" dt="2023-11-07T15:27:29.576" v="1457" actId="20577"/>
          <ac:spMkLst>
            <pc:docMk/>
            <pc:sldMk cId="3293168185" sldId="258"/>
            <ac:spMk id="18" creationId="{2ECB59DB-1AC7-5113-0FFA-F3D3656F6FD9}"/>
          </ac:spMkLst>
        </pc:spChg>
        <pc:spChg chg="add mod">
          <ac:chgData name="Sofi Fernández" userId="5dcd86d9bf03d87f" providerId="LiveId" clId="{B8CC3017-52E7-4B02-94ED-C1AE866536DE}" dt="2023-11-09T11:55:10.047" v="2626" actId="20577"/>
          <ac:spMkLst>
            <pc:docMk/>
            <pc:sldMk cId="3293168185" sldId="258"/>
            <ac:spMk id="19" creationId="{57D0299A-F9A8-AFB8-C876-CD0B831C5466}"/>
          </ac:spMkLst>
        </pc:spChg>
        <pc:spChg chg="mod">
          <ac:chgData name="Sofi Fernández" userId="5dcd86d9bf03d87f" providerId="LiveId" clId="{B8CC3017-52E7-4B02-94ED-C1AE866536DE}" dt="2023-11-07T15:32:40.303" v="1525" actId="164"/>
          <ac:spMkLst>
            <pc:docMk/>
            <pc:sldMk cId="3293168185" sldId="258"/>
            <ac:spMk id="21" creationId="{94046FD0-6289-2CBA-6285-FD897BE70FD8}"/>
          </ac:spMkLst>
        </pc:spChg>
        <pc:spChg chg="add mod">
          <ac:chgData name="Sofi Fernández" userId="5dcd86d9bf03d87f" providerId="LiveId" clId="{B8CC3017-52E7-4B02-94ED-C1AE866536DE}" dt="2023-11-07T15:27:47.034" v="1469" actId="20577"/>
          <ac:spMkLst>
            <pc:docMk/>
            <pc:sldMk cId="3293168185" sldId="258"/>
            <ac:spMk id="22" creationId="{33C6F69D-1C95-9C20-F905-A3087867B0DD}"/>
          </ac:spMkLst>
        </pc:spChg>
        <pc:spChg chg="mod">
          <ac:chgData name="Sofi Fernández" userId="5dcd86d9bf03d87f" providerId="LiveId" clId="{B8CC3017-52E7-4B02-94ED-C1AE866536DE}" dt="2023-11-07T15:32:40.303" v="1525" actId="164"/>
          <ac:spMkLst>
            <pc:docMk/>
            <pc:sldMk cId="3293168185" sldId="258"/>
            <ac:spMk id="24" creationId="{54730B4B-1763-5BE6-2899-5D445A37A8B5}"/>
          </ac:spMkLst>
        </pc:spChg>
        <pc:spChg chg="add 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25" creationId="{5E460124-1547-0467-C6DE-E6FE81710A1E}"/>
          </ac:spMkLst>
        </pc:spChg>
        <pc:spChg chg="add mod">
          <ac:chgData name="Sofi Fernández" userId="5dcd86d9bf03d87f" providerId="LiveId" clId="{B8CC3017-52E7-4B02-94ED-C1AE866536DE}" dt="2023-11-07T15:27:32.848" v="1459" actId="20577"/>
          <ac:spMkLst>
            <pc:docMk/>
            <pc:sldMk cId="3293168185" sldId="258"/>
            <ac:spMk id="27" creationId="{FE4CB1DE-4250-68CF-30B5-D910B1DA3B92}"/>
          </ac:spMkLst>
        </pc:spChg>
        <pc:spChg chg="add mod">
          <ac:chgData name="Sofi Fernández" userId="5dcd86d9bf03d87f" providerId="LiveId" clId="{B8CC3017-52E7-4B02-94ED-C1AE866536DE}" dt="2023-11-09T11:55:13.414" v="2630" actId="20577"/>
          <ac:spMkLst>
            <pc:docMk/>
            <pc:sldMk cId="3293168185" sldId="258"/>
            <ac:spMk id="28" creationId="{2CA902BD-55E3-27C3-A614-B59F5E154E92}"/>
          </ac:spMkLst>
        </pc:spChg>
        <pc:spChg chg="del">
          <ac:chgData name="Sofi Fernández" userId="5dcd86d9bf03d87f" providerId="LiveId" clId="{B8CC3017-52E7-4B02-94ED-C1AE866536DE}" dt="2023-11-06T17:51:23.011" v="792" actId="478"/>
          <ac:spMkLst>
            <pc:docMk/>
            <pc:sldMk cId="3293168185" sldId="258"/>
            <ac:spMk id="29" creationId="{DC17EB7B-6A0E-959B-40D2-D605A331CCDA}"/>
          </ac:spMkLst>
        </pc:spChg>
        <pc:spChg chg="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30" creationId="{8584C8D4-BCB3-CA2D-E332-0351B8E919F4}"/>
          </ac:spMkLst>
        </pc:spChg>
        <pc:spChg chg="add mod">
          <ac:chgData name="Sofi Fernández" userId="5dcd86d9bf03d87f" providerId="LiveId" clId="{B8CC3017-52E7-4B02-94ED-C1AE866536DE}" dt="2023-11-07T15:27:57.565" v="1477" actId="20577"/>
          <ac:spMkLst>
            <pc:docMk/>
            <pc:sldMk cId="3293168185" sldId="258"/>
            <ac:spMk id="31" creationId="{F62E4B22-BF05-E57C-4CD5-F37AA41E8BEF}"/>
          </ac:spMkLst>
        </pc:spChg>
        <pc:spChg chg="add mod">
          <ac:chgData name="Sofi Fernández" userId="5dcd86d9bf03d87f" providerId="LiveId" clId="{B8CC3017-52E7-4B02-94ED-C1AE866536DE}" dt="2023-11-06T17:43:33.798" v="751" actId="1076"/>
          <ac:spMkLst>
            <pc:docMk/>
            <pc:sldMk cId="3293168185" sldId="258"/>
            <ac:spMk id="32" creationId="{A99CB351-69D8-1FBC-4508-1E11C776AE92}"/>
          </ac:spMkLst>
        </pc:spChg>
        <pc:spChg chg="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33" creationId="{0C47EB58-4C35-63D6-82A2-F1C0958521A0}"/>
          </ac:spMkLst>
        </pc:spChg>
        <pc:spChg chg="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34" creationId="{5AFD0883-25E5-6119-A767-67DB353E2FEA}"/>
          </ac:spMkLst>
        </pc:spChg>
        <pc:spChg chg="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35" creationId="{B00D53EB-C141-0DA2-D2A8-E2C8AAD4D14F}"/>
          </ac:spMkLst>
        </pc:spChg>
        <pc:spChg chg="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36" creationId="{27A1E3BA-7B22-568F-710A-13D9C31552C4}"/>
          </ac:spMkLst>
        </pc:spChg>
        <pc:spChg chg="mod">
          <ac:chgData name="Sofi Fernández" userId="5dcd86d9bf03d87f" providerId="LiveId" clId="{B8CC3017-52E7-4B02-94ED-C1AE866536DE}" dt="2023-11-06T17:43:22.131" v="749" actId="1076"/>
          <ac:spMkLst>
            <pc:docMk/>
            <pc:sldMk cId="3293168185" sldId="258"/>
            <ac:spMk id="37" creationId="{183A3279-C1CA-EC9F-40FA-03DB88C4492A}"/>
          </ac:spMkLst>
        </pc:spChg>
        <pc:spChg chg="mod">
          <ac:chgData name="Sofi Fernández" userId="5dcd86d9bf03d87f" providerId="LiveId" clId="{B8CC3017-52E7-4B02-94ED-C1AE866536DE}" dt="2023-11-09T11:47:20.827" v="2512" actId="1076"/>
          <ac:spMkLst>
            <pc:docMk/>
            <pc:sldMk cId="3293168185" sldId="258"/>
            <ac:spMk id="38" creationId="{35D78177-BEE8-2931-0CBB-A0414A3D73D4}"/>
          </ac:spMkLst>
        </pc:spChg>
        <pc:spChg chg="add mod">
          <ac:chgData name="Sofi Fernández" userId="5dcd86d9bf03d87f" providerId="LiveId" clId="{B8CC3017-52E7-4B02-94ED-C1AE866536DE}" dt="2023-11-07T15:27:37.017" v="1461" actId="20577"/>
          <ac:spMkLst>
            <pc:docMk/>
            <pc:sldMk cId="3293168185" sldId="258"/>
            <ac:spMk id="39" creationId="{2804B28E-EC69-C142-7A0A-3813AE8086FB}"/>
          </ac:spMkLst>
        </pc:spChg>
        <pc:spChg chg="del">
          <ac:chgData name="Sofi Fernández" userId="5dcd86d9bf03d87f" providerId="LiveId" clId="{B8CC3017-52E7-4B02-94ED-C1AE866536DE}" dt="2023-11-07T15:21:29.335" v="1375" actId="478"/>
          <ac:spMkLst>
            <pc:docMk/>
            <pc:sldMk cId="3293168185" sldId="258"/>
            <ac:spMk id="41" creationId="{A3EF8608-F345-FE53-E88A-3B4567096F19}"/>
          </ac:spMkLst>
        </pc:spChg>
        <pc:spChg chg="del">
          <ac:chgData name="Sofi Fernández" userId="5dcd86d9bf03d87f" providerId="LiveId" clId="{B8CC3017-52E7-4B02-94ED-C1AE866536DE}" dt="2023-11-07T15:21:48.768" v="1377" actId="478"/>
          <ac:spMkLst>
            <pc:docMk/>
            <pc:sldMk cId="3293168185" sldId="258"/>
            <ac:spMk id="44" creationId="{67DD5A3F-1011-CDA2-FEA1-659C6DF02F9D}"/>
          </ac:spMkLst>
        </pc:spChg>
        <pc:spChg chg="del">
          <ac:chgData name="Sofi Fernández" userId="5dcd86d9bf03d87f" providerId="LiveId" clId="{B8CC3017-52E7-4B02-94ED-C1AE866536DE}" dt="2023-11-07T15:21:48.768" v="1377" actId="478"/>
          <ac:spMkLst>
            <pc:docMk/>
            <pc:sldMk cId="3293168185" sldId="258"/>
            <ac:spMk id="46" creationId="{CB2F0174-6E26-784A-79E0-ACB762DCC330}"/>
          </ac:spMkLst>
        </pc:spChg>
        <pc:spChg chg="del">
          <ac:chgData name="Sofi Fernández" userId="5dcd86d9bf03d87f" providerId="LiveId" clId="{B8CC3017-52E7-4B02-94ED-C1AE866536DE}" dt="2023-11-07T15:21:48.768" v="1377" actId="478"/>
          <ac:spMkLst>
            <pc:docMk/>
            <pc:sldMk cId="3293168185" sldId="258"/>
            <ac:spMk id="48" creationId="{5D8B98BB-0FA0-A2D3-F1BE-E3F6FABD18FF}"/>
          </ac:spMkLst>
        </pc:spChg>
        <pc:spChg chg="add mod">
          <ac:chgData name="Sofi Fernández" userId="5dcd86d9bf03d87f" providerId="LiveId" clId="{B8CC3017-52E7-4B02-94ED-C1AE866536DE}" dt="2023-11-07T15:32:40.303" v="1525" actId="164"/>
          <ac:spMkLst>
            <pc:docMk/>
            <pc:sldMk cId="3293168185" sldId="258"/>
            <ac:spMk id="49" creationId="{DB53F212-7132-0FC4-0D31-5AA2F701C603}"/>
          </ac:spMkLst>
        </pc:spChg>
        <pc:spChg chg="del">
          <ac:chgData name="Sofi Fernández" userId="5dcd86d9bf03d87f" providerId="LiveId" clId="{B8CC3017-52E7-4B02-94ED-C1AE866536DE}" dt="2023-11-07T15:21:52.564" v="1379" actId="478"/>
          <ac:spMkLst>
            <pc:docMk/>
            <pc:sldMk cId="3293168185" sldId="258"/>
            <ac:spMk id="63" creationId="{42BC26E7-8132-CAE7-CB55-6592045512C2}"/>
          </ac:spMkLst>
        </pc:spChg>
        <pc:spChg chg="del">
          <ac:chgData name="Sofi Fernández" userId="5dcd86d9bf03d87f" providerId="LiveId" clId="{B8CC3017-52E7-4B02-94ED-C1AE866536DE}" dt="2023-11-07T15:21:51.625" v="1378" actId="478"/>
          <ac:spMkLst>
            <pc:docMk/>
            <pc:sldMk cId="3293168185" sldId="258"/>
            <ac:spMk id="65" creationId="{3C5BFB64-9816-32FE-3CDE-EE5C08257589}"/>
          </ac:spMkLst>
        </pc:spChg>
        <pc:spChg chg="del">
          <ac:chgData name="Sofi Fernández" userId="5dcd86d9bf03d87f" providerId="LiveId" clId="{B8CC3017-52E7-4B02-94ED-C1AE866536DE}" dt="2023-11-07T15:21:51.625" v="1378" actId="478"/>
          <ac:spMkLst>
            <pc:docMk/>
            <pc:sldMk cId="3293168185" sldId="258"/>
            <ac:spMk id="67" creationId="{D7B2ABD9-4E12-E0CF-302A-5F80BC6968D9}"/>
          </ac:spMkLst>
        </pc:spChg>
        <pc:spChg chg="del">
          <ac:chgData name="Sofi Fernández" userId="5dcd86d9bf03d87f" providerId="LiveId" clId="{B8CC3017-52E7-4B02-94ED-C1AE866536DE}" dt="2023-11-07T15:21:51.625" v="1378" actId="478"/>
          <ac:spMkLst>
            <pc:docMk/>
            <pc:sldMk cId="3293168185" sldId="258"/>
            <ac:spMk id="69" creationId="{B015CF6A-0971-2C55-B5DD-F39B0673527C}"/>
          </ac:spMkLst>
        </pc:spChg>
        <pc:spChg chg="mod">
          <ac:chgData name="Sofi Fernández" userId="5dcd86d9bf03d87f" providerId="LiveId" clId="{B8CC3017-52E7-4B02-94ED-C1AE866536DE}" dt="2023-11-07T16:50:48.258" v="2508" actId="20577"/>
          <ac:spMkLst>
            <pc:docMk/>
            <pc:sldMk cId="3293168185" sldId="258"/>
            <ac:spMk id="70" creationId="{084C9A23-BA74-FD1E-172E-E3091008A701}"/>
          </ac:spMkLst>
        </pc:spChg>
        <pc:spChg chg="mod">
          <ac:chgData name="Sofi Fernández" userId="5dcd86d9bf03d87f" providerId="LiveId" clId="{B8CC3017-52E7-4B02-94ED-C1AE866536DE}" dt="2023-11-07T16:49:32.924" v="2469" actId="1036"/>
          <ac:spMkLst>
            <pc:docMk/>
            <pc:sldMk cId="3293168185" sldId="258"/>
            <ac:spMk id="77" creationId="{285327E0-09AF-34F1-A295-90EAE9DE882D}"/>
          </ac:spMkLst>
        </pc:spChg>
        <pc:spChg chg="mod">
          <ac:chgData name="Sofi Fernández" userId="5dcd86d9bf03d87f" providerId="LiveId" clId="{B8CC3017-52E7-4B02-94ED-C1AE866536DE}" dt="2023-11-07T16:49:32.924" v="2469" actId="1036"/>
          <ac:spMkLst>
            <pc:docMk/>
            <pc:sldMk cId="3293168185" sldId="258"/>
            <ac:spMk id="78" creationId="{9B72C90B-885C-B485-788D-6EAA57E39F85}"/>
          </ac:spMkLst>
        </pc:spChg>
        <pc:spChg chg="mod">
          <ac:chgData name="Sofi Fernández" userId="5dcd86d9bf03d87f" providerId="LiveId" clId="{B8CC3017-52E7-4B02-94ED-C1AE866536DE}" dt="2023-11-09T11:54:24.478" v="2614" actId="1038"/>
          <ac:spMkLst>
            <pc:docMk/>
            <pc:sldMk cId="3293168185" sldId="258"/>
            <ac:spMk id="79" creationId="{A59264C3-17E8-9A03-8483-76B7DB6AA84E}"/>
          </ac:spMkLst>
        </pc:spChg>
        <pc:spChg chg="del">
          <ac:chgData name="Sofi Fernández" userId="5dcd86d9bf03d87f" providerId="LiveId" clId="{B8CC3017-52E7-4B02-94ED-C1AE866536DE}" dt="2023-11-06T17:25:05.954" v="470" actId="478"/>
          <ac:spMkLst>
            <pc:docMk/>
            <pc:sldMk cId="3293168185" sldId="258"/>
            <ac:spMk id="80" creationId="{89A73DE1-DF1A-BB2E-3E7E-8B55F142BAF8}"/>
          </ac:spMkLst>
        </pc:spChg>
        <pc:grpChg chg="add mod">
          <ac:chgData name="Sofi Fernández" userId="5dcd86d9bf03d87f" providerId="LiveId" clId="{B8CC3017-52E7-4B02-94ED-C1AE866536DE}" dt="2023-11-07T15:32:40.303" v="1525" actId="164"/>
          <ac:grpSpMkLst>
            <pc:docMk/>
            <pc:sldMk cId="3293168185" sldId="258"/>
            <ac:grpSpMk id="8" creationId="{920DD69B-69A9-2396-85DE-D91D2CD2A640}"/>
          </ac:grpSpMkLst>
        </pc:grpChg>
        <pc:picChg chg="add mod">
          <ac:chgData name="Sofi Fernández" userId="5dcd86d9bf03d87f" providerId="LiveId" clId="{B8CC3017-52E7-4B02-94ED-C1AE866536DE}" dt="2023-11-09T11:54:24.478" v="2614" actId="1038"/>
          <ac:picMkLst>
            <pc:docMk/>
            <pc:sldMk cId="3293168185" sldId="258"/>
            <ac:picMk id="4" creationId="{721C85A8-7978-261C-7249-C296EC55217D}"/>
          </ac:picMkLst>
        </pc:picChg>
        <pc:picChg chg="add mod">
          <ac:chgData name="Sofi Fernández" userId="5dcd86d9bf03d87f" providerId="LiveId" clId="{B8CC3017-52E7-4B02-94ED-C1AE866536DE}" dt="2023-11-09T11:54:24.478" v="2614" actId="1038"/>
          <ac:picMkLst>
            <pc:docMk/>
            <pc:sldMk cId="3293168185" sldId="258"/>
            <ac:picMk id="6" creationId="{8B5B75F0-8D31-80DF-5B83-519E656C0939}"/>
          </ac:picMkLst>
        </pc:picChg>
        <pc:picChg chg="mod">
          <ac:chgData name="Sofi Fernández" userId="5dcd86d9bf03d87f" providerId="LiveId" clId="{B8CC3017-52E7-4B02-94ED-C1AE866536DE}" dt="2023-11-07T15:32:40.303" v="1525" actId="164"/>
          <ac:picMkLst>
            <pc:docMk/>
            <pc:sldMk cId="3293168185" sldId="258"/>
            <ac:picMk id="20" creationId="{6391AFDF-C859-5D66-F5C3-27DCD2318FF7}"/>
          </ac:picMkLst>
        </pc:picChg>
        <pc:picChg chg="mod">
          <ac:chgData name="Sofi Fernández" userId="5dcd86d9bf03d87f" providerId="LiveId" clId="{B8CC3017-52E7-4B02-94ED-C1AE866536DE}" dt="2023-11-07T15:32:40.303" v="1525" actId="164"/>
          <ac:picMkLst>
            <pc:docMk/>
            <pc:sldMk cId="3293168185" sldId="258"/>
            <ac:picMk id="23" creationId="{0FD58F22-1BE8-528A-82CF-F57BF362D806}"/>
          </ac:picMkLst>
        </pc:picChg>
        <pc:picChg chg="del">
          <ac:chgData name="Sofi Fernández" userId="5dcd86d9bf03d87f" providerId="LiveId" clId="{B8CC3017-52E7-4B02-94ED-C1AE866536DE}" dt="2023-11-06T17:51:17.117" v="791" actId="478"/>
          <ac:picMkLst>
            <pc:docMk/>
            <pc:sldMk cId="3293168185" sldId="258"/>
            <ac:picMk id="26" creationId="{83CC5E17-ABE7-D89A-D026-5875BA4A0E8B}"/>
          </ac:picMkLst>
        </pc:picChg>
        <pc:picChg chg="add mod">
          <ac:chgData name="Sofi Fernández" userId="5dcd86d9bf03d87f" providerId="LiveId" clId="{B8CC3017-52E7-4B02-94ED-C1AE866536DE}" dt="2023-11-07T15:32:40.303" v="1525" actId="164"/>
          <ac:picMkLst>
            <pc:docMk/>
            <pc:sldMk cId="3293168185" sldId="258"/>
            <ac:picMk id="42" creationId="{5E5A9488-4877-8B42-D364-A138150C2112}"/>
          </ac:picMkLst>
        </pc:picChg>
        <pc:picChg chg="del">
          <ac:chgData name="Sofi Fernández" userId="5dcd86d9bf03d87f" providerId="LiveId" clId="{B8CC3017-52E7-4B02-94ED-C1AE866536DE}" dt="2023-11-07T15:21:48.768" v="1377" actId="478"/>
          <ac:picMkLst>
            <pc:docMk/>
            <pc:sldMk cId="3293168185" sldId="258"/>
            <ac:picMk id="43" creationId="{3B8C7FAC-409A-B40C-316F-09A37B3AE56F}"/>
          </ac:picMkLst>
        </pc:picChg>
        <pc:picChg chg="del">
          <ac:chgData name="Sofi Fernández" userId="5dcd86d9bf03d87f" providerId="LiveId" clId="{B8CC3017-52E7-4B02-94ED-C1AE866536DE}" dt="2023-11-07T15:21:48.768" v="1377" actId="478"/>
          <ac:picMkLst>
            <pc:docMk/>
            <pc:sldMk cId="3293168185" sldId="258"/>
            <ac:picMk id="45" creationId="{EDF87F5B-51F5-35EE-87F4-754EA123846D}"/>
          </ac:picMkLst>
        </pc:picChg>
        <pc:picChg chg="del">
          <ac:chgData name="Sofi Fernández" userId="5dcd86d9bf03d87f" providerId="LiveId" clId="{B8CC3017-52E7-4B02-94ED-C1AE866536DE}" dt="2023-11-07T15:21:48.768" v="1377" actId="478"/>
          <ac:picMkLst>
            <pc:docMk/>
            <pc:sldMk cId="3293168185" sldId="258"/>
            <ac:picMk id="47" creationId="{96CDEDE9-0065-0FA6-CAE2-74421DF7349B}"/>
          </ac:picMkLst>
        </pc:picChg>
        <pc:picChg chg="add mod">
          <ac:chgData name="Sofi Fernández" userId="5dcd86d9bf03d87f" providerId="LiveId" clId="{B8CC3017-52E7-4B02-94ED-C1AE866536DE}" dt="2023-11-07T16:49:32.924" v="2469" actId="1036"/>
          <ac:picMkLst>
            <pc:docMk/>
            <pc:sldMk cId="3293168185" sldId="258"/>
            <ac:picMk id="50" creationId="{3AA9BEC1-3206-C409-6FE0-664FDB76C797}"/>
          </ac:picMkLst>
        </pc:picChg>
        <pc:picChg chg="del">
          <ac:chgData name="Sofi Fernández" userId="5dcd86d9bf03d87f" providerId="LiveId" clId="{B8CC3017-52E7-4B02-94ED-C1AE866536DE}" dt="2023-11-07T15:21:51.625" v="1378" actId="478"/>
          <ac:picMkLst>
            <pc:docMk/>
            <pc:sldMk cId="3293168185" sldId="258"/>
            <ac:picMk id="64" creationId="{1479BE7E-DF22-68AE-71CB-E0AE8E34E05F}"/>
          </ac:picMkLst>
        </pc:picChg>
        <pc:picChg chg="del">
          <ac:chgData name="Sofi Fernández" userId="5dcd86d9bf03d87f" providerId="LiveId" clId="{B8CC3017-52E7-4B02-94ED-C1AE866536DE}" dt="2023-11-07T15:21:51.625" v="1378" actId="478"/>
          <ac:picMkLst>
            <pc:docMk/>
            <pc:sldMk cId="3293168185" sldId="258"/>
            <ac:picMk id="66" creationId="{9D7B208F-4EA2-CC78-9312-D82E40CE533F}"/>
          </ac:picMkLst>
        </pc:picChg>
        <pc:picChg chg="del">
          <ac:chgData name="Sofi Fernández" userId="5dcd86d9bf03d87f" providerId="LiveId" clId="{B8CC3017-52E7-4B02-94ED-C1AE866536DE}" dt="2023-11-07T15:21:51.625" v="1378" actId="478"/>
          <ac:picMkLst>
            <pc:docMk/>
            <pc:sldMk cId="3293168185" sldId="258"/>
            <ac:picMk id="68" creationId="{CDEDC232-C4DB-2EBB-5A6D-630F05A1562F}"/>
          </ac:picMkLst>
        </pc:picChg>
        <pc:cxnChg chg="mod">
          <ac:chgData name="Sofi Fernández" userId="5dcd86d9bf03d87f" providerId="LiveId" clId="{B8CC3017-52E7-4B02-94ED-C1AE866536DE}" dt="2023-11-07T15:32:40.303" v="1525" actId="164"/>
          <ac:cxnSpMkLst>
            <pc:docMk/>
            <pc:sldMk cId="3293168185" sldId="258"/>
            <ac:cxnSpMk id="13" creationId="{9E387FF8-66BE-84F6-77BD-B4EC0C83D175}"/>
          </ac:cxnSpMkLst>
        </pc:cxnChg>
        <pc:cxnChg chg="del">
          <ac:chgData name="Sofi Fernández" userId="5dcd86d9bf03d87f" providerId="LiveId" clId="{B8CC3017-52E7-4B02-94ED-C1AE866536DE}" dt="2023-11-07T15:21:48.768" v="1377" actId="478"/>
          <ac:cxnSpMkLst>
            <pc:docMk/>
            <pc:sldMk cId="3293168185" sldId="258"/>
            <ac:cxnSpMk id="40" creationId="{AEDCD4F1-E9D7-BACD-2684-2447457F99AC}"/>
          </ac:cxnSpMkLst>
        </pc:cxnChg>
        <pc:cxnChg chg="del">
          <ac:chgData name="Sofi Fernández" userId="5dcd86d9bf03d87f" providerId="LiveId" clId="{B8CC3017-52E7-4B02-94ED-C1AE866536DE}" dt="2023-11-07T15:21:51.625" v="1378" actId="478"/>
          <ac:cxnSpMkLst>
            <pc:docMk/>
            <pc:sldMk cId="3293168185" sldId="258"/>
            <ac:cxnSpMk id="62" creationId="{7CAEDB7E-354B-219C-F166-B233858E7E4A}"/>
          </ac:cxnSpMkLst>
        </pc:cxnChg>
      </pc:sldChg>
      <pc:sldChg chg="addSp delSp modSp add del mod">
        <pc:chgData name="Sofi Fernández" userId="5dcd86d9bf03d87f" providerId="LiveId" clId="{B8CC3017-52E7-4B02-94ED-C1AE866536DE}" dt="2023-11-06T18:18:26.330" v="1132" actId="2696"/>
        <pc:sldMkLst>
          <pc:docMk/>
          <pc:sldMk cId="417464563" sldId="259"/>
        </pc:sldMkLst>
        <pc:spChg chg="mod">
          <ac:chgData name="Sofi Fernández" userId="5dcd86d9bf03d87f" providerId="LiveId" clId="{B8CC3017-52E7-4B02-94ED-C1AE866536DE}" dt="2023-11-06T17:52:26.201" v="806" actId="1076"/>
          <ac:spMkLst>
            <pc:docMk/>
            <pc:sldMk cId="417464563" sldId="259"/>
            <ac:spMk id="2" creationId="{4ABE2BD1-81D6-71EE-79D9-F6AACA235460}"/>
          </ac:spMkLst>
        </pc:spChg>
        <pc:spChg chg="add mod">
          <ac:chgData name="Sofi Fernández" userId="5dcd86d9bf03d87f" providerId="LiveId" clId="{B8CC3017-52E7-4B02-94ED-C1AE866536DE}" dt="2023-11-06T17:55:00.478" v="828" actId="1076"/>
          <ac:spMkLst>
            <pc:docMk/>
            <pc:sldMk cId="417464563" sldId="259"/>
            <ac:spMk id="3" creationId="{C7B5EC37-73E6-16DA-63E1-0F4BCCC4E65B}"/>
          </ac:spMkLst>
        </pc:spChg>
        <pc:spChg chg="add 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5" creationId="{7884595E-CB31-2D1C-4C9B-4CD52144F1A0}"/>
          </ac:spMkLst>
        </pc:spChg>
        <pc:spChg chg="add mod">
          <ac:chgData name="Sofi Fernández" userId="5dcd86d9bf03d87f" providerId="LiveId" clId="{B8CC3017-52E7-4B02-94ED-C1AE866536DE}" dt="2023-11-06T18:13:07.374" v="1038" actId="207"/>
          <ac:spMkLst>
            <pc:docMk/>
            <pc:sldMk cId="417464563" sldId="259"/>
            <ac:spMk id="8" creationId="{821A9B6F-3728-8D65-3C75-F0733A580E6E}"/>
          </ac:spMkLst>
        </pc:spChg>
        <pc:spChg chg="mod">
          <ac:chgData name="Sofi Fernández" userId="5dcd86d9bf03d87f" providerId="LiveId" clId="{B8CC3017-52E7-4B02-94ED-C1AE866536DE}" dt="2023-11-06T17:47:44.354" v="771" actId="20577"/>
          <ac:spMkLst>
            <pc:docMk/>
            <pc:sldMk cId="417464563" sldId="259"/>
            <ac:spMk id="11" creationId="{8BB0C604-DCC0-6A75-24FD-EEEBDFECBF4B}"/>
          </ac:spMkLst>
        </pc:spChg>
        <pc:spChg chg="add mod">
          <ac:chgData name="Sofi Fernández" userId="5dcd86d9bf03d87f" providerId="LiveId" clId="{B8CC3017-52E7-4B02-94ED-C1AE866536DE}" dt="2023-11-06T18:13:21.010" v="1040" actId="207"/>
          <ac:spMkLst>
            <pc:docMk/>
            <pc:sldMk cId="417464563" sldId="259"/>
            <ac:spMk id="12" creationId="{C4B3F698-EDFA-0208-062E-E70E9D476D9B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17" creationId="{E9D71DC5-5C05-BF10-5548-CFC246227F4D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18" creationId="{3CB9CE19-1F6B-DDB4-15B5-1A89B997B6C4}"/>
          </ac:spMkLst>
        </pc:spChg>
        <pc:spChg chg="add mod">
          <ac:chgData name="Sofi Fernández" userId="5dcd86d9bf03d87f" providerId="LiveId" clId="{B8CC3017-52E7-4B02-94ED-C1AE866536DE}" dt="2023-11-06T18:14:15.251" v="1064" actId="1076"/>
          <ac:spMkLst>
            <pc:docMk/>
            <pc:sldMk cId="417464563" sldId="259"/>
            <ac:spMk id="19" creationId="{A9EAA978-5778-BEC4-9DF2-3A6EE54F1780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22" creationId="{041E1037-BF86-05D6-6D9D-87FFF3B7CD9A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25" creationId="{93994B79-9A36-5C30-C2AC-4BBAFE44A44D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27" creationId="{97911776-0104-61D0-D281-1072F505BF6C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28" creationId="{7C117B36-D485-D669-1156-424FD286BDA2}"/>
          </ac:spMkLst>
        </pc:spChg>
        <pc:spChg chg="mod">
          <ac:chgData name="Sofi Fernández" userId="5dcd86d9bf03d87f" providerId="LiveId" clId="{B8CC3017-52E7-4B02-94ED-C1AE866536DE}" dt="2023-11-06T17:52:09.425" v="804" actId="20577"/>
          <ac:spMkLst>
            <pc:docMk/>
            <pc:sldMk cId="417464563" sldId="259"/>
            <ac:spMk id="29" creationId="{DC17EB7B-6A0E-959B-40D2-D605A331CCDA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30" creationId="{8D9BD8E8-F46D-E5BB-2C1C-99FAB8A371FE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33" creationId="{B44EA887-04E1-4D3A-D339-536D0C37DE9F}"/>
          </ac:spMkLst>
        </pc:spChg>
        <pc:spChg chg="add del mod">
          <ac:chgData name="Sofi Fernández" userId="5dcd86d9bf03d87f" providerId="LiveId" clId="{B8CC3017-52E7-4B02-94ED-C1AE866536DE}" dt="2023-11-06T18:04:34.295" v="954" actId="478"/>
          <ac:spMkLst>
            <pc:docMk/>
            <pc:sldMk cId="417464563" sldId="259"/>
            <ac:spMk id="34" creationId="{3D811A93-441A-7AC6-7C1F-2851ED74E672}"/>
          </ac:spMkLst>
        </pc:spChg>
        <pc:spChg chg="add mod">
          <ac:chgData name="Sofi Fernández" userId="5dcd86d9bf03d87f" providerId="LiveId" clId="{B8CC3017-52E7-4B02-94ED-C1AE866536DE}" dt="2023-11-06T18:04:15.039" v="952" actId="1076"/>
          <ac:spMkLst>
            <pc:docMk/>
            <pc:sldMk cId="417464563" sldId="259"/>
            <ac:spMk id="36" creationId="{A596080A-BC25-942A-C24A-09D9AAD00458}"/>
          </ac:spMkLst>
        </pc:spChg>
        <pc:spChg chg="mod">
          <ac:chgData name="Sofi Fernández" userId="5dcd86d9bf03d87f" providerId="LiveId" clId="{B8CC3017-52E7-4B02-94ED-C1AE866536DE}" dt="2023-11-06T18:10:12.403" v="1012" actId="1076"/>
          <ac:spMkLst>
            <pc:docMk/>
            <pc:sldMk cId="417464563" sldId="259"/>
            <ac:spMk id="38" creationId="{35D78177-BEE8-2931-0CBB-A0414A3D73D4}"/>
          </ac:spMkLst>
        </pc:spChg>
        <pc:spChg chg="add mod">
          <ac:chgData name="Sofi Fernández" userId="5dcd86d9bf03d87f" providerId="LiveId" clId="{B8CC3017-52E7-4B02-94ED-C1AE866536DE}" dt="2023-11-06T18:04:15.039" v="952" actId="1076"/>
          <ac:spMkLst>
            <pc:docMk/>
            <pc:sldMk cId="417464563" sldId="259"/>
            <ac:spMk id="39" creationId="{53FF5EC3-9CC2-5E44-3379-5567DFA06376}"/>
          </ac:spMkLst>
        </pc:spChg>
        <pc:spChg chg="del">
          <ac:chgData name="Sofi Fernández" userId="5dcd86d9bf03d87f" providerId="LiveId" clId="{B8CC3017-52E7-4B02-94ED-C1AE866536DE}" dt="2023-11-06T17:59:14.714" v="887" actId="478"/>
          <ac:spMkLst>
            <pc:docMk/>
            <pc:sldMk cId="417464563" sldId="259"/>
            <ac:spMk id="41" creationId="{A3EF8608-F345-FE53-E88A-3B4567096F19}"/>
          </ac:spMkLst>
        </pc:spChg>
        <pc:spChg chg="add mod">
          <ac:chgData name="Sofi Fernández" userId="5dcd86d9bf03d87f" providerId="LiveId" clId="{B8CC3017-52E7-4B02-94ED-C1AE866536DE}" dt="2023-11-06T18:04:15.039" v="952" actId="1076"/>
          <ac:spMkLst>
            <pc:docMk/>
            <pc:sldMk cId="417464563" sldId="259"/>
            <ac:spMk id="49" creationId="{BA2CAFE9-3C71-F054-DD84-E0B6A613B21A}"/>
          </ac:spMkLst>
        </pc:spChg>
        <pc:spChg chg="add mod">
          <ac:chgData name="Sofi Fernández" userId="5dcd86d9bf03d87f" providerId="LiveId" clId="{B8CC3017-52E7-4B02-94ED-C1AE866536DE}" dt="2023-11-06T18:04:15.039" v="952" actId="1076"/>
          <ac:spMkLst>
            <pc:docMk/>
            <pc:sldMk cId="417464563" sldId="259"/>
            <ac:spMk id="51" creationId="{13F394DD-1999-A4C9-7512-989690E4F6E6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52" creationId="{D8B6805B-7F0F-83F4-7606-5F6AAB775C37}"/>
          </ac:spMkLst>
        </pc:spChg>
        <pc:spChg chg="add del mod">
          <ac:chgData name="Sofi Fernández" userId="5dcd86d9bf03d87f" providerId="LiveId" clId="{B8CC3017-52E7-4B02-94ED-C1AE866536DE}" dt="2023-11-06T18:07:24.950" v="996" actId="478"/>
          <ac:spMkLst>
            <pc:docMk/>
            <pc:sldMk cId="417464563" sldId="259"/>
            <ac:spMk id="53" creationId="{EA4B7553-B89C-D3DE-9C2A-BAA32D0960E0}"/>
          </ac:spMkLst>
        </pc:spChg>
        <pc:spChg chg="add del mod">
          <ac:chgData name="Sofi Fernández" userId="5dcd86d9bf03d87f" providerId="LiveId" clId="{B8CC3017-52E7-4B02-94ED-C1AE866536DE}" dt="2023-11-06T18:12:38.897" v="1033" actId="478"/>
          <ac:spMkLst>
            <pc:docMk/>
            <pc:sldMk cId="417464563" sldId="259"/>
            <ac:spMk id="55" creationId="{DCCC1E32-98D1-D4A6-D8F5-DF77B7E3CE64}"/>
          </ac:spMkLst>
        </pc:spChg>
        <pc:spChg chg="add mod">
          <ac:chgData name="Sofi Fernández" userId="5dcd86d9bf03d87f" providerId="LiveId" clId="{B8CC3017-52E7-4B02-94ED-C1AE866536DE}" dt="2023-11-06T18:11:00.182" v="1016" actId="1076"/>
          <ac:spMkLst>
            <pc:docMk/>
            <pc:sldMk cId="417464563" sldId="259"/>
            <ac:spMk id="56" creationId="{767A7254-F7FC-9ECA-257D-3773E3247543}"/>
          </ac:spMkLst>
        </pc:spChg>
        <pc:spChg chg="add del mod">
          <ac:chgData name="Sofi Fernández" userId="5dcd86d9bf03d87f" providerId="LiveId" clId="{B8CC3017-52E7-4B02-94ED-C1AE866536DE}" dt="2023-11-06T18:12:12.632" v="1023" actId="478"/>
          <ac:spMkLst>
            <pc:docMk/>
            <pc:sldMk cId="417464563" sldId="259"/>
            <ac:spMk id="59" creationId="{C94CE3D7-C588-D041-EFF5-D90D3184E260}"/>
          </ac:spMkLst>
        </pc:spChg>
        <pc:spChg chg="add del mod">
          <ac:chgData name="Sofi Fernández" userId="5dcd86d9bf03d87f" providerId="LiveId" clId="{B8CC3017-52E7-4B02-94ED-C1AE866536DE}" dt="2023-11-06T18:13:28.191" v="1041" actId="478"/>
          <ac:spMkLst>
            <pc:docMk/>
            <pc:sldMk cId="417464563" sldId="259"/>
            <ac:spMk id="60" creationId="{40C93427-AC74-B007-BECD-C88281D7A97F}"/>
          </ac:spMkLst>
        </pc:spChg>
        <pc:spChg chg="add mod">
          <ac:chgData name="Sofi Fernández" userId="5dcd86d9bf03d87f" providerId="LiveId" clId="{B8CC3017-52E7-4B02-94ED-C1AE866536DE}" dt="2023-11-06T18:12:55.651" v="1037" actId="2085"/>
          <ac:spMkLst>
            <pc:docMk/>
            <pc:sldMk cId="417464563" sldId="259"/>
            <ac:spMk id="61" creationId="{F893155D-6DB7-C459-EAC6-191D3F80073B}"/>
          </ac:spMkLst>
        </pc:spChg>
        <pc:spChg chg="add mod">
          <ac:chgData name="Sofi Fernández" userId="5dcd86d9bf03d87f" providerId="LiveId" clId="{B8CC3017-52E7-4B02-94ED-C1AE866536DE}" dt="2023-11-06T18:13:55.852" v="1063" actId="207"/>
          <ac:spMkLst>
            <pc:docMk/>
            <pc:sldMk cId="417464563" sldId="259"/>
            <ac:spMk id="63" creationId="{A7DCFF87-526F-E5B2-BC53-78F35D096929}"/>
          </ac:spMkLst>
        </pc:spChg>
        <pc:spChg chg="del">
          <ac:chgData name="Sofi Fernández" userId="5dcd86d9bf03d87f" providerId="LiveId" clId="{B8CC3017-52E7-4B02-94ED-C1AE866536DE}" dt="2023-11-06T17:59:07.140" v="886" actId="478"/>
          <ac:spMkLst>
            <pc:docMk/>
            <pc:sldMk cId="417464563" sldId="259"/>
            <ac:spMk id="70" creationId="{084C9A23-BA74-FD1E-172E-E3091008A701}"/>
          </ac:spMkLst>
        </pc:spChg>
        <pc:spChg chg="del">
          <ac:chgData name="Sofi Fernández" userId="5dcd86d9bf03d87f" providerId="LiveId" clId="{B8CC3017-52E7-4B02-94ED-C1AE866536DE}" dt="2023-11-06T17:59:07.140" v="886" actId="478"/>
          <ac:spMkLst>
            <pc:docMk/>
            <pc:sldMk cId="417464563" sldId="259"/>
            <ac:spMk id="72" creationId="{B2F508CC-B5AF-A5B2-156F-2C2016846F24}"/>
          </ac:spMkLst>
        </pc:spChg>
        <pc:spChg chg="del">
          <ac:chgData name="Sofi Fernández" userId="5dcd86d9bf03d87f" providerId="LiveId" clId="{B8CC3017-52E7-4B02-94ED-C1AE866536DE}" dt="2023-11-06T17:59:07.140" v="886" actId="478"/>
          <ac:spMkLst>
            <pc:docMk/>
            <pc:sldMk cId="417464563" sldId="259"/>
            <ac:spMk id="77" creationId="{285327E0-09AF-34F1-A295-90EAE9DE882D}"/>
          </ac:spMkLst>
        </pc:spChg>
        <pc:spChg chg="del">
          <ac:chgData name="Sofi Fernández" userId="5dcd86d9bf03d87f" providerId="LiveId" clId="{B8CC3017-52E7-4B02-94ED-C1AE866536DE}" dt="2023-11-06T17:59:07.140" v="886" actId="478"/>
          <ac:spMkLst>
            <pc:docMk/>
            <pc:sldMk cId="417464563" sldId="259"/>
            <ac:spMk id="78" creationId="{9B72C90B-885C-B485-788D-6EAA57E39F85}"/>
          </ac:spMkLst>
        </pc:spChg>
        <pc:spChg chg="del">
          <ac:chgData name="Sofi Fernández" userId="5dcd86d9bf03d87f" providerId="LiveId" clId="{B8CC3017-52E7-4B02-94ED-C1AE866536DE}" dt="2023-11-06T17:47:53.446" v="772" actId="478"/>
          <ac:spMkLst>
            <pc:docMk/>
            <pc:sldMk cId="417464563" sldId="259"/>
            <ac:spMk id="80" creationId="{89A73DE1-DF1A-BB2E-3E7E-8B55F142BAF8}"/>
          </ac:spMkLst>
        </pc:spChg>
        <pc:spChg chg="del">
          <ac:chgData name="Sofi Fernández" userId="5dcd86d9bf03d87f" providerId="LiveId" clId="{B8CC3017-52E7-4B02-94ED-C1AE866536DE}" dt="2023-11-06T17:47:53.446" v="772" actId="478"/>
          <ac:spMkLst>
            <pc:docMk/>
            <pc:sldMk cId="417464563" sldId="259"/>
            <ac:spMk id="81" creationId="{A19AEDB2-C4CE-3571-A05F-1BB7C8D7DFAD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86" creationId="{6BBBB643-D9DD-783F-5D06-AC9546918F6F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10" creationId="{F9C257E5-1912-83F3-50EE-531F16A02E02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2" creationId="{044D1033-BDF8-8D1C-20AA-C451CD8DC51E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3" creationId="{F300A91E-5873-F5DC-3DAB-3230929864F4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4" creationId="{8351CCEA-73DF-A6EA-D60A-477FCB598795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5" creationId="{5C84D9B6-1002-7EAE-1EA0-E22DAF54670B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6" creationId="{2FF5E466-EAE3-BF1D-A46F-23976CD759A4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7" creationId="{6FF19827-3DC2-5F6D-CF2E-A80A77EFCF19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8" creationId="{926C556D-2E10-3BA2-CB35-9B1036F3F23B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0" creationId="{8A7CBB0A-95D3-7FD3-34CB-567774FA7F76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1" creationId="{EEC5FC63-0775-F894-4349-B54D274E93F3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2" creationId="{BAA83823-8C21-3755-D209-AB43356F6F18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3" creationId="{4DCEC221-1CF8-4F1C-CF90-A9F0B6D0B658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4" creationId="{CBA52219-D96A-A429-616C-5B7735B34311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5" creationId="{DBAF4BF2-4035-DCA0-50CB-DB44B5E62A45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6" creationId="{0334020C-6894-AAFD-34E9-2FE2D6933FE1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7" creationId="{B4E83B1B-B107-7FB8-97E3-141D03383912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8" creationId="{24C65748-624F-3C61-7A5B-40AABD3CAF85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9" creationId="{7B2BFF64-6F95-866E-B8C6-43AA34C0803C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0" creationId="{8AE55E9C-FDEE-5BC4-B310-938FB9D97E35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1" creationId="{98C6C0FA-42AB-A76B-52EC-ED2796B459A3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2" creationId="{92C212CA-8A12-14B1-4068-DA4C0473B5E9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3" creationId="{047BA7AB-E8DA-E6E3-5B19-89E9BEDFD72C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4" creationId="{3C09EA96-EAF3-F080-6FFA-26B082ADFC13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5" creationId="{86C42C2C-00E7-1C5C-D3BF-DF87FEBD5B2F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6" creationId="{6597BA9D-6858-CB00-44D5-933D9D312C0B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7" creationId="{8C701DB9-37A9-9A20-D84D-6FBDE8CF36B4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8" creationId="{554811F0-5BEB-DBA7-9933-663BDECCA102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9" creationId="{9E39A73B-F121-65B2-C633-5DE03857A446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0" creationId="{229023EC-F9A9-AF99-3120-3DD11DA8B0F7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1" creationId="{B607FF2A-5BB0-3204-4CE2-6292F77BC722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2" creationId="{3FC73ECD-FBE1-E8C9-DFB9-13A3CEE72354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3" creationId="{6D62C253-B68B-29F1-3F25-7783C0E03D10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4" creationId="{3AF079A7-4E73-0B79-FAC2-6790544F26B6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5" creationId="{29D454FD-C6BC-D66E-D7A0-EACD0A4F0803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6" creationId="{0A74F251-E864-F34C-2CE3-01BE9984C8C8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7" creationId="{CC60B24A-5D69-25B0-E257-0F46AA5F0EAE}"/>
          </ac:spMkLst>
        </pc:spChg>
        <pc:picChg chg="add mod">
          <ac:chgData name="Sofi Fernández" userId="5dcd86d9bf03d87f" providerId="LiveId" clId="{B8CC3017-52E7-4B02-94ED-C1AE866536DE}" dt="2023-11-06T17:55:00.478" v="828" actId="1076"/>
          <ac:picMkLst>
            <pc:docMk/>
            <pc:sldMk cId="417464563" sldId="259"/>
            <ac:picMk id="4" creationId="{0B8B315C-0021-E64A-CFD0-5BB53334428C}"/>
          </ac:picMkLst>
        </pc:picChg>
        <pc:picChg chg="add del mod">
          <ac:chgData name="Sofi Fernández" userId="5dcd86d9bf03d87f" providerId="LiveId" clId="{B8CC3017-52E7-4B02-94ED-C1AE866536DE}" dt="2023-11-06T17:57:39.049" v="866" actId="21"/>
          <ac:picMkLst>
            <pc:docMk/>
            <pc:sldMk cId="417464563" sldId="259"/>
            <ac:picMk id="7" creationId="{236A3EBB-E848-191D-71A0-D9A0F4538BCD}"/>
          </ac:picMkLst>
        </pc:picChg>
        <pc:picChg chg="add del mod">
          <ac:chgData name="Sofi Fernández" userId="5dcd86d9bf03d87f" providerId="LiveId" clId="{B8CC3017-52E7-4B02-94ED-C1AE866536DE}" dt="2023-11-06T17:54:48.806" v="826" actId="478"/>
          <ac:picMkLst>
            <pc:docMk/>
            <pc:sldMk cId="417464563" sldId="259"/>
            <ac:picMk id="10" creationId="{2CA10B58-F300-01A4-8403-345C2F9F670D}"/>
          </ac:picMkLst>
        </pc:picChg>
        <pc:picChg chg="add del">
          <ac:chgData name="Sofi Fernández" userId="5dcd86d9bf03d87f" providerId="LiveId" clId="{B8CC3017-52E7-4B02-94ED-C1AE866536DE}" dt="2023-11-06T17:57:18.566" v="865" actId="478"/>
          <ac:picMkLst>
            <pc:docMk/>
            <pc:sldMk cId="417464563" sldId="259"/>
            <ac:picMk id="16" creationId="{9CF67946-50D0-A258-38EC-1A4DA85B2B6A}"/>
          </ac:picMkLst>
        </pc:picChg>
        <pc:picChg chg="add mod">
          <ac:chgData name="Sofi Fernández" userId="5dcd86d9bf03d87f" providerId="LiveId" clId="{B8CC3017-52E7-4B02-94ED-C1AE866536DE}" dt="2023-11-06T18:10:51.778" v="1014" actId="1076"/>
          <ac:picMkLst>
            <pc:docMk/>
            <pc:sldMk cId="417464563" sldId="259"/>
            <ac:picMk id="32" creationId="{E3292ED2-0DAC-CCEA-322D-C845871D105C}"/>
          </ac:picMkLst>
        </pc:picChg>
        <pc:picChg chg="add mod">
          <ac:chgData name="Sofi Fernández" userId="5dcd86d9bf03d87f" providerId="LiveId" clId="{B8CC3017-52E7-4B02-94ED-C1AE866536DE}" dt="2023-11-06T18:04:15.039" v="952" actId="1076"/>
          <ac:picMkLst>
            <pc:docMk/>
            <pc:sldMk cId="417464563" sldId="259"/>
            <ac:picMk id="37" creationId="{462DBD3F-1FF9-666C-882F-41D379D6314B}"/>
          </ac:picMkLst>
        </pc:picChg>
        <pc:picChg chg="add mod">
          <ac:chgData name="Sofi Fernández" userId="5dcd86d9bf03d87f" providerId="LiveId" clId="{B8CC3017-52E7-4B02-94ED-C1AE866536DE}" dt="2023-11-06T18:04:15.039" v="952" actId="1076"/>
          <ac:picMkLst>
            <pc:docMk/>
            <pc:sldMk cId="417464563" sldId="259"/>
            <ac:picMk id="42" creationId="{D21FB1AD-A6B9-39AC-BDE3-DAA547F59F78}"/>
          </ac:picMkLst>
        </pc:picChg>
        <pc:picChg chg="add mod">
          <ac:chgData name="Sofi Fernández" userId="5dcd86d9bf03d87f" providerId="LiveId" clId="{B8CC3017-52E7-4B02-94ED-C1AE866536DE}" dt="2023-11-06T18:04:15.039" v="952" actId="1076"/>
          <ac:picMkLst>
            <pc:docMk/>
            <pc:sldMk cId="417464563" sldId="259"/>
            <ac:picMk id="50" creationId="{3142E9DA-2DE0-7A3E-1288-AD24E57FE683}"/>
          </ac:picMkLst>
        </pc:picChg>
        <pc:picChg chg="add mod">
          <ac:chgData name="Sofi Fernández" userId="5dcd86d9bf03d87f" providerId="LiveId" clId="{B8CC3017-52E7-4B02-94ED-C1AE866536DE}" dt="2023-11-06T18:10:51.778" v="1014" actId="1076"/>
          <ac:picMkLst>
            <pc:docMk/>
            <pc:sldMk cId="417464563" sldId="259"/>
            <ac:picMk id="54" creationId="{2C612C4A-32CB-F2AA-A1D0-3F687BA05259}"/>
          </ac:picMkLst>
        </pc:picChg>
        <pc:picChg chg="add mod">
          <ac:chgData name="Sofi Fernández" userId="5dcd86d9bf03d87f" providerId="LiveId" clId="{B8CC3017-52E7-4B02-94ED-C1AE866536DE}" dt="2023-11-06T18:11:54.688" v="1021" actId="1076"/>
          <ac:picMkLst>
            <pc:docMk/>
            <pc:sldMk cId="417464563" sldId="259"/>
            <ac:picMk id="58" creationId="{E68E4D2B-978A-F193-B92F-758717BA8CF4}"/>
          </ac:picMkLst>
        </pc:picChg>
        <pc:picChg chg="del">
          <ac:chgData name="Sofi Fernández" userId="5dcd86d9bf03d87f" providerId="LiveId" clId="{B8CC3017-52E7-4B02-94ED-C1AE866536DE}" dt="2023-11-06T17:47:53.446" v="772" actId="478"/>
          <ac:picMkLst>
            <pc:docMk/>
            <pc:sldMk cId="417464563" sldId="259"/>
            <ac:picMk id="83" creationId="{91230485-D919-4A69-5F48-45753A9F94D6}"/>
          </ac:picMkLst>
        </pc:picChg>
        <pc:picChg chg="del">
          <ac:chgData name="Sofi Fernández" userId="5dcd86d9bf03d87f" providerId="LiveId" clId="{B8CC3017-52E7-4B02-94ED-C1AE866536DE}" dt="2023-11-06T18:09:37.478" v="1007" actId="478"/>
          <ac:picMkLst>
            <pc:docMk/>
            <pc:sldMk cId="417464563" sldId="259"/>
            <ac:picMk id="105" creationId="{DAF13FA4-A604-3A2A-9A55-A09C6754346D}"/>
          </ac:picMkLst>
        </pc:picChg>
        <pc:picChg chg="del">
          <ac:chgData name="Sofi Fernández" userId="5dcd86d9bf03d87f" providerId="LiveId" clId="{B8CC3017-52E7-4B02-94ED-C1AE866536DE}" dt="2023-11-06T18:09:37.478" v="1007" actId="478"/>
          <ac:picMkLst>
            <pc:docMk/>
            <pc:sldMk cId="417464563" sldId="259"/>
            <ac:picMk id="111" creationId="{88E5EE98-2047-17C1-10EE-8DB46D006199}"/>
          </ac:picMkLst>
        </pc:picChg>
        <pc:cxnChg chg="add mod">
          <ac:chgData name="Sofi Fernández" userId="5dcd86d9bf03d87f" providerId="LiveId" clId="{B8CC3017-52E7-4B02-94ED-C1AE866536DE}" dt="2023-11-06T18:04:15.039" v="952" actId="1076"/>
          <ac:cxnSpMkLst>
            <pc:docMk/>
            <pc:sldMk cId="417464563" sldId="259"/>
            <ac:cxnSpMk id="35" creationId="{B71221A0-A8E3-E452-85BC-4B4367DC19AE}"/>
          </ac:cxnSpMkLst>
        </pc:cxnChg>
      </pc:sldChg>
      <pc:sldChg chg="addSp delSp modSp add mod">
        <pc:chgData name="Sofi Fernández" userId="5dcd86d9bf03d87f" providerId="LiveId" clId="{B8CC3017-52E7-4B02-94ED-C1AE866536DE}" dt="2023-11-09T11:55:02.640" v="2618" actId="20577"/>
        <pc:sldMkLst>
          <pc:docMk/>
          <pc:sldMk cId="405992081" sldId="260"/>
        </pc:sldMkLst>
        <pc:spChg chg="mod">
          <ac:chgData name="Sofi Fernández" userId="5dcd86d9bf03d87f" providerId="LiveId" clId="{B8CC3017-52E7-4B02-94ED-C1AE866536DE}" dt="2023-11-07T16:26:34.100" v="2431" actId="14100"/>
          <ac:spMkLst>
            <pc:docMk/>
            <pc:sldMk cId="405992081" sldId="260"/>
            <ac:spMk id="3" creationId="{C7B5EC37-73E6-16DA-63E1-0F4BCCC4E65B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5" creationId="{7884595E-CB31-2D1C-4C9B-4CD52144F1A0}"/>
          </ac:spMkLst>
        </pc:spChg>
        <pc:spChg chg="add mod">
          <ac:chgData name="Sofi Fernández" userId="5dcd86d9bf03d87f" providerId="LiveId" clId="{B8CC3017-52E7-4B02-94ED-C1AE866536DE}" dt="2023-11-06T18:15:14.899" v="1080" actId="20577"/>
          <ac:spMkLst>
            <pc:docMk/>
            <pc:sldMk cId="405992081" sldId="260"/>
            <ac:spMk id="6" creationId="{33F576DE-D8CD-EF2C-AE1B-D196C616657D}"/>
          </ac:spMkLst>
        </pc:spChg>
        <pc:spChg chg="add mod">
          <ac:chgData name="Sofi Fernández" userId="5dcd86d9bf03d87f" providerId="LiveId" clId="{B8CC3017-52E7-4B02-94ED-C1AE866536DE}" dt="2023-11-09T11:51:59.846" v="2581" actId="113"/>
          <ac:spMkLst>
            <pc:docMk/>
            <pc:sldMk cId="405992081" sldId="260"/>
            <ac:spMk id="7" creationId="{887C96EC-F97B-E906-790C-3E28D0629011}"/>
          </ac:spMkLst>
        </pc:spChg>
        <pc:spChg chg="mod">
          <ac:chgData name="Sofi Fernández" userId="5dcd86d9bf03d87f" providerId="LiveId" clId="{B8CC3017-52E7-4B02-94ED-C1AE866536DE}" dt="2023-11-07T16:26:39.057" v="2432" actId="1076"/>
          <ac:spMkLst>
            <pc:docMk/>
            <pc:sldMk cId="405992081" sldId="260"/>
            <ac:spMk id="8" creationId="{821A9B6F-3728-8D65-3C75-F0733A580E6E}"/>
          </ac:spMkLst>
        </pc:spChg>
        <pc:spChg chg="add mod">
          <ac:chgData name="Sofi Fernández" userId="5dcd86d9bf03d87f" providerId="LiveId" clId="{B8CC3017-52E7-4B02-94ED-C1AE866536DE}" dt="2023-11-06T18:18:05.302" v="1130" actId="14100"/>
          <ac:spMkLst>
            <pc:docMk/>
            <pc:sldMk cId="405992081" sldId="260"/>
            <ac:spMk id="9" creationId="{A5C8F572-A56A-BDB0-46AE-24AB332D9CE2}"/>
          </ac:spMkLst>
        </pc:spChg>
        <pc:spChg chg="mod">
          <ac:chgData name="Sofi Fernández" userId="5dcd86d9bf03d87f" providerId="LiveId" clId="{B8CC3017-52E7-4B02-94ED-C1AE866536DE}" dt="2023-11-09T11:54:11.644" v="2605" actId="1076"/>
          <ac:spMkLst>
            <pc:docMk/>
            <pc:sldMk cId="405992081" sldId="260"/>
            <ac:spMk id="11" creationId="{8BB0C604-DCC0-6A75-24FD-EEEBDFECBF4B}"/>
          </ac:spMkLst>
        </pc:spChg>
        <pc:spChg chg="mod">
          <ac:chgData name="Sofi Fernández" userId="5dcd86d9bf03d87f" providerId="LiveId" clId="{B8CC3017-52E7-4B02-94ED-C1AE866536DE}" dt="2023-11-07T16:26:46.915" v="2433" actId="1076"/>
          <ac:spMkLst>
            <pc:docMk/>
            <pc:sldMk cId="405992081" sldId="260"/>
            <ac:spMk id="12" creationId="{C4B3F698-EDFA-0208-062E-E70E9D476D9B}"/>
          </ac:spMkLst>
        </pc:spChg>
        <pc:spChg chg="del">
          <ac:chgData name="Sofi Fernández" userId="5dcd86d9bf03d87f" providerId="LiveId" clId="{B8CC3017-52E7-4B02-94ED-C1AE866536DE}" dt="2023-11-07T16:13:15.433" v="2309" actId="478"/>
          <ac:spMkLst>
            <pc:docMk/>
            <pc:sldMk cId="405992081" sldId="260"/>
            <ac:spMk id="15" creationId="{7AD55938-D5BA-0961-7E2F-BD56A8DC9BC8}"/>
          </ac:spMkLst>
        </pc:spChg>
        <pc:spChg chg="add mod">
          <ac:chgData name="Sofi Fernández" userId="5dcd86d9bf03d87f" providerId="LiveId" clId="{B8CC3017-52E7-4B02-94ED-C1AE866536DE}" dt="2023-11-06T18:21:56.202" v="1199" actId="20577"/>
          <ac:spMkLst>
            <pc:docMk/>
            <pc:sldMk cId="405992081" sldId="260"/>
            <ac:spMk id="16" creationId="{BA26927B-A7F1-F3CF-5DAF-8EC87C7988A5}"/>
          </ac:spMkLst>
        </pc:spChg>
        <pc:spChg chg="mod">
          <ac:chgData name="Sofi Fernández" userId="5dcd86d9bf03d87f" providerId="LiveId" clId="{B8CC3017-52E7-4B02-94ED-C1AE866536DE}" dt="2023-11-09T11:49:22.409" v="2566" actId="14861"/>
          <ac:spMkLst>
            <pc:docMk/>
            <pc:sldMk cId="405992081" sldId="260"/>
            <ac:spMk id="17" creationId="{E9D71DC5-5C05-BF10-5548-CFC246227F4D}"/>
          </ac:spMkLst>
        </pc:spChg>
        <pc:spChg chg="mod">
          <ac:chgData name="Sofi Fernández" userId="5dcd86d9bf03d87f" providerId="LiveId" clId="{B8CC3017-52E7-4B02-94ED-C1AE866536DE}" dt="2023-11-09T11:55:02.640" v="2618" actId="20577"/>
          <ac:spMkLst>
            <pc:docMk/>
            <pc:sldMk cId="405992081" sldId="260"/>
            <ac:spMk id="18" creationId="{3CB9CE19-1F6B-DDB4-15B5-1A89B997B6C4}"/>
          </ac:spMkLst>
        </pc:spChg>
        <pc:spChg chg="del">
          <ac:chgData name="Sofi Fernández" userId="5dcd86d9bf03d87f" providerId="LiveId" clId="{B8CC3017-52E7-4B02-94ED-C1AE866536DE}" dt="2023-11-07T16:13:15.433" v="2309" actId="478"/>
          <ac:spMkLst>
            <pc:docMk/>
            <pc:sldMk cId="405992081" sldId="260"/>
            <ac:spMk id="21" creationId="{94046FD0-6289-2CBA-6285-FD897BE70FD8}"/>
          </ac:spMkLst>
        </pc:spChg>
        <pc:spChg chg="del">
          <ac:chgData name="Sofi Fernández" userId="5dcd86d9bf03d87f" providerId="LiveId" clId="{B8CC3017-52E7-4B02-94ED-C1AE866536DE}" dt="2023-11-07T16:13:15.433" v="2309" actId="478"/>
          <ac:spMkLst>
            <pc:docMk/>
            <pc:sldMk cId="405992081" sldId="260"/>
            <ac:spMk id="24" creationId="{54730B4B-1763-5BE6-2899-5D445A37A8B5}"/>
          </ac:spMkLst>
        </pc:spChg>
        <pc:spChg chg="mod">
          <ac:chgData name="Sofi Fernández" userId="5dcd86d9bf03d87f" providerId="LiveId" clId="{B8CC3017-52E7-4B02-94ED-C1AE866536DE}" dt="2023-11-07T16:13:16.921" v="2310"/>
          <ac:spMkLst>
            <pc:docMk/>
            <pc:sldMk cId="405992081" sldId="260"/>
            <ac:spMk id="25" creationId="{69D6F0F9-B5EC-3DAC-8B3B-5EDE89B751EA}"/>
          </ac:spMkLst>
        </pc:spChg>
        <pc:spChg chg="del">
          <ac:chgData name="Sofi Fernández" userId="5dcd86d9bf03d87f" providerId="LiveId" clId="{B8CC3017-52E7-4B02-94ED-C1AE866536DE}" dt="2023-11-06T18:20:12.097" v="1152" actId="478"/>
          <ac:spMkLst>
            <pc:docMk/>
            <pc:sldMk cId="405992081" sldId="260"/>
            <ac:spMk id="25" creationId="{93994B79-9A36-5C30-C2AC-4BBAFE44A44D}"/>
          </ac:spMkLst>
        </pc:spChg>
        <pc:spChg chg="mod">
          <ac:chgData name="Sofi Fernández" userId="5dcd86d9bf03d87f" providerId="LiveId" clId="{B8CC3017-52E7-4B02-94ED-C1AE866536DE}" dt="2023-11-06T18:20:45.017" v="1160" actId="1076"/>
          <ac:spMkLst>
            <pc:docMk/>
            <pc:sldMk cId="405992081" sldId="260"/>
            <ac:spMk id="27" creationId="{97911776-0104-61D0-D281-1072F505BF6C}"/>
          </ac:spMkLst>
        </pc:spChg>
        <pc:spChg chg="mod">
          <ac:chgData name="Sofi Fernández" userId="5dcd86d9bf03d87f" providerId="LiveId" clId="{B8CC3017-52E7-4B02-94ED-C1AE866536DE}" dt="2023-11-06T18:20:34.876" v="1158" actId="1076"/>
          <ac:spMkLst>
            <pc:docMk/>
            <pc:sldMk cId="405992081" sldId="260"/>
            <ac:spMk id="28" creationId="{7C117B36-D485-D669-1156-424FD286BDA2}"/>
          </ac:spMkLst>
        </pc:spChg>
        <pc:spChg chg="del">
          <ac:chgData name="Sofi Fernández" userId="5dcd86d9bf03d87f" providerId="LiveId" clId="{B8CC3017-52E7-4B02-94ED-C1AE866536DE}" dt="2023-11-07T16:13:15.433" v="2309" actId="478"/>
          <ac:spMkLst>
            <pc:docMk/>
            <pc:sldMk cId="405992081" sldId="260"/>
            <ac:spMk id="29" creationId="{DC17EB7B-6A0E-959B-40D2-D605A331CCDA}"/>
          </ac:spMkLst>
        </pc:spChg>
        <pc:spChg chg="mod">
          <ac:chgData name="Sofi Fernández" userId="5dcd86d9bf03d87f" providerId="LiveId" clId="{B8CC3017-52E7-4B02-94ED-C1AE866536DE}" dt="2023-11-06T18:20:28.339" v="1157" actId="1076"/>
          <ac:spMkLst>
            <pc:docMk/>
            <pc:sldMk cId="405992081" sldId="260"/>
            <ac:spMk id="30" creationId="{8D9BD8E8-F46D-E5BB-2C1C-99FAB8A371FE}"/>
          </ac:spMkLst>
        </pc:spChg>
        <pc:spChg chg="add mod">
          <ac:chgData name="Sofi Fernández" userId="5dcd86d9bf03d87f" providerId="LiveId" clId="{B8CC3017-52E7-4B02-94ED-C1AE866536DE}" dt="2023-11-07T16:14:58.548" v="2355" actId="20577"/>
          <ac:spMkLst>
            <pc:docMk/>
            <pc:sldMk cId="405992081" sldId="260"/>
            <ac:spMk id="31" creationId="{64719C0E-F166-E912-7EA3-C017A90193FD}"/>
          </ac:spMkLst>
        </pc:spChg>
        <pc:spChg chg="add mod">
          <ac:chgData name="Sofi Fernández" userId="5dcd86d9bf03d87f" providerId="LiveId" clId="{B8CC3017-52E7-4B02-94ED-C1AE866536DE}" dt="2023-11-07T16:15:10.825" v="2363" actId="20577"/>
          <ac:spMkLst>
            <pc:docMk/>
            <pc:sldMk cId="405992081" sldId="260"/>
            <ac:spMk id="34" creationId="{296E1DC2-005A-502A-EED2-6A2B825DE0CA}"/>
          </ac:spMkLst>
        </pc:spChg>
        <pc:spChg chg="del">
          <ac:chgData name="Sofi Fernández" userId="5dcd86d9bf03d87f" providerId="LiveId" clId="{B8CC3017-52E7-4B02-94ED-C1AE866536DE}" dt="2023-11-06T18:15:40.949" v="1082" actId="478"/>
          <ac:spMkLst>
            <pc:docMk/>
            <pc:sldMk cId="405992081" sldId="260"/>
            <ac:spMk id="36" creationId="{A596080A-BC25-942A-C24A-09D9AAD00458}"/>
          </ac:spMkLst>
        </pc:spChg>
        <pc:spChg chg="mod">
          <ac:chgData name="Sofi Fernández" userId="5dcd86d9bf03d87f" providerId="LiveId" clId="{B8CC3017-52E7-4B02-94ED-C1AE866536DE}" dt="2023-11-07T16:13:16.921" v="2310"/>
          <ac:spMkLst>
            <pc:docMk/>
            <pc:sldMk cId="405992081" sldId="260"/>
            <ac:spMk id="37" creationId="{C028A4C6-1402-D69B-3FBD-51BFED58B996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39" creationId="{53FF5EC3-9CC2-5E44-3379-5567DFA06376}"/>
          </ac:spMkLst>
        </pc:spChg>
        <pc:spChg chg="mod">
          <ac:chgData name="Sofi Fernández" userId="5dcd86d9bf03d87f" providerId="LiveId" clId="{B8CC3017-52E7-4B02-94ED-C1AE866536DE}" dt="2023-11-07T16:13:16.921" v="2310"/>
          <ac:spMkLst>
            <pc:docMk/>
            <pc:sldMk cId="405992081" sldId="260"/>
            <ac:spMk id="40" creationId="{1B6612FC-921A-763E-9EFE-38F7A386E6F3}"/>
          </ac:spMkLst>
        </pc:spChg>
        <pc:spChg chg="mod">
          <ac:chgData name="Sofi Fernández" userId="5dcd86d9bf03d87f" providerId="LiveId" clId="{B8CC3017-52E7-4B02-94ED-C1AE866536DE}" dt="2023-11-07T16:13:16.921" v="2310"/>
          <ac:spMkLst>
            <pc:docMk/>
            <pc:sldMk cId="405992081" sldId="260"/>
            <ac:spMk id="43" creationId="{3DD5559D-FAA3-81F4-60AE-FB5ADB7FB046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44" creationId="{67DD5A3F-1011-CDA2-FEA1-659C6DF02F9D}"/>
          </ac:spMkLst>
        </pc:spChg>
        <pc:spChg chg="mod">
          <ac:chgData name="Sofi Fernández" userId="5dcd86d9bf03d87f" providerId="LiveId" clId="{B8CC3017-52E7-4B02-94ED-C1AE866536DE}" dt="2023-11-07T16:13:22.956" v="2312"/>
          <ac:spMkLst>
            <pc:docMk/>
            <pc:sldMk cId="405992081" sldId="260"/>
            <ac:spMk id="45" creationId="{6D47C52C-2492-E538-7B74-97275EB5EDA7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46" creationId="{CB2F0174-6E26-784A-79E0-ACB762DCC330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48" creationId="{5D8B98BB-0FA0-A2D3-F1BE-E3F6FABD18FF}"/>
          </ac:spMkLst>
        </pc:spChg>
        <pc:spChg chg="mod">
          <ac:chgData name="Sofi Fernández" userId="5dcd86d9bf03d87f" providerId="LiveId" clId="{B8CC3017-52E7-4B02-94ED-C1AE866536DE}" dt="2023-11-07T16:13:22.956" v="2312"/>
          <ac:spMkLst>
            <pc:docMk/>
            <pc:sldMk cId="405992081" sldId="260"/>
            <ac:spMk id="48" creationId="{92306E96-89F3-301F-237F-2253DDD58A8F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49" creationId="{BA2CAFE9-3C71-F054-DD84-E0B6A613B21A}"/>
          </ac:spMkLst>
        </pc:spChg>
        <pc:spChg chg="mod">
          <ac:chgData name="Sofi Fernández" userId="5dcd86d9bf03d87f" providerId="LiveId" clId="{B8CC3017-52E7-4B02-94ED-C1AE866536DE}" dt="2023-11-07T16:13:22.956" v="2312"/>
          <ac:spMkLst>
            <pc:docMk/>
            <pc:sldMk cId="405992081" sldId="260"/>
            <ac:spMk id="50" creationId="{A2137B69-7DD2-8BD1-D340-243D84B04793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51" creationId="{13F394DD-1999-A4C9-7512-989690E4F6E6}"/>
          </ac:spMkLst>
        </pc:spChg>
        <pc:spChg chg="mod">
          <ac:chgData name="Sofi Fernández" userId="5dcd86d9bf03d87f" providerId="LiveId" clId="{B8CC3017-52E7-4B02-94ED-C1AE866536DE}" dt="2023-11-09T11:49:50.385" v="2568" actId="2711"/>
          <ac:spMkLst>
            <pc:docMk/>
            <pc:sldMk cId="405992081" sldId="260"/>
            <ac:spMk id="52" creationId="{D8B6805B-7F0F-83F4-7606-5F6AAB775C37}"/>
          </ac:spMkLst>
        </pc:spChg>
        <pc:spChg chg="add mod">
          <ac:chgData name="Sofi Fernández" userId="5dcd86d9bf03d87f" providerId="LiveId" clId="{B8CC3017-52E7-4B02-94ED-C1AE866536DE}" dt="2023-11-06T18:22:02.964" v="1209" actId="20577"/>
          <ac:spMkLst>
            <pc:docMk/>
            <pc:sldMk cId="405992081" sldId="260"/>
            <ac:spMk id="53" creationId="{3064B6D1-A1A7-B989-7308-5809E220B08C}"/>
          </ac:spMkLst>
        </pc:spChg>
        <pc:spChg chg="add mod">
          <ac:chgData name="Sofi Fernández" userId="5dcd86d9bf03d87f" providerId="LiveId" clId="{B8CC3017-52E7-4B02-94ED-C1AE866536DE}" dt="2023-11-07T16:15:01.833" v="2357" actId="20577"/>
          <ac:spMkLst>
            <pc:docMk/>
            <pc:sldMk cId="405992081" sldId="260"/>
            <ac:spMk id="55" creationId="{10D06BB1-C39F-0EA2-A787-4DA8BBA1B41D}"/>
          </ac:spMkLst>
        </pc:spChg>
        <pc:spChg chg="add mod">
          <ac:chgData name="Sofi Fernández" userId="5dcd86d9bf03d87f" providerId="LiveId" clId="{B8CC3017-52E7-4B02-94ED-C1AE866536DE}" dt="2023-11-07T16:15:15.644" v="2367" actId="20577"/>
          <ac:spMkLst>
            <pc:docMk/>
            <pc:sldMk cId="405992081" sldId="260"/>
            <ac:spMk id="57" creationId="{35E6F002-2AB9-AB01-A987-BDB922E848DA}"/>
          </ac:spMkLst>
        </pc:spChg>
        <pc:spChg chg="add mod">
          <ac:chgData name="Sofi Fernández" userId="5dcd86d9bf03d87f" providerId="LiveId" clId="{B8CC3017-52E7-4B02-94ED-C1AE866536DE}" dt="2023-11-06T18:22:16.412" v="1223" actId="20577"/>
          <ac:spMkLst>
            <pc:docMk/>
            <pc:sldMk cId="405992081" sldId="260"/>
            <ac:spMk id="60" creationId="{E1574F96-EE65-9966-DEB3-A1EB3500F16C}"/>
          </ac:spMkLst>
        </pc:spChg>
        <pc:spChg chg="mod">
          <ac:chgData name="Sofi Fernández" userId="5dcd86d9bf03d87f" providerId="LiveId" clId="{B8CC3017-52E7-4B02-94ED-C1AE866536DE}" dt="2023-11-07T16:26:39.057" v="2432" actId="1076"/>
          <ac:spMkLst>
            <pc:docMk/>
            <pc:sldMk cId="405992081" sldId="260"/>
            <ac:spMk id="61" creationId="{F893155D-6DB7-C459-EAC6-191D3F80073B}"/>
          </ac:spMkLst>
        </pc:spChg>
        <pc:spChg chg="mod">
          <ac:chgData name="Sofi Fernández" userId="5dcd86d9bf03d87f" providerId="LiveId" clId="{B8CC3017-52E7-4B02-94ED-C1AE866536DE}" dt="2023-11-06T18:15:01.676" v="1072" actId="20577"/>
          <ac:spMkLst>
            <pc:docMk/>
            <pc:sldMk cId="405992081" sldId="260"/>
            <ac:spMk id="63" creationId="{A7DCFF87-526F-E5B2-BC53-78F35D096929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65" creationId="{3C5BFB64-9816-32FE-3CDE-EE5C08257589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67" creationId="{D7B2ABD9-4E12-E0CF-302A-5F80BC6968D9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69" creationId="{B015CF6A-0971-2C55-B5DD-F39B0673527C}"/>
          </ac:spMkLst>
        </pc:spChg>
        <pc:spChg chg="add mod">
          <ac:chgData name="Sofi Fernández" userId="5dcd86d9bf03d87f" providerId="LiveId" clId="{B8CC3017-52E7-4B02-94ED-C1AE866536DE}" dt="2023-11-07T16:15:05.233" v="2359" actId="20577"/>
          <ac:spMkLst>
            <pc:docMk/>
            <pc:sldMk cId="405992081" sldId="260"/>
            <ac:spMk id="70" creationId="{04574211-714F-9305-AF14-FED14F566700}"/>
          </ac:spMkLst>
        </pc:spChg>
        <pc:spChg chg="add mod">
          <ac:chgData name="Sofi Fernández" userId="5dcd86d9bf03d87f" providerId="LiveId" clId="{B8CC3017-52E7-4B02-94ED-C1AE866536DE}" dt="2023-11-07T16:15:20.383" v="2371" actId="20577"/>
          <ac:spMkLst>
            <pc:docMk/>
            <pc:sldMk cId="405992081" sldId="260"/>
            <ac:spMk id="71" creationId="{EC744AFB-E282-2BD4-5F4F-E71C98D8BB44}"/>
          </ac:spMkLst>
        </pc:spChg>
        <pc:spChg chg="mod">
          <ac:chgData name="Sofi Fernández" userId="5dcd86d9bf03d87f" providerId="LiveId" clId="{B8CC3017-52E7-4B02-94ED-C1AE866536DE}" dt="2023-11-07T16:13:22.956" v="2312"/>
          <ac:spMkLst>
            <pc:docMk/>
            <pc:sldMk cId="405992081" sldId="260"/>
            <ac:spMk id="72" creationId="{297920D6-0A91-C986-A0B5-67FD7A52A10F}"/>
          </ac:spMkLst>
        </pc:spChg>
        <pc:spChg chg="add 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73" creationId="{2BA168D9-FBA8-511A-25E7-5EF045B7798C}"/>
          </ac:spMkLst>
        </pc:spChg>
        <pc:spChg chg="add mod">
          <ac:chgData name="Sofi Fernández" userId="5dcd86d9bf03d87f" providerId="LiveId" clId="{B8CC3017-52E7-4B02-94ED-C1AE866536DE}" dt="2023-11-07T16:27:11.119" v="2443" actId="207"/>
          <ac:spMkLst>
            <pc:docMk/>
            <pc:sldMk cId="405992081" sldId="260"/>
            <ac:spMk id="74" creationId="{B2E8E51C-DC11-F1D0-5046-D7D86CCBAB02}"/>
          </ac:spMkLst>
        </pc:spChg>
        <pc:spChg chg="mod">
          <ac:chgData name="Sofi Fernández" userId="5dcd86d9bf03d87f" providerId="LiveId" clId="{B8CC3017-52E7-4B02-94ED-C1AE866536DE}" dt="2023-11-09T11:48:50.880" v="2560" actId="1076"/>
          <ac:spMkLst>
            <pc:docMk/>
            <pc:sldMk cId="405992081" sldId="260"/>
            <ac:spMk id="85" creationId="{06DD472F-258B-B3EC-8987-4D1DDDE3C5B9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88" creationId="{6B513D03-D763-644A-DFFA-24D40C8BA3D6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91" creationId="{740BA21A-FE0C-2071-2751-B3E10BBB0D52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93" creationId="{70E299D7-1903-F5B0-DC26-4F84A2563258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95" creationId="{030C6F80-6F40-8FF6-EE49-EF8B5D997E18}"/>
          </ac:spMkLst>
        </pc:spChg>
        <pc:spChg chg="mod">
          <ac:chgData name="Sofi Fernández" userId="5dcd86d9bf03d87f" providerId="LiveId" clId="{B8CC3017-52E7-4B02-94ED-C1AE866536DE}" dt="2023-11-09T11:51:31.447" v="2578" actId="14861"/>
          <ac:spMkLst>
            <pc:docMk/>
            <pc:sldMk cId="405992081" sldId="260"/>
            <ac:spMk id="112" creationId="{044D1033-BDF8-8D1C-20AA-C451CD8DC51E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13" creationId="{F300A91E-5873-F5DC-3DAB-3230929864F4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14" creationId="{8351CCEA-73DF-A6EA-D60A-477FCB598795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15" creationId="{5C84D9B6-1002-7EAE-1EA0-E22DAF54670B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16" creationId="{2FF5E466-EAE3-BF1D-A46F-23976CD759A4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17" creationId="{6FF19827-3DC2-5F6D-CF2E-A80A77EFCF19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18" creationId="{926C556D-2E10-3BA2-CB35-9B1036F3F23B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0" creationId="{8A7CBB0A-95D3-7FD3-34CB-567774FA7F76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1" creationId="{EEC5FC63-0775-F894-4349-B54D274E93F3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2" creationId="{BAA83823-8C21-3755-D209-AB43356F6F18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3" creationId="{4DCEC221-1CF8-4F1C-CF90-A9F0B6D0B658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4" creationId="{CBA52219-D96A-A429-616C-5B7735B34311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5" creationId="{DBAF4BF2-4035-DCA0-50CB-DB44B5E62A45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6" creationId="{0334020C-6894-AAFD-34E9-2FE2D6933FE1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7" creationId="{B4E83B1B-B107-7FB8-97E3-141D03383912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8" creationId="{24C65748-624F-3C61-7A5B-40AABD3CAF85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9" creationId="{7B2BFF64-6F95-866E-B8C6-43AA34C0803C}"/>
          </ac:spMkLst>
        </pc:spChg>
        <pc:grpChg chg="add mod">
          <ac:chgData name="Sofi Fernández" userId="5dcd86d9bf03d87f" providerId="LiveId" clId="{B8CC3017-52E7-4B02-94ED-C1AE866536DE}" dt="2023-11-07T16:13:16.921" v="2310"/>
          <ac:grpSpMkLst>
            <pc:docMk/>
            <pc:sldMk cId="405992081" sldId="260"/>
            <ac:grpSpMk id="10" creationId="{7F4CC9C5-2313-4895-7611-DB0564293B46}"/>
          </ac:grpSpMkLst>
        </pc:grpChg>
        <pc:grpChg chg="add del mod">
          <ac:chgData name="Sofi Fernández" userId="5dcd86d9bf03d87f" providerId="LiveId" clId="{B8CC3017-52E7-4B02-94ED-C1AE866536DE}" dt="2023-11-07T16:13:28.154" v="2314" actId="478"/>
          <ac:grpSpMkLst>
            <pc:docMk/>
            <pc:sldMk cId="405992081" sldId="260"/>
            <ac:grpSpMk id="44" creationId="{650545F4-333E-C103-31E5-91CAB62C58D3}"/>
          </ac:grpSpMkLst>
        </pc:grpChg>
        <pc:picChg chg="mod">
          <ac:chgData name="Sofi Fernández" userId="5dcd86d9bf03d87f" providerId="LiveId" clId="{B8CC3017-52E7-4B02-94ED-C1AE866536DE}" dt="2023-11-07T16:26:31.550" v="2430" actId="1076"/>
          <ac:picMkLst>
            <pc:docMk/>
            <pc:sldMk cId="405992081" sldId="260"/>
            <ac:picMk id="4" creationId="{0B8B315C-0021-E64A-CFD0-5BB53334428C}"/>
          </ac:picMkLst>
        </pc:picChg>
        <pc:picChg chg="add mod">
          <ac:chgData name="Sofi Fernández" userId="5dcd86d9bf03d87f" providerId="LiveId" clId="{B8CC3017-52E7-4B02-94ED-C1AE866536DE}" dt="2023-11-06T18:18:11.315" v="1131" actId="207"/>
          <ac:picMkLst>
            <pc:docMk/>
            <pc:sldMk cId="405992081" sldId="260"/>
            <ac:picMk id="14" creationId="{4C67A9EE-6260-0C22-542B-74BC58694F98}"/>
          </ac:picMkLst>
        </pc:picChg>
        <pc:picChg chg="del">
          <ac:chgData name="Sofi Fernández" userId="5dcd86d9bf03d87f" providerId="LiveId" clId="{B8CC3017-52E7-4B02-94ED-C1AE866536DE}" dt="2023-11-07T16:13:15.433" v="2309" actId="478"/>
          <ac:picMkLst>
            <pc:docMk/>
            <pc:sldMk cId="405992081" sldId="260"/>
            <ac:picMk id="20" creationId="{6391AFDF-C859-5D66-F5C3-27DCD2318FF7}"/>
          </ac:picMkLst>
        </pc:picChg>
        <pc:picChg chg="del">
          <ac:chgData name="Sofi Fernández" userId="5dcd86d9bf03d87f" providerId="LiveId" clId="{B8CC3017-52E7-4B02-94ED-C1AE866536DE}" dt="2023-11-07T16:13:15.433" v="2309" actId="478"/>
          <ac:picMkLst>
            <pc:docMk/>
            <pc:sldMk cId="405992081" sldId="260"/>
            <ac:picMk id="23" creationId="{0FD58F22-1BE8-528A-82CF-F57BF362D806}"/>
          </ac:picMkLst>
        </pc:picChg>
        <pc:picChg chg="del">
          <ac:chgData name="Sofi Fernández" userId="5dcd86d9bf03d87f" providerId="LiveId" clId="{B8CC3017-52E7-4B02-94ED-C1AE866536DE}" dt="2023-11-07T16:13:15.433" v="2309" actId="478"/>
          <ac:picMkLst>
            <pc:docMk/>
            <pc:sldMk cId="405992081" sldId="260"/>
            <ac:picMk id="26" creationId="{83CC5E17-ABE7-D89A-D026-5875BA4A0E8B}"/>
          </ac:picMkLst>
        </pc:picChg>
        <pc:picChg chg="mod">
          <ac:chgData name="Sofi Fernández" userId="5dcd86d9bf03d87f" providerId="LiveId" clId="{B8CC3017-52E7-4B02-94ED-C1AE866536DE}" dt="2023-11-06T18:20:38.996" v="1159" actId="1076"/>
          <ac:picMkLst>
            <pc:docMk/>
            <pc:sldMk cId="405992081" sldId="260"/>
            <ac:picMk id="32" creationId="{E3292ED2-0DAC-CCEA-322D-C845871D105C}"/>
          </ac:picMkLst>
        </pc:picChg>
        <pc:picChg chg="mod">
          <ac:chgData name="Sofi Fernández" userId="5dcd86d9bf03d87f" providerId="LiveId" clId="{B8CC3017-52E7-4B02-94ED-C1AE866536DE}" dt="2023-11-07T16:13:16.921" v="2310"/>
          <ac:picMkLst>
            <pc:docMk/>
            <pc:sldMk cId="405992081" sldId="260"/>
            <ac:picMk id="36" creationId="{1E145D3E-9B6A-139D-317B-6862A6B19B4C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37" creationId="{462DBD3F-1FF9-666C-882F-41D379D6314B}"/>
          </ac:picMkLst>
        </pc:picChg>
        <pc:picChg chg="mod">
          <ac:chgData name="Sofi Fernández" userId="5dcd86d9bf03d87f" providerId="LiveId" clId="{B8CC3017-52E7-4B02-94ED-C1AE866536DE}" dt="2023-11-07T16:13:16.921" v="2310"/>
          <ac:picMkLst>
            <pc:docMk/>
            <pc:sldMk cId="405992081" sldId="260"/>
            <ac:picMk id="39" creationId="{82ECCB53-0B38-2BAB-DFD3-9F65EBEEF456}"/>
          </ac:picMkLst>
        </pc:picChg>
        <pc:picChg chg="add mod">
          <ac:chgData name="Sofi Fernández" userId="5dcd86d9bf03d87f" providerId="LiveId" clId="{B8CC3017-52E7-4B02-94ED-C1AE866536DE}" dt="2023-11-06T18:21:34.779" v="1183" actId="1076"/>
          <ac:picMkLst>
            <pc:docMk/>
            <pc:sldMk cId="405992081" sldId="260"/>
            <ac:picMk id="41" creationId="{110E7BA5-E06E-ADC0-5434-1364BAA922F1}"/>
          </ac:picMkLst>
        </pc:picChg>
        <pc:picChg chg="mod">
          <ac:chgData name="Sofi Fernández" userId="5dcd86d9bf03d87f" providerId="LiveId" clId="{B8CC3017-52E7-4B02-94ED-C1AE866536DE}" dt="2023-11-07T16:13:16.921" v="2310"/>
          <ac:picMkLst>
            <pc:docMk/>
            <pc:sldMk cId="405992081" sldId="260"/>
            <ac:picMk id="42" creationId="{A00860D3-8DE8-30F0-0F1F-66BF38D57DF3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42" creationId="{D21FB1AD-A6B9-39AC-BDE3-DAA547F59F78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43" creationId="{3B8C7FAC-409A-B40C-316F-09A37B3AE56F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45" creationId="{EDF87F5B-51F5-35EE-87F4-754EA123846D}"/>
          </ac:picMkLst>
        </pc:picChg>
        <pc:picChg chg="mod">
          <ac:chgData name="Sofi Fernández" userId="5dcd86d9bf03d87f" providerId="LiveId" clId="{B8CC3017-52E7-4B02-94ED-C1AE866536DE}" dt="2023-11-07T16:13:22.956" v="2312"/>
          <ac:picMkLst>
            <pc:docMk/>
            <pc:sldMk cId="405992081" sldId="260"/>
            <ac:picMk id="47" creationId="{3FB4904E-2294-773D-821A-CBFFF043D0C7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47" creationId="{96CDEDE9-0065-0FA6-CAE2-74421DF7349B}"/>
          </ac:picMkLst>
        </pc:picChg>
        <pc:picChg chg="mod">
          <ac:chgData name="Sofi Fernández" userId="5dcd86d9bf03d87f" providerId="LiveId" clId="{B8CC3017-52E7-4B02-94ED-C1AE866536DE}" dt="2023-11-07T16:13:22.956" v="2312"/>
          <ac:picMkLst>
            <pc:docMk/>
            <pc:sldMk cId="405992081" sldId="260"/>
            <ac:picMk id="49" creationId="{D77884FA-11BA-89AF-26C5-DB94E526A2B0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50" creationId="{3142E9DA-2DE0-7A3E-1288-AD24E57FE683}"/>
          </ac:picMkLst>
        </pc:picChg>
        <pc:picChg chg="mod">
          <ac:chgData name="Sofi Fernández" userId="5dcd86d9bf03d87f" providerId="LiveId" clId="{B8CC3017-52E7-4B02-94ED-C1AE866536DE}" dt="2023-11-07T16:13:22.956" v="2312"/>
          <ac:picMkLst>
            <pc:docMk/>
            <pc:sldMk cId="405992081" sldId="260"/>
            <ac:picMk id="51" creationId="{5820FE98-6B5D-5339-2511-979D415EC48F}"/>
          </ac:picMkLst>
        </pc:picChg>
        <pc:picChg chg="del mod">
          <ac:chgData name="Sofi Fernández" userId="5dcd86d9bf03d87f" providerId="LiveId" clId="{B8CC3017-52E7-4B02-94ED-C1AE866536DE}" dt="2023-11-09T11:49:00.047" v="2562" actId="21"/>
          <ac:picMkLst>
            <pc:docMk/>
            <pc:sldMk cId="405992081" sldId="260"/>
            <ac:picMk id="54" creationId="{2C612C4A-32CB-F2AA-A1D0-3F687BA05259}"/>
          </ac:picMkLst>
        </pc:picChg>
        <pc:picChg chg="mod">
          <ac:chgData name="Sofi Fernández" userId="5dcd86d9bf03d87f" providerId="LiveId" clId="{B8CC3017-52E7-4B02-94ED-C1AE866536DE}" dt="2023-11-06T18:17:41.197" v="1125" actId="1076"/>
          <ac:picMkLst>
            <pc:docMk/>
            <pc:sldMk cId="405992081" sldId="260"/>
            <ac:picMk id="58" creationId="{E68E4D2B-978A-F193-B92F-758717BA8CF4}"/>
          </ac:picMkLst>
        </pc:picChg>
        <pc:picChg chg="add mod">
          <ac:chgData name="Sofi Fernández" userId="5dcd86d9bf03d87f" providerId="LiveId" clId="{B8CC3017-52E7-4B02-94ED-C1AE866536DE}" dt="2023-11-07T16:14:52.927" v="2353" actId="1037"/>
          <ac:picMkLst>
            <pc:docMk/>
            <pc:sldMk cId="405992081" sldId="260"/>
            <ac:picMk id="59" creationId="{4BAE1C74-1F64-3242-5AD9-56EECFE5ABBB}"/>
          </ac:picMkLst>
        </pc:picChg>
        <pc:picChg chg="del">
          <ac:chgData name="Sofi Fernández" userId="5dcd86d9bf03d87f" providerId="LiveId" clId="{B8CC3017-52E7-4B02-94ED-C1AE866536DE}" dt="2023-11-07T16:13:20.597" v="2311" actId="478"/>
          <ac:picMkLst>
            <pc:docMk/>
            <pc:sldMk cId="405992081" sldId="260"/>
            <ac:picMk id="64" creationId="{1479BE7E-DF22-68AE-71CB-E0AE8E34E05F}"/>
          </ac:picMkLst>
        </pc:picChg>
        <pc:picChg chg="del">
          <ac:chgData name="Sofi Fernández" userId="5dcd86d9bf03d87f" providerId="LiveId" clId="{B8CC3017-52E7-4B02-94ED-C1AE866536DE}" dt="2023-11-07T16:13:20.597" v="2311" actId="478"/>
          <ac:picMkLst>
            <pc:docMk/>
            <pc:sldMk cId="405992081" sldId="260"/>
            <ac:picMk id="66" creationId="{9D7B208F-4EA2-CC78-9312-D82E40CE533F}"/>
          </ac:picMkLst>
        </pc:picChg>
        <pc:picChg chg="del">
          <ac:chgData name="Sofi Fernández" userId="5dcd86d9bf03d87f" providerId="LiveId" clId="{B8CC3017-52E7-4B02-94ED-C1AE866536DE}" dt="2023-11-07T16:13:20.597" v="2311" actId="478"/>
          <ac:picMkLst>
            <pc:docMk/>
            <pc:sldMk cId="405992081" sldId="260"/>
            <ac:picMk id="68" creationId="{CDEDC232-C4DB-2EBB-5A6D-630F05A1562F}"/>
          </ac:picMkLst>
        </pc:picChg>
        <pc:picChg chg="mod">
          <ac:chgData name="Sofi Fernández" userId="5dcd86d9bf03d87f" providerId="LiveId" clId="{B8CC3017-52E7-4B02-94ED-C1AE866536DE}" dt="2023-11-09T11:54:11.644" v="2605" actId="1076"/>
          <ac:picMkLst>
            <pc:docMk/>
            <pc:sldMk cId="405992081" sldId="260"/>
            <ac:picMk id="84" creationId="{42DF5340-A43C-BF94-D169-3C8D8AAF9246}"/>
          </ac:picMkLst>
        </pc:picChg>
        <pc:picChg chg="del">
          <ac:chgData name="Sofi Fernández" userId="5dcd86d9bf03d87f" providerId="LiveId" clId="{B8CC3017-52E7-4B02-94ED-C1AE866536DE}" dt="2023-11-07T16:13:20.597" v="2311" actId="478"/>
          <ac:picMkLst>
            <pc:docMk/>
            <pc:sldMk cId="405992081" sldId="260"/>
            <ac:picMk id="90" creationId="{87FD3725-74C4-AD3C-D590-E5C92B131900}"/>
          </ac:picMkLst>
        </pc:picChg>
        <pc:picChg chg="del">
          <ac:chgData name="Sofi Fernández" userId="5dcd86d9bf03d87f" providerId="LiveId" clId="{B8CC3017-52E7-4B02-94ED-C1AE866536DE}" dt="2023-11-07T16:13:20.597" v="2311" actId="478"/>
          <ac:picMkLst>
            <pc:docMk/>
            <pc:sldMk cId="405992081" sldId="260"/>
            <ac:picMk id="92" creationId="{201DFF94-EC35-F1B2-3CCC-A16C8C4A9179}"/>
          </ac:picMkLst>
        </pc:picChg>
        <pc:picChg chg="del">
          <ac:chgData name="Sofi Fernández" userId="5dcd86d9bf03d87f" providerId="LiveId" clId="{B8CC3017-52E7-4B02-94ED-C1AE866536DE}" dt="2023-11-07T16:13:20.597" v="2311" actId="478"/>
          <ac:picMkLst>
            <pc:docMk/>
            <pc:sldMk cId="405992081" sldId="260"/>
            <ac:picMk id="94" creationId="{753FEE59-AE57-CBBD-DD9D-8DD04D3AAF8A}"/>
          </ac:picMkLst>
        </pc:picChg>
        <pc:cxnChg chg="del">
          <ac:chgData name="Sofi Fernández" userId="5dcd86d9bf03d87f" providerId="LiveId" clId="{B8CC3017-52E7-4B02-94ED-C1AE866536DE}" dt="2023-11-07T16:13:15.433" v="2309" actId="478"/>
          <ac:cxnSpMkLst>
            <pc:docMk/>
            <pc:sldMk cId="405992081" sldId="260"/>
            <ac:cxnSpMk id="13" creationId="{9E387FF8-66BE-84F6-77BD-B4EC0C83D175}"/>
          </ac:cxnSpMkLst>
        </pc:cxnChg>
        <pc:cxnChg chg="del mod">
          <ac:chgData name="Sofi Fernández" userId="5dcd86d9bf03d87f" providerId="LiveId" clId="{B8CC3017-52E7-4B02-94ED-C1AE866536DE}" dt="2023-11-07T16:27:25.810" v="2445" actId="478"/>
          <ac:cxnSpMkLst>
            <pc:docMk/>
            <pc:sldMk cId="405992081" sldId="260"/>
            <ac:cxnSpMk id="35" creationId="{1D169BE7-1763-6606-1815-BB3777106C3D}"/>
          </ac:cxnSpMkLst>
        </pc:cxnChg>
        <pc:cxnChg chg="del">
          <ac:chgData name="Sofi Fernández" userId="5dcd86d9bf03d87f" providerId="LiveId" clId="{B8CC3017-52E7-4B02-94ED-C1AE866536DE}" dt="2023-11-06T18:15:47.829" v="1083" actId="478"/>
          <ac:cxnSpMkLst>
            <pc:docMk/>
            <pc:sldMk cId="405992081" sldId="260"/>
            <ac:cxnSpMk id="35" creationId="{B71221A0-A8E3-E452-85BC-4B4367DC19AE}"/>
          </ac:cxnSpMkLst>
        </pc:cxnChg>
        <pc:cxnChg chg="del">
          <ac:chgData name="Sofi Fernández" userId="5dcd86d9bf03d87f" providerId="LiveId" clId="{B8CC3017-52E7-4B02-94ED-C1AE866536DE}" dt="2023-11-06T18:15:47.829" v="1083" actId="478"/>
          <ac:cxnSpMkLst>
            <pc:docMk/>
            <pc:sldMk cId="405992081" sldId="260"/>
            <ac:cxnSpMk id="40" creationId="{AEDCD4F1-E9D7-BACD-2684-2447457F99AC}"/>
          </ac:cxnSpMkLst>
        </pc:cxnChg>
        <pc:cxnChg chg="mod">
          <ac:chgData name="Sofi Fernández" userId="5dcd86d9bf03d87f" providerId="LiveId" clId="{B8CC3017-52E7-4B02-94ED-C1AE866536DE}" dt="2023-11-07T16:13:22.956" v="2312"/>
          <ac:cxnSpMkLst>
            <pc:docMk/>
            <pc:sldMk cId="405992081" sldId="260"/>
            <ac:cxnSpMk id="46" creationId="{FA845EBA-B6D1-EB7D-F98E-01CD87EE70A0}"/>
          </ac:cxnSpMkLst>
        </pc:cxnChg>
        <pc:cxnChg chg="del">
          <ac:chgData name="Sofi Fernández" userId="5dcd86d9bf03d87f" providerId="LiveId" clId="{B8CC3017-52E7-4B02-94ED-C1AE866536DE}" dt="2023-11-07T16:13:20.597" v="2311" actId="478"/>
          <ac:cxnSpMkLst>
            <pc:docMk/>
            <pc:sldMk cId="405992081" sldId="260"/>
            <ac:cxnSpMk id="62" creationId="{7CAEDB7E-354B-219C-F166-B233858E7E4A}"/>
          </ac:cxnSpMkLst>
        </pc:cxnChg>
        <pc:cxnChg chg="del">
          <ac:chgData name="Sofi Fernández" userId="5dcd86d9bf03d87f" providerId="LiveId" clId="{B8CC3017-52E7-4B02-94ED-C1AE866536DE}" dt="2023-11-07T16:13:20.597" v="2311" actId="478"/>
          <ac:cxnSpMkLst>
            <pc:docMk/>
            <pc:sldMk cId="405992081" sldId="260"/>
            <ac:cxnSpMk id="87" creationId="{CDA05DA4-E402-E0C6-3120-F5500A18F6DA}"/>
          </ac:cxnSpMkLst>
        </pc:cxnChg>
      </pc:sldChg>
      <pc:sldChg chg="addSp delSp modSp new mod setBg">
        <pc:chgData name="Sofi Fernández" userId="5dcd86d9bf03d87f" providerId="LiveId" clId="{B8CC3017-52E7-4B02-94ED-C1AE866536DE}" dt="2023-11-07T13:50:01.743" v="1374" actId="14734"/>
        <pc:sldMkLst>
          <pc:docMk/>
          <pc:sldMk cId="1466720539" sldId="261"/>
        </pc:sldMkLst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7" creationId="{F3060C83-F051-4F0E-ABAD-AA0DFC48B218}"/>
          </ac:spMkLst>
        </pc:spChg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9" creationId="{83C98ABE-055B-441F-B07E-44F97F083C39}"/>
          </ac:spMkLst>
        </pc:spChg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11" creationId="{29FDB030-9B49-4CED-8CCD-4D99382388AC}"/>
          </ac:spMkLst>
        </pc:spChg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13" creationId="{3783CA14-24A1-485C-8B30-D6A5D87987AD}"/>
          </ac:spMkLst>
        </pc:spChg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15" creationId="{9A97C86A-04D6-40F7-AE84-31AB43E6A846}"/>
          </ac:spMkLst>
        </pc:spChg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17" creationId="{FF9F2414-84E8-453E-B1F3-389FDE8192D9}"/>
          </ac:spMkLst>
        </pc:spChg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19" creationId="{3ECA69A1-7536-43AC-85EF-C7106179F5ED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24" creationId="{F3060C83-F051-4F0E-ABAD-AA0DFC48B218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26" creationId="{83C98ABE-055B-441F-B07E-44F97F083C39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28" creationId="{29FDB030-9B49-4CED-8CCD-4D99382388AC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30" creationId="{3783CA14-24A1-485C-8B30-D6A5D87987AD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32" creationId="{9A97C86A-04D6-40F7-AE84-31AB43E6A846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34" creationId="{FF9F2414-84E8-453E-B1F3-389FDE8192D9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36" creationId="{3ECA69A1-7536-43AC-85EF-C7106179F5ED}"/>
          </ac:spMkLst>
        </pc:spChg>
        <pc:graphicFrameChg chg="add del mod modGraphic">
          <ac:chgData name="Sofi Fernández" userId="5dcd86d9bf03d87f" providerId="LiveId" clId="{B8CC3017-52E7-4B02-94ED-C1AE866536DE}" dt="2023-11-07T13:37:04.764" v="1266" actId="478"/>
          <ac:graphicFrameMkLst>
            <pc:docMk/>
            <pc:sldMk cId="1466720539" sldId="261"/>
            <ac:graphicFrameMk id="2" creationId="{C1CB6DDA-6BC2-9BAA-CD10-A291D616EB9C}"/>
          </ac:graphicFrameMkLst>
        </pc:graphicFrameChg>
        <pc:graphicFrameChg chg="add mod modGraphic">
          <ac:chgData name="Sofi Fernández" userId="5dcd86d9bf03d87f" providerId="LiveId" clId="{B8CC3017-52E7-4B02-94ED-C1AE866536DE}" dt="2023-11-07T13:46:22.154" v="1312"/>
          <ac:graphicFrameMkLst>
            <pc:docMk/>
            <pc:sldMk cId="1466720539" sldId="261"/>
            <ac:graphicFrameMk id="4" creationId="{295B71A8-AFED-07A4-6CA0-6FB9B4996D88}"/>
          </ac:graphicFrameMkLst>
        </pc:graphicFrameChg>
        <pc:graphicFrameChg chg="add del mod">
          <ac:chgData name="Sofi Fernández" userId="5dcd86d9bf03d87f" providerId="LiveId" clId="{B8CC3017-52E7-4B02-94ED-C1AE866536DE}" dt="2023-11-07T13:46:02.909" v="1306"/>
          <ac:graphicFrameMkLst>
            <pc:docMk/>
            <pc:sldMk cId="1466720539" sldId="261"/>
            <ac:graphicFrameMk id="5" creationId="{55C3B4D1-0BDF-098C-CCFA-B81DB7B9BD27}"/>
          </ac:graphicFrameMkLst>
        </pc:graphicFrameChg>
        <pc:graphicFrameChg chg="add del mod modGraphic">
          <ac:chgData name="Sofi Fernández" userId="5dcd86d9bf03d87f" providerId="LiveId" clId="{B8CC3017-52E7-4B02-94ED-C1AE866536DE}" dt="2023-11-07T13:46:35.959" v="1315" actId="478"/>
          <ac:graphicFrameMkLst>
            <pc:docMk/>
            <pc:sldMk cId="1466720539" sldId="261"/>
            <ac:graphicFrameMk id="6" creationId="{E2D3EB38-24E9-10E0-5982-BD4870289CBA}"/>
          </ac:graphicFrameMkLst>
        </pc:graphicFrameChg>
        <pc:graphicFrameChg chg="add mod modGraphic">
          <ac:chgData name="Sofi Fernández" userId="5dcd86d9bf03d87f" providerId="LiveId" clId="{B8CC3017-52E7-4B02-94ED-C1AE866536DE}" dt="2023-11-07T13:50:01.743" v="1374" actId="14734"/>
          <ac:graphicFrameMkLst>
            <pc:docMk/>
            <pc:sldMk cId="1466720539" sldId="261"/>
            <ac:graphicFrameMk id="8" creationId="{47472D3C-EDBA-6910-A608-EB2B4ABDEFB7}"/>
          </ac:graphicFrameMkLst>
        </pc:graphicFrameChg>
        <pc:picChg chg="add del mod">
          <ac:chgData name="Sofi Fernández" userId="5dcd86d9bf03d87f" providerId="LiveId" clId="{B8CC3017-52E7-4B02-94ED-C1AE866536DE}" dt="2023-11-07T13:37:05.935" v="1267" actId="478"/>
          <ac:picMkLst>
            <pc:docMk/>
            <pc:sldMk cId="1466720539" sldId="261"/>
            <ac:picMk id="3" creationId="{6B570687-9C91-A908-9DF7-D9EF167E4BC2}"/>
          </ac:picMkLst>
        </pc:picChg>
      </pc:sldChg>
      <pc:sldChg chg="addSp delSp modSp new mod">
        <pc:chgData name="Sofi Fernández" userId="5dcd86d9bf03d87f" providerId="LiveId" clId="{B8CC3017-52E7-4B02-94ED-C1AE866536DE}" dt="2023-11-09T11:53:54.859" v="2604" actId="1076"/>
        <pc:sldMkLst>
          <pc:docMk/>
          <pc:sldMk cId="185228725" sldId="262"/>
        </pc:sldMkLst>
        <pc:spChg chg="add mod">
          <ac:chgData name="Sofi Fernández" userId="5dcd86d9bf03d87f" providerId="LiveId" clId="{B8CC3017-52E7-4B02-94ED-C1AE866536DE}" dt="2023-11-07T16:07:47.760" v="2259" actId="1076"/>
          <ac:spMkLst>
            <pc:docMk/>
            <pc:sldMk cId="185228725" sldId="262"/>
            <ac:spMk id="3" creationId="{2804D73A-283E-A1F2-9150-052B2D04312D}"/>
          </ac:spMkLst>
        </pc:spChg>
        <pc:spChg chg="add mod">
          <ac:chgData name="Sofi Fernández" userId="5dcd86d9bf03d87f" providerId="LiveId" clId="{B8CC3017-52E7-4B02-94ED-C1AE866536DE}" dt="2023-11-07T15:41:49.302" v="1565" actId="20577"/>
          <ac:spMkLst>
            <pc:docMk/>
            <pc:sldMk cId="185228725" sldId="262"/>
            <ac:spMk id="4" creationId="{A736E6F7-434B-65A0-B50C-F1486C6D792C}"/>
          </ac:spMkLst>
        </pc:spChg>
        <pc:spChg chg="add del mod">
          <ac:chgData name="Sofi Fernández" userId="5dcd86d9bf03d87f" providerId="LiveId" clId="{B8CC3017-52E7-4B02-94ED-C1AE866536DE}" dt="2023-11-07T15:42:16.254" v="1566" actId="478"/>
          <ac:spMkLst>
            <pc:docMk/>
            <pc:sldMk cId="185228725" sldId="262"/>
            <ac:spMk id="5" creationId="{70614946-6D15-42B1-E9E6-23C19FCB9A81}"/>
          </ac:spMkLst>
        </pc:spChg>
        <pc:spChg chg="add del mod">
          <ac:chgData name="Sofi Fernández" userId="5dcd86d9bf03d87f" providerId="LiveId" clId="{B8CC3017-52E7-4B02-94ED-C1AE866536DE}" dt="2023-11-07T15:42:16.254" v="1566" actId="478"/>
          <ac:spMkLst>
            <pc:docMk/>
            <pc:sldMk cId="185228725" sldId="262"/>
            <ac:spMk id="6" creationId="{F1CCF074-311B-6932-5A0B-A6ECC3FCFBF4}"/>
          </ac:spMkLst>
        </pc:spChg>
        <pc:spChg chg="add mod">
          <ac:chgData name="Sofi Fernández" userId="5dcd86d9bf03d87f" providerId="LiveId" clId="{B8CC3017-52E7-4B02-94ED-C1AE866536DE}" dt="2023-11-09T11:52:49.221" v="2586" actId="14861"/>
          <ac:spMkLst>
            <pc:docMk/>
            <pc:sldMk cId="185228725" sldId="262"/>
            <ac:spMk id="9" creationId="{98A6F641-732F-C092-E436-593D107A638C}"/>
          </ac:spMkLst>
        </pc:spChg>
        <pc:spChg chg="add mod">
          <ac:chgData name="Sofi Fernández" userId="5dcd86d9bf03d87f" providerId="LiveId" clId="{B8CC3017-52E7-4B02-94ED-C1AE866536DE}" dt="2023-11-07T16:05:27.900" v="2168" actId="1037"/>
          <ac:spMkLst>
            <pc:docMk/>
            <pc:sldMk cId="185228725" sldId="262"/>
            <ac:spMk id="10" creationId="{5A669A17-175E-B33A-522D-38D5F36D9673}"/>
          </ac:spMkLst>
        </pc:spChg>
        <pc:spChg chg="add mod">
          <ac:chgData name="Sofi Fernández" userId="5dcd86d9bf03d87f" providerId="LiveId" clId="{B8CC3017-52E7-4B02-94ED-C1AE866536DE}" dt="2023-11-07T16:05:47.983" v="2198" actId="1038"/>
          <ac:spMkLst>
            <pc:docMk/>
            <pc:sldMk cId="185228725" sldId="262"/>
            <ac:spMk id="11" creationId="{B0140FD4-A1FF-10CD-DABA-9FA43179CFC3}"/>
          </ac:spMkLst>
        </pc:spChg>
        <pc:spChg chg="add del mod">
          <ac:chgData name="Sofi Fernández" userId="5dcd86d9bf03d87f" providerId="LiveId" clId="{B8CC3017-52E7-4B02-94ED-C1AE866536DE}" dt="2023-11-07T15:44:09.849" v="1618" actId="478"/>
          <ac:spMkLst>
            <pc:docMk/>
            <pc:sldMk cId="185228725" sldId="262"/>
            <ac:spMk id="12" creationId="{E9994FB8-8CAE-BD01-9EAE-276E70D5DD14}"/>
          </ac:spMkLst>
        </pc:spChg>
        <pc:spChg chg="add del mod">
          <ac:chgData name="Sofi Fernández" userId="5dcd86d9bf03d87f" providerId="LiveId" clId="{B8CC3017-52E7-4B02-94ED-C1AE866536DE}" dt="2023-11-07T16:02:04.401" v="2067" actId="113"/>
          <ac:spMkLst>
            <pc:docMk/>
            <pc:sldMk cId="185228725" sldId="262"/>
            <ac:spMk id="13" creationId="{56803101-09E2-C05D-51B6-52E2B2CAA395}"/>
          </ac:spMkLst>
        </pc:spChg>
        <pc:spChg chg="add mod">
          <ac:chgData name="Sofi Fernández" userId="5dcd86d9bf03d87f" providerId="LiveId" clId="{B8CC3017-52E7-4B02-94ED-C1AE866536DE}" dt="2023-11-07T16:05:32.432" v="2170" actId="1076"/>
          <ac:spMkLst>
            <pc:docMk/>
            <pc:sldMk cId="185228725" sldId="262"/>
            <ac:spMk id="14" creationId="{51F3370B-E9B3-2671-0354-F9BD77CD2D32}"/>
          </ac:spMkLst>
        </pc:spChg>
        <pc:spChg chg="add mod">
          <ac:chgData name="Sofi Fernández" userId="5dcd86d9bf03d87f" providerId="LiveId" clId="{B8CC3017-52E7-4B02-94ED-C1AE866536DE}" dt="2023-11-07T16:05:24.246" v="2161" actId="1037"/>
          <ac:spMkLst>
            <pc:docMk/>
            <pc:sldMk cId="185228725" sldId="262"/>
            <ac:spMk id="15" creationId="{4C6E488F-1FCE-E398-90F0-0CFEEF70B108}"/>
          </ac:spMkLst>
        </pc:spChg>
        <pc:spChg chg="add mod">
          <ac:chgData name="Sofi Fernández" userId="5dcd86d9bf03d87f" providerId="LiveId" clId="{B8CC3017-52E7-4B02-94ED-C1AE866536DE}" dt="2023-11-07T16:07:53.579" v="2268" actId="20577"/>
          <ac:spMkLst>
            <pc:docMk/>
            <pc:sldMk cId="185228725" sldId="262"/>
            <ac:spMk id="16" creationId="{FEA346BA-6AF2-E7E7-4E9A-39A8CF49DE71}"/>
          </ac:spMkLst>
        </pc:spChg>
        <pc:spChg chg="add del mod">
          <ac:chgData name="Sofi Fernández" userId="5dcd86d9bf03d87f" providerId="LiveId" clId="{B8CC3017-52E7-4B02-94ED-C1AE866536DE}" dt="2023-11-07T15:44:05.070" v="1617" actId="478"/>
          <ac:spMkLst>
            <pc:docMk/>
            <pc:sldMk cId="185228725" sldId="262"/>
            <ac:spMk id="17" creationId="{DAD429D3-5B76-2AF8-379F-CA88E24505E6}"/>
          </ac:spMkLst>
        </pc:spChg>
        <pc:spChg chg="add mod">
          <ac:chgData name="Sofi Fernández" userId="5dcd86d9bf03d87f" providerId="LiveId" clId="{B8CC3017-52E7-4B02-94ED-C1AE866536DE}" dt="2023-11-07T16:05:24.246" v="2161" actId="1037"/>
          <ac:spMkLst>
            <pc:docMk/>
            <pc:sldMk cId="185228725" sldId="262"/>
            <ac:spMk id="18" creationId="{13A18E28-BA4C-04F8-A044-067B36E094F1}"/>
          </ac:spMkLst>
        </pc:spChg>
        <pc:spChg chg="add del mod">
          <ac:chgData name="Sofi Fernández" userId="5dcd86d9bf03d87f" providerId="LiveId" clId="{B8CC3017-52E7-4B02-94ED-C1AE866536DE}" dt="2023-11-07T15:44:29.881" v="1628" actId="478"/>
          <ac:spMkLst>
            <pc:docMk/>
            <pc:sldMk cId="185228725" sldId="262"/>
            <ac:spMk id="19" creationId="{656A9431-A8BA-C520-ED11-2DCAB8AB8F8C}"/>
          </ac:spMkLst>
        </pc:spChg>
        <pc:spChg chg="add mod">
          <ac:chgData name="Sofi Fernández" userId="5dcd86d9bf03d87f" providerId="LiveId" clId="{B8CC3017-52E7-4B02-94ED-C1AE866536DE}" dt="2023-11-07T16:05:47.983" v="2198" actId="1038"/>
          <ac:spMkLst>
            <pc:docMk/>
            <pc:sldMk cId="185228725" sldId="262"/>
            <ac:spMk id="20" creationId="{AB772EA1-1E45-3F39-5BE2-630E15159C4C}"/>
          </ac:spMkLst>
        </pc:spChg>
        <pc:spChg chg="add del mod">
          <ac:chgData name="Sofi Fernández" userId="5dcd86d9bf03d87f" providerId="LiveId" clId="{B8CC3017-52E7-4B02-94ED-C1AE866536DE}" dt="2023-11-07T15:44:29.881" v="1628" actId="478"/>
          <ac:spMkLst>
            <pc:docMk/>
            <pc:sldMk cId="185228725" sldId="262"/>
            <ac:spMk id="21" creationId="{24003CA2-A2C5-3D10-933C-E47F42303292}"/>
          </ac:spMkLst>
        </pc:spChg>
        <pc:spChg chg="add mod">
          <ac:chgData name="Sofi Fernández" userId="5dcd86d9bf03d87f" providerId="LiveId" clId="{B8CC3017-52E7-4B02-94ED-C1AE866536DE}" dt="2023-11-07T16:05:24.246" v="2161" actId="1037"/>
          <ac:spMkLst>
            <pc:docMk/>
            <pc:sldMk cId="185228725" sldId="262"/>
            <ac:spMk id="22" creationId="{4FB6DA58-EDB2-A291-7CF0-76F355719035}"/>
          </ac:spMkLst>
        </pc:spChg>
        <pc:spChg chg="add del mod">
          <ac:chgData name="Sofi Fernández" userId="5dcd86d9bf03d87f" providerId="LiveId" clId="{B8CC3017-52E7-4B02-94ED-C1AE866536DE}" dt="2023-11-07T15:44:29.881" v="1628" actId="478"/>
          <ac:spMkLst>
            <pc:docMk/>
            <pc:sldMk cId="185228725" sldId="262"/>
            <ac:spMk id="23" creationId="{9F714E2B-E88D-7455-EC03-F0A264EB8E7E}"/>
          </ac:spMkLst>
        </pc:spChg>
        <pc:spChg chg="add mod">
          <ac:chgData name="Sofi Fernández" userId="5dcd86d9bf03d87f" providerId="LiveId" clId="{B8CC3017-52E7-4B02-94ED-C1AE866536DE}" dt="2023-11-07T16:05:47.983" v="2198" actId="1038"/>
          <ac:spMkLst>
            <pc:docMk/>
            <pc:sldMk cId="185228725" sldId="262"/>
            <ac:spMk id="24" creationId="{F57717DB-7B2D-7F76-E24F-69707B43BCF1}"/>
          </ac:spMkLst>
        </pc:spChg>
        <pc:spChg chg="add del mod">
          <ac:chgData name="Sofi Fernández" userId="5dcd86d9bf03d87f" providerId="LiveId" clId="{B8CC3017-52E7-4B02-94ED-C1AE866536DE}" dt="2023-11-07T15:44:29.881" v="1628" actId="478"/>
          <ac:spMkLst>
            <pc:docMk/>
            <pc:sldMk cId="185228725" sldId="262"/>
            <ac:spMk id="25" creationId="{1BA16099-8FFF-2615-2994-D56B0C71EDE6}"/>
          </ac:spMkLst>
        </pc:spChg>
        <pc:spChg chg="mod">
          <ac:chgData name="Sofi Fernández" userId="5dcd86d9bf03d87f" providerId="LiveId" clId="{B8CC3017-52E7-4B02-94ED-C1AE866536DE}" dt="2023-11-07T15:41:39.392" v="1556"/>
          <ac:spMkLst>
            <pc:docMk/>
            <pc:sldMk cId="185228725" sldId="262"/>
            <ac:spMk id="27" creationId="{26511FB3-75E2-64AD-D253-1FC84AEAD9B6}"/>
          </ac:spMkLst>
        </pc:spChg>
        <pc:spChg chg="mod">
          <ac:chgData name="Sofi Fernández" userId="5dcd86d9bf03d87f" providerId="LiveId" clId="{B8CC3017-52E7-4B02-94ED-C1AE866536DE}" dt="2023-11-07T15:41:39.392" v="1556"/>
          <ac:spMkLst>
            <pc:docMk/>
            <pc:sldMk cId="185228725" sldId="262"/>
            <ac:spMk id="30" creationId="{6F5F88C3-8F43-AD82-955C-C0FD5E16053A}"/>
          </ac:spMkLst>
        </pc:spChg>
        <pc:spChg chg="mod">
          <ac:chgData name="Sofi Fernández" userId="5dcd86d9bf03d87f" providerId="LiveId" clId="{B8CC3017-52E7-4B02-94ED-C1AE866536DE}" dt="2023-11-07T15:41:39.392" v="1556"/>
          <ac:spMkLst>
            <pc:docMk/>
            <pc:sldMk cId="185228725" sldId="262"/>
            <ac:spMk id="32" creationId="{6286DC03-BCF2-E9D6-18F0-3AAFD8678021}"/>
          </ac:spMkLst>
        </pc:spChg>
        <pc:spChg chg="mod">
          <ac:chgData name="Sofi Fernández" userId="5dcd86d9bf03d87f" providerId="LiveId" clId="{B8CC3017-52E7-4B02-94ED-C1AE866536DE}" dt="2023-11-07T15:41:39.392" v="1556"/>
          <ac:spMkLst>
            <pc:docMk/>
            <pc:sldMk cId="185228725" sldId="262"/>
            <ac:spMk id="34" creationId="{A55B340D-6293-2DDF-364A-B1E270B1C23C}"/>
          </ac:spMkLst>
        </pc:spChg>
        <pc:spChg chg="add mod">
          <ac:chgData name="Sofi Fernández" userId="5dcd86d9bf03d87f" providerId="LiveId" clId="{B8CC3017-52E7-4B02-94ED-C1AE866536DE}" dt="2023-11-07T15:49:02.386" v="1812" actId="1076"/>
          <ac:spMkLst>
            <pc:docMk/>
            <pc:sldMk cId="185228725" sldId="262"/>
            <ac:spMk id="35" creationId="{80BC42B9-0E70-820C-F7BB-73FE5FDE92EE}"/>
          </ac:spMkLst>
        </pc:spChg>
        <pc:spChg chg="add del mod">
          <ac:chgData name="Sofi Fernández" userId="5dcd86d9bf03d87f" providerId="LiveId" clId="{B8CC3017-52E7-4B02-94ED-C1AE866536DE}" dt="2023-11-07T15:42:47.510" v="1584" actId="478"/>
          <ac:spMkLst>
            <pc:docMk/>
            <pc:sldMk cId="185228725" sldId="262"/>
            <ac:spMk id="36" creationId="{8159F631-0968-57EB-A93D-27994D03C3E1}"/>
          </ac:spMkLst>
        </pc:spChg>
        <pc:spChg chg="add mod">
          <ac:chgData name="Sofi Fernández" userId="5dcd86d9bf03d87f" providerId="LiveId" clId="{B8CC3017-52E7-4B02-94ED-C1AE866536DE}" dt="2023-11-07T16:01:45.497" v="2064" actId="20577"/>
          <ac:spMkLst>
            <pc:docMk/>
            <pc:sldMk cId="185228725" sldId="262"/>
            <ac:spMk id="37" creationId="{B91BD5AC-24AC-B785-964E-F1D0607B8A80}"/>
          </ac:spMkLst>
        </pc:spChg>
        <pc:spChg chg="add mod">
          <ac:chgData name="Sofi Fernández" userId="5dcd86d9bf03d87f" providerId="LiveId" clId="{B8CC3017-52E7-4B02-94ED-C1AE866536DE}" dt="2023-11-07T15:45:15.276" v="1674" actId="1037"/>
          <ac:spMkLst>
            <pc:docMk/>
            <pc:sldMk cId="185228725" sldId="262"/>
            <ac:spMk id="38" creationId="{96D0162C-AD98-03B0-E503-D1BBA77431FB}"/>
          </ac:spMkLst>
        </pc:spChg>
        <pc:spChg chg="add del mod">
          <ac:chgData name="Sofi Fernández" userId="5dcd86d9bf03d87f" providerId="LiveId" clId="{B8CC3017-52E7-4B02-94ED-C1AE866536DE}" dt="2023-11-07T16:02:42.184" v="2081" actId="478"/>
          <ac:spMkLst>
            <pc:docMk/>
            <pc:sldMk cId="185228725" sldId="262"/>
            <ac:spMk id="39" creationId="{CA05E22B-C854-827C-70AE-9D99BA36F94E}"/>
          </ac:spMkLst>
        </pc:spChg>
        <pc:spChg chg="add del mod">
          <ac:chgData name="Sofi Fernández" userId="5dcd86d9bf03d87f" providerId="LiveId" clId="{B8CC3017-52E7-4B02-94ED-C1AE866536DE}" dt="2023-11-07T16:02:43.833" v="2082" actId="478"/>
          <ac:spMkLst>
            <pc:docMk/>
            <pc:sldMk cId="185228725" sldId="262"/>
            <ac:spMk id="40" creationId="{AC12FB2C-A8EC-BA33-87F2-F201C40D658A}"/>
          </ac:spMkLst>
        </pc:spChg>
        <pc:spChg chg="add mod">
          <ac:chgData name="Sofi Fernández" userId="5dcd86d9bf03d87f" providerId="LiveId" clId="{B8CC3017-52E7-4B02-94ED-C1AE866536DE}" dt="2023-11-07T15:50:29.040" v="1839" actId="1076"/>
          <ac:spMkLst>
            <pc:docMk/>
            <pc:sldMk cId="185228725" sldId="262"/>
            <ac:spMk id="41" creationId="{7D4B2A1E-D108-831F-1DB1-CDDCFCBF59D7}"/>
          </ac:spMkLst>
        </pc:spChg>
        <pc:spChg chg="add mod">
          <ac:chgData name="Sofi Fernández" userId="5dcd86d9bf03d87f" providerId="LiveId" clId="{B8CC3017-52E7-4B02-94ED-C1AE866536DE}" dt="2023-11-07T15:49:19.717" v="1813"/>
          <ac:spMkLst>
            <pc:docMk/>
            <pc:sldMk cId="185228725" sldId="262"/>
            <ac:spMk id="42" creationId="{83608C70-D252-18EC-C0EF-7C6BF7326D05}"/>
          </ac:spMkLst>
        </pc:spChg>
        <pc:spChg chg="add mod">
          <ac:chgData name="Sofi Fernández" userId="5dcd86d9bf03d87f" providerId="LiveId" clId="{B8CC3017-52E7-4B02-94ED-C1AE866536DE}" dt="2023-11-07T15:58:35.116" v="1927" actId="20577"/>
          <ac:spMkLst>
            <pc:docMk/>
            <pc:sldMk cId="185228725" sldId="262"/>
            <ac:spMk id="44" creationId="{4FFC9FB9-8D63-9F79-C910-8FE772AC38E2}"/>
          </ac:spMkLst>
        </pc:spChg>
        <pc:spChg chg="add mod">
          <ac:chgData name="Sofi Fernández" userId="5dcd86d9bf03d87f" providerId="LiveId" clId="{B8CC3017-52E7-4B02-94ED-C1AE866536DE}" dt="2023-11-07T15:49:19.717" v="1813"/>
          <ac:spMkLst>
            <pc:docMk/>
            <pc:sldMk cId="185228725" sldId="262"/>
            <ac:spMk id="45" creationId="{A4725F5C-ED48-388F-7AC8-B58C44BB553F}"/>
          </ac:spMkLst>
        </pc:spChg>
        <pc:spChg chg="add mod">
          <ac:chgData name="Sofi Fernández" userId="5dcd86d9bf03d87f" providerId="LiveId" clId="{B8CC3017-52E7-4B02-94ED-C1AE866536DE}" dt="2023-11-09T11:53:54.859" v="2604" actId="1076"/>
          <ac:spMkLst>
            <pc:docMk/>
            <pc:sldMk cId="185228725" sldId="262"/>
            <ac:spMk id="46" creationId="{72CB0D2A-07A3-1129-B73B-5862D26540E5}"/>
          </ac:spMkLst>
        </pc:spChg>
        <pc:spChg chg="add mod">
          <ac:chgData name="Sofi Fernández" userId="5dcd86d9bf03d87f" providerId="LiveId" clId="{B8CC3017-52E7-4B02-94ED-C1AE866536DE}" dt="2023-11-07T15:50:31.975" v="1841" actId="1076"/>
          <ac:spMkLst>
            <pc:docMk/>
            <pc:sldMk cId="185228725" sldId="262"/>
            <ac:spMk id="47" creationId="{9C4A53F9-5616-D047-548B-25638D46089F}"/>
          </ac:spMkLst>
        </pc:spChg>
        <pc:spChg chg="add mod">
          <ac:chgData name="Sofi Fernández" userId="5dcd86d9bf03d87f" providerId="LiveId" clId="{B8CC3017-52E7-4B02-94ED-C1AE866536DE}" dt="2023-11-07T15:51:07.856" v="1851" actId="1076"/>
          <ac:spMkLst>
            <pc:docMk/>
            <pc:sldMk cId="185228725" sldId="262"/>
            <ac:spMk id="49" creationId="{4B8D3109-C850-B22E-1119-459FBC49C20C}"/>
          </ac:spMkLst>
        </pc:spChg>
        <pc:spChg chg="add mod">
          <ac:chgData name="Sofi Fernández" userId="5dcd86d9bf03d87f" providerId="LiveId" clId="{B8CC3017-52E7-4B02-94ED-C1AE866536DE}" dt="2023-11-07T15:51:01.500" v="1848" actId="14100"/>
          <ac:spMkLst>
            <pc:docMk/>
            <pc:sldMk cId="185228725" sldId="262"/>
            <ac:spMk id="50" creationId="{CF8518C1-82D4-2CB2-A2CA-784078D4E350}"/>
          </ac:spMkLst>
        </pc:spChg>
        <pc:spChg chg="add mod">
          <ac:chgData name="Sofi Fernández" userId="5dcd86d9bf03d87f" providerId="LiveId" clId="{B8CC3017-52E7-4B02-94ED-C1AE866536DE}" dt="2023-11-07T15:56:07.808" v="1885" actId="1076"/>
          <ac:spMkLst>
            <pc:docMk/>
            <pc:sldMk cId="185228725" sldId="262"/>
            <ac:spMk id="53" creationId="{708ABB4D-C133-3113-9A52-8E4730AC4CC6}"/>
          </ac:spMkLst>
        </pc:spChg>
        <pc:spChg chg="add mod">
          <ac:chgData name="Sofi Fernández" userId="5dcd86d9bf03d87f" providerId="LiveId" clId="{B8CC3017-52E7-4B02-94ED-C1AE866536DE}" dt="2023-11-07T15:58:28.874" v="1926" actId="1076"/>
          <ac:spMkLst>
            <pc:docMk/>
            <pc:sldMk cId="185228725" sldId="262"/>
            <ac:spMk id="54" creationId="{F5D98B85-9C2E-E079-FB3A-8DC7026AEC5B}"/>
          </ac:spMkLst>
        </pc:spChg>
        <pc:spChg chg="add mod">
          <ac:chgData name="Sofi Fernández" userId="5dcd86d9bf03d87f" providerId="LiveId" clId="{B8CC3017-52E7-4B02-94ED-C1AE866536DE}" dt="2023-11-07T15:58:28.874" v="1926" actId="1076"/>
          <ac:spMkLst>
            <pc:docMk/>
            <pc:sldMk cId="185228725" sldId="262"/>
            <ac:spMk id="55" creationId="{79204FC3-BB4A-6EE5-EB24-0A5A618DBA88}"/>
          </ac:spMkLst>
        </pc:spChg>
        <pc:spChg chg="add mod">
          <ac:chgData name="Sofi Fernández" userId="5dcd86d9bf03d87f" providerId="LiveId" clId="{B8CC3017-52E7-4B02-94ED-C1AE866536DE}" dt="2023-11-07T16:03:38.531" v="2138" actId="20577"/>
          <ac:spMkLst>
            <pc:docMk/>
            <pc:sldMk cId="185228725" sldId="262"/>
            <ac:spMk id="57" creationId="{9184F3BC-28FC-555F-CE30-E55B91404201}"/>
          </ac:spMkLst>
        </pc:spChg>
        <pc:spChg chg="add del mod">
          <ac:chgData name="Sofi Fernández" userId="5dcd86d9bf03d87f" providerId="LiveId" clId="{B8CC3017-52E7-4B02-94ED-C1AE866536DE}" dt="2023-11-07T15:56:44.864" v="1894"/>
          <ac:spMkLst>
            <pc:docMk/>
            <pc:sldMk cId="185228725" sldId="262"/>
            <ac:spMk id="58" creationId="{F534EE8E-E7AA-11D1-30D8-29A8BDF37308}"/>
          </ac:spMkLst>
        </pc:spChg>
        <pc:spChg chg="add del mod">
          <ac:chgData name="Sofi Fernández" userId="5dcd86d9bf03d87f" providerId="LiveId" clId="{B8CC3017-52E7-4B02-94ED-C1AE866536DE}" dt="2023-11-07T15:57:33.757" v="1908" actId="478"/>
          <ac:spMkLst>
            <pc:docMk/>
            <pc:sldMk cId="185228725" sldId="262"/>
            <ac:spMk id="60" creationId="{127A00DB-E09D-7C04-0D83-93605DC0F123}"/>
          </ac:spMkLst>
        </pc:spChg>
        <pc:spChg chg="add mod">
          <ac:chgData name="Sofi Fernández" userId="5dcd86d9bf03d87f" providerId="LiveId" clId="{B8CC3017-52E7-4B02-94ED-C1AE866536DE}" dt="2023-11-07T15:58:20.864" v="1925" actId="1076"/>
          <ac:spMkLst>
            <pc:docMk/>
            <pc:sldMk cId="185228725" sldId="262"/>
            <ac:spMk id="61" creationId="{6001F36D-7AD9-52FB-F7F8-A29C4C6221A1}"/>
          </ac:spMkLst>
        </pc:spChg>
        <pc:spChg chg="add mod">
          <ac:chgData name="Sofi Fernández" userId="5dcd86d9bf03d87f" providerId="LiveId" clId="{B8CC3017-52E7-4B02-94ED-C1AE866536DE}" dt="2023-11-07T16:03:42.069" v="2147" actId="20577"/>
          <ac:spMkLst>
            <pc:docMk/>
            <pc:sldMk cId="185228725" sldId="262"/>
            <ac:spMk id="63" creationId="{3E20E7E4-DD1B-48A2-741A-6D62E075FF9F}"/>
          </ac:spMkLst>
        </pc:spChg>
        <pc:spChg chg="add mod">
          <ac:chgData name="Sofi Fernández" userId="5dcd86d9bf03d87f" providerId="LiveId" clId="{B8CC3017-52E7-4B02-94ED-C1AE866536DE}" dt="2023-11-07T16:01:05.839" v="2060" actId="207"/>
          <ac:spMkLst>
            <pc:docMk/>
            <pc:sldMk cId="185228725" sldId="262"/>
            <ac:spMk id="64" creationId="{57446DB0-E27C-D929-9C5D-6850E08BF3F1}"/>
          </ac:spMkLst>
        </pc:spChg>
        <pc:spChg chg="add mod">
          <ac:chgData name="Sofi Fernández" userId="5dcd86d9bf03d87f" providerId="LiveId" clId="{B8CC3017-52E7-4B02-94ED-C1AE866536DE}" dt="2023-11-07T15:58:54.625" v="1929" actId="1076"/>
          <ac:spMkLst>
            <pc:docMk/>
            <pc:sldMk cId="185228725" sldId="262"/>
            <ac:spMk id="65" creationId="{141B4EE4-A208-1319-BCBD-D31562FDB1A0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66" creationId="{F0DFB29E-6688-3EBE-AE6D-9DB77CF67B66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67" creationId="{ECCB04D5-CAA4-2EE3-1D66-52AE0B9833C9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68" creationId="{B2E486BA-A14D-6EAB-6917-37DBC1DF8419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69" creationId="{C03262C2-F99D-0312-9013-7D48E1CFF435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71" creationId="{27184B6C-ADDA-32CB-BB1B-69587181E802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72" creationId="{96855392-58FF-74F7-CD70-ED8E10A495D8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75" creationId="{A7430FA6-18DF-DB0C-FFCE-61395B060DAE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76" creationId="{A477D823-EC6A-863C-0172-81E71CAF3FF6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77" creationId="{CE8C576C-7E82-1BCF-9C38-83B8A9FD9019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79" creationId="{E9A8F29F-6A46-905F-306F-DD24DB456442}"/>
          </ac:spMkLst>
        </pc:spChg>
        <pc:spChg chg="add mod">
          <ac:chgData name="Sofi Fernández" userId="5dcd86d9bf03d87f" providerId="LiveId" clId="{B8CC3017-52E7-4B02-94ED-C1AE866536DE}" dt="2023-11-09T11:53:31.814" v="2593" actId="1076"/>
          <ac:spMkLst>
            <pc:docMk/>
            <pc:sldMk cId="185228725" sldId="262"/>
            <ac:spMk id="80" creationId="{EFC97879-D37F-874B-251D-2F039388258F}"/>
          </ac:spMkLst>
        </pc:spChg>
        <pc:spChg chg="add mod">
          <ac:chgData name="Sofi Fernández" userId="5dcd86d9bf03d87f" providerId="LiveId" clId="{B8CC3017-52E7-4B02-94ED-C1AE866536DE}" dt="2023-11-09T11:53:29.026" v="2592" actId="1076"/>
          <ac:spMkLst>
            <pc:docMk/>
            <pc:sldMk cId="185228725" sldId="262"/>
            <ac:spMk id="81" creationId="{F74AB916-F33E-5A9D-0147-898AEE41977B}"/>
          </ac:spMkLst>
        </pc:spChg>
        <pc:spChg chg="add mod">
          <ac:chgData name="Sofi Fernández" userId="5dcd86d9bf03d87f" providerId="LiveId" clId="{B8CC3017-52E7-4B02-94ED-C1AE866536DE}" dt="2023-11-09T11:52:24.293" v="2584" actId="207"/>
          <ac:spMkLst>
            <pc:docMk/>
            <pc:sldMk cId="185228725" sldId="262"/>
            <ac:spMk id="82" creationId="{1CF08D6D-AB36-587E-5CE0-3BB94D733A8F}"/>
          </ac:spMkLst>
        </pc:spChg>
        <pc:spChg chg="add mod">
          <ac:chgData name="Sofi Fernández" userId="5dcd86d9bf03d87f" providerId="LiveId" clId="{B8CC3017-52E7-4B02-94ED-C1AE866536DE}" dt="2023-11-07T16:02:39.537" v="2080" actId="14100"/>
          <ac:spMkLst>
            <pc:docMk/>
            <pc:sldMk cId="185228725" sldId="262"/>
            <ac:spMk id="83" creationId="{EB3E95F1-866D-28C6-7CD5-75F4FFBE3AE6}"/>
          </ac:spMkLst>
        </pc:spChg>
        <pc:spChg chg="add mod">
          <ac:chgData name="Sofi Fernández" userId="5dcd86d9bf03d87f" providerId="LiveId" clId="{B8CC3017-52E7-4B02-94ED-C1AE866536DE}" dt="2023-11-07T16:02:52.462" v="2084" actId="1076"/>
          <ac:spMkLst>
            <pc:docMk/>
            <pc:sldMk cId="185228725" sldId="262"/>
            <ac:spMk id="84" creationId="{5977B8ED-96A1-E023-1A26-63DB7D4FE839}"/>
          </ac:spMkLst>
        </pc:spChg>
        <pc:spChg chg="add mod">
          <ac:chgData name="Sofi Fernández" userId="5dcd86d9bf03d87f" providerId="LiveId" clId="{B8CC3017-52E7-4B02-94ED-C1AE866536DE}" dt="2023-11-07T16:02:59.732" v="2086" actId="1076"/>
          <ac:spMkLst>
            <pc:docMk/>
            <pc:sldMk cId="185228725" sldId="262"/>
            <ac:spMk id="85" creationId="{91201B88-61E3-197B-96F3-18BEAE4F1864}"/>
          </ac:spMkLst>
        </pc:spChg>
        <pc:spChg chg="add mod">
          <ac:chgData name="Sofi Fernández" userId="5dcd86d9bf03d87f" providerId="LiveId" clId="{B8CC3017-52E7-4B02-94ED-C1AE866536DE}" dt="2023-11-07T16:06:22.289" v="2212" actId="1076"/>
          <ac:spMkLst>
            <pc:docMk/>
            <pc:sldMk cId="185228725" sldId="262"/>
            <ac:spMk id="86" creationId="{D0C4BD8A-2891-AA8C-8E92-DF2089B80927}"/>
          </ac:spMkLst>
        </pc:spChg>
        <pc:spChg chg="add mod">
          <ac:chgData name="Sofi Fernández" userId="5dcd86d9bf03d87f" providerId="LiveId" clId="{B8CC3017-52E7-4B02-94ED-C1AE866536DE}" dt="2023-11-07T16:06:56.682" v="2236" actId="1076"/>
          <ac:spMkLst>
            <pc:docMk/>
            <pc:sldMk cId="185228725" sldId="262"/>
            <ac:spMk id="87" creationId="{7C78D9FA-EEF2-5D1A-A367-94F99C54EF6F}"/>
          </ac:spMkLst>
        </pc:spChg>
        <pc:spChg chg="add mod">
          <ac:chgData name="Sofi Fernández" userId="5dcd86d9bf03d87f" providerId="LiveId" clId="{B8CC3017-52E7-4B02-94ED-C1AE866536DE}" dt="2023-11-07T16:07:08.519" v="2238" actId="1076"/>
          <ac:spMkLst>
            <pc:docMk/>
            <pc:sldMk cId="185228725" sldId="262"/>
            <ac:spMk id="88" creationId="{85DC5980-BE8B-D863-CCD9-B265AAD98CCF}"/>
          </ac:spMkLst>
        </pc:spChg>
        <pc:spChg chg="add mod">
          <ac:chgData name="Sofi Fernández" userId="5dcd86d9bf03d87f" providerId="LiveId" clId="{B8CC3017-52E7-4B02-94ED-C1AE866536DE}" dt="2023-11-07T16:07:36.788" v="2258" actId="20577"/>
          <ac:spMkLst>
            <pc:docMk/>
            <pc:sldMk cId="185228725" sldId="262"/>
            <ac:spMk id="89" creationId="{F09033CD-58F6-1ED7-6AE5-E4A4EE0B01CE}"/>
          </ac:spMkLst>
        </pc:spChg>
        <pc:grpChg chg="add mod">
          <ac:chgData name="Sofi Fernández" userId="5dcd86d9bf03d87f" providerId="LiveId" clId="{B8CC3017-52E7-4B02-94ED-C1AE866536DE}" dt="2023-11-07T15:41:39.392" v="1556"/>
          <ac:grpSpMkLst>
            <pc:docMk/>
            <pc:sldMk cId="185228725" sldId="262"/>
            <ac:grpSpMk id="26" creationId="{F8A03A1D-66B0-C0A9-EE45-BE73B50FA774}"/>
          </ac:grpSpMkLst>
        </pc:grpChg>
        <pc:graphicFrameChg chg="add del mod">
          <ac:chgData name="Sofi Fernández" userId="5dcd86d9bf03d87f" providerId="LiveId" clId="{B8CC3017-52E7-4B02-94ED-C1AE866536DE}" dt="2023-11-07T13:46:13.207" v="1309"/>
          <ac:graphicFrameMkLst>
            <pc:docMk/>
            <pc:sldMk cId="185228725" sldId="262"/>
            <ac:graphicFrameMk id="2" creationId="{E1A68E15-623E-51CD-FB23-25EC67C8A007}"/>
          </ac:graphicFrameMkLst>
        </pc:graphicFrameChg>
        <pc:picChg chg="add mod">
          <ac:chgData name="Sofi Fernández" userId="5dcd86d9bf03d87f" providerId="LiveId" clId="{B8CC3017-52E7-4B02-94ED-C1AE866536DE}" dt="2023-11-09T11:53:35.749" v="2594" actId="1076"/>
          <ac:picMkLst>
            <pc:docMk/>
            <pc:sldMk cId="185228725" sldId="262"/>
            <ac:picMk id="2" creationId="{9E1E25C0-F50A-55E2-EAEF-B5C1508784C9}"/>
          </ac:picMkLst>
        </pc:picChg>
        <pc:picChg chg="add del mod">
          <ac:chgData name="Sofi Fernández" userId="5dcd86d9bf03d87f" providerId="LiveId" clId="{B8CC3017-52E7-4B02-94ED-C1AE866536DE}" dt="2023-11-07T15:42:16.254" v="1566" actId="478"/>
          <ac:picMkLst>
            <pc:docMk/>
            <pc:sldMk cId="185228725" sldId="262"/>
            <ac:picMk id="7" creationId="{2EA466E0-D819-CA87-FECB-25A3BA8DA29A}"/>
          </ac:picMkLst>
        </pc:picChg>
        <pc:picChg chg="add mod">
          <ac:chgData name="Sofi Fernández" userId="5dcd86d9bf03d87f" providerId="LiveId" clId="{B8CC3017-52E7-4B02-94ED-C1AE866536DE}" dt="2023-11-07T15:41:39.392" v="1556"/>
          <ac:picMkLst>
            <pc:docMk/>
            <pc:sldMk cId="185228725" sldId="262"/>
            <ac:picMk id="8" creationId="{23E0A5B8-3FA7-2120-8DAE-DA6A070B21C1}"/>
          </ac:picMkLst>
        </pc:picChg>
        <pc:picChg chg="mod">
          <ac:chgData name="Sofi Fernández" userId="5dcd86d9bf03d87f" providerId="LiveId" clId="{B8CC3017-52E7-4B02-94ED-C1AE866536DE}" dt="2023-11-07T15:41:39.392" v="1556"/>
          <ac:picMkLst>
            <pc:docMk/>
            <pc:sldMk cId="185228725" sldId="262"/>
            <ac:picMk id="29" creationId="{FBFA0DE6-3392-863D-2215-8352C89C884F}"/>
          </ac:picMkLst>
        </pc:picChg>
        <pc:picChg chg="mod">
          <ac:chgData name="Sofi Fernández" userId="5dcd86d9bf03d87f" providerId="LiveId" clId="{B8CC3017-52E7-4B02-94ED-C1AE866536DE}" dt="2023-11-07T15:41:39.392" v="1556"/>
          <ac:picMkLst>
            <pc:docMk/>
            <pc:sldMk cId="185228725" sldId="262"/>
            <ac:picMk id="31" creationId="{F1C6BF3B-833A-BC2E-4C18-812816CFBAB9}"/>
          </ac:picMkLst>
        </pc:picChg>
        <pc:picChg chg="mod">
          <ac:chgData name="Sofi Fernández" userId="5dcd86d9bf03d87f" providerId="LiveId" clId="{B8CC3017-52E7-4B02-94ED-C1AE866536DE}" dt="2023-11-07T15:41:39.392" v="1556"/>
          <ac:picMkLst>
            <pc:docMk/>
            <pc:sldMk cId="185228725" sldId="262"/>
            <ac:picMk id="33" creationId="{F082A9C2-4D0D-A8F1-EA08-949C214E4290}"/>
          </ac:picMkLst>
        </pc:picChg>
        <pc:picChg chg="add del mod">
          <ac:chgData name="Sofi Fernández" userId="5dcd86d9bf03d87f" providerId="LiveId" clId="{B8CC3017-52E7-4B02-94ED-C1AE866536DE}" dt="2023-11-07T15:49:30.428" v="1814" actId="478"/>
          <ac:picMkLst>
            <pc:docMk/>
            <pc:sldMk cId="185228725" sldId="262"/>
            <ac:picMk id="43" creationId="{7BA38CD4-4569-7AD1-CEE3-97697BC56BD8}"/>
          </ac:picMkLst>
        </pc:picChg>
        <pc:picChg chg="add mod">
          <ac:chgData name="Sofi Fernández" userId="5dcd86d9bf03d87f" providerId="LiveId" clId="{B8CC3017-52E7-4B02-94ED-C1AE866536DE}" dt="2023-11-07T15:49:19.717" v="1813"/>
          <ac:picMkLst>
            <pc:docMk/>
            <pc:sldMk cId="185228725" sldId="262"/>
            <ac:picMk id="48" creationId="{45679F8B-BD85-BDDA-D16C-CEFE484B8A92}"/>
          </ac:picMkLst>
        </pc:picChg>
        <pc:picChg chg="add mod">
          <ac:chgData name="Sofi Fernández" userId="5dcd86d9bf03d87f" providerId="LiveId" clId="{B8CC3017-52E7-4B02-94ED-C1AE866536DE}" dt="2023-11-07T15:50:53.965" v="1846" actId="1076"/>
          <ac:picMkLst>
            <pc:docMk/>
            <pc:sldMk cId="185228725" sldId="262"/>
            <ac:picMk id="51" creationId="{6B0ED474-3209-1CE3-1DAF-CE783E44044F}"/>
          </ac:picMkLst>
        </pc:picChg>
        <pc:picChg chg="add mod">
          <ac:chgData name="Sofi Fernández" userId="5dcd86d9bf03d87f" providerId="LiveId" clId="{B8CC3017-52E7-4B02-94ED-C1AE866536DE}" dt="2023-11-07T15:51:13.378" v="1852" actId="1076"/>
          <ac:picMkLst>
            <pc:docMk/>
            <pc:sldMk cId="185228725" sldId="262"/>
            <ac:picMk id="52" creationId="{5D5E4A70-AE42-12B4-AB40-D0A6F833D188}"/>
          </ac:picMkLst>
        </pc:picChg>
        <pc:picChg chg="add del mod">
          <ac:chgData name="Sofi Fernández" userId="5dcd86d9bf03d87f" providerId="LiveId" clId="{B8CC3017-52E7-4B02-94ED-C1AE866536DE}" dt="2023-11-07T15:57:47.658" v="1912" actId="478"/>
          <ac:picMkLst>
            <pc:docMk/>
            <pc:sldMk cId="185228725" sldId="262"/>
            <ac:picMk id="56" creationId="{53031943-4CFF-7235-5CD7-9EE63747F4DB}"/>
          </ac:picMkLst>
        </pc:picChg>
        <pc:picChg chg="add del mod">
          <ac:chgData name="Sofi Fernández" userId="5dcd86d9bf03d87f" providerId="LiveId" clId="{B8CC3017-52E7-4B02-94ED-C1AE866536DE}" dt="2023-11-07T15:57:35.012" v="1909" actId="478"/>
          <ac:picMkLst>
            <pc:docMk/>
            <pc:sldMk cId="185228725" sldId="262"/>
            <ac:picMk id="59" creationId="{2E79AACE-F828-9501-CAFC-29B67E0C93F6}"/>
          </ac:picMkLst>
        </pc:picChg>
        <pc:picChg chg="add mod">
          <ac:chgData name="Sofi Fernández" userId="5dcd86d9bf03d87f" providerId="LiveId" clId="{B8CC3017-52E7-4B02-94ED-C1AE866536DE}" dt="2023-11-07T15:58:20.864" v="1925" actId="1076"/>
          <ac:picMkLst>
            <pc:docMk/>
            <pc:sldMk cId="185228725" sldId="262"/>
            <ac:picMk id="62" creationId="{90230AE9-D1C7-E950-2E37-5E937DC882DF}"/>
          </ac:picMkLst>
        </pc:picChg>
        <pc:picChg chg="add del mod">
          <ac:chgData name="Sofi Fernández" userId="5dcd86d9bf03d87f" providerId="LiveId" clId="{B8CC3017-52E7-4B02-94ED-C1AE866536DE}" dt="2023-11-07T15:59:04.750" v="1930" actId="478"/>
          <ac:picMkLst>
            <pc:docMk/>
            <pc:sldMk cId="185228725" sldId="262"/>
            <ac:picMk id="70" creationId="{2B8558AD-85D9-0D8B-97C8-44E7B6221044}"/>
          </ac:picMkLst>
        </pc:picChg>
        <pc:picChg chg="add del mod">
          <ac:chgData name="Sofi Fernández" userId="5dcd86d9bf03d87f" providerId="LiveId" clId="{B8CC3017-52E7-4B02-94ED-C1AE866536DE}" dt="2023-11-07T15:59:04.750" v="1930" actId="478"/>
          <ac:picMkLst>
            <pc:docMk/>
            <pc:sldMk cId="185228725" sldId="262"/>
            <ac:picMk id="73" creationId="{05C8FCA4-5113-BED4-4308-7F93057A1CA4}"/>
          </ac:picMkLst>
        </pc:picChg>
        <pc:picChg chg="add del mod">
          <ac:chgData name="Sofi Fernández" userId="5dcd86d9bf03d87f" providerId="LiveId" clId="{B8CC3017-52E7-4B02-94ED-C1AE866536DE}" dt="2023-11-07T15:59:04.750" v="1930" actId="478"/>
          <ac:picMkLst>
            <pc:docMk/>
            <pc:sldMk cId="185228725" sldId="262"/>
            <ac:picMk id="74" creationId="{7998A564-CBF0-0FBF-F4AF-8ED5F1FE2CFA}"/>
          </ac:picMkLst>
        </pc:picChg>
        <pc:picChg chg="add del mod">
          <ac:chgData name="Sofi Fernández" userId="5dcd86d9bf03d87f" providerId="LiveId" clId="{B8CC3017-52E7-4B02-94ED-C1AE866536DE}" dt="2023-11-07T15:59:04.750" v="1930" actId="478"/>
          <ac:picMkLst>
            <pc:docMk/>
            <pc:sldMk cId="185228725" sldId="262"/>
            <ac:picMk id="78" creationId="{99B392BF-AA92-0C95-29AC-FF446E00477A}"/>
          </ac:picMkLst>
        </pc:picChg>
        <pc:cxnChg chg="mod">
          <ac:chgData name="Sofi Fernández" userId="5dcd86d9bf03d87f" providerId="LiveId" clId="{B8CC3017-52E7-4B02-94ED-C1AE866536DE}" dt="2023-11-07T15:41:39.392" v="1556"/>
          <ac:cxnSpMkLst>
            <pc:docMk/>
            <pc:sldMk cId="185228725" sldId="262"/>
            <ac:cxnSpMk id="28" creationId="{BA38FC54-C331-E9C4-46E1-4D63A1ECA64C}"/>
          </ac:cxnSpMkLst>
        </pc:cxnChg>
      </pc:sldChg>
      <pc:sldChg chg="addSp delSp modSp new del mod">
        <pc:chgData name="Sofi Fernández" userId="5dcd86d9bf03d87f" providerId="LiveId" clId="{B8CC3017-52E7-4B02-94ED-C1AE866536DE}" dt="2023-11-09T11:50:35.613" v="2569" actId="2696"/>
        <pc:sldMkLst>
          <pc:docMk/>
          <pc:sldMk cId="3005035881" sldId="263"/>
        </pc:sldMkLst>
        <pc:picChg chg="add del mod">
          <ac:chgData name="Sofi Fernández" userId="5dcd86d9bf03d87f" providerId="LiveId" clId="{B8CC3017-52E7-4B02-94ED-C1AE866536DE}" dt="2023-11-07T15:26:25.401" v="1443" actId="478"/>
          <ac:picMkLst>
            <pc:docMk/>
            <pc:sldMk cId="3005035881" sldId="263"/>
            <ac:picMk id="2" creationId="{444DDB0B-BC68-A128-F30F-2C3BA24AEDE2}"/>
          </ac:picMkLst>
        </pc:picChg>
        <pc:picChg chg="add del mod">
          <ac:chgData name="Sofi Fernández" userId="5dcd86d9bf03d87f" providerId="LiveId" clId="{B8CC3017-52E7-4B02-94ED-C1AE866536DE}" dt="2023-11-07T15:28:06.486" v="1478" actId="478"/>
          <ac:picMkLst>
            <pc:docMk/>
            <pc:sldMk cId="3005035881" sldId="263"/>
            <ac:picMk id="3" creationId="{2A8EFA94-B1C8-8350-E715-5BB9876C2586}"/>
          </ac:picMkLst>
        </pc:picChg>
        <pc:picChg chg="add mod">
          <ac:chgData name="Sofi Fernández" userId="5dcd86d9bf03d87f" providerId="LiveId" clId="{B8CC3017-52E7-4B02-94ED-C1AE866536DE}" dt="2023-11-07T15:35:23.372" v="1553" actId="14100"/>
          <ac:picMkLst>
            <pc:docMk/>
            <pc:sldMk cId="3005035881" sldId="263"/>
            <ac:picMk id="4" creationId="{9DAF5FD9-62A8-0B33-2270-FBCEA2EE64D0}"/>
          </ac:picMkLst>
        </pc:picChg>
        <pc:picChg chg="add mod">
          <ac:chgData name="Sofi Fernández" userId="5dcd86d9bf03d87f" providerId="LiveId" clId="{B8CC3017-52E7-4B02-94ED-C1AE866536DE}" dt="2023-11-07T15:35:23.105" v="1552" actId="14100"/>
          <ac:picMkLst>
            <pc:docMk/>
            <pc:sldMk cId="3005035881" sldId="263"/>
            <ac:picMk id="5" creationId="{732F843B-A144-D432-A002-9C886557488E}"/>
          </ac:picMkLst>
        </pc:picChg>
        <pc:picChg chg="add mod">
          <ac:chgData name="Sofi Fernández" userId="5dcd86d9bf03d87f" providerId="LiveId" clId="{B8CC3017-52E7-4B02-94ED-C1AE866536DE}" dt="2023-11-07T15:35:23.985" v="1554" actId="14100"/>
          <ac:picMkLst>
            <pc:docMk/>
            <pc:sldMk cId="3005035881" sldId="263"/>
            <ac:picMk id="6" creationId="{79D6D35F-6F5C-BC4E-57CB-9368710531E6}"/>
          </ac:picMkLst>
        </pc:picChg>
        <pc:picChg chg="add mod">
          <ac:chgData name="Sofi Fernández" userId="5dcd86d9bf03d87f" providerId="LiveId" clId="{B8CC3017-52E7-4B02-94ED-C1AE866536DE}" dt="2023-11-07T15:35:24.151" v="1555" actId="1076"/>
          <ac:picMkLst>
            <pc:docMk/>
            <pc:sldMk cId="3005035881" sldId="263"/>
            <ac:picMk id="7" creationId="{DB6E655E-4C2F-3A1D-EBCC-5394D3C70B60}"/>
          </ac:picMkLst>
        </pc:picChg>
      </pc:sldChg>
      <pc:sldChg chg="addSp delSp modSp new mod ord">
        <pc:chgData name="Sofi Fernández" userId="5dcd86d9bf03d87f" providerId="LiveId" clId="{B8CC3017-52E7-4B02-94ED-C1AE866536DE}" dt="2023-11-09T11:52:40.573" v="2585" actId="14861"/>
        <pc:sldMkLst>
          <pc:docMk/>
          <pc:sldMk cId="3959095240" sldId="264"/>
        </pc:sldMkLst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2" creationId="{C0B25F3D-EAAC-E394-D386-A9578E8AC0F5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3" creationId="{A97F29D7-D840-4B35-702B-5CFD8EC3317D}"/>
          </ac:spMkLst>
        </pc:spChg>
        <pc:spChg chg="add mod">
          <ac:chgData name="Sofi Fernández" userId="5dcd86d9bf03d87f" providerId="LiveId" clId="{B8CC3017-52E7-4B02-94ED-C1AE866536DE}" dt="2023-11-09T11:52:40.573" v="2585" actId="14861"/>
          <ac:spMkLst>
            <pc:docMk/>
            <pc:sldMk cId="3959095240" sldId="264"/>
            <ac:spMk id="5" creationId="{CFF54A5D-E159-8BC4-7646-6081A3D261AE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6" creationId="{A408C5BE-0B7E-FB37-48DF-61EE5BC59BF6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7" creationId="{62A12477-45B1-0A62-FC83-2C2C66BB6268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8" creationId="{37417EFC-EF2D-AA4B-3DC3-582AEA4B3264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9" creationId="{1765DBE2-668E-AA3A-941E-6E0763FA8671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10" creationId="{59EF6AE3-963D-0D9F-902F-9116ACC0BE07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11" creationId="{D182CA8E-27E3-B855-5B18-3CD08BD28528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12" creationId="{BBEE935E-BFBC-081B-BD16-F8162F170477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13" creationId="{A8B9E00E-A32F-7130-CD8C-B1FF673521DD}"/>
          </ac:spMkLst>
        </pc:spChg>
        <pc:spChg chg="add del mod">
          <ac:chgData name="Sofi Fernández" userId="5dcd86d9bf03d87f" providerId="LiveId" clId="{B8CC3017-52E7-4B02-94ED-C1AE866536DE}" dt="2023-11-07T16:08:17.905" v="2271" actId="478"/>
          <ac:spMkLst>
            <pc:docMk/>
            <pc:sldMk cId="3959095240" sldId="264"/>
            <ac:spMk id="14" creationId="{149DE3DA-03D0-AC3B-2F53-28507C151A85}"/>
          </ac:spMkLst>
        </pc:spChg>
        <pc:spChg chg="add del mod">
          <ac:chgData name="Sofi Fernández" userId="5dcd86d9bf03d87f" providerId="LiveId" clId="{B8CC3017-52E7-4B02-94ED-C1AE866536DE}" dt="2023-11-07T16:08:17.905" v="2271" actId="478"/>
          <ac:spMkLst>
            <pc:docMk/>
            <pc:sldMk cId="3959095240" sldId="264"/>
            <ac:spMk id="15" creationId="{01D05D97-8BE5-B400-CCC5-EB3343FCF7A6}"/>
          </ac:spMkLst>
        </pc:spChg>
        <pc:spChg chg="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17" creationId="{1D8B2C7E-43E0-4EF8-B9DA-6104D2CD890E}"/>
          </ac:spMkLst>
        </pc:spChg>
        <pc:spChg chg="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20" creationId="{DDA1E40A-C722-D6BC-A033-7763B077B902}"/>
          </ac:spMkLst>
        </pc:spChg>
        <pc:spChg chg="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22" creationId="{C792115E-5ACE-DCBB-EE56-6673D53968CA}"/>
          </ac:spMkLst>
        </pc:spChg>
        <pc:spChg chg="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24" creationId="{2578783D-23E8-9C19-9858-B65C5F1E7B57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25" creationId="{AD41BF54-D3E3-5F84-388F-5291A885FC3C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26" creationId="{70D72F4B-0A6B-DF9D-80FF-59E8AAE0BB7A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27" creationId="{9F47CCD9-D4FD-3846-9489-EB87F29E309F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28" creationId="{FA73CB1C-FAE5-69EA-E069-7874E8F06774}"/>
          </ac:spMkLst>
        </pc:spChg>
        <pc:spChg chg="add del mod">
          <ac:chgData name="Sofi Fernández" userId="5dcd86d9bf03d87f" providerId="LiveId" clId="{B8CC3017-52E7-4B02-94ED-C1AE866536DE}" dt="2023-11-07T16:08:17.905" v="2271" actId="478"/>
          <ac:spMkLst>
            <pc:docMk/>
            <pc:sldMk cId="3959095240" sldId="264"/>
            <ac:spMk id="29" creationId="{0B7FDA1C-F9E4-ABC3-64FF-FD6C73995D4F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30" creationId="{F95EF8AC-AAE1-5995-E351-EB6FD3D59CA4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31" creationId="{8442211D-84CB-6AF8-5533-0122009F7E26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32" creationId="{DA7F5FDA-767E-43FB-5229-F69069EE0A7C}"/>
          </ac:spMkLst>
        </pc:spChg>
        <pc:spChg chg="add del mod">
          <ac:chgData name="Sofi Fernández" userId="5dcd86d9bf03d87f" providerId="LiveId" clId="{B8CC3017-52E7-4B02-94ED-C1AE866536DE}" dt="2023-11-07T16:08:17.905" v="2271" actId="478"/>
          <ac:spMkLst>
            <pc:docMk/>
            <pc:sldMk cId="3959095240" sldId="264"/>
            <ac:spMk id="33" creationId="{BE2D17D4-B486-6213-7BA1-48C97089C621}"/>
          </ac:spMkLst>
        </pc:spChg>
        <pc:spChg chg="add mod">
          <ac:chgData name="Sofi Fernández" userId="5dcd86d9bf03d87f" providerId="LiveId" clId="{B8CC3017-52E7-4B02-94ED-C1AE866536DE}" dt="2023-11-07T16:08:38.086" v="2300" actId="1076"/>
          <ac:spMkLst>
            <pc:docMk/>
            <pc:sldMk cId="3959095240" sldId="264"/>
            <ac:spMk id="34" creationId="{023542AC-AC6E-AD81-A9AE-3A7B806274D5}"/>
          </ac:spMkLst>
        </pc:spChg>
        <pc:spChg chg="add mod">
          <ac:chgData name="Sofi Fernández" userId="5dcd86d9bf03d87f" providerId="LiveId" clId="{B8CC3017-52E7-4B02-94ED-C1AE866536DE}" dt="2023-11-07T16:08:42.514" v="2308" actId="20577"/>
          <ac:spMkLst>
            <pc:docMk/>
            <pc:sldMk cId="3959095240" sldId="264"/>
            <ac:spMk id="35" creationId="{E068AB56-7364-C46D-DF5D-947BE296F04C}"/>
          </ac:spMkLst>
        </pc:spChg>
        <pc:spChg chg="add mod">
          <ac:chgData name="Sofi Fernández" userId="5dcd86d9bf03d87f" providerId="LiveId" clId="{B8CC3017-52E7-4B02-94ED-C1AE866536DE}" dt="2023-11-07T16:08:38.086" v="2300" actId="1076"/>
          <ac:spMkLst>
            <pc:docMk/>
            <pc:sldMk cId="3959095240" sldId="264"/>
            <ac:spMk id="36" creationId="{BD00BEFE-09A5-464A-72C4-8BB1094FD5A5}"/>
          </ac:spMkLst>
        </pc:spChg>
        <pc:spChg chg="add mod">
          <ac:chgData name="Sofi Fernández" userId="5dcd86d9bf03d87f" providerId="LiveId" clId="{B8CC3017-52E7-4B02-94ED-C1AE866536DE}" dt="2023-11-07T16:08:38.086" v="2300" actId="1076"/>
          <ac:spMkLst>
            <pc:docMk/>
            <pc:sldMk cId="3959095240" sldId="264"/>
            <ac:spMk id="37" creationId="{E6D80042-BCC8-EC34-373F-C47C567F178E}"/>
          </ac:spMkLst>
        </pc:spChg>
        <pc:grpChg chg="add mod">
          <ac:chgData name="Sofi Fernández" userId="5dcd86d9bf03d87f" providerId="LiveId" clId="{B8CC3017-52E7-4B02-94ED-C1AE866536DE}" dt="2023-11-07T16:08:09.944" v="2270"/>
          <ac:grpSpMkLst>
            <pc:docMk/>
            <pc:sldMk cId="3959095240" sldId="264"/>
            <ac:grpSpMk id="16" creationId="{54DD6A01-6BD6-2F8C-2BB2-10517090CF1B}"/>
          </ac:grpSpMkLst>
        </pc:grpChg>
        <pc:picChg chg="add mod">
          <ac:chgData name="Sofi Fernández" userId="5dcd86d9bf03d87f" providerId="LiveId" clId="{B8CC3017-52E7-4B02-94ED-C1AE866536DE}" dt="2023-11-07T16:08:09.944" v="2270"/>
          <ac:picMkLst>
            <pc:docMk/>
            <pc:sldMk cId="3959095240" sldId="264"/>
            <ac:picMk id="4" creationId="{FF2C817A-6F29-945A-F769-843A7E79C27A}"/>
          </ac:picMkLst>
        </pc:picChg>
        <pc:picChg chg="mod">
          <ac:chgData name="Sofi Fernández" userId="5dcd86d9bf03d87f" providerId="LiveId" clId="{B8CC3017-52E7-4B02-94ED-C1AE866536DE}" dt="2023-11-07T16:08:09.944" v="2270"/>
          <ac:picMkLst>
            <pc:docMk/>
            <pc:sldMk cId="3959095240" sldId="264"/>
            <ac:picMk id="19" creationId="{3A9B30B8-4F25-2B36-ABCC-C6B660AFEB69}"/>
          </ac:picMkLst>
        </pc:picChg>
        <pc:picChg chg="mod">
          <ac:chgData name="Sofi Fernández" userId="5dcd86d9bf03d87f" providerId="LiveId" clId="{B8CC3017-52E7-4B02-94ED-C1AE866536DE}" dt="2023-11-07T16:08:09.944" v="2270"/>
          <ac:picMkLst>
            <pc:docMk/>
            <pc:sldMk cId="3959095240" sldId="264"/>
            <ac:picMk id="21" creationId="{E8307A1B-D30C-FFDB-2A2D-940FEB1B14A7}"/>
          </ac:picMkLst>
        </pc:picChg>
        <pc:picChg chg="mod">
          <ac:chgData name="Sofi Fernández" userId="5dcd86d9bf03d87f" providerId="LiveId" clId="{B8CC3017-52E7-4B02-94ED-C1AE866536DE}" dt="2023-11-07T16:08:09.944" v="2270"/>
          <ac:picMkLst>
            <pc:docMk/>
            <pc:sldMk cId="3959095240" sldId="264"/>
            <ac:picMk id="23" creationId="{7128CA1F-0594-6488-7D20-72015CBCB161}"/>
          </ac:picMkLst>
        </pc:picChg>
        <pc:cxnChg chg="mod">
          <ac:chgData name="Sofi Fernández" userId="5dcd86d9bf03d87f" providerId="LiveId" clId="{B8CC3017-52E7-4B02-94ED-C1AE866536DE}" dt="2023-11-07T16:08:09.944" v="2270"/>
          <ac:cxnSpMkLst>
            <pc:docMk/>
            <pc:sldMk cId="3959095240" sldId="264"/>
            <ac:cxnSpMk id="18" creationId="{70B4DC77-11E1-54B5-D282-A74B12725EF2}"/>
          </ac:cxnSpMkLst>
        </pc:cxnChg>
      </pc:sldChg>
      <pc:sldChg chg="addSp delSp modSp new mod">
        <pc:chgData name="Sofi Fernández" userId="5dcd86d9bf03d87f" providerId="LiveId" clId="{B8CC3017-52E7-4B02-94ED-C1AE866536DE}" dt="2023-11-09T11:51:48.111" v="2579" actId="207"/>
        <pc:sldMkLst>
          <pc:docMk/>
          <pc:sldMk cId="2194165721" sldId="265"/>
        </pc:sldMkLst>
        <pc:spChg chg="add mod">
          <ac:chgData name="Sofi Fernández" userId="5dcd86d9bf03d87f" providerId="LiveId" clId="{B8CC3017-52E7-4B02-94ED-C1AE866536DE}" dt="2023-11-07T16:16:45.681" v="2378" actId="1076"/>
          <ac:spMkLst>
            <pc:docMk/>
            <pc:sldMk cId="2194165721" sldId="265"/>
            <ac:spMk id="2" creationId="{DDDC4209-9945-D0DC-F561-6F962BAFD8C3}"/>
          </ac:spMkLst>
        </pc:spChg>
        <pc:spChg chg="add mod">
          <ac:chgData name="Sofi Fernández" userId="5dcd86d9bf03d87f" providerId="LiveId" clId="{B8CC3017-52E7-4B02-94ED-C1AE866536DE}" dt="2023-11-07T16:16:45.681" v="2378" actId="1076"/>
          <ac:spMkLst>
            <pc:docMk/>
            <pc:sldMk cId="2194165721" sldId="265"/>
            <ac:spMk id="3" creationId="{451739B8-568A-458E-73C5-B4F86E5A0D8C}"/>
          </ac:spMkLst>
        </pc:spChg>
        <pc:spChg chg="add mod">
          <ac:chgData name="Sofi Fernández" userId="5dcd86d9bf03d87f" providerId="LiveId" clId="{B8CC3017-52E7-4B02-94ED-C1AE866536DE}" dt="2023-11-07T16:17:15.642" v="2420" actId="20577"/>
          <ac:spMkLst>
            <pc:docMk/>
            <pc:sldMk cId="2194165721" sldId="265"/>
            <ac:spMk id="4" creationId="{337157C6-E4FF-29CC-2F24-111E1417ED2F}"/>
          </ac:spMkLst>
        </pc:spChg>
        <pc:spChg chg="add del mod">
          <ac:chgData name="Sofi Fernández" userId="5dcd86d9bf03d87f" providerId="LiveId" clId="{B8CC3017-52E7-4B02-94ED-C1AE866536DE}" dt="2023-11-07T16:17:03.532" v="2410" actId="478"/>
          <ac:spMkLst>
            <pc:docMk/>
            <pc:sldMk cId="2194165721" sldId="265"/>
            <ac:spMk id="5" creationId="{7C4E61E0-5DB5-28FC-E385-4BE00BA76D75}"/>
          </ac:spMkLst>
        </pc:spChg>
        <pc:spChg chg="add mod">
          <ac:chgData name="Sofi Fernández" userId="5dcd86d9bf03d87f" providerId="LiveId" clId="{B8CC3017-52E7-4B02-94ED-C1AE866536DE}" dt="2023-11-09T11:51:48.111" v="2579" actId="207"/>
          <ac:spMkLst>
            <pc:docMk/>
            <pc:sldMk cId="2194165721" sldId="265"/>
            <ac:spMk id="6" creationId="{0C557F0F-9FA4-D2D6-314B-8F4BD2C56517}"/>
          </ac:spMkLst>
        </pc:spChg>
        <pc:picChg chg="add mod">
          <ac:chgData name="Sofi Fernández" userId="5dcd86d9bf03d87f" providerId="LiveId" clId="{B8CC3017-52E7-4B02-94ED-C1AE866536DE}" dt="2023-11-09T11:49:06.723" v="2564" actId="1076"/>
          <ac:picMkLst>
            <pc:docMk/>
            <pc:sldMk cId="2194165721" sldId="265"/>
            <ac:picMk id="5" creationId="{86FAF0CD-D9FA-E356-1A5F-6CA045275C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A563B-E03C-CA38-DA26-5A02F359F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7CAFEB-2863-7B89-8AC9-A2294E0A2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AE4569-C9AB-77CB-5DEF-609EF970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9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ABF264-B629-CFF8-BFE6-40FCF6A9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0A6614-10CE-FB34-9656-5744F977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063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F08D2-D35A-7EA6-7C2B-9A504BB1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4BBD7E-F5AD-2B8B-C107-AB042F02D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4D60E4-C6F9-C25A-494B-BADC15EC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9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D3006-3085-F5BA-05D7-929B309E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2ED0C2-D5EC-032C-B46F-91E2C558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8730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757CDA-75A8-B6AB-C00E-DAF47D7CA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759F90-34CB-3ADA-FA4F-AFBA520DD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950DE4-70EA-474D-91E1-1ABC6C20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9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C706D2-AE0F-C506-C918-E7218696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A02616-A0DB-475B-2526-95506BEC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3506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0FF3A-21E4-A8AC-AA98-B4BA957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EA01AC-89C3-24E2-B33C-738C80F01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CDD1FD-54AA-A5DB-D124-69352A0E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9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894A0B-FA6B-47F0-6519-FB958F4D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7CF610-CE56-E837-439F-213517B0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5315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96E7D-CEC6-EB0F-3D61-34966BBD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8563B-4B88-A57F-DEFA-073929873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6F201D-8099-4AE4-40A4-67839640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9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C698E6-FFDD-29E8-3BEC-FA82C0F5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5A141D-5D16-4275-D030-DCA1E975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6572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25D07-3E5D-F6BA-0C53-9FB9F169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96E878-CBC2-F514-E295-6DD113A5B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684721-3EE8-CC9A-E58B-6AE16D530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2D3826-FED6-42DF-781A-F61FF265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9 Nov. 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268D3A-CA4B-CD1A-3B7B-E695DF26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DA32EE-4B13-2551-D9FE-88E65B70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8683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46EC3-7541-BB2D-1E11-1A3E9289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530FFD-15AB-27A0-D76B-96B084B38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2115BD-F19F-0002-2E5A-5143A0F49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0DC949-A051-CEA6-28C9-2F8F29C69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73BF7F-F32B-6C9C-789B-120846314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7FEA72-C451-A016-9DB4-2FF1AF90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9 Nov. 2023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8447E7D-E0D6-3C2D-CD09-7F270FF3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9EF9FC-626D-B0F5-AD8D-13941223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2992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1800A-468B-CA5F-FE97-D19554BE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7EEB20-DB95-6CFC-DA1E-DE6F40A6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9 Nov. 2023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94CCCE-942C-6EB3-FCFF-008560AC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B0A321-BDF1-87FE-AD56-A238895C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715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71D46B-01FA-5780-3F57-15F54A8E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9 Nov. 2023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4AFAB6-8721-55C5-F163-A50DCC40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95EDCF-8AFA-0431-62A2-35019D18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4291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57036-1B8A-50BD-4BAC-2154EF86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A8CF32-8050-AFF1-0666-CEB6525AE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CC6068-B9FF-B232-7A37-5D9E81057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E02F96-5DF7-FFB5-ECD0-4844A07A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9 Nov. 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83EE25-43DB-FF67-4D1B-46F49F24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66C008-3610-C8BD-A1C6-80A602E4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1543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96D1E-78A0-1F86-FC53-402F09C6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4BAFDC-15C9-E1E0-0706-87B0591C3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085E47-8608-AB47-B1C0-D20A04A4E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9B2AAA-D9EB-6CF8-12DB-52684462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9 Nov. 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8A13FE-916D-5039-4EAA-8A4CECE9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633588-D981-CC90-89D8-3952825B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5747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76EECC-2EBD-1940-EB24-F73C63E3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5B9B16-8FBC-74F6-62D4-D62AB29A7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9D657A-510D-206B-B947-39ED8C51E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A77E-7AB4-4C04-A3CC-28DE878560B2}" type="datetimeFigureOut">
              <a:rPr lang="es-UY" smtClean="0"/>
              <a:t>9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8A0B7E-2545-705E-4AAD-A447C02DB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811AE9-29BB-C6D6-9CE6-C1D874CF4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4849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svg"/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12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svg"/><Relationship Id="rId5" Type="http://schemas.openxmlformats.org/officeDocument/2006/relationships/image" Target="../media/image5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5.sv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19.svg"/><Relationship Id="rId12" Type="http://schemas.openxmlformats.org/officeDocument/2006/relationships/image" Target="../media/image9.svg"/><Relationship Id="rId2" Type="http://schemas.openxmlformats.org/officeDocument/2006/relationships/image" Target="../media/image4.png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7.svg"/><Relationship Id="rId15" Type="http://schemas.openxmlformats.org/officeDocument/2006/relationships/image" Target="../media/image12.png"/><Relationship Id="rId10" Type="http://schemas.openxmlformats.org/officeDocument/2006/relationships/image" Target="../media/image22.svg"/><Relationship Id="rId4" Type="http://schemas.openxmlformats.org/officeDocument/2006/relationships/image" Target="../media/image6.png"/><Relationship Id="rId9" Type="http://schemas.openxmlformats.org/officeDocument/2006/relationships/image" Target="../media/image21.png"/><Relationship Id="rId1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pn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12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2.svg"/><Relationship Id="rId5" Type="http://schemas.openxmlformats.org/officeDocument/2006/relationships/image" Target="../media/image9.sv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54D4C4E-448F-7EBD-5D81-39F10B93DAC3}"/>
              </a:ext>
            </a:extLst>
          </p:cNvPr>
          <p:cNvSpPr/>
          <p:nvPr/>
        </p:nvSpPr>
        <p:spPr>
          <a:xfrm>
            <a:off x="3977552" y="449408"/>
            <a:ext cx="3704734" cy="5486400"/>
          </a:xfrm>
          <a:prstGeom prst="roundRect">
            <a:avLst>
              <a:gd name="adj" fmla="val 8931"/>
            </a:avLst>
          </a:prstGeom>
          <a:gradFill flip="none" rotWithShape="1">
            <a:gsLst>
              <a:gs pos="28000">
                <a:srgbClr val="4845CD"/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200B5A"/>
              </a:gs>
            </a:gsLst>
            <a:lin ang="2700000" scaled="1"/>
            <a:tileRect/>
          </a:gra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542812C-2F83-2621-6059-8B5986577D27}"/>
              </a:ext>
            </a:extLst>
          </p:cNvPr>
          <p:cNvSpPr/>
          <p:nvPr/>
        </p:nvSpPr>
        <p:spPr>
          <a:xfrm>
            <a:off x="4438650" y="1828800"/>
            <a:ext cx="2852737" cy="2947987"/>
          </a:xfrm>
          <a:prstGeom prst="roundRect">
            <a:avLst>
              <a:gd name="adj" fmla="val 347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4729A33-DEC1-5363-D827-6D84A007FCD4}"/>
              </a:ext>
            </a:extLst>
          </p:cNvPr>
          <p:cNvSpPr txBox="1"/>
          <p:nvPr/>
        </p:nvSpPr>
        <p:spPr>
          <a:xfrm>
            <a:off x="4572000" y="2047875"/>
            <a:ext cx="250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>
                <a:latin typeface="Posterama" panose="020B0504020200020000" pitchFamily="34" charset="0"/>
                <a:cs typeface="Posterama" panose="020B0504020200020000" pitchFamily="34" charset="0"/>
              </a:rPr>
              <a:t>Login</a:t>
            </a:r>
            <a:endParaRPr lang="es-UY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1D6DED1-4BC6-1F2D-7BBC-C83694983FAB}"/>
              </a:ext>
            </a:extLst>
          </p:cNvPr>
          <p:cNvSpPr/>
          <p:nvPr/>
        </p:nvSpPr>
        <p:spPr>
          <a:xfrm>
            <a:off x="4571999" y="2854027"/>
            <a:ext cx="2552700" cy="369332"/>
          </a:xfrm>
          <a:prstGeom prst="roundRect">
            <a:avLst/>
          </a:prstGeom>
          <a:solidFill>
            <a:srgbClr val="D5D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6D34658-7FF2-005C-0FB5-69CFD1B77E63}"/>
              </a:ext>
            </a:extLst>
          </p:cNvPr>
          <p:cNvSpPr txBox="1"/>
          <p:nvPr/>
        </p:nvSpPr>
        <p:spPr>
          <a:xfrm>
            <a:off x="4571998" y="2616788"/>
            <a:ext cx="103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Usuario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C8EB73F-22C2-3E95-5459-2C12557938AB}"/>
              </a:ext>
            </a:extLst>
          </p:cNvPr>
          <p:cNvSpPr/>
          <p:nvPr/>
        </p:nvSpPr>
        <p:spPr>
          <a:xfrm>
            <a:off x="4571999" y="3660180"/>
            <a:ext cx="2552700" cy="369332"/>
          </a:xfrm>
          <a:prstGeom prst="roundRect">
            <a:avLst/>
          </a:prstGeom>
          <a:solidFill>
            <a:srgbClr val="D5D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A2A2FD-B20C-FC39-A928-FE34CAE47C66}"/>
              </a:ext>
            </a:extLst>
          </p:cNvPr>
          <p:cNvSpPr txBox="1"/>
          <p:nvPr/>
        </p:nvSpPr>
        <p:spPr>
          <a:xfrm>
            <a:off x="4571998" y="3422941"/>
            <a:ext cx="103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Contraseña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178B475-B3C6-48BA-8994-B4367830A757}"/>
              </a:ext>
            </a:extLst>
          </p:cNvPr>
          <p:cNvSpPr/>
          <p:nvPr/>
        </p:nvSpPr>
        <p:spPr>
          <a:xfrm>
            <a:off x="5295900" y="4258740"/>
            <a:ext cx="1100137" cy="369332"/>
          </a:xfrm>
          <a:prstGeom prst="roundRect">
            <a:avLst/>
          </a:prstGeom>
          <a:solidFill>
            <a:srgbClr val="4845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bg1"/>
                </a:solidFill>
              </a:rPr>
              <a:t>Ingresar</a:t>
            </a:r>
          </a:p>
        </p:txBody>
      </p:sp>
      <p:sp>
        <p:nvSpPr>
          <p:cNvPr id="15" name="Diagrama de flujo: datos 14">
            <a:extLst>
              <a:ext uri="{FF2B5EF4-FFF2-40B4-BE49-F238E27FC236}">
                <a16:creationId xmlns:a16="http://schemas.microsoft.com/office/drawing/2014/main" id="{1E7F49C8-B882-F8D8-74E6-4A552FC3F6E0}"/>
              </a:ext>
            </a:extLst>
          </p:cNvPr>
          <p:cNvSpPr/>
          <p:nvPr/>
        </p:nvSpPr>
        <p:spPr>
          <a:xfrm>
            <a:off x="4831555" y="700954"/>
            <a:ext cx="1990726" cy="438150"/>
          </a:xfrm>
          <a:prstGeom prst="flowChartInputOutpu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logo</a:t>
            </a:r>
          </a:p>
        </p:txBody>
      </p:sp>
      <p:pic>
        <p:nvPicPr>
          <p:cNvPr id="16" name="Gráfico 15" descr="Muro de ladrillos completo contorno">
            <a:extLst>
              <a:ext uri="{FF2B5EF4-FFF2-40B4-BE49-F238E27FC236}">
                <a16:creationId xmlns:a16="http://schemas.microsoft.com/office/drawing/2014/main" id="{789C7723-080A-73B7-4D73-812C633F0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4500" y="4239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4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ABE2BD1-81D6-71EE-79D9-F6AACA235460}"/>
              </a:ext>
            </a:extLst>
          </p:cNvPr>
          <p:cNvSpPr/>
          <p:nvPr/>
        </p:nvSpPr>
        <p:spPr>
          <a:xfrm>
            <a:off x="155752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B0C604-DCC0-6A75-24FD-EEEBDFECBF4B}"/>
              </a:ext>
            </a:extLst>
          </p:cNvPr>
          <p:cNvSpPr txBox="1"/>
          <p:nvPr/>
        </p:nvSpPr>
        <p:spPr>
          <a:xfrm>
            <a:off x="1394986" y="781388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Juan!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BD7AA1F-7862-17DA-EB70-902310F14951}"/>
              </a:ext>
            </a:extLst>
          </p:cNvPr>
          <p:cNvSpPr/>
          <p:nvPr/>
        </p:nvSpPr>
        <p:spPr>
          <a:xfrm>
            <a:off x="326667" y="2529707"/>
            <a:ext cx="3319462" cy="1604367"/>
          </a:xfrm>
          <a:prstGeom prst="roundRect">
            <a:avLst>
              <a:gd name="adj" fmla="val 7075"/>
            </a:avLst>
          </a:prstGeom>
          <a:solidFill>
            <a:srgbClr val="D5D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584C8D4-BCB3-CA2D-E332-0351B8E919F4}"/>
              </a:ext>
            </a:extLst>
          </p:cNvPr>
          <p:cNvSpPr txBox="1"/>
          <p:nvPr/>
        </p:nvSpPr>
        <p:spPr>
          <a:xfrm>
            <a:off x="373565" y="2269474"/>
            <a:ext cx="2119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latin typeface="Posterama" panose="020B0504020200020000" pitchFamily="34" charset="0"/>
                <a:cs typeface="Posterama" panose="020B0504020200020000" pitchFamily="34" charset="0"/>
              </a:rPr>
              <a:t>Últimos registros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C47EB58-4C35-63D6-82A2-F1C0958521A0}"/>
              </a:ext>
            </a:extLst>
          </p:cNvPr>
          <p:cNvSpPr txBox="1"/>
          <p:nvPr/>
        </p:nvSpPr>
        <p:spPr>
          <a:xfrm>
            <a:off x="423989" y="2602339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AFD0883-25E5-6119-A767-67DB353E2FEA}"/>
              </a:ext>
            </a:extLst>
          </p:cNvPr>
          <p:cNvSpPr txBox="1"/>
          <p:nvPr/>
        </p:nvSpPr>
        <p:spPr>
          <a:xfrm>
            <a:off x="1114552" y="2602339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Lugar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00D53EB-C141-0DA2-D2A8-E2C8AAD4D14F}"/>
              </a:ext>
            </a:extLst>
          </p:cNvPr>
          <p:cNvSpPr txBox="1"/>
          <p:nvPr/>
        </p:nvSpPr>
        <p:spPr>
          <a:xfrm>
            <a:off x="2245768" y="2580952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Ingreso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7A1E3BA-7B22-568F-710A-13D9C31552C4}"/>
              </a:ext>
            </a:extLst>
          </p:cNvPr>
          <p:cNvSpPr txBox="1"/>
          <p:nvPr/>
        </p:nvSpPr>
        <p:spPr>
          <a:xfrm>
            <a:off x="2900170" y="2580952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Salida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83A3279-C1CA-EC9F-40FA-03DB88C4492A}"/>
              </a:ext>
            </a:extLst>
          </p:cNvPr>
          <p:cNvSpPr txBox="1"/>
          <p:nvPr/>
        </p:nvSpPr>
        <p:spPr>
          <a:xfrm>
            <a:off x="363916" y="4137616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35D78177-BEE8-2931-0CBB-A0414A3D73D4}"/>
              </a:ext>
            </a:extLst>
          </p:cNvPr>
          <p:cNvSpPr/>
          <p:nvPr/>
        </p:nvSpPr>
        <p:spPr>
          <a:xfrm>
            <a:off x="4205017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rgbClr val="4845CD">
              <a:alpha val="79000"/>
            </a:srgb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5FE7940D-167D-8C5F-2A50-CAA07AD064BB}"/>
              </a:ext>
            </a:extLst>
          </p:cNvPr>
          <p:cNvSpPr/>
          <p:nvPr/>
        </p:nvSpPr>
        <p:spPr>
          <a:xfrm>
            <a:off x="4761038" y="1761432"/>
            <a:ext cx="2667000" cy="2471735"/>
          </a:xfrm>
          <a:prstGeom prst="roundRect">
            <a:avLst>
              <a:gd name="adj" fmla="val 915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31536CBC-5A25-BE89-05E2-4913CBC0E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102" y="2036335"/>
            <a:ext cx="2064871" cy="2049783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111121D4-1317-3B1B-35B3-A4356170D121}"/>
              </a:ext>
            </a:extLst>
          </p:cNvPr>
          <p:cNvSpPr txBox="1"/>
          <p:nvPr/>
        </p:nvSpPr>
        <p:spPr>
          <a:xfrm>
            <a:off x="5188073" y="1378817"/>
            <a:ext cx="170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/>
              <a:t>Leer código QR</a:t>
            </a: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51C01D78-6011-2428-5E39-B930FD0D05AA}"/>
              </a:ext>
            </a:extLst>
          </p:cNvPr>
          <p:cNvSpPr/>
          <p:nvPr/>
        </p:nvSpPr>
        <p:spPr>
          <a:xfrm>
            <a:off x="8118204" y="363806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084C9A23-BA74-FD1E-172E-E3091008A701}"/>
              </a:ext>
            </a:extLst>
          </p:cNvPr>
          <p:cNvSpPr/>
          <p:nvPr/>
        </p:nvSpPr>
        <p:spPr>
          <a:xfrm>
            <a:off x="8674225" y="1720304"/>
            <a:ext cx="2667000" cy="809403"/>
          </a:xfrm>
          <a:prstGeom prst="roundRect">
            <a:avLst>
              <a:gd name="adj" fmla="val 915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</a:p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7:00 h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B2F508CC-B5AF-A5B2-156F-2C2016846F24}"/>
              </a:ext>
            </a:extLst>
          </p:cNvPr>
          <p:cNvSpPr txBox="1"/>
          <p:nvPr/>
        </p:nvSpPr>
        <p:spPr>
          <a:xfrm>
            <a:off x="9356503" y="1330407"/>
            <a:ext cx="122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/>
              <a:t>Confirmar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85327E0-09AF-34F1-A295-90EAE9DE882D}"/>
              </a:ext>
            </a:extLst>
          </p:cNvPr>
          <p:cNvSpPr/>
          <p:nvPr/>
        </p:nvSpPr>
        <p:spPr>
          <a:xfrm>
            <a:off x="8714868" y="3794468"/>
            <a:ext cx="1343825" cy="369332"/>
          </a:xfrm>
          <a:prstGeom prst="roundRect">
            <a:avLst>
              <a:gd name="adj" fmla="val 16215"/>
            </a:avLst>
          </a:prstGeom>
          <a:solidFill>
            <a:srgbClr val="A6CF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Aceptar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9B72C90B-885C-B485-788D-6EAA57E39F85}"/>
              </a:ext>
            </a:extLst>
          </p:cNvPr>
          <p:cNvSpPr/>
          <p:nvPr/>
        </p:nvSpPr>
        <p:spPr>
          <a:xfrm>
            <a:off x="10136653" y="3794468"/>
            <a:ext cx="1343825" cy="369332"/>
          </a:xfrm>
          <a:prstGeom prst="roundRect">
            <a:avLst>
              <a:gd name="adj" fmla="val 16215"/>
            </a:avLst>
          </a:prstGeom>
          <a:solidFill>
            <a:srgbClr val="FA70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Cancelar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A59264C3-17E8-9A03-8483-76B7DB6AA84E}"/>
              </a:ext>
            </a:extLst>
          </p:cNvPr>
          <p:cNvSpPr/>
          <p:nvPr/>
        </p:nvSpPr>
        <p:spPr>
          <a:xfrm>
            <a:off x="1223032" y="1422341"/>
            <a:ext cx="1477256" cy="369332"/>
          </a:xfrm>
          <a:prstGeom prst="roundRect">
            <a:avLst>
              <a:gd name="adj" fmla="val 16215"/>
            </a:avLst>
          </a:prstGeom>
          <a:solidFill>
            <a:srgbClr val="A6CF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Ingreso</a:t>
            </a:r>
          </a:p>
        </p:txBody>
      </p:sp>
      <p:pic>
        <p:nvPicPr>
          <p:cNvPr id="4" name="Gráfico 3" descr="Usuario con relleno sólido">
            <a:extLst>
              <a:ext uri="{FF2B5EF4-FFF2-40B4-BE49-F238E27FC236}">
                <a16:creationId xmlns:a16="http://schemas.microsoft.com/office/drawing/2014/main" id="{721C85A8-7978-261C-7249-C296EC552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353" y="750055"/>
            <a:ext cx="433220" cy="433220"/>
          </a:xfrm>
          <a:prstGeom prst="rect">
            <a:avLst/>
          </a:prstGeom>
        </p:spPr>
      </p:pic>
      <p:pic>
        <p:nvPicPr>
          <p:cNvPr id="6" name="Gráfico 5" descr="Flecha: giro a la derecha con relleno sólido">
            <a:extLst>
              <a:ext uri="{FF2B5EF4-FFF2-40B4-BE49-F238E27FC236}">
                <a16:creationId xmlns:a16="http://schemas.microsoft.com/office/drawing/2014/main" id="{8B5B75F0-8D31-80DF-5B83-519E656C0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8086" y="1401742"/>
            <a:ext cx="369332" cy="36933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F9BB38A-9333-DEA8-3023-FE0B2A6DCAA3}"/>
              </a:ext>
            </a:extLst>
          </p:cNvPr>
          <p:cNvSpPr txBox="1"/>
          <p:nvPr/>
        </p:nvSpPr>
        <p:spPr>
          <a:xfrm>
            <a:off x="324056" y="2839501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05/11/23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BEA38BD-4F72-C8FE-399D-7940F5116EB7}"/>
              </a:ext>
            </a:extLst>
          </p:cNvPr>
          <p:cNvSpPr/>
          <p:nvPr/>
        </p:nvSpPr>
        <p:spPr>
          <a:xfrm>
            <a:off x="2962250" y="2854875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BCC9318-0D9B-CB55-A4EA-979A580998CE}"/>
              </a:ext>
            </a:extLst>
          </p:cNvPr>
          <p:cNvSpPr txBox="1"/>
          <p:nvPr/>
        </p:nvSpPr>
        <p:spPr>
          <a:xfrm>
            <a:off x="1098422" y="2837244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2ECB59DB-1AC7-5113-0FFA-F3D3656F6FD9}"/>
              </a:ext>
            </a:extLst>
          </p:cNvPr>
          <p:cNvSpPr/>
          <p:nvPr/>
        </p:nvSpPr>
        <p:spPr>
          <a:xfrm>
            <a:off x="2310305" y="2863949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7D0299A-F9A8-AFB8-C876-CD0B831C5466}"/>
              </a:ext>
            </a:extLst>
          </p:cNvPr>
          <p:cNvSpPr txBox="1"/>
          <p:nvPr/>
        </p:nvSpPr>
        <p:spPr>
          <a:xfrm>
            <a:off x="338151" y="3222909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04/11/23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33C6F69D-1C95-9C20-F905-A3087867B0DD}"/>
              </a:ext>
            </a:extLst>
          </p:cNvPr>
          <p:cNvSpPr/>
          <p:nvPr/>
        </p:nvSpPr>
        <p:spPr>
          <a:xfrm>
            <a:off x="2976345" y="3238283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E460124-1547-0467-C6DE-E6FE81710A1E}"/>
              </a:ext>
            </a:extLst>
          </p:cNvPr>
          <p:cNvSpPr txBox="1"/>
          <p:nvPr/>
        </p:nvSpPr>
        <p:spPr>
          <a:xfrm>
            <a:off x="1112517" y="3220652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FE4CB1DE-4250-68CF-30B5-D910B1DA3B92}"/>
              </a:ext>
            </a:extLst>
          </p:cNvPr>
          <p:cNvSpPr/>
          <p:nvPr/>
        </p:nvSpPr>
        <p:spPr>
          <a:xfrm>
            <a:off x="2324400" y="3247357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CA902BD-55E3-27C3-A614-B59F5E154E92}"/>
              </a:ext>
            </a:extLst>
          </p:cNvPr>
          <p:cNvSpPr txBox="1"/>
          <p:nvPr/>
        </p:nvSpPr>
        <p:spPr>
          <a:xfrm>
            <a:off x="332683" y="3627704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03/11/23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F62E4B22-BF05-E57C-4CD5-F37AA41E8BEF}"/>
              </a:ext>
            </a:extLst>
          </p:cNvPr>
          <p:cNvSpPr/>
          <p:nvPr/>
        </p:nvSpPr>
        <p:spPr>
          <a:xfrm>
            <a:off x="2970877" y="3643078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99CB351-69D8-1FBC-4508-1E11C776AE92}"/>
              </a:ext>
            </a:extLst>
          </p:cNvPr>
          <p:cNvSpPr txBox="1"/>
          <p:nvPr/>
        </p:nvSpPr>
        <p:spPr>
          <a:xfrm>
            <a:off x="1107049" y="3625447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2804B28E-EC69-C142-7A0A-3813AE8086FB}"/>
              </a:ext>
            </a:extLst>
          </p:cNvPr>
          <p:cNvSpPr/>
          <p:nvPr/>
        </p:nvSpPr>
        <p:spPr>
          <a:xfrm>
            <a:off x="2318932" y="3652152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920DD69B-69A9-2396-85DE-D91D2CD2A640}"/>
              </a:ext>
            </a:extLst>
          </p:cNvPr>
          <p:cNvGrpSpPr/>
          <p:nvPr/>
        </p:nvGrpSpPr>
        <p:grpSpPr>
          <a:xfrm>
            <a:off x="155751" y="5047928"/>
            <a:ext cx="3780975" cy="822021"/>
            <a:chOff x="155751" y="5047928"/>
            <a:chExt cx="3780975" cy="822021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33B81390-4088-3E92-0881-736B5998BCC6}"/>
                </a:ext>
              </a:extLst>
            </p:cNvPr>
            <p:cNvSpPr/>
            <p:nvPr/>
          </p:nvSpPr>
          <p:spPr>
            <a:xfrm>
              <a:off x="155751" y="5047928"/>
              <a:ext cx="3704734" cy="813872"/>
            </a:xfrm>
            <a:prstGeom prst="roundRect">
              <a:avLst>
                <a:gd name="adj" fmla="val 37733"/>
              </a:avLst>
            </a:prstGeom>
            <a:solidFill>
              <a:srgbClr val="4845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9E387FF8-66BE-84F6-77BD-B4EC0C83D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6799" y="5096568"/>
              <a:ext cx="36436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Gráfico 19" descr="Engranaje único con relleno sólido">
              <a:extLst>
                <a:ext uri="{FF2B5EF4-FFF2-40B4-BE49-F238E27FC236}">
                  <a16:creationId xmlns:a16="http://schemas.microsoft.com/office/drawing/2014/main" id="{6391AFDF-C859-5D66-F5C3-27DCD2318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70861" y="5176063"/>
              <a:ext cx="457199" cy="457199"/>
            </a:xfrm>
            <a:prstGeom prst="rect">
              <a:avLst/>
            </a:prstGeom>
          </p:spPr>
        </p:pic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94046FD0-6289-2CBA-6285-FD897BE70FD8}"/>
                </a:ext>
              </a:extLst>
            </p:cNvPr>
            <p:cNvSpPr txBox="1"/>
            <p:nvPr/>
          </p:nvSpPr>
          <p:spPr>
            <a:xfrm>
              <a:off x="2846114" y="5551106"/>
              <a:ext cx="1090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Preferencias</a:t>
              </a:r>
            </a:p>
          </p:txBody>
        </p:sp>
        <p:pic>
          <p:nvPicPr>
            <p:cNvPr id="23" name="Gráfico 22" descr="Documento con relleno sólido">
              <a:extLst>
                <a:ext uri="{FF2B5EF4-FFF2-40B4-BE49-F238E27FC236}">
                  <a16:creationId xmlns:a16="http://schemas.microsoft.com/office/drawing/2014/main" id="{0FD58F22-1BE8-528A-82CF-F57BF362D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7300" y="5225418"/>
              <a:ext cx="381867" cy="381867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54730B4B-1763-5BE6-2899-5D445A37A8B5}"/>
                </a:ext>
              </a:extLst>
            </p:cNvPr>
            <p:cNvSpPr txBox="1"/>
            <p:nvPr/>
          </p:nvSpPr>
          <p:spPr>
            <a:xfrm>
              <a:off x="377016" y="559295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Historial</a:t>
              </a:r>
            </a:p>
          </p:txBody>
        </p:sp>
        <p:pic>
          <p:nvPicPr>
            <p:cNvPr id="42" name="Gráfico 41" descr="Insignia de seguir con relleno sólido">
              <a:extLst>
                <a:ext uri="{FF2B5EF4-FFF2-40B4-BE49-F238E27FC236}">
                  <a16:creationId xmlns:a16="http://schemas.microsoft.com/office/drawing/2014/main" id="{5E5A9488-4877-8B42-D364-A138150C2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711008" y="5165716"/>
              <a:ext cx="513542" cy="513542"/>
            </a:xfrm>
            <a:prstGeom prst="rect">
              <a:avLst/>
            </a:prstGeom>
          </p:spPr>
        </p:pic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DB53F212-7132-0FC4-0D31-5AA2F701C603}"/>
                </a:ext>
              </a:extLst>
            </p:cNvPr>
            <p:cNvSpPr txBox="1"/>
            <p:nvPr/>
          </p:nvSpPr>
          <p:spPr>
            <a:xfrm>
              <a:off x="1641930" y="559052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Agregar</a:t>
              </a:r>
            </a:p>
          </p:txBody>
        </p:sp>
      </p:grpSp>
      <p:pic>
        <p:nvPicPr>
          <p:cNvPr id="50" name="Gráfico 49" descr="Marca de insignia1 con relleno sólido">
            <a:extLst>
              <a:ext uri="{FF2B5EF4-FFF2-40B4-BE49-F238E27FC236}">
                <a16:creationId xmlns:a16="http://schemas.microsoft.com/office/drawing/2014/main" id="{3AA9BEC1-3206-C409-6FE0-664FDB76C7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70706" y="4586446"/>
            <a:ext cx="914400" cy="9144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E1EEC50-1BF5-60DD-2E85-2E5641D03C88}"/>
              </a:ext>
            </a:extLst>
          </p:cNvPr>
          <p:cNvSpPr txBox="1"/>
          <p:nvPr/>
        </p:nvSpPr>
        <p:spPr>
          <a:xfrm>
            <a:off x="4320940" y="619250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5D3D15-605F-41A4-A356-5F269ADE5BD8}"/>
              </a:ext>
            </a:extLst>
          </p:cNvPr>
          <p:cNvSpPr txBox="1"/>
          <p:nvPr/>
        </p:nvSpPr>
        <p:spPr>
          <a:xfrm>
            <a:off x="8254282" y="585497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C2EE9AD-EBCD-B1E5-E14C-12A4918BBE09}"/>
              </a:ext>
            </a:extLst>
          </p:cNvPr>
          <p:cNvSpPr/>
          <p:nvPr/>
        </p:nvSpPr>
        <p:spPr>
          <a:xfrm>
            <a:off x="8674225" y="2743433"/>
            <a:ext cx="2667000" cy="809403"/>
          </a:xfrm>
          <a:prstGeom prst="roundRect">
            <a:avLst>
              <a:gd name="adj" fmla="val 915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UY" sz="1200" dirty="0">
              <a:solidFill>
                <a:schemeClr val="bg1">
                  <a:lumMod val="65000"/>
                </a:schemeClr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0BB9678-D794-8371-6DC3-20DCADDF2FE4}"/>
              </a:ext>
            </a:extLst>
          </p:cNvPr>
          <p:cNvSpPr txBox="1"/>
          <p:nvPr/>
        </p:nvSpPr>
        <p:spPr>
          <a:xfrm>
            <a:off x="8674225" y="2771339"/>
            <a:ext cx="9964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050" dirty="0">
                <a:solidFill>
                  <a:schemeClr val="bg1">
                    <a:lumMod val="6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Comentarios</a:t>
            </a:r>
            <a:endParaRPr lang="es-UY" sz="105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6EE084A-E40D-2145-E4BD-9004B5A2B22C}"/>
              </a:ext>
            </a:extLst>
          </p:cNvPr>
          <p:cNvSpPr txBox="1"/>
          <p:nvPr/>
        </p:nvSpPr>
        <p:spPr>
          <a:xfrm>
            <a:off x="5188073" y="4399226"/>
            <a:ext cx="1891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400" b="1" u="sng" dirty="0"/>
              <a:t>Ingresar manualmente</a:t>
            </a:r>
          </a:p>
        </p:txBody>
      </p:sp>
    </p:spTree>
    <p:extLst>
      <p:ext uri="{BB962C8B-B14F-4D97-AF65-F5344CB8AC3E}">
        <p14:creationId xmlns:p14="http://schemas.microsoft.com/office/powerpoint/2010/main" val="329316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ABE2BD1-81D6-71EE-79D9-F6AACA235460}"/>
              </a:ext>
            </a:extLst>
          </p:cNvPr>
          <p:cNvSpPr/>
          <p:nvPr/>
        </p:nvSpPr>
        <p:spPr>
          <a:xfrm>
            <a:off x="155752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B0C604-DCC0-6A75-24FD-EEEBDFECBF4B}"/>
              </a:ext>
            </a:extLst>
          </p:cNvPr>
          <p:cNvSpPr txBox="1"/>
          <p:nvPr/>
        </p:nvSpPr>
        <p:spPr>
          <a:xfrm>
            <a:off x="1359802" y="584176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Juan!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35D78177-BEE8-2931-0CBB-A0414A3D73D4}"/>
              </a:ext>
            </a:extLst>
          </p:cNvPr>
          <p:cNvSpPr/>
          <p:nvPr/>
        </p:nvSpPr>
        <p:spPr>
          <a:xfrm>
            <a:off x="4205017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084C9A23-BA74-FD1E-172E-E3091008A701}"/>
              </a:ext>
            </a:extLst>
          </p:cNvPr>
          <p:cNvSpPr/>
          <p:nvPr/>
        </p:nvSpPr>
        <p:spPr>
          <a:xfrm>
            <a:off x="4768408" y="1720304"/>
            <a:ext cx="2667000" cy="1406444"/>
          </a:xfrm>
          <a:prstGeom prst="roundRect">
            <a:avLst>
              <a:gd name="adj" fmla="val 915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Un nombre de obra</a:t>
            </a:r>
          </a:p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17:00 h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B2F508CC-B5AF-A5B2-156F-2C2016846F24}"/>
              </a:ext>
            </a:extLst>
          </p:cNvPr>
          <p:cNvSpPr txBox="1"/>
          <p:nvPr/>
        </p:nvSpPr>
        <p:spPr>
          <a:xfrm>
            <a:off x="5450686" y="1330407"/>
            <a:ext cx="122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/>
              <a:t>Confirmar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85327E0-09AF-34F1-A295-90EAE9DE882D}"/>
              </a:ext>
            </a:extLst>
          </p:cNvPr>
          <p:cNvSpPr/>
          <p:nvPr/>
        </p:nvSpPr>
        <p:spPr>
          <a:xfrm>
            <a:off x="4809051" y="3294140"/>
            <a:ext cx="1343825" cy="369332"/>
          </a:xfrm>
          <a:prstGeom prst="roundRect">
            <a:avLst>
              <a:gd name="adj" fmla="val 16215"/>
            </a:avLst>
          </a:prstGeom>
          <a:solidFill>
            <a:srgbClr val="A6CF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Aceptar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9B72C90B-885C-B485-788D-6EAA57E39F85}"/>
              </a:ext>
            </a:extLst>
          </p:cNvPr>
          <p:cNvSpPr/>
          <p:nvPr/>
        </p:nvSpPr>
        <p:spPr>
          <a:xfrm>
            <a:off x="6230836" y="3294140"/>
            <a:ext cx="1343825" cy="369332"/>
          </a:xfrm>
          <a:prstGeom prst="roundRect">
            <a:avLst>
              <a:gd name="adj" fmla="val 16215"/>
            </a:avLst>
          </a:prstGeom>
          <a:solidFill>
            <a:srgbClr val="FA70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Cancelar</a:t>
            </a:r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89A73DE1-DF1A-BB2E-3E7E-8B55F142BAF8}"/>
              </a:ext>
            </a:extLst>
          </p:cNvPr>
          <p:cNvSpPr/>
          <p:nvPr/>
        </p:nvSpPr>
        <p:spPr>
          <a:xfrm>
            <a:off x="1222852" y="1348636"/>
            <a:ext cx="1480455" cy="369332"/>
          </a:xfrm>
          <a:prstGeom prst="roundRect">
            <a:avLst>
              <a:gd name="adj" fmla="val 16215"/>
            </a:avLst>
          </a:prstGeom>
          <a:solidFill>
            <a:srgbClr val="FA70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Salida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A19AEDB2-C4CE-3571-A05F-1BB7C8D7DFAD}"/>
              </a:ext>
            </a:extLst>
          </p:cNvPr>
          <p:cNvSpPr txBox="1"/>
          <p:nvPr/>
        </p:nvSpPr>
        <p:spPr>
          <a:xfrm>
            <a:off x="1063674" y="1714501"/>
            <a:ext cx="190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600" dirty="0">
                <a:latin typeface="Posterama" panose="020B0504020200020000" pitchFamily="34" charset="0"/>
                <a:cs typeface="Posterama" panose="020B0504020200020000" pitchFamily="34" charset="0"/>
              </a:rPr>
              <a:t>‘Nombre de Obra’</a:t>
            </a:r>
          </a:p>
        </p:txBody>
      </p:sp>
      <p:pic>
        <p:nvPicPr>
          <p:cNvPr id="83" name="Gráfico 82" descr="Flecha: giro a la izquierda con relleno sólido">
            <a:extLst>
              <a:ext uri="{FF2B5EF4-FFF2-40B4-BE49-F238E27FC236}">
                <a16:creationId xmlns:a16="http://schemas.microsoft.com/office/drawing/2014/main" id="{91230485-D919-4A69-5F48-45753A9F9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236536" y="1324073"/>
            <a:ext cx="418250" cy="418250"/>
          </a:xfrm>
          <a:prstGeom prst="rect">
            <a:avLst/>
          </a:prstGeom>
        </p:spPr>
      </p:pic>
      <p:pic>
        <p:nvPicPr>
          <p:cNvPr id="84" name="Gráfico 83" descr="Usuario con relleno sólido">
            <a:extLst>
              <a:ext uri="{FF2B5EF4-FFF2-40B4-BE49-F238E27FC236}">
                <a16:creationId xmlns:a16="http://schemas.microsoft.com/office/drawing/2014/main" id="{42DF5340-A43C-BF94-D169-3C8D8AAF9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927" y="503410"/>
            <a:ext cx="433220" cy="433220"/>
          </a:xfrm>
          <a:prstGeom prst="rect">
            <a:avLst/>
          </a:prstGeom>
        </p:spPr>
      </p:pic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06DD472F-258B-B3EC-8987-4D1DDDE3C5B9}"/>
              </a:ext>
            </a:extLst>
          </p:cNvPr>
          <p:cNvSpPr/>
          <p:nvPr/>
        </p:nvSpPr>
        <p:spPr>
          <a:xfrm>
            <a:off x="8209451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BBBB643-D9DD-783F-5D06-AC9546918F6F}"/>
              </a:ext>
            </a:extLst>
          </p:cNvPr>
          <p:cNvSpPr txBox="1"/>
          <p:nvPr/>
        </p:nvSpPr>
        <p:spPr>
          <a:xfrm>
            <a:off x="9413501" y="584176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Juan!</a:t>
            </a:r>
          </a:p>
        </p:txBody>
      </p:sp>
      <p:pic>
        <p:nvPicPr>
          <p:cNvPr id="105" name="Gráfico 104" descr="Usuario con relleno sólido">
            <a:extLst>
              <a:ext uri="{FF2B5EF4-FFF2-40B4-BE49-F238E27FC236}">
                <a16:creationId xmlns:a16="http://schemas.microsoft.com/office/drawing/2014/main" id="{DAF13FA4-A604-3A2A-9A55-A09C67543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4626" y="503410"/>
            <a:ext cx="433220" cy="433220"/>
          </a:xfrm>
          <a:prstGeom prst="rect">
            <a:avLst/>
          </a:prstGeom>
        </p:spPr>
      </p:pic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F9C257E5-1912-83F3-50EE-531F16A02E02}"/>
              </a:ext>
            </a:extLst>
          </p:cNvPr>
          <p:cNvSpPr/>
          <p:nvPr/>
        </p:nvSpPr>
        <p:spPr>
          <a:xfrm>
            <a:off x="9203874" y="1408730"/>
            <a:ext cx="1477256" cy="369332"/>
          </a:xfrm>
          <a:prstGeom prst="roundRect">
            <a:avLst>
              <a:gd name="adj" fmla="val 16215"/>
            </a:avLst>
          </a:prstGeom>
          <a:solidFill>
            <a:srgbClr val="A6CF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Ingreso</a:t>
            </a:r>
          </a:p>
        </p:txBody>
      </p:sp>
      <p:pic>
        <p:nvPicPr>
          <p:cNvPr id="111" name="Gráfico 110" descr="Flecha: giro a la derecha con relleno sólido">
            <a:extLst>
              <a:ext uri="{FF2B5EF4-FFF2-40B4-BE49-F238E27FC236}">
                <a16:creationId xmlns:a16="http://schemas.microsoft.com/office/drawing/2014/main" id="{88E5EE98-2047-17C1-10EE-8DB46D0061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98928" y="1388131"/>
            <a:ext cx="369332" cy="369332"/>
          </a:xfrm>
          <a:prstGeom prst="rect">
            <a:avLst/>
          </a:prstGeom>
        </p:spPr>
      </p:pic>
      <p:sp>
        <p:nvSpPr>
          <p:cNvPr id="112" name="Rectángulo: esquinas redondeadas 111">
            <a:extLst>
              <a:ext uri="{FF2B5EF4-FFF2-40B4-BE49-F238E27FC236}">
                <a16:creationId xmlns:a16="http://schemas.microsoft.com/office/drawing/2014/main" id="{044D1033-BDF8-8D1C-20AA-C451CD8DC51E}"/>
              </a:ext>
            </a:extLst>
          </p:cNvPr>
          <p:cNvSpPr/>
          <p:nvPr/>
        </p:nvSpPr>
        <p:spPr>
          <a:xfrm>
            <a:off x="394534" y="2477859"/>
            <a:ext cx="3319462" cy="1604367"/>
          </a:xfrm>
          <a:prstGeom prst="roundRect">
            <a:avLst>
              <a:gd name="adj" fmla="val 7606"/>
            </a:avLst>
          </a:prstGeom>
          <a:solidFill>
            <a:srgbClr val="D5D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F300A91E-5873-F5DC-3DAB-3230929864F4}"/>
              </a:ext>
            </a:extLst>
          </p:cNvPr>
          <p:cNvSpPr txBox="1"/>
          <p:nvPr/>
        </p:nvSpPr>
        <p:spPr>
          <a:xfrm>
            <a:off x="491856" y="2550491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8351CCEA-73DF-A6EA-D60A-477FCB598795}"/>
              </a:ext>
            </a:extLst>
          </p:cNvPr>
          <p:cNvSpPr txBox="1"/>
          <p:nvPr/>
        </p:nvSpPr>
        <p:spPr>
          <a:xfrm>
            <a:off x="1182419" y="2550491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Lugar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5C84D9B6-1002-7EAE-1EA0-E22DAF54670B}"/>
              </a:ext>
            </a:extLst>
          </p:cNvPr>
          <p:cNvSpPr txBox="1"/>
          <p:nvPr/>
        </p:nvSpPr>
        <p:spPr>
          <a:xfrm>
            <a:off x="2313635" y="2529104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Ingreso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2FF5E466-EAE3-BF1D-A46F-23976CD759A4}"/>
              </a:ext>
            </a:extLst>
          </p:cNvPr>
          <p:cNvSpPr txBox="1"/>
          <p:nvPr/>
        </p:nvSpPr>
        <p:spPr>
          <a:xfrm>
            <a:off x="2968037" y="2529104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Salida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6FF19827-3DC2-5F6D-CF2E-A80A77EFCF19}"/>
              </a:ext>
            </a:extLst>
          </p:cNvPr>
          <p:cNvSpPr txBox="1"/>
          <p:nvPr/>
        </p:nvSpPr>
        <p:spPr>
          <a:xfrm>
            <a:off x="431783" y="4085768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926C556D-2E10-3BA2-CB35-9B1036F3F23B}"/>
              </a:ext>
            </a:extLst>
          </p:cNvPr>
          <p:cNvSpPr txBox="1"/>
          <p:nvPr/>
        </p:nvSpPr>
        <p:spPr>
          <a:xfrm>
            <a:off x="391923" y="2787653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06/07/23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8A7CBB0A-95D3-7FD3-34CB-567774FA7F76}"/>
              </a:ext>
            </a:extLst>
          </p:cNvPr>
          <p:cNvSpPr txBox="1"/>
          <p:nvPr/>
        </p:nvSpPr>
        <p:spPr>
          <a:xfrm>
            <a:off x="1166289" y="2785396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1" name="Rectángulo: esquinas redondeadas 120">
            <a:extLst>
              <a:ext uri="{FF2B5EF4-FFF2-40B4-BE49-F238E27FC236}">
                <a16:creationId xmlns:a16="http://schemas.microsoft.com/office/drawing/2014/main" id="{EEC5FC63-0775-F894-4349-B54D274E93F3}"/>
              </a:ext>
            </a:extLst>
          </p:cNvPr>
          <p:cNvSpPr/>
          <p:nvPr/>
        </p:nvSpPr>
        <p:spPr>
          <a:xfrm>
            <a:off x="2378172" y="2812101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BAA83823-8C21-3755-D209-AB43356F6F18}"/>
              </a:ext>
            </a:extLst>
          </p:cNvPr>
          <p:cNvSpPr txBox="1"/>
          <p:nvPr/>
        </p:nvSpPr>
        <p:spPr>
          <a:xfrm>
            <a:off x="406018" y="3171061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04/07/23</a:t>
            </a:r>
          </a:p>
        </p:txBody>
      </p:sp>
      <p:sp>
        <p:nvSpPr>
          <p:cNvPr id="123" name="Rectángulo: esquinas redondeadas 122">
            <a:extLst>
              <a:ext uri="{FF2B5EF4-FFF2-40B4-BE49-F238E27FC236}">
                <a16:creationId xmlns:a16="http://schemas.microsoft.com/office/drawing/2014/main" id="{4DCEC221-1CF8-4F1C-CF90-A9F0B6D0B658}"/>
              </a:ext>
            </a:extLst>
          </p:cNvPr>
          <p:cNvSpPr/>
          <p:nvPr/>
        </p:nvSpPr>
        <p:spPr>
          <a:xfrm>
            <a:off x="3044212" y="3186435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CBA52219-D96A-A429-616C-5B7735B34311}"/>
              </a:ext>
            </a:extLst>
          </p:cNvPr>
          <p:cNvSpPr txBox="1"/>
          <p:nvPr/>
        </p:nvSpPr>
        <p:spPr>
          <a:xfrm>
            <a:off x="1180384" y="3168804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5" name="Rectángulo: esquinas redondeadas 124">
            <a:extLst>
              <a:ext uri="{FF2B5EF4-FFF2-40B4-BE49-F238E27FC236}">
                <a16:creationId xmlns:a16="http://schemas.microsoft.com/office/drawing/2014/main" id="{DBAF4BF2-4035-DCA0-50CB-DB44B5E62A45}"/>
              </a:ext>
            </a:extLst>
          </p:cNvPr>
          <p:cNvSpPr/>
          <p:nvPr/>
        </p:nvSpPr>
        <p:spPr>
          <a:xfrm>
            <a:off x="2392267" y="3195509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0334020C-6894-AAFD-34E9-2FE2D6933FE1}"/>
              </a:ext>
            </a:extLst>
          </p:cNvPr>
          <p:cNvSpPr txBox="1"/>
          <p:nvPr/>
        </p:nvSpPr>
        <p:spPr>
          <a:xfrm>
            <a:off x="400550" y="3575856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03/07/23</a:t>
            </a:r>
          </a:p>
        </p:txBody>
      </p:sp>
      <p:sp>
        <p:nvSpPr>
          <p:cNvPr id="127" name="Rectángulo: esquinas redondeadas 126">
            <a:extLst>
              <a:ext uri="{FF2B5EF4-FFF2-40B4-BE49-F238E27FC236}">
                <a16:creationId xmlns:a16="http://schemas.microsoft.com/office/drawing/2014/main" id="{B4E83B1B-B107-7FB8-97E3-141D03383912}"/>
              </a:ext>
            </a:extLst>
          </p:cNvPr>
          <p:cNvSpPr/>
          <p:nvPr/>
        </p:nvSpPr>
        <p:spPr>
          <a:xfrm>
            <a:off x="3038744" y="3591230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24C65748-624F-3C61-7A5B-40AABD3CAF85}"/>
              </a:ext>
            </a:extLst>
          </p:cNvPr>
          <p:cNvSpPr txBox="1"/>
          <p:nvPr/>
        </p:nvSpPr>
        <p:spPr>
          <a:xfrm>
            <a:off x="1174916" y="3573599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7B2BFF64-6F95-866E-B8C6-43AA34C0803C}"/>
              </a:ext>
            </a:extLst>
          </p:cNvPr>
          <p:cNvSpPr/>
          <p:nvPr/>
        </p:nvSpPr>
        <p:spPr>
          <a:xfrm>
            <a:off x="2386799" y="3600304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30" name="Rectángulo: esquinas redondeadas 129">
            <a:extLst>
              <a:ext uri="{FF2B5EF4-FFF2-40B4-BE49-F238E27FC236}">
                <a16:creationId xmlns:a16="http://schemas.microsoft.com/office/drawing/2014/main" id="{8AE55E9C-FDEE-5BC4-B310-938FB9D97E35}"/>
              </a:ext>
            </a:extLst>
          </p:cNvPr>
          <p:cNvSpPr/>
          <p:nvPr/>
        </p:nvSpPr>
        <p:spPr>
          <a:xfrm>
            <a:off x="8434213" y="2278198"/>
            <a:ext cx="3319462" cy="1604367"/>
          </a:xfrm>
          <a:prstGeom prst="roundRect">
            <a:avLst>
              <a:gd name="adj" fmla="val 7606"/>
            </a:avLst>
          </a:prstGeom>
          <a:solidFill>
            <a:srgbClr val="D5D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98C6C0FA-42AB-A76B-52EC-ED2796B459A3}"/>
              </a:ext>
            </a:extLst>
          </p:cNvPr>
          <p:cNvSpPr txBox="1"/>
          <p:nvPr/>
        </p:nvSpPr>
        <p:spPr>
          <a:xfrm>
            <a:off x="8531535" y="2350830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92C212CA-8A12-14B1-4068-DA4C0473B5E9}"/>
              </a:ext>
            </a:extLst>
          </p:cNvPr>
          <p:cNvSpPr txBox="1"/>
          <p:nvPr/>
        </p:nvSpPr>
        <p:spPr>
          <a:xfrm>
            <a:off x="9222098" y="2350830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Lugar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047BA7AB-E8DA-E6E3-5B19-89E9BEDFD72C}"/>
              </a:ext>
            </a:extLst>
          </p:cNvPr>
          <p:cNvSpPr txBox="1"/>
          <p:nvPr/>
        </p:nvSpPr>
        <p:spPr>
          <a:xfrm>
            <a:off x="10353314" y="2329443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Ingreso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3C09EA96-EAF3-F080-6FFA-26B082ADFC13}"/>
              </a:ext>
            </a:extLst>
          </p:cNvPr>
          <p:cNvSpPr txBox="1"/>
          <p:nvPr/>
        </p:nvSpPr>
        <p:spPr>
          <a:xfrm>
            <a:off x="11007716" y="2329443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Salida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86C42C2C-00E7-1C5C-D3BF-DF87FEBD5B2F}"/>
              </a:ext>
            </a:extLst>
          </p:cNvPr>
          <p:cNvSpPr txBox="1"/>
          <p:nvPr/>
        </p:nvSpPr>
        <p:spPr>
          <a:xfrm>
            <a:off x="8471462" y="3886107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6597BA9D-6858-CB00-44D5-933D9D312C0B}"/>
              </a:ext>
            </a:extLst>
          </p:cNvPr>
          <p:cNvSpPr txBox="1"/>
          <p:nvPr/>
        </p:nvSpPr>
        <p:spPr>
          <a:xfrm>
            <a:off x="8431602" y="2587992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06/07/23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8C701DB9-37A9-9A20-D84D-6FBDE8CF36B4}"/>
              </a:ext>
            </a:extLst>
          </p:cNvPr>
          <p:cNvSpPr txBox="1"/>
          <p:nvPr/>
        </p:nvSpPr>
        <p:spPr>
          <a:xfrm>
            <a:off x="9205968" y="2585735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38" name="Rectángulo: esquinas redondeadas 137">
            <a:extLst>
              <a:ext uri="{FF2B5EF4-FFF2-40B4-BE49-F238E27FC236}">
                <a16:creationId xmlns:a16="http://schemas.microsoft.com/office/drawing/2014/main" id="{554811F0-5BEB-DBA7-9933-663BDECCA102}"/>
              </a:ext>
            </a:extLst>
          </p:cNvPr>
          <p:cNvSpPr/>
          <p:nvPr/>
        </p:nvSpPr>
        <p:spPr>
          <a:xfrm>
            <a:off x="10417851" y="2612440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9E39A73B-F121-65B2-C633-5DE03857A446}"/>
              </a:ext>
            </a:extLst>
          </p:cNvPr>
          <p:cNvSpPr txBox="1"/>
          <p:nvPr/>
        </p:nvSpPr>
        <p:spPr>
          <a:xfrm>
            <a:off x="8445697" y="2971400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04/07/23</a:t>
            </a:r>
          </a:p>
        </p:txBody>
      </p:sp>
      <p:sp>
        <p:nvSpPr>
          <p:cNvPr id="140" name="Rectángulo: esquinas redondeadas 139">
            <a:extLst>
              <a:ext uri="{FF2B5EF4-FFF2-40B4-BE49-F238E27FC236}">
                <a16:creationId xmlns:a16="http://schemas.microsoft.com/office/drawing/2014/main" id="{229023EC-F9A9-AF99-3120-3DD11DA8B0F7}"/>
              </a:ext>
            </a:extLst>
          </p:cNvPr>
          <p:cNvSpPr/>
          <p:nvPr/>
        </p:nvSpPr>
        <p:spPr>
          <a:xfrm>
            <a:off x="11083891" y="2986774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B607FF2A-5BB0-3204-4CE2-6292F77BC722}"/>
              </a:ext>
            </a:extLst>
          </p:cNvPr>
          <p:cNvSpPr txBox="1"/>
          <p:nvPr/>
        </p:nvSpPr>
        <p:spPr>
          <a:xfrm>
            <a:off x="9220063" y="2969143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42" name="Rectángulo: esquinas redondeadas 141">
            <a:extLst>
              <a:ext uri="{FF2B5EF4-FFF2-40B4-BE49-F238E27FC236}">
                <a16:creationId xmlns:a16="http://schemas.microsoft.com/office/drawing/2014/main" id="{3FC73ECD-FBE1-E8C9-DFB9-13A3CEE72354}"/>
              </a:ext>
            </a:extLst>
          </p:cNvPr>
          <p:cNvSpPr/>
          <p:nvPr/>
        </p:nvSpPr>
        <p:spPr>
          <a:xfrm>
            <a:off x="10431946" y="2995848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6D62C253-B68B-29F1-3F25-7783C0E03D10}"/>
              </a:ext>
            </a:extLst>
          </p:cNvPr>
          <p:cNvSpPr txBox="1"/>
          <p:nvPr/>
        </p:nvSpPr>
        <p:spPr>
          <a:xfrm>
            <a:off x="8440229" y="3376195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03/07/23</a:t>
            </a:r>
          </a:p>
        </p:txBody>
      </p:sp>
      <p:sp>
        <p:nvSpPr>
          <p:cNvPr id="144" name="Rectángulo: esquinas redondeadas 143">
            <a:extLst>
              <a:ext uri="{FF2B5EF4-FFF2-40B4-BE49-F238E27FC236}">
                <a16:creationId xmlns:a16="http://schemas.microsoft.com/office/drawing/2014/main" id="{3AF079A7-4E73-0B79-FAC2-6790544F26B6}"/>
              </a:ext>
            </a:extLst>
          </p:cNvPr>
          <p:cNvSpPr/>
          <p:nvPr/>
        </p:nvSpPr>
        <p:spPr>
          <a:xfrm>
            <a:off x="11078423" y="3391569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29D454FD-C6BC-D66E-D7A0-EACD0A4F0803}"/>
              </a:ext>
            </a:extLst>
          </p:cNvPr>
          <p:cNvSpPr txBox="1"/>
          <p:nvPr/>
        </p:nvSpPr>
        <p:spPr>
          <a:xfrm>
            <a:off x="9214595" y="3373938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46" name="Rectángulo: esquinas redondeadas 145">
            <a:extLst>
              <a:ext uri="{FF2B5EF4-FFF2-40B4-BE49-F238E27FC236}">
                <a16:creationId xmlns:a16="http://schemas.microsoft.com/office/drawing/2014/main" id="{0A74F251-E864-F34C-2CE3-01BE9984C8C8}"/>
              </a:ext>
            </a:extLst>
          </p:cNvPr>
          <p:cNvSpPr/>
          <p:nvPr/>
        </p:nvSpPr>
        <p:spPr>
          <a:xfrm>
            <a:off x="10426478" y="3400643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47" name="Rectángulo: esquinas redondeadas 146">
            <a:extLst>
              <a:ext uri="{FF2B5EF4-FFF2-40B4-BE49-F238E27FC236}">
                <a16:creationId xmlns:a16="http://schemas.microsoft.com/office/drawing/2014/main" id="{CC60B24A-5D69-25B0-E257-0F46AA5F0EAE}"/>
              </a:ext>
            </a:extLst>
          </p:cNvPr>
          <p:cNvSpPr/>
          <p:nvPr/>
        </p:nvSpPr>
        <p:spPr>
          <a:xfrm>
            <a:off x="11072253" y="2598896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pic>
        <p:nvPicPr>
          <p:cNvPr id="148" name="Gráfico 147" descr="Marca de insignia1 con relleno sólido">
            <a:extLst>
              <a:ext uri="{FF2B5EF4-FFF2-40B4-BE49-F238E27FC236}">
                <a16:creationId xmlns:a16="http://schemas.microsoft.com/office/drawing/2014/main" id="{8775CD07-CFC8-49A7-D4F5-0357A849DD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64105" y="3747426"/>
            <a:ext cx="914400" cy="91440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F58901AC-AE67-FBEF-35B7-C10C8456595E}"/>
              </a:ext>
            </a:extLst>
          </p:cNvPr>
          <p:cNvGrpSpPr/>
          <p:nvPr/>
        </p:nvGrpSpPr>
        <p:grpSpPr>
          <a:xfrm>
            <a:off x="155751" y="5047928"/>
            <a:ext cx="3780975" cy="822021"/>
            <a:chOff x="155751" y="5047928"/>
            <a:chExt cx="3780975" cy="822021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88A7C50C-C179-21F7-DE23-2A066B920642}"/>
                </a:ext>
              </a:extLst>
            </p:cNvPr>
            <p:cNvSpPr/>
            <p:nvPr/>
          </p:nvSpPr>
          <p:spPr>
            <a:xfrm>
              <a:off x="155751" y="5047928"/>
              <a:ext cx="3704734" cy="813872"/>
            </a:xfrm>
            <a:prstGeom prst="roundRect">
              <a:avLst>
                <a:gd name="adj" fmla="val 37733"/>
              </a:avLst>
            </a:prstGeom>
            <a:solidFill>
              <a:srgbClr val="4845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7" name="Gráfico 6" descr="Engranaje único con relleno sólido">
              <a:extLst>
                <a:ext uri="{FF2B5EF4-FFF2-40B4-BE49-F238E27FC236}">
                  <a16:creationId xmlns:a16="http://schemas.microsoft.com/office/drawing/2014/main" id="{33B3EE45-E94F-E5FC-4FD8-B8425D616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70861" y="5176063"/>
              <a:ext cx="457199" cy="457199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9864D283-E026-8D89-DE30-5825171921E4}"/>
                </a:ext>
              </a:extLst>
            </p:cNvPr>
            <p:cNvSpPr txBox="1"/>
            <p:nvPr/>
          </p:nvSpPr>
          <p:spPr>
            <a:xfrm>
              <a:off x="2846114" y="5551106"/>
              <a:ext cx="1090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Preferencias</a:t>
              </a:r>
            </a:p>
          </p:txBody>
        </p:sp>
        <p:pic>
          <p:nvPicPr>
            <p:cNvPr id="9" name="Gráfico 8" descr="Documento con relleno sólido">
              <a:extLst>
                <a:ext uri="{FF2B5EF4-FFF2-40B4-BE49-F238E27FC236}">
                  <a16:creationId xmlns:a16="http://schemas.microsoft.com/office/drawing/2014/main" id="{B4E295FC-2C41-BDF8-BAD0-DAB2A486F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7300" y="5225418"/>
              <a:ext cx="381867" cy="381867"/>
            </a:xfrm>
            <a:prstGeom prst="rect">
              <a:avLst/>
            </a:prstGeom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4B7ED3DF-E112-5DAD-E402-B2E8CAE3C639}"/>
                </a:ext>
              </a:extLst>
            </p:cNvPr>
            <p:cNvSpPr txBox="1"/>
            <p:nvPr/>
          </p:nvSpPr>
          <p:spPr>
            <a:xfrm>
              <a:off x="377016" y="559295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Historial</a:t>
              </a:r>
            </a:p>
          </p:txBody>
        </p:sp>
        <p:pic>
          <p:nvPicPr>
            <p:cNvPr id="12" name="Gráfico 11" descr="Insignia de seguir con relleno sólido">
              <a:extLst>
                <a:ext uri="{FF2B5EF4-FFF2-40B4-BE49-F238E27FC236}">
                  <a16:creationId xmlns:a16="http://schemas.microsoft.com/office/drawing/2014/main" id="{F1F99D86-6F35-522B-8E57-BC017A0BD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711008" y="5165716"/>
              <a:ext cx="513542" cy="513542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16AF5588-CC75-4C90-8313-7014EA564575}"/>
                </a:ext>
              </a:extLst>
            </p:cNvPr>
            <p:cNvSpPr txBox="1"/>
            <p:nvPr/>
          </p:nvSpPr>
          <p:spPr>
            <a:xfrm>
              <a:off x="1641930" y="559052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Agregar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DE21A28E-2EB8-0476-925F-0A3E721820A7}"/>
              </a:ext>
            </a:extLst>
          </p:cNvPr>
          <p:cNvGrpSpPr/>
          <p:nvPr/>
        </p:nvGrpSpPr>
        <p:grpSpPr>
          <a:xfrm>
            <a:off x="8203456" y="5047654"/>
            <a:ext cx="3780975" cy="822021"/>
            <a:chOff x="155751" y="5047928"/>
            <a:chExt cx="3780975" cy="82202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89202595-F7F7-7139-ED09-C6B0659EB882}"/>
                </a:ext>
              </a:extLst>
            </p:cNvPr>
            <p:cNvSpPr/>
            <p:nvPr/>
          </p:nvSpPr>
          <p:spPr>
            <a:xfrm>
              <a:off x="155751" y="5047928"/>
              <a:ext cx="3704734" cy="813872"/>
            </a:xfrm>
            <a:prstGeom prst="roundRect">
              <a:avLst>
                <a:gd name="adj" fmla="val 37733"/>
              </a:avLst>
            </a:prstGeom>
            <a:solidFill>
              <a:srgbClr val="4845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19" name="Gráfico 18" descr="Engranaje único con relleno sólido">
              <a:extLst>
                <a:ext uri="{FF2B5EF4-FFF2-40B4-BE49-F238E27FC236}">
                  <a16:creationId xmlns:a16="http://schemas.microsoft.com/office/drawing/2014/main" id="{10D73492-8C9C-D798-C5F8-8D05CF62F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70861" y="5176063"/>
              <a:ext cx="457199" cy="457199"/>
            </a:xfrm>
            <a:prstGeom prst="rect">
              <a:avLst/>
            </a:prstGeom>
          </p:spPr>
        </p:pic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762C13D5-0B04-FA8B-D555-B85ACB53A4B8}"/>
                </a:ext>
              </a:extLst>
            </p:cNvPr>
            <p:cNvSpPr txBox="1"/>
            <p:nvPr/>
          </p:nvSpPr>
          <p:spPr>
            <a:xfrm>
              <a:off x="2846114" y="5551106"/>
              <a:ext cx="1090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Preferencias</a:t>
              </a:r>
            </a:p>
          </p:txBody>
        </p:sp>
        <p:pic>
          <p:nvPicPr>
            <p:cNvPr id="25" name="Gráfico 24" descr="Documento con relleno sólido">
              <a:extLst>
                <a:ext uri="{FF2B5EF4-FFF2-40B4-BE49-F238E27FC236}">
                  <a16:creationId xmlns:a16="http://schemas.microsoft.com/office/drawing/2014/main" id="{A6DBC6F3-1D7F-E5CA-E372-E9E1A6251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7300" y="5225418"/>
              <a:ext cx="381867" cy="381867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B50ACE05-4184-13E9-ED26-77FF4A4DA12B}"/>
                </a:ext>
              </a:extLst>
            </p:cNvPr>
            <p:cNvSpPr txBox="1"/>
            <p:nvPr/>
          </p:nvSpPr>
          <p:spPr>
            <a:xfrm>
              <a:off x="377016" y="559295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Historial</a:t>
              </a:r>
            </a:p>
          </p:txBody>
        </p:sp>
        <p:pic>
          <p:nvPicPr>
            <p:cNvPr id="28" name="Gráfico 27" descr="Insignia de seguir con relleno sólido">
              <a:extLst>
                <a:ext uri="{FF2B5EF4-FFF2-40B4-BE49-F238E27FC236}">
                  <a16:creationId xmlns:a16="http://schemas.microsoft.com/office/drawing/2014/main" id="{86798130-18DB-907C-CC96-9245A2854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711008" y="5165716"/>
              <a:ext cx="513542" cy="513542"/>
            </a:xfrm>
            <a:prstGeom prst="rect">
              <a:avLst/>
            </a:prstGeom>
          </p:spPr>
        </p:pic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4CE217DE-0F3C-8E11-79BB-6C08444EBD9F}"/>
                </a:ext>
              </a:extLst>
            </p:cNvPr>
            <p:cNvSpPr txBox="1"/>
            <p:nvPr/>
          </p:nvSpPr>
          <p:spPr>
            <a:xfrm>
              <a:off x="1641930" y="559052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Agregar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519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ABE2BD1-81D6-71EE-79D9-F6AACA235460}"/>
              </a:ext>
            </a:extLst>
          </p:cNvPr>
          <p:cNvSpPr/>
          <p:nvPr/>
        </p:nvSpPr>
        <p:spPr>
          <a:xfrm>
            <a:off x="155752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B0C604-DCC0-6A75-24FD-EEEBDFECBF4B}"/>
              </a:ext>
            </a:extLst>
          </p:cNvPr>
          <p:cNvSpPr txBox="1"/>
          <p:nvPr/>
        </p:nvSpPr>
        <p:spPr>
          <a:xfrm>
            <a:off x="1495075" y="586064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Ana!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35D78177-BEE8-2931-0CBB-A0414A3D73D4}"/>
              </a:ext>
            </a:extLst>
          </p:cNvPr>
          <p:cNvSpPr/>
          <p:nvPr/>
        </p:nvSpPr>
        <p:spPr>
          <a:xfrm>
            <a:off x="4205017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84" name="Gráfico 83" descr="Usuario con relleno sólido">
            <a:extLst>
              <a:ext uri="{FF2B5EF4-FFF2-40B4-BE49-F238E27FC236}">
                <a16:creationId xmlns:a16="http://schemas.microsoft.com/office/drawing/2014/main" id="{42DF5340-A43C-BF94-D169-3C8D8AAF9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200" y="505298"/>
            <a:ext cx="433220" cy="433220"/>
          </a:xfrm>
          <a:prstGeom prst="rect">
            <a:avLst/>
          </a:prstGeom>
        </p:spPr>
      </p:pic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06DD472F-258B-B3EC-8987-4D1DDDE3C5B9}"/>
              </a:ext>
            </a:extLst>
          </p:cNvPr>
          <p:cNvSpPr/>
          <p:nvPr/>
        </p:nvSpPr>
        <p:spPr>
          <a:xfrm>
            <a:off x="8209451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2" name="Rectángulo: esquinas redondeadas 111">
            <a:extLst>
              <a:ext uri="{FF2B5EF4-FFF2-40B4-BE49-F238E27FC236}">
                <a16:creationId xmlns:a16="http://schemas.microsoft.com/office/drawing/2014/main" id="{044D1033-BDF8-8D1C-20AA-C451CD8DC51E}"/>
              </a:ext>
            </a:extLst>
          </p:cNvPr>
          <p:cNvSpPr/>
          <p:nvPr/>
        </p:nvSpPr>
        <p:spPr>
          <a:xfrm>
            <a:off x="379627" y="2926311"/>
            <a:ext cx="3319462" cy="1604367"/>
          </a:xfrm>
          <a:prstGeom prst="roundRect">
            <a:avLst>
              <a:gd name="adj" fmla="val 7606"/>
            </a:avLst>
          </a:prstGeom>
          <a:solidFill>
            <a:srgbClr val="D5D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F300A91E-5873-F5DC-3DAB-3230929864F4}"/>
              </a:ext>
            </a:extLst>
          </p:cNvPr>
          <p:cNvSpPr txBox="1"/>
          <p:nvPr/>
        </p:nvSpPr>
        <p:spPr>
          <a:xfrm>
            <a:off x="476949" y="2998943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8351CCEA-73DF-A6EA-D60A-477FCB598795}"/>
              </a:ext>
            </a:extLst>
          </p:cNvPr>
          <p:cNvSpPr txBox="1"/>
          <p:nvPr/>
        </p:nvSpPr>
        <p:spPr>
          <a:xfrm>
            <a:off x="1167512" y="2998943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Lugar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5C84D9B6-1002-7EAE-1EA0-E22DAF54670B}"/>
              </a:ext>
            </a:extLst>
          </p:cNvPr>
          <p:cNvSpPr txBox="1"/>
          <p:nvPr/>
        </p:nvSpPr>
        <p:spPr>
          <a:xfrm>
            <a:off x="2298728" y="2977556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Ingreso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2FF5E466-EAE3-BF1D-A46F-23976CD759A4}"/>
              </a:ext>
            </a:extLst>
          </p:cNvPr>
          <p:cNvSpPr txBox="1"/>
          <p:nvPr/>
        </p:nvSpPr>
        <p:spPr>
          <a:xfrm>
            <a:off x="2953130" y="2977556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Salida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6FF19827-3DC2-5F6D-CF2E-A80A77EFCF19}"/>
              </a:ext>
            </a:extLst>
          </p:cNvPr>
          <p:cNvSpPr txBox="1"/>
          <p:nvPr/>
        </p:nvSpPr>
        <p:spPr>
          <a:xfrm>
            <a:off x="416876" y="4534220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926C556D-2E10-3BA2-CB35-9B1036F3F23B}"/>
              </a:ext>
            </a:extLst>
          </p:cNvPr>
          <p:cNvSpPr txBox="1"/>
          <p:nvPr/>
        </p:nvSpPr>
        <p:spPr>
          <a:xfrm>
            <a:off x="377016" y="3236105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05/11/23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8A7CBB0A-95D3-7FD3-34CB-567774FA7F76}"/>
              </a:ext>
            </a:extLst>
          </p:cNvPr>
          <p:cNvSpPr txBox="1"/>
          <p:nvPr/>
        </p:nvSpPr>
        <p:spPr>
          <a:xfrm>
            <a:off x="1151382" y="3233848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1" name="Rectángulo: esquinas redondeadas 120">
            <a:extLst>
              <a:ext uri="{FF2B5EF4-FFF2-40B4-BE49-F238E27FC236}">
                <a16:creationId xmlns:a16="http://schemas.microsoft.com/office/drawing/2014/main" id="{EEC5FC63-0775-F894-4349-B54D274E93F3}"/>
              </a:ext>
            </a:extLst>
          </p:cNvPr>
          <p:cNvSpPr/>
          <p:nvPr/>
        </p:nvSpPr>
        <p:spPr>
          <a:xfrm>
            <a:off x="2363265" y="3260553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BAA83823-8C21-3755-D209-AB43356F6F18}"/>
              </a:ext>
            </a:extLst>
          </p:cNvPr>
          <p:cNvSpPr txBox="1"/>
          <p:nvPr/>
        </p:nvSpPr>
        <p:spPr>
          <a:xfrm>
            <a:off x="391111" y="3619513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04/11/23</a:t>
            </a:r>
          </a:p>
        </p:txBody>
      </p:sp>
      <p:sp>
        <p:nvSpPr>
          <p:cNvPr id="123" name="Rectángulo: esquinas redondeadas 122">
            <a:extLst>
              <a:ext uri="{FF2B5EF4-FFF2-40B4-BE49-F238E27FC236}">
                <a16:creationId xmlns:a16="http://schemas.microsoft.com/office/drawing/2014/main" id="{4DCEC221-1CF8-4F1C-CF90-A9F0B6D0B658}"/>
              </a:ext>
            </a:extLst>
          </p:cNvPr>
          <p:cNvSpPr/>
          <p:nvPr/>
        </p:nvSpPr>
        <p:spPr>
          <a:xfrm>
            <a:off x="3029305" y="3634887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CBA52219-D96A-A429-616C-5B7735B34311}"/>
              </a:ext>
            </a:extLst>
          </p:cNvPr>
          <p:cNvSpPr txBox="1"/>
          <p:nvPr/>
        </p:nvSpPr>
        <p:spPr>
          <a:xfrm>
            <a:off x="1165477" y="3617256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5" name="Rectángulo: esquinas redondeadas 124">
            <a:extLst>
              <a:ext uri="{FF2B5EF4-FFF2-40B4-BE49-F238E27FC236}">
                <a16:creationId xmlns:a16="http://schemas.microsoft.com/office/drawing/2014/main" id="{DBAF4BF2-4035-DCA0-50CB-DB44B5E62A45}"/>
              </a:ext>
            </a:extLst>
          </p:cNvPr>
          <p:cNvSpPr/>
          <p:nvPr/>
        </p:nvSpPr>
        <p:spPr>
          <a:xfrm>
            <a:off x="2377360" y="3643961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0334020C-6894-AAFD-34E9-2FE2D6933FE1}"/>
              </a:ext>
            </a:extLst>
          </p:cNvPr>
          <p:cNvSpPr txBox="1"/>
          <p:nvPr/>
        </p:nvSpPr>
        <p:spPr>
          <a:xfrm>
            <a:off x="385643" y="4024308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03/11/23</a:t>
            </a:r>
          </a:p>
        </p:txBody>
      </p:sp>
      <p:sp>
        <p:nvSpPr>
          <p:cNvPr id="127" name="Rectángulo: esquinas redondeadas 126">
            <a:extLst>
              <a:ext uri="{FF2B5EF4-FFF2-40B4-BE49-F238E27FC236}">
                <a16:creationId xmlns:a16="http://schemas.microsoft.com/office/drawing/2014/main" id="{B4E83B1B-B107-7FB8-97E3-141D03383912}"/>
              </a:ext>
            </a:extLst>
          </p:cNvPr>
          <p:cNvSpPr/>
          <p:nvPr/>
        </p:nvSpPr>
        <p:spPr>
          <a:xfrm>
            <a:off x="3023837" y="4039682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24C65748-624F-3C61-7A5B-40AABD3CAF85}"/>
              </a:ext>
            </a:extLst>
          </p:cNvPr>
          <p:cNvSpPr txBox="1"/>
          <p:nvPr/>
        </p:nvSpPr>
        <p:spPr>
          <a:xfrm>
            <a:off x="1160009" y="4022051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7B2BFF64-6F95-866E-B8C6-43AA34C0803C}"/>
              </a:ext>
            </a:extLst>
          </p:cNvPr>
          <p:cNvSpPr/>
          <p:nvPr/>
        </p:nvSpPr>
        <p:spPr>
          <a:xfrm>
            <a:off x="2371892" y="4048756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C7B5EC37-73E6-16DA-63E1-0F4BCCC4E65B}"/>
              </a:ext>
            </a:extLst>
          </p:cNvPr>
          <p:cNvSpPr/>
          <p:nvPr/>
        </p:nvSpPr>
        <p:spPr>
          <a:xfrm>
            <a:off x="432855" y="1194687"/>
            <a:ext cx="1477256" cy="531470"/>
          </a:xfrm>
          <a:prstGeom prst="roundRect">
            <a:avLst>
              <a:gd name="adj" fmla="val 16215"/>
            </a:avLst>
          </a:prstGeom>
          <a:solidFill>
            <a:srgbClr val="A6CF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Ingreso</a:t>
            </a:r>
          </a:p>
        </p:txBody>
      </p:sp>
      <p:pic>
        <p:nvPicPr>
          <p:cNvPr id="4" name="Gráfico 3" descr="Flecha: giro a la derecha con relleno sólido">
            <a:extLst>
              <a:ext uri="{FF2B5EF4-FFF2-40B4-BE49-F238E27FC236}">
                <a16:creationId xmlns:a16="http://schemas.microsoft.com/office/drawing/2014/main" id="{0B8B315C-0021-E64A-CFD0-5BB533344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7326" y="1272182"/>
            <a:ext cx="369332" cy="369332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884595E-CB31-2D1C-4C9B-4CD52144F1A0}"/>
              </a:ext>
            </a:extLst>
          </p:cNvPr>
          <p:cNvSpPr/>
          <p:nvPr/>
        </p:nvSpPr>
        <p:spPr>
          <a:xfrm>
            <a:off x="3029304" y="3257538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21A9B6F-3728-8D65-3C75-F0733A580E6E}"/>
              </a:ext>
            </a:extLst>
          </p:cNvPr>
          <p:cNvSpPr/>
          <p:nvPr/>
        </p:nvSpPr>
        <p:spPr>
          <a:xfrm>
            <a:off x="2012604" y="1193797"/>
            <a:ext cx="1477256" cy="569156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Confirmar trabajadores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4B3F698-EDFA-0208-062E-E70E9D476D9B}"/>
              </a:ext>
            </a:extLst>
          </p:cNvPr>
          <p:cNvSpPr/>
          <p:nvPr/>
        </p:nvSpPr>
        <p:spPr>
          <a:xfrm>
            <a:off x="437708" y="1893772"/>
            <a:ext cx="1477256" cy="552440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Ingreso manual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E9D71DC5-5C05-BF10-5548-CFC246227F4D}"/>
              </a:ext>
            </a:extLst>
          </p:cNvPr>
          <p:cNvSpPr/>
          <p:nvPr/>
        </p:nvSpPr>
        <p:spPr>
          <a:xfrm>
            <a:off x="8381202" y="1519683"/>
            <a:ext cx="3319462" cy="2477442"/>
          </a:xfrm>
          <a:prstGeom prst="roundRect">
            <a:avLst>
              <a:gd name="adj" fmla="val 4124"/>
            </a:avLst>
          </a:prstGeom>
          <a:solidFill>
            <a:srgbClr val="D5D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CB9CE19-1F6B-DDB4-15B5-1A89B997B6C4}"/>
              </a:ext>
            </a:extLst>
          </p:cNvPr>
          <p:cNvSpPr txBox="1"/>
          <p:nvPr/>
        </p:nvSpPr>
        <p:spPr>
          <a:xfrm>
            <a:off x="8398177" y="1209636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</a:rPr>
              <a:t>06/11/23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9EAA978-5778-BEC4-9DF2-3A6EE54F1780}"/>
              </a:ext>
            </a:extLst>
          </p:cNvPr>
          <p:cNvSpPr txBox="1"/>
          <p:nvPr/>
        </p:nvSpPr>
        <p:spPr>
          <a:xfrm>
            <a:off x="10413747" y="1252613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b="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41E1037-BF86-05D6-6D9D-87FFF3B7CD9A}"/>
              </a:ext>
            </a:extLst>
          </p:cNvPr>
          <p:cNvSpPr txBox="1"/>
          <p:nvPr/>
        </p:nvSpPr>
        <p:spPr>
          <a:xfrm>
            <a:off x="8453716" y="1584183"/>
            <a:ext cx="7894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Nombre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7911776-0104-61D0-D281-1072F505BF6C}"/>
              </a:ext>
            </a:extLst>
          </p:cNvPr>
          <p:cNvSpPr txBox="1"/>
          <p:nvPr/>
        </p:nvSpPr>
        <p:spPr>
          <a:xfrm>
            <a:off x="9726198" y="1572140"/>
            <a:ext cx="721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Ingreso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C117B36-D485-D669-1156-424FD286BDA2}"/>
              </a:ext>
            </a:extLst>
          </p:cNvPr>
          <p:cNvSpPr txBox="1"/>
          <p:nvPr/>
        </p:nvSpPr>
        <p:spPr>
          <a:xfrm>
            <a:off x="10397991" y="1579456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Salida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D9BD8E8-F46D-E5BB-2C1C-99FAB8A371FE}"/>
              </a:ext>
            </a:extLst>
          </p:cNvPr>
          <p:cNvSpPr txBox="1"/>
          <p:nvPr/>
        </p:nvSpPr>
        <p:spPr>
          <a:xfrm>
            <a:off x="11030453" y="1615656"/>
            <a:ext cx="757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900" dirty="0">
                <a:latin typeface="Posterama" panose="020B0504020200020000" pitchFamily="34" charset="0"/>
                <a:cs typeface="Posterama" panose="020B0504020200020000" pitchFamily="34" charset="0"/>
              </a:rPr>
              <a:t>Sel. todos</a:t>
            </a:r>
          </a:p>
        </p:txBody>
      </p:sp>
      <p:pic>
        <p:nvPicPr>
          <p:cNvPr id="32" name="Gráfico 31" descr="Casilla marcada con relleno sólido">
            <a:extLst>
              <a:ext uri="{FF2B5EF4-FFF2-40B4-BE49-F238E27FC236}">
                <a16:creationId xmlns:a16="http://schemas.microsoft.com/office/drawing/2014/main" id="{E3292ED2-0DAC-CCEA-322D-C845871D10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48744" y="1855669"/>
            <a:ext cx="250652" cy="250652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B44EA887-04E1-4D3A-D339-536D0C37DE9F}"/>
              </a:ext>
            </a:extLst>
          </p:cNvPr>
          <p:cNvSpPr txBox="1"/>
          <p:nvPr/>
        </p:nvSpPr>
        <p:spPr>
          <a:xfrm>
            <a:off x="8296099" y="648315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D8B6805B-7F0F-83F4-7606-5F6AAB775C37}"/>
              </a:ext>
            </a:extLst>
          </p:cNvPr>
          <p:cNvSpPr/>
          <p:nvPr/>
        </p:nvSpPr>
        <p:spPr>
          <a:xfrm>
            <a:off x="9352212" y="4206942"/>
            <a:ext cx="1469927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Confirmar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767A7254-F7FC-9ECA-257D-3773E3247543}"/>
              </a:ext>
            </a:extLst>
          </p:cNvPr>
          <p:cNvSpPr txBox="1"/>
          <p:nvPr/>
        </p:nvSpPr>
        <p:spPr>
          <a:xfrm>
            <a:off x="4325703" y="765179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58" name="Imagen 57">
            <a:extLst>
              <a:ext uri="{FF2B5EF4-FFF2-40B4-BE49-F238E27FC236}">
                <a16:creationId xmlns:a16="http://schemas.microsoft.com/office/drawing/2014/main" id="{E68E4D2B-978A-F193-B92F-758717BA8C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1739" y="2685555"/>
            <a:ext cx="3113690" cy="2332568"/>
          </a:xfrm>
          <a:prstGeom prst="rect">
            <a:avLst/>
          </a:prstGeom>
        </p:spPr>
      </p:pic>
      <p:sp>
        <p:nvSpPr>
          <p:cNvPr id="61" name="Elipse 60">
            <a:extLst>
              <a:ext uri="{FF2B5EF4-FFF2-40B4-BE49-F238E27FC236}">
                <a16:creationId xmlns:a16="http://schemas.microsoft.com/office/drawing/2014/main" id="{F893155D-6DB7-C459-EAC6-191D3F80073B}"/>
              </a:ext>
            </a:extLst>
          </p:cNvPr>
          <p:cNvSpPr/>
          <p:nvPr/>
        </p:nvSpPr>
        <p:spPr>
          <a:xfrm>
            <a:off x="3336163" y="1132050"/>
            <a:ext cx="187717" cy="1821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160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7DCFF87-526F-E5B2-BC53-78F35D096929}"/>
              </a:ext>
            </a:extLst>
          </p:cNvPr>
          <p:cNvSpPr txBox="1"/>
          <p:nvPr/>
        </p:nvSpPr>
        <p:spPr>
          <a:xfrm>
            <a:off x="4463951" y="2389072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>
                <a:solidFill>
                  <a:srgbClr val="4845CD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Seleccionar fecha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F576DE-D8CD-EF2C-AE1B-D196C616657D}"/>
              </a:ext>
            </a:extLst>
          </p:cNvPr>
          <p:cNvSpPr txBox="1"/>
          <p:nvPr/>
        </p:nvSpPr>
        <p:spPr>
          <a:xfrm>
            <a:off x="4474764" y="1190421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>
                <a:solidFill>
                  <a:srgbClr val="4845CD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Seleccionar obra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87C96EC-F97B-E906-790C-3E28D0629011}"/>
              </a:ext>
            </a:extLst>
          </p:cNvPr>
          <p:cNvSpPr/>
          <p:nvPr/>
        </p:nvSpPr>
        <p:spPr>
          <a:xfrm>
            <a:off x="4545338" y="5263853"/>
            <a:ext cx="1469927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Continuar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5C8F572-A56A-BDB0-46AE-24AB332D9CE2}"/>
              </a:ext>
            </a:extLst>
          </p:cNvPr>
          <p:cNvSpPr/>
          <p:nvPr/>
        </p:nvSpPr>
        <p:spPr>
          <a:xfrm>
            <a:off x="4523521" y="1549951"/>
            <a:ext cx="2142580" cy="552440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</a:p>
        </p:txBody>
      </p:sp>
      <p:pic>
        <p:nvPicPr>
          <p:cNvPr id="14" name="Gráfico 13" descr="Signo de intercalación hacia abajo con relleno sólido">
            <a:extLst>
              <a:ext uri="{FF2B5EF4-FFF2-40B4-BE49-F238E27FC236}">
                <a16:creationId xmlns:a16="http://schemas.microsoft.com/office/drawing/2014/main" id="{4C67A9EE-6260-0C22-542B-74BC58694F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13978" y="1584183"/>
            <a:ext cx="534655" cy="53465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A26927B-A7F1-F3CF-5DAF-8EC87C7988A5}"/>
              </a:ext>
            </a:extLst>
          </p:cNvPr>
          <p:cNvSpPr txBox="1"/>
          <p:nvPr/>
        </p:nvSpPr>
        <p:spPr>
          <a:xfrm>
            <a:off x="8410072" y="1841811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Juan Gómez</a:t>
            </a:r>
            <a:endParaRPr lang="es-UY" sz="11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4719C0E-F166-E912-7EA3-C017A90193FD}"/>
              </a:ext>
            </a:extLst>
          </p:cNvPr>
          <p:cNvSpPr txBox="1"/>
          <p:nvPr/>
        </p:nvSpPr>
        <p:spPr>
          <a:xfrm>
            <a:off x="9874872" y="1860544"/>
            <a:ext cx="523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7:00</a:t>
            </a:r>
            <a:endParaRPr lang="es-UY" sz="11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96E1DC2-005A-502A-EED2-6A2B825DE0CA}"/>
              </a:ext>
            </a:extLst>
          </p:cNvPr>
          <p:cNvSpPr txBox="1"/>
          <p:nvPr/>
        </p:nvSpPr>
        <p:spPr>
          <a:xfrm>
            <a:off x="10426350" y="1869570"/>
            <a:ext cx="6211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16:30</a:t>
            </a:r>
            <a:endParaRPr lang="es-UY" sz="1100" dirty="0"/>
          </a:p>
        </p:txBody>
      </p:sp>
      <p:pic>
        <p:nvPicPr>
          <p:cNvPr id="41" name="Gráfico 40" descr="Casilla marcada con relleno sólido">
            <a:extLst>
              <a:ext uri="{FF2B5EF4-FFF2-40B4-BE49-F238E27FC236}">
                <a16:creationId xmlns:a16="http://schemas.microsoft.com/office/drawing/2014/main" id="{110E7BA5-E06E-ADC0-5434-1364BAA922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58396" y="2175337"/>
            <a:ext cx="250652" cy="250652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3064B6D1-A1A7-B989-7308-5809E220B08C}"/>
              </a:ext>
            </a:extLst>
          </p:cNvPr>
          <p:cNvSpPr txBox="1"/>
          <p:nvPr/>
        </p:nvSpPr>
        <p:spPr>
          <a:xfrm>
            <a:off x="8419724" y="2161479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Bruno Díaz</a:t>
            </a:r>
            <a:endParaRPr lang="es-UY" sz="11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0D06BB1-C39F-0EA2-A787-4DA8BBA1B41D}"/>
              </a:ext>
            </a:extLst>
          </p:cNvPr>
          <p:cNvSpPr txBox="1"/>
          <p:nvPr/>
        </p:nvSpPr>
        <p:spPr>
          <a:xfrm>
            <a:off x="9884524" y="2180212"/>
            <a:ext cx="523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7:00</a:t>
            </a:r>
            <a:endParaRPr lang="es-UY" sz="1100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35E6F002-2AB9-AB01-A987-BDB922E848DA}"/>
              </a:ext>
            </a:extLst>
          </p:cNvPr>
          <p:cNvSpPr txBox="1"/>
          <p:nvPr/>
        </p:nvSpPr>
        <p:spPr>
          <a:xfrm>
            <a:off x="10436002" y="2189238"/>
            <a:ext cx="6211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16:30</a:t>
            </a:r>
            <a:endParaRPr lang="es-UY" sz="1100" dirty="0"/>
          </a:p>
        </p:txBody>
      </p:sp>
      <p:pic>
        <p:nvPicPr>
          <p:cNvPr id="59" name="Gráfico 58" descr="Casilla marcada con relleno sólido">
            <a:extLst>
              <a:ext uri="{FF2B5EF4-FFF2-40B4-BE49-F238E27FC236}">
                <a16:creationId xmlns:a16="http://schemas.microsoft.com/office/drawing/2014/main" id="{4BAE1C74-1F64-3242-5AD9-56EECFE5AB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58114" y="2485907"/>
            <a:ext cx="250652" cy="250652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E1574F96-EE65-9966-DEB3-A1EB3500F16C}"/>
              </a:ext>
            </a:extLst>
          </p:cNvPr>
          <p:cNvSpPr txBox="1"/>
          <p:nvPr/>
        </p:nvSpPr>
        <p:spPr>
          <a:xfrm>
            <a:off x="8428967" y="2472049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Clark Kent</a:t>
            </a:r>
            <a:endParaRPr lang="es-UY" sz="11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04574211-714F-9305-AF14-FED14F566700}"/>
              </a:ext>
            </a:extLst>
          </p:cNvPr>
          <p:cNvSpPr txBox="1"/>
          <p:nvPr/>
        </p:nvSpPr>
        <p:spPr>
          <a:xfrm>
            <a:off x="9893767" y="2490782"/>
            <a:ext cx="523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7:00</a:t>
            </a:r>
            <a:endParaRPr lang="es-UY" sz="1100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EC744AFB-E282-2BD4-5F4F-E71C98D8BB44}"/>
              </a:ext>
            </a:extLst>
          </p:cNvPr>
          <p:cNvSpPr txBox="1"/>
          <p:nvPr/>
        </p:nvSpPr>
        <p:spPr>
          <a:xfrm>
            <a:off x="10445245" y="2499808"/>
            <a:ext cx="6211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16:30</a:t>
            </a:r>
            <a:endParaRPr lang="es-UY" sz="110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F4CC9C5-2313-4895-7611-DB0564293B46}"/>
              </a:ext>
            </a:extLst>
          </p:cNvPr>
          <p:cNvGrpSpPr/>
          <p:nvPr/>
        </p:nvGrpSpPr>
        <p:grpSpPr>
          <a:xfrm>
            <a:off x="155751" y="5047928"/>
            <a:ext cx="3780975" cy="822021"/>
            <a:chOff x="155751" y="5047928"/>
            <a:chExt cx="3780975" cy="822021"/>
          </a:xfrm>
        </p:grpSpPr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69D6F0F9-B5EC-3DAC-8B3B-5EDE89B751EA}"/>
                </a:ext>
              </a:extLst>
            </p:cNvPr>
            <p:cNvSpPr/>
            <p:nvPr/>
          </p:nvSpPr>
          <p:spPr>
            <a:xfrm>
              <a:off x="155751" y="5047928"/>
              <a:ext cx="3704734" cy="813872"/>
            </a:xfrm>
            <a:prstGeom prst="roundRect">
              <a:avLst>
                <a:gd name="adj" fmla="val 37733"/>
              </a:avLst>
            </a:prstGeom>
            <a:solidFill>
              <a:srgbClr val="4845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36" name="Gráfico 35" descr="Engranaje único con relleno sólido">
              <a:extLst>
                <a:ext uri="{FF2B5EF4-FFF2-40B4-BE49-F238E27FC236}">
                  <a16:creationId xmlns:a16="http://schemas.microsoft.com/office/drawing/2014/main" id="{1E145D3E-9B6A-139D-317B-6862A6B19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070861" y="5176063"/>
              <a:ext cx="457199" cy="457199"/>
            </a:xfrm>
            <a:prstGeom prst="rect">
              <a:avLst/>
            </a:prstGeom>
          </p:spPr>
        </p:pic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C028A4C6-1402-D69B-3FBD-51BFED58B996}"/>
                </a:ext>
              </a:extLst>
            </p:cNvPr>
            <p:cNvSpPr txBox="1"/>
            <p:nvPr/>
          </p:nvSpPr>
          <p:spPr>
            <a:xfrm>
              <a:off x="2846114" y="5551106"/>
              <a:ext cx="1090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Preferencias</a:t>
              </a:r>
            </a:p>
          </p:txBody>
        </p:sp>
        <p:pic>
          <p:nvPicPr>
            <p:cNvPr id="39" name="Gráfico 38" descr="Documento con relleno sólido">
              <a:extLst>
                <a:ext uri="{FF2B5EF4-FFF2-40B4-BE49-F238E27FC236}">
                  <a16:creationId xmlns:a16="http://schemas.microsoft.com/office/drawing/2014/main" id="{82ECCB53-0B38-2BAB-DFD3-9F65EBEEF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07300" y="5225418"/>
              <a:ext cx="381867" cy="381867"/>
            </a:xfrm>
            <a:prstGeom prst="rect">
              <a:avLst/>
            </a:prstGeom>
          </p:spPr>
        </p:pic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1B6612FC-921A-763E-9EFE-38F7A386E6F3}"/>
                </a:ext>
              </a:extLst>
            </p:cNvPr>
            <p:cNvSpPr txBox="1"/>
            <p:nvPr/>
          </p:nvSpPr>
          <p:spPr>
            <a:xfrm>
              <a:off x="377016" y="559295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Historial</a:t>
              </a:r>
            </a:p>
          </p:txBody>
        </p:sp>
        <p:pic>
          <p:nvPicPr>
            <p:cNvPr id="42" name="Gráfico 41" descr="Insignia de seguir con relleno sólido">
              <a:extLst>
                <a:ext uri="{FF2B5EF4-FFF2-40B4-BE49-F238E27FC236}">
                  <a16:creationId xmlns:a16="http://schemas.microsoft.com/office/drawing/2014/main" id="{A00860D3-8DE8-30F0-0F1F-66BF38D57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711008" y="5165716"/>
              <a:ext cx="513542" cy="513542"/>
            </a:xfrm>
            <a:prstGeom prst="rect">
              <a:avLst/>
            </a:prstGeom>
          </p:spPr>
        </p:pic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3DD5559D-FAA3-81F4-60AE-FB5ADB7FB046}"/>
                </a:ext>
              </a:extLst>
            </p:cNvPr>
            <p:cNvSpPr txBox="1"/>
            <p:nvPr/>
          </p:nvSpPr>
          <p:spPr>
            <a:xfrm>
              <a:off x="1641930" y="559052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Agregar</a:t>
              </a:r>
            </a:p>
          </p:txBody>
        </p:sp>
      </p:grp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BA168D9-FBA8-511A-25E7-5EF045B7798C}"/>
              </a:ext>
            </a:extLst>
          </p:cNvPr>
          <p:cNvSpPr txBox="1"/>
          <p:nvPr/>
        </p:nvSpPr>
        <p:spPr>
          <a:xfrm>
            <a:off x="377016" y="2704591"/>
            <a:ext cx="2119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latin typeface="Posterama" panose="020B0504020200020000" pitchFamily="34" charset="0"/>
                <a:cs typeface="Posterama" panose="020B0504020200020000" pitchFamily="34" charset="0"/>
              </a:rPr>
              <a:t>Últimos registros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B2E8E51C-DC11-F1D0-5046-D7D86CCBAB02}"/>
              </a:ext>
            </a:extLst>
          </p:cNvPr>
          <p:cNvSpPr/>
          <p:nvPr/>
        </p:nvSpPr>
        <p:spPr>
          <a:xfrm>
            <a:off x="2028165" y="1893772"/>
            <a:ext cx="1477256" cy="552440"/>
          </a:xfrm>
          <a:prstGeom prst="roundRect">
            <a:avLst>
              <a:gd name="adj" fmla="val 16215"/>
            </a:avLst>
          </a:prstGeom>
          <a:solidFill>
            <a:srgbClr val="64CCC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>
                <a:solidFill>
                  <a:schemeClr val="tx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Ingreso lluvia</a:t>
            </a:r>
          </a:p>
        </p:txBody>
      </p:sp>
    </p:spTree>
    <p:extLst>
      <p:ext uri="{BB962C8B-B14F-4D97-AF65-F5344CB8AC3E}">
        <p14:creationId xmlns:p14="http://schemas.microsoft.com/office/powerpoint/2010/main" val="40599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DDDC4209-9945-D0DC-F561-6F962BAFD8C3}"/>
              </a:ext>
            </a:extLst>
          </p:cNvPr>
          <p:cNvSpPr/>
          <p:nvPr/>
        </p:nvSpPr>
        <p:spPr>
          <a:xfrm>
            <a:off x="361755" y="473229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>
              <a:alpha val="61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51739B8-568A-458E-73C5-B4F86E5A0D8C}"/>
              </a:ext>
            </a:extLst>
          </p:cNvPr>
          <p:cNvSpPr txBox="1"/>
          <p:nvPr/>
        </p:nvSpPr>
        <p:spPr>
          <a:xfrm>
            <a:off x="482441" y="833473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37157C6-E4FF-29CC-2F24-111E1417ED2F}"/>
              </a:ext>
            </a:extLst>
          </p:cNvPr>
          <p:cNvSpPr/>
          <p:nvPr/>
        </p:nvSpPr>
        <p:spPr>
          <a:xfrm>
            <a:off x="844675" y="1767929"/>
            <a:ext cx="2667000" cy="1406444"/>
          </a:xfrm>
          <a:prstGeom prst="roundRect">
            <a:avLst>
              <a:gd name="adj" fmla="val 915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Confirmación exitosa de jornada.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C557F0F-9FA4-D2D6-314B-8F4BD2C56517}"/>
              </a:ext>
            </a:extLst>
          </p:cNvPr>
          <p:cNvSpPr/>
          <p:nvPr/>
        </p:nvSpPr>
        <p:spPr>
          <a:xfrm>
            <a:off x="1479115" y="5108130"/>
            <a:ext cx="1469927" cy="329825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Volver</a:t>
            </a:r>
          </a:p>
        </p:txBody>
      </p:sp>
      <p:pic>
        <p:nvPicPr>
          <p:cNvPr id="5" name="Gráfico 4" descr="Marca de insignia1 con relleno sólido">
            <a:extLst>
              <a:ext uri="{FF2B5EF4-FFF2-40B4-BE49-F238E27FC236}">
                <a16:creationId xmlns:a16="http://schemas.microsoft.com/office/drawing/2014/main" id="{86FAF0CD-D9FA-E356-1A5F-6CA045275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725" y="3317906"/>
            <a:ext cx="418900" cy="4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6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95B71A8-AFED-07A4-6CA0-6FB9B4996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783111"/>
              </p:ext>
            </p:extLst>
          </p:nvPr>
        </p:nvGraphicFramePr>
        <p:xfrm>
          <a:off x="488792" y="288485"/>
          <a:ext cx="11061763" cy="267636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142912">
                  <a:extLst>
                    <a:ext uri="{9D8B030D-6E8A-4147-A177-3AD203B41FA5}">
                      <a16:colId xmlns:a16="http://schemas.microsoft.com/office/drawing/2014/main" val="3032844135"/>
                    </a:ext>
                  </a:extLst>
                </a:gridCol>
                <a:gridCol w="1111496">
                  <a:extLst>
                    <a:ext uri="{9D8B030D-6E8A-4147-A177-3AD203B41FA5}">
                      <a16:colId xmlns:a16="http://schemas.microsoft.com/office/drawing/2014/main" val="503112361"/>
                    </a:ext>
                  </a:extLst>
                </a:gridCol>
                <a:gridCol w="1207293">
                  <a:extLst>
                    <a:ext uri="{9D8B030D-6E8A-4147-A177-3AD203B41FA5}">
                      <a16:colId xmlns:a16="http://schemas.microsoft.com/office/drawing/2014/main" val="4218084573"/>
                    </a:ext>
                  </a:extLst>
                </a:gridCol>
                <a:gridCol w="590626">
                  <a:extLst>
                    <a:ext uri="{9D8B030D-6E8A-4147-A177-3AD203B41FA5}">
                      <a16:colId xmlns:a16="http://schemas.microsoft.com/office/drawing/2014/main" val="3725086588"/>
                    </a:ext>
                  </a:extLst>
                </a:gridCol>
                <a:gridCol w="605969">
                  <a:extLst>
                    <a:ext uri="{9D8B030D-6E8A-4147-A177-3AD203B41FA5}">
                      <a16:colId xmlns:a16="http://schemas.microsoft.com/office/drawing/2014/main" val="3433987409"/>
                    </a:ext>
                  </a:extLst>
                </a:gridCol>
                <a:gridCol w="616816">
                  <a:extLst>
                    <a:ext uri="{9D8B030D-6E8A-4147-A177-3AD203B41FA5}">
                      <a16:colId xmlns:a16="http://schemas.microsoft.com/office/drawing/2014/main" val="3623045919"/>
                    </a:ext>
                  </a:extLst>
                </a:gridCol>
                <a:gridCol w="1151381">
                  <a:extLst>
                    <a:ext uri="{9D8B030D-6E8A-4147-A177-3AD203B41FA5}">
                      <a16:colId xmlns:a16="http://schemas.microsoft.com/office/drawing/2014/main" val="1025646753"/>
                    </a:ext>
                  </a:extLst>
                </a:gridCol>
                <a:gridCol w="590626">
                  <a:extLst>
                    <a:ext uri="{9D8B030D-6E8A-4147-A177-3AD203B41FA5}">
                      <a16:colId xmlns:a16="http://schemas.microsoft.com/office/drawing/2014/main" val="3088505593"/>
                    </a:ext>
                  </a:extLst>
                </a:gridCol>
                <a:gridCol w="605969">
                  <a:extLst>
                    <a:ext uri="{9D8B030D-6E8A-4147-A177-3AD203B41FA5}">
                      <a16:colId xmlns:a16="http://schemas.microsoft.com/office/drawing/2014/main" val="1524872430"/>
                    </a:ext>
                  </a:extLst>
                </a:gridCol>
                <a:gridCol w="1311705">
                  <a:extLst>
                    <a:ext uri="{9D8B030D-6E8A-4147-A177-3AD203B41FA5}">
                      <a16:colId xmlns:a16="http://schemas.microsoft.com/office/drawing/2014/main" val="719256121"/>
                    </a:ext>
                  </a:extLst>
                </a:gridCol>
                <a:gridCol w="1076092">
                  <a:extLst>
                    <a:ext uri="{9D8B030D-6E8A-4147-A177-3AD203B41FA5}">
                      <a16:colId xmlns:a16="http://schemas.microsoft.com/office/drawing/2014/main" val="1457065503"/>
                    </a:ext>
                  </a:extLst>
                </a:gridCol>
                <a:gridCol w="1050878">
                  <a:extLst>
                    <a:ext uri="{9D8B030D-6E8A-4147-A177-3AD203B41FA5}">
                      <a16:colId xmlns:a16="http://schemas.microsoft.com/office/drawing/2014/main" val="2065538520"/>
                    </a:ext>
                  </a:extLst>
                </a:gridCol>
              </a:tblGrid>
              <a:tr h="892121"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NOMBRE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OBRA</a:t>
                      </a:r>
                      <a:endParaRPr lang="es-UY" sz="16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1 Nov 23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LL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Ex</a:t>
                      </a:r>
                      <a:endParaRPr lang="es-UY" sz="16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30 Nov 23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LL</a:t>
                      </a:r>
                      <a:endParaRPr lang="es-UY" sz="16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Ex</a:t>
                      </a:r>
                      <a:endParaRPr lang="es-UY" sz="16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Horas comunes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Horas lluvia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Horas extra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90978"/>
                  </a:ext>
                </a:extLst>
              </a:tr>
              <a:tr h="892121"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Juan Perez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Sarubi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93309"/>
                  </a:ext>
                </a:extLst>
              </a:tr>
              <a:tr h="892121"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Romina Gomez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Montfrio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UY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UY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50054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7472D3C-EDBA-6910-A608-EB2B4ABDE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971958"/>
              </p:ext>
            </p:extLst>
          </p:nvPr>
        </p:nvGraphicFramePr>
        <p:xfrm>
          <a:off x="950541" y="3539635"/>
          <a:ext cx="8702975" cy="267636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142912">
                  <a:extLst>
                    <a:ext uri="{9D8B030D-6E8A-4147-A177-3AD203B41FA5}">
                      <a16:colId xmlns:a16="http://schemas.microsoft.com/office/drawing/2014/main" val="3032844135"/>
                    </a:ext>
                  </a:extLst>
                </a:gridCol>
                <a:gridCol w="1111496">
                  <a:extLst>
                    <a:ext uri="{9D8B030D-6E8A-4147-A177-3AD203B41FA5}">
                      <a16:colId xmlns:a16="http://schemas.microsoft.com/office/drawing/2014/main" val="503112361"/>
                    </a:ext>
                  </a:extLst>
                </a:gridCol>
                <a:gridCol w="1207293">
                  <a:extLst>
                    <a:ext uri="{9D8B030D-6E8A-4147-A177-3AD203B41FA5}">
                      <a16:colId xmlns:a16="http://schemas.microsoft.com/office/drawing/2014/main" val="4218084573"/>
                    </a:ext>
                  </a:extLst>
                </a:gridCol>
                <a:gridCol w="1019567">
                  <a:extLst>
                    <a:ext uri="{9D8B030D-6E8A-4147-A177-3AD203B41FA5}">
                      <a16:colId xmlns:a16="http://schemas.microsoft.com/office/drawing/2014/main" val="3725086588"/>
                    </a:ext>
                  </a:extLst>
                </a:gridCol>
                <a:gridCol w="1583140">
                  <a:extLst>
                    <a:ext uri="{9D8B030D-6E8A-4147-A177-3AD203B41FA5}">
                      <a16:colId xmlns:a16="http://schemas.microsoft.com/office/drawing/2014/main" val="719256121"/>
                    </a:ext>
                  </a:extLst>
                </a:gridCol>
                <a:gridCol w="1260144">
                  <a:extLst>
                    <a:ext uri="{9D8B030D-6E8A-4147-A177-3AD203B41FA5}">
                      <a16:colId xmlns:a16="http://schemas.microsoft.com/office/drawing/2014/main" val="1457065503"/>
                    </a:ext>
                  </a:extLst>
                </a:gridCol>
                <a:gridCol w="1378423">
                  <a:extLst>
                    <a:ext uri="{9D8B030D-6E8A-4147-A177-3AD203B41FA5}">
                      <a16:colId xmlns:a16="http://schemas.microsoft.com/office/drawing/2014/main" val="2065538520"/>
                    </a:ext>
                  </a:extLst>
                </a:gridCol>
              </a:tblGrid>
              <a:tr h="892121"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NOMBRE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OBRA</a:t>
                      </a:r>
                      <a:endParaRPr lang="es-UY" sz="16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Comienzo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Fin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Horas comunes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Horas lluvia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Horas extra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90978"/>
                  </a:ext>
                </a:extLst>
              </a:tr>
              <a:tr h="892121"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Juan Perez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Sarubi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 Nov 23</a:t>
                      </a: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 Nov 23</a:t>
                      </a: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93309"/>
                  </a:ext>
                </a:extLst>
              </a:tr>
              <a:tr h="892121"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Romina </a:t>
                      </a:r>
                      <a:r>
                        <a:rPr lang="es-UY" sz="16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Gomez</a:t>
                      </a:r>
                      <a:endParaRPr lang="es-UY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Montfrio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 Nov 23</a:t>
                      </a: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 Nov 23</a:t>
                      </a: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50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72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804D73A-283E-A1F2-9150-052B2D04312D}"/>
              </a:ext>
            </a:extLst>
          </p:cNvPr>
          <p:cNvSpPr/>
          <p:nvPr/>
        </p:nvSpPr>
        <p:spPr>
          <a:xfrm>
            <a:off x="178023" y="398174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36E6F7-434B-65A0-B50C-F1486C6D792C}"/>
              </a:ext>
            </a:extLst>
          </p:cNvPr>
          <p:cNvSpPr txBox="1"/>
          <p:nvPr/>
        </p:nvSpPr>
        <p:spPr>
          <a:xfrm>
            <a:off x="1359802" y="584176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Pedro!</a:t>
            </a:r>
          </a:p>
        </p:txBody>
      </p:sp>
      <p:pic>
        <p:nvPicPr>
          <p:cNvPr id="8" name="Gráfico 7" descr="Usuario con relleno sólido">
            <a:extLst>
              <a:ext uri="{FF2B5EF4-FFF2-40B4-BE49-F238E27FC236}">
                <a16:creationId xmlns:a16="http://schemas.microsoft.com/office/drawing/2014/main" id="{23E0A5B8-3FA7-2120-8DAE-DA6A070B2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927" y="503410"/>
            <a:ext cx="433220" cy="433220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8A6F641-732F-C092-E436-593D107A638C}"/>
              </a:ext>
            </a:extLst>
          </p:cNvPr>
          <p:cNvSpPr/>
          <p:nvPr/>
        </p:nvSpPr>
        <p:spPr>
          <a:xfrm>
            <a:off x="394534" y="2477859"/>
            <a:ext cx="3319462" cy="1604367"/>
          </a:xfrm>
          <a:prstGeom prst="roundRect">
            <a:avLst>
              <a:gd name="adj" fmla="val 7606"/>
            </a:avLst>
          </a:prstGeom>
          <a:solidFill>
            <a:srgbClr val="D5D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669A17-175E-B33A-522D-38D5F36D9673}"/>
              </a:ext>
            </a:extLst>
          </p:cNvPr>
          <p:cNvSpPr txBox="1"/>
          <p:nvPr/>
        </p:nvSpPr>
        <p:spPr>
          <a:xfrm>
            <a:off x="382764" y="2550491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0140FD4-A1FF-10CD-DABA-9FA43179CFC3}"/>
              </a:ext>
            </a:extLst>
          </p:cNvPr>
          <p:cNvSpPr txBox="1"/>
          <p:nvPr/>
        </p:nvSpPr>
        <p:spPr>
          <a:xfrm>
            <a:off x="1126924" y="2550491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Tipo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803101-09E2-C05D-51B6-52E2B2CAA395}"/>
              </a:ext>
            </a:extLst>
          </p:cNvPr>
          <p:cNvSpPr txBox="1"/>
          <p:nvPr/>
        </p:nvSpPr>
        <p:spPr>
          <a:xfrm>
            <a:off x="2783062" y="2532988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Status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1F3370B-E9B3-2671-0354-F9BD77CD2D32}"/>
              </a:ext>
            </a:extLst>
          </p:cNvPr>
          <p:cNvSpPr txBox="1"/>
          <p:nvPr/>
        </p:nvSpPr>
        <p:spPr>
          <a:xfrm>
            <a:off x="322492" y="4085768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6E488F-1FCE-E398-90F0-0CFEEF70B108}"/>
              </a:ext>
            </a:extLst>
          </p:cNvPr>
          <p:cNvSpPr txBox="1"/>
          <p:nvPr/>
        </p:nvSpPr>
        <p:spPr>
          <a:xfrm>
            <a:off x="367469" y="2787653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31/10/23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EA346BA-6AF2-E7E7-4E9A-39A8CF49DE71}"/>
              </a:ext>
            </a:extLst>
          </p:cNvPr>
          <p:cNvSpPr txBox="1"/>
          <p:nvPr/>
        </p:nvSpPr>
        <p:spPr>
          <a:xfrm>
            <a:off x="1124933" y="2785396"/>
            <a:ext cx="9166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Extendido</a:t>
            </a:r>
            <a:endParaRPr lang="es-UY" sz="11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3A18E28-BA4C-04F8-A044-067B36E094F1}"/>
              </a:ext>
            </a:extLst>
          </p:cNvPr>
          <p:cNvSpPr txBox="1"/>
          <p:nvPr/>
        </p:nvSpPr>
        <p:spPr>
          <a:xfrm>
            <a:off x="381564" y="3171061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31/10/23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B772EA1-1E45-3F39-5BE2-630E15159C4C}"/>
              </a:ext>
            </a:extLst>
          </p:cNvPr>
          <p:cNvSpPr txBox="1"/>
          <p:nvPr/>
        </p:nvSpPr>
        <p:spPr>
          <a:xfrm>
            <a:off x="1139029" y="3168804"/>
            <a:ext cx="8607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Extendido</a:t>
            </a:r>
            <a:endParaRPr lang="es-UY" sz="11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FB6DA58-EDB2-A291-7CF0-76F355719035}"/>
              </a:ext>
            </a:extLst>
          </p:cNvPr>
          <p:cNvSpPr txBox="1"/>
          <p:nvPr/>
        </p:nvSpPr>
        <p:spPr>
          <a:xfrm>
            <a:off x="376096" y="3575856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30/09/23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57717DB-7B2D-7F76-E24F-69707B43BCF1}"/>
              </a:ext>
            </a:extLst>
          </p:cNvPr>
          <p:cNvSpPr txBox="1"/>
          <p:nvPr/>
        </p:nvSpPr>
        <p:spPr>
          <a:xfrm>
            <a:off x="1133560" y="3573599"/>
            <a:ext cx="860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Compacto</a:t>
            </a:r>
            <a:endParaRPr lang="es-UY" sz="1100" dirty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8A03A1D-66B0-C0A9-EE45-BE73B50FA774}"/>
              </a:ext>
            </a:extLst>
          </p:cNvPr>
          <p:cNvGrpSpPr/>
          <p:nvPr/>
        </p:nvGrpSpPr>
        <p:grpSpPr>
          <a:xfrm>
            <a:off x="155751" y="5047928"/>
            <a:ext cx="3780975" cy="822021"/>
            <a:chOff x="155751" y="5047928"/>
            <a:chExt cx="3780975" cy="82202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26511FB3-75E2-64AD-D253-1FC84AEAD9B6}"/>
                </a:ext>
              </a:extLst>
            </p:cNvPr>
            <p:cNvSpPr/>
            <p:nvPr/>
          </p:nvSpPr>
          <p:spPr>
            <a:xfrm>
              <a:off x="155751" y="5047928"/>
              <a:ext cx="3704734" cy="813872"/>
            </a:xfrm>
            <a:prstGeom prst="roundRect">
              <a:avLst>
                <a:gd name="adj" fmla="val 37733"/>
              </a:avLst>
            </a:prstGeom>
            <a:solidFill>
              <a:srgbClr val="4845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BA38FC54-C331-E9C4-46E1-4D63A1ECA64C}"/>
                </a:ext>
              </a:extLst>
            </p:cNvPr>
            <p:cNvCxnSpPr>
              <a:cxnSpLocks/>
            </p:cNvCxnSpPr>
            <p:nvPr/>
          </p:nvCxnSpPr>
          <p:spPr>
            <a:xfrm>
              <a:off x="216799" y="5096568"/>
              <a:ext cx="36436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áfico 28" descr="Engranaje único con relleno sólido">
              <a:extLst>
                <a:ext uri="{FF2B5EF4-FFF2-40B4-BE49-F238E27FC236}">
                  <a16:creationId xmlns:a16="http://schemas.microsoft.com/office/drawing/2014/main" id="{FBFA0DE6-3392-863D-2215-8352C89C8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70861" y="5176063"/>
              <a:ext cx="457199" cy="457199"/>
            </a:xfrm>
            <a:prstGeom prst="rect">
              <a:avLst/>
            </a:prstGeom>
          </p:spPr>
        </p:pic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6F5F88C3-8F43-AD82-955C-C0FD5E16053A}"/>
                </a:ext>
              </a:extLst>
            </p:cNvPr>
            <p:cNvSpPr txBox="1"/>
            <p:nvPr/>
          </p:nvSpPr>
          <p:spPr>
            <a:xfrm>
              <a:off x="2846114" y="5551106"/>
              <a:ext cx="1090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Preferencias</a:t>
              </a:r>
            </a:p>
          </p:txBody>
        </p:sp>
        <p:pic>
          <p:nvPicPr>
            <p:cNvPr id="31" name="Gráfico 30" descr="Documento con relleno sólido">
              <a:extLst>
                <a:ext uri="{FF2B5EF4-FFF2-40B4-BE49-F238E27FC236}">
                  <a16:creationId xmlns:a16="http://schemas.microsoft.com/office/drawing/2014/main" id="{F1C6BF3B-833A-BC2E-4C18-812816CFB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7300" y="5225418"/>
              <a:ext cx="381867" cy="381867"/>
            </a:xfrm>
            <a:prstGeom prst="rect">
              <a:avLst/>
            </a:prstGeom>
          </p:spPr>
        </p:pic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6286DC03-BCF2-E9D6-18F0-3AAFD8678021}"/>
                </a:ext>
              </a:extLst>
            </p:cNvPr>
            <p:cNvSpPr txBox="1"/>
            <p:nvPr/>
          </p:nvSpPr>
          <p:spPr>
            <a:xfrm>
              <a:off x="377016" y="559295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Historial</a:t>
              </a:r>
            </a:p>
          </p:txBody>
        </p:sp>
        <p:pic>
          <p:nvPicPr>
            <p:cNvPr id="33" name="Gráfico 32" descr="Insignia de seguir con relleno sólido">
              <a:extLst>
                <a:ext uri="{FF2B5EF4-FFF2-40B4-BE49-F238E27FC236}">
                  <a16:creationId xmlns:a16="http://schemas.microsoft.com/office/drawing/2014/main" id="{F082A9C2-4D0D-A8F1-EA08-949C214E4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11008" y="5165716"/>
              <a:ext cx="513542" cy="513542"/>
            </a:xfrm>
            <a:prstGeom prst="rect">
              <a:avLst/>
            </a:prstGeom>
          </p:spPr>
        </p:pic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A55B340D-6293-2DDF-364A-B1E270B1C23C}"/>
                </a:ext>
              </a:extLst>
            </p:cNvPr>
            <p:cNvSpPr txBox="1"/>
            <p:nvPr/>
          </p:nvSpPr>
          <p:spPr>
            <a:xfrm>
              <a:off x="1641930" y="559052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Agregar</a:t>
              </a:r>
            </a:p>
          </p:txBody>
        </p:sp>
      </p:grp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80BC42B9-0E70-820C-F7BB-73FE5FDE92EE}"/>
              </a:ext>
            </a:extLst>
          </p:cNvPr>
          <p:cNvSpPr/>
          <p:nvPr/>
        </p:nvSpPr>
        <p:spPr>
          <a:xfrm>
            <a:off x="1147917" y="1346482"/>
            <a:ext cx="1477256" cy="569156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Generar reporte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91BD5AC-24AC-B785-964E-F1D0607B8A80}"/>
              </a:ext>
            </a:extLst>
          </p:cNvPr>
          <p:cNvSpPr txBox="1"/>
          <p:nvPr/>
        </p:nvSpPr>
        <p:spPr>
          <a:xfrm>
            <a:off x="369255" y="2217908"/>
            <a:ext cx="2119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latin typeface="Posterama" panose="020B0504020200020000" pitchFamily="34" charset="0"/>
                <a:cs typeface="Posterama" panose="020B0504020200020000" pitchFamily="34" charset="0"/>
              </a:rPr>
              <a:t>Últimos reportes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6D0162C-AD98-03B0-E503-D1BBA77431FB}"/>
              </a:ext>
            </a:extLst>
          </p:cNvPr>
          <p:cNvSpPr txBox="1"/>
          <p:nvPr/>
        </p:nvSpPr>
        <p:spPr>
          <a:xfrm>
            <a:off x="2752560" y="2741520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En proceso</a:t>
            </a:r>
            <a:endParaRPr lang="es-UY" sz="1100" dirty="0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7D4B2A1E-D108-831F-1DB1-CDDCFCBF59D7}"/>
              </a:ext>
            </a:extLst>
          </p:cNvPr>
          <p:cNvSpPr/>
          <p:nvPr/>
        </p:nvSpPr>
        <p:spPr>
          <a:xfrm>
            <a:off x="4205017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3608C70-D252-18EC-C0EF-7C6BF7326D05}"/>
              </a:ext>
            </a:extLst>
          </p:cNvPr>
          <p:cNvSpPr txBox="1"/>
          <p:nvPr/>
        </p:nvSpPr>
        <p:spPr>
          <a:xfrm>
            <a:off x="4325703" y="765179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FFC9FB9-8D63-9F79-C910-8FE772AC38E2}"/>
              </a:ext>
            </a:extLst>
          </p:cNvPr>
          <p:cNvSpPr txBox="1"/>
          <p:nvPr/>
        </p:nvSpPr>
        <p:spPr>
          <a:xfrm>
            <a:off x="4463951" y="2389072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>
                <a:solidFill>
                  <a:srgbClr val="4845CD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Seleccionar fechas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4725F5C-ED48-388F-7AC8-B58C44BB553F}"/>
              </a:ext>
            </a:extLst>
          </p:cNvPr>
          <p:cNvSpPr txBox="1"/>
          <p:nvPr/>
        </p:nvSpPr>
        <p:spPr>
          <a:xfrm>
            <a:off x="4474764" y="1190421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>
                <a:solidFill>
                  <a:srgbClr val="4845CD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Seleccionar obra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72CB0D2A-07A3-1129-B73B-5862D26540E5}"/>
              </a:ext>
            </a:extLst>
          </p:cNvPr>
          <p:cNvSpPr/>
          <p:nvPr/>
        </p:nvSpPr>
        <p:spPr>
          <a:xfrm>
            <a:off x="4651710" y="5263665"/>
            <a:ext cx="1469927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Confirmar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9C4A53F9-5616-D047-548B-25638D46089F}"/>
              </a:ext>
            </a:extLst>
          </p:cNvPr>
          <p:cNvSpPr/>
          <p:nvPr/>
        </p:nvSpPr>
        <p:spPr>
          <a:xfrm>
            <a:off x="4523521" y="1549951"/>
            <a:ext cx="2142580" cy="552440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Todas</a:t>
            </a:r>
          </a:p>
        </p:txBody>
      </p:sp>
      <p:pic>
        <p:nvPicPr>
          <p:cNvPr id="48" name="Gráfico 47" descr="Signo de intercalación hacia abajo con relleno sólido">
            <a:extLst>
              <a:ext uri="{FF2B5EF4-FFF2-40B4-BE49-F238E27FC236}">
                <a16:creationId xmlns:a16="http://schemas.microsoft.com/office/drawing/2014/main" id="{45679F8B-BD85-BDDA-D16C-CEFE484B8A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13978" y="1584183"/>
            <a:ext cx="534655" cy="534655"/>
          </a:xfrm>
          <a:prstGeom prst="rect">
            <a:avLst/>
          </a:prstGeom>
        </p:spPr>
      </p:pic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4B8D3109-C850-B22E-1119-459FBC49C20C}"/>
              </a:ext>
            </a:extLst>
          </p:cNvPr>
          <p:cNvSpPr/>
          <p:nvPr/>
        </p:nvSpPr>
        <p:spPr>
          <a:xfrm>
            <a:off x="4553763" y="2812101"/>
            <a:ext cx="1161462" cy="552440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Inicio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CF8518C1-82D4-2CB2-A2CA-784078D4E350}"/>
              </a:ext>
            </a:extLst>
          </p:cNvPr>
          <p:cNvSpPr/>
          <p:nvPr/>
        </p:nvSpPr>
        <p:spPr>
          <a:xfrm>
            <a:off x="5847647" y="2812101"/>
            <a:ext cx="1000926" cy="552440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Fin</a:t>
            </a:r>
          </a:p>
        </p:txBody>
      </p:sp>
      <p:pic>
        <p:nvPicPr>
          <p:cNvPr id="51" name="Gráfico 50" descr="Signo de intercalación hacia abajo con relleno sólido">
            <a:extLst>
              <a:ext uri="{FF2B5EF4-FFF2-40B4-BE49-F238E27FC236}">
                <a16:creationId xmlns:a16="http://schemas.microsoft.com/office/drawing/2014/main" id="{6B0ED474-3209-1CE3-1DAF-CE783E4404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80570" y="2876153"/>
            <a:ext cx="534655" cy="534655"/>
          </a:xfrm>
          <a:prstGeom prst="rect">
            <a:avLst/>
          </a:prstGeom>
        </p:spPr>
      </p:pic>
      <p:pic>
        <p:nvPicPr>
          <p:cNvPr id="52" name="Gráfico 51" descr="Signo de intercalación hacia abajo con relleno sólido">
            <a:extLst>
              <a:ext uri="{FF2B5EF4-FFF2-40B4-BE49-F238E27FC236}">
                <a16:creationId xmlns:a16="http://schemas.microsoft.com/office/drawing/2014/main" id="{5D5E4A70-AE42-12B4-AB40-D0A6F833D1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1912" y="2847579"/>
            <a:ext cx="534655" cy="534655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708ABB4D-C133-3113-9A52-8E4730AC4CC6}"/>
              </a:ext>
            </a:extLst>
          </p:cNvPr>
          <p:cNvSpPr txBox="1"/>
          <p:nvPr/>
        </p:nvSpPr>
        <p:spPr>
          <a:xfrm>
            <a:off x="4463951" y="366437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>
                <a:solidFill>
                  <a:srgbClr val="4845CD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Seleccionar tipo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5D98B85-9C2E-E079-FB3A-8DC7026AEC5B}"/>
              </a:ext>
            </a:extLst>
          </p:cNvPr>
          <p:cNvSpPr/>
          <p:nvPr/>
        </p:nvSpPr>
        <p:spPr>
          <a:xfrm>
            <a:off x="3860485" y="6232015"/>
            <a:ext cx="325224" cy="3249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79204FC3-BB4A-6EE5-EB24-0A5A618DBA88}"/>
              </a:ext>
            </a:extLst>
          </p:cNvPr>
          <p:cNvSpPr/>
          <p:nvPr/>
        </p:nvSpPr>
        <p:spPr>
          <a:xfrm>
            <a:off x="3936046" y="6307265"/>
            <a:ext cx="174101" cy="174495"/>
          </a:xfrm>
          <a:prstGeom prst="ellipse">
            <a:avLst/>
          </a:prstGeom>
          <a:solidFill>
            <a:srgbClr val="557C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184F3BC-28FC-555F-CE30-E55B91404201}"/>
              </a:ext>
            </a:extLst>
          </p:cNvPr>
          <p:cNvSpPr txBox="1"/>
          <p:nvPr/>
        </p:nvSpPr>
        <p:spPr>
          <a:xfrm>
            <a:off x="5043587" y="4008071"/>
            <a:ext cx="115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400" dirty="0">
                <a:latin typeface="Posterama" panose="020B0504020200020000" pitchFamily="34" charset="0"/>
                <a:cs typeface="Posterama" panose="020B0504020200020000" pitchFamily="34" charset="0"/>
              </a:rPr>
              <a:t>Compacto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6001F36D-7AD9-52FB-F7F8-A29C4C6221A1}"/>
              </a:ext>
            </a:extLst>
          </p:cNvPr>
          <p:cNvSpPr/>
          <p:nvPr/>
        </p:nvSpPr>
        <p:spPr>
          <a:xfrm>
            <a:off x="4721209" y="4491231"/>
            <a:ext cx="325224" cy="3249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62" name="Imagen 61">
            <a:extLst>
              <a:ext uri="{FF2B5EF4-FFF2-40B4-BE49-F238E27FC236}">
                <a16:creationId xmlns:a16="http://schemas.microsoft.com/office/drawing/2014/main" id="{90230AE9-D1C7-E950-2E37-5E937DC882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05750" y="4016190"/>
            <a:ext cx="335309" cy="341406"/>
          </a:xfrm>
          <a:prstGeom prst="rect">
            <a:avLst/>
          </a:prstGeom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3E20E7E4-DD1B-48A2-741A-6D62E075FF9F}"/>
              </a:ext>
            </a:extLst>
          </p:cNvPr>
          <p:cNvSpPr txBox="1"/>
          <p:nvPr/>
        </p:nvSpPr>
        <p:spPr>
          <a:xfrm>
            <a:off x="5048659" y="4505096"/>
            <a:ext cx="115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400" dirty="0">
                <a:latin typeface="Posterama" panose="020B0504020200020000" pitchFamily="34" charset="0"/>
                <a:cs typeface="Posterama" panose="020B0504020200020000" pitchFamily="34" charset="0"/>
              </a:rPr>
              <a:t>Extendido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57446DB0-E27C-D929-9C5D-6850E08BF3F1}"/>
              </a:ext>
            </a:extLst>
          </p:cNvPr>
          <p:cNvSpPr/>
          <p:nvPr/>
        </p:nvSpPr>
        <p:spPr>
          <a:xfrm>
            <a:off x="8191305" y="425604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>
              <a:alpha val="61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141B4EE4-A208-1319-BCBD-D31562FDB1A0}"/>
              </a:ext>
            </a:extLst>
          </p:cNvPr>
          <p:cNvSpPr txBox="1"/>
          <p:nvPr/>
        </p:nvSpPr>
        <p:spPr>
          <a:xfrm>
            <a:off x="8311991" y="785848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EFC97879-D37F-874B-251D-2F039388258F}"/>
              </a:ext>
            </a:extLst>
          </p:cNvPr>
          <p:cNvSpPr/>
          <p:nvPr/>
        </p:nvSpPr>
        <p:spPr>
          <a:xfrm>
            <a:off x="8742480" y="1741691"/>
            <a:ext cx="2667000" cy="1406444"/>
          </a:xfrm>
          <a:prstGeom prst="roundRect">
            <a:avLst>
              <a:gd name="adj" fmla="val 915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Solicitud realizada con éxito.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F74AB916-F33E-5A9D-0147-898AEE41977B}"/>
              </a:ext>
            </a:extLst>
          </p:cNvPr>
          <p:cNvSpPr/>
          <p:nvPr/>
        </p:nvSpPr>
        <p:spPr>
          <a:xfrm>
            <a:off x="8755533" y="3364541"/>
            <a:ext cx="2667000" cy="1406444"/>
          </a:xfrm>
          <a:prstGeom prst="roundRect">
            <a:avLst>
              <a:gd name="adj" fmla="val 915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 enviará correo a uncorreo@mail.com.</a:t>
            </a: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1CF08D6D-AB36-587E-5CE0-3BB94D733A8F}"/>
              </a:ext>
            </a:extLst>
          </p:cNvPr>
          <p:cNvSpPr/>
          <p:nvPr/>
        </p:nvSpPr>
        <p:spPr>
          <a:xfrm>
            <a:off x="9308665" y="5060505"/>
            <a:ext cx="1469927" cy="329825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Volver</a:t>
            </a:r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EB3E95F1-866D-28C6-7CD5-75F4FFBE3AE6}"/>
              </a:ext>
            </a:extLst>
          </p:cNvPr>
          <p:cNvSpPr/>
          <p:nvPr/>
        </p:nvSpPr>
        <p:spPr>
          <a:xfrm>
            <a:off x="5041060" y="6346996"/>
            <a:ext cx="806588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Enviado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5977B8ED-96A1-E023-1A26-63DB7D4FE839}"/>
              </a:ext>
            </a:extLst>
          </p:cNvPr>
          <p:cNvSpPr/>
          <p:nvPr/>
        </p:nvSpPr>
        <p:spPr>
          <a:xfrm>
            <a:off x="2806020" y="3127842"/>
            <a:ext cx="806588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Enviado</a:t>
            </a:r>
          </a:p>
        </p:txBody>
      </p: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91201B88-61E3-197B-96F3-18BEAE4F1864}"/>
              </a:ext>
            </a:extLst>
          </p:cNvPr>
          <p:cNvSpPr/>
          <p:nvPr/>
        </p:nvSpPr>
        <p:spPr>
          <a:xfrm>
            <a:off x="2819583" y="3561897"/>
            <a:ext cx="806588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Enviado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D0C4BD8A-2891-AA8C-8E92-DF2089B80927}"/>
              </a:ext>
            </a:extLst>
          </p:cNvPr>
          <p:cNvSpPr txBox="1"/>
          <p:nvPr/>
        </p:nvSpPr>
        <p:spPr>
          <a:xfrm>
            <a:off x="1909125" y="2540251"/>
            <a:ext cx="901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Inicio-Fin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7C78D9FA-EEF2-5D1A-A367-94F99C54EF6F}"/>
              </a:ext>
            </a:extLst>
          </p:cNvPr>
          <p:cNvSpPr txBox="1"/>
          <p:nvPr/>
        </p:nvSpPr>
        <p:spPr>
          <a:xfrm>
            <a:off x="1938747" y="2740959"/>
            <a:ext cx="9166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01/10/23 a 31/10/23</a:t>
            </a:r>
            <a:endParaRPr lang="es-UY" sz="1100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85DC5980-BE8B-D863-CCD9-B265AAD98CCF}"/>
              </a:ext>
            </a:extLst>
          </p:cNvPr>
          <p:cNvSpPr txBox="1"/>
          <p:nvPr/>
        </p:nvSpPr>
        <p:spPr>
          <a:xfrm>
            <a:off x="1920753" y="3141374"/>
            <a:ext cx="9166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01/10/23 a 31/10/23</a:t>
            </a:r>
            <a:endParaRPr lang="es-UY" sz="1100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F09033CD-58F6-1ED7-6AE5-E4A4EE0B01CE}"/>
              </a:ext>
            </a:extLst>
          </p:cNvPr>
          <p:cNvSpPr txBox="1"/>
          <p:nvPr/>
        </p:nvSpPr>
        <p:spPr>
          <a:xfrm>
            <a:off x="1920753" y="3540957"/>
            <a:ext cx="9166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01/09/23 a 30/09/23</a:t>
            </a:r>
            <a:endParaRPr lang="es-UY" sz="1100" dirty="0"/>
          </a:p>
        </p:txBody>
      </p:sp>
      <p:pic>
        <p:nvPicPr>
          <p:cNvPr id="2" name="Gráfico 1" descr="Marca de insignia1 con relleno sólido">
            <a:extLst>
              <a:ext uri="{FF2B5EF4-FFF2-40B4-BE49-F238E27FC236}">
                <a16:creationId xmlns:a16="http://schemas.microsoft.com/office/drawing/2014/main" id="{9E1E25C0-F50A-55E2-EAEF-B5C1508784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79583" y="1220017"/>
            <a:ext cx="418900" cy="4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0B25F3D-EAAC-E394-D386-A9578E8AC0F5}"/>
              </a:ext>
            </a:extLst>
          </p:cNvPr>
          <p:cNvSpPr/>
          <p:nvPr/>
        </p:nvSpPr>
        <p:spPr>
          <a:xfrm>
            <a:off x="178023" y="398174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7F29D7-D840-4B35-702B-5CFD8EC3317D}"/>
              </a:ext>
            </a:extLst>
          </p:cNvPr>
          <p:cNvSpPr txBox="1"/>
          <p:nvPr/>
        </p:nvSpPr>
        <p:spPr>
          <a:xfrm>
            <a:off x="1359802" y="584176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Pedro!</a:t>
            </a:r>
          </a:p>
        </p:txBody>
      </p:sp>
      <p:pic>
        <p:nvPicPr>
          <p:cNvPr id="4" name="Gráfico 3" descr="Usuario con relleno sólido">
            <a:extLst>
              <a:ext uri="{FF2B5EF4-FFF2-40B4-BE49-F238E27FC236}">
                <a16:creationId xmlns:a16="http://schemas.microsoft.com/office/drawing/2014/main" id="{FF2C817A-6F29-945A-F769-843A7E79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927" y="503410"/>
            <a:ext cx="433220" cy="433220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FF54A5D-E159-8BC4-7646-6081A3D261AE}"/>
              </a:ext>
            </a:extLst>
          </p:cNvPr>
          <p:cNvSpPr/>
          <p:nvPr/>
        </p:nvSpPr>
        <p:spPr>
          <a:xfrm>
            <a:off x="394534" y="2477859"/>
            <a:ext cx="3319462" cy="1604367"/>
          </a:xfrm>
          <a:prstGeom prst="roundRect">
            <a:avLst>
              <a:gd name="adj" fmla="val 7606"/>
            </a:avLst>
          </a:prstGeom>
          <a:solidFill>
            <a:srgbClr val="D5D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408C5BE-0B7E-FB37-48DF-61EE5BC59BF6}"/>
              </a:ext>
            </a:extLst>
          </p:cNvPr>
          <p:cNvSpPr txBox="1"/>
          <p:nvPr/>
        </p:nvSpPr>
        <p:spPr>
          <a:xfrm>
            <a:off x="382764" y="2550491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2A12477-45B1-0A62-FC83-2C2C66BB6268}"/>
              </a:ext>
            </a:extLst>
          </p:cNvPr>
          <p:cNvSpPr txBox="1"/>
          <p:nvPr/>
        </p:nvSpPr>
        <p:spPr>
          <a:xfrm>
            <a:off x="1126924" y="2550491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Tipo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417EFC-EF2D-AA4B-3DC3-582AEA4B3264}"/>
              </a:ext>
            </a:extLst>
          </p:cNvPr>
          <p:cNvSpPr txBox="1"/>
          <p:nvPr/>
        </p:nvSpPr>
        <p:spPr>
          <a:xfrm>
            <a:off x="2783062" y="2532988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Status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765DBE2-668E-AA3A-941E-6E0763FA8671}"/>
              </a:ext>
            </a:extLst>
          </p:cNvPr>
          <p:cNvSpPr txBox="1"/>
          <p:nvPr/>
        </p:nvSpPr>
        <p:spPr>
          <a:xfrm>
            <a:off x="322492" y="4085768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9EF6AE3-963D-0D9F-902F-9116ACC0BE07}"/>
              </a:ext>
            </a:extLst>
          </p:cNvPr>
          <p:cNvSpPr txBox="1"/>
          <p:nvPr/>
        </p:nvSpPr>
        <p:spPr>
          <a:xfrm>
            <a:off x="367469" y="3225803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31/10/23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182CA8E-27E3-B855-5B18-3CD08BD28528}"/>
              </a:ext>
            </a:extLst>
          </p:cNvPr>
          <p:cNvSpPr txBox="1"/>
          <p:nvPr/>
        </p:nvSpPr>
        <p:spPr>
          <a:xfrm>
            <a:off x="1124933" y="3223546"/>
            <a:ext cx="9166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Extendido</a:t>
            </a:r>
            <a:endParaRPr lang="es-UY" sz="11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EE935E-BFBC-081B-BD16-F8162F170477}"/>
              </a:ext>
            </a:extLst>
          </p:cNvPr>
          <p:cNvSpPr txBox="1"/>
          <p:nvPr/>
        </p:nvSpPr>
        <p:spPr>
          <a:xfrm>
            <a:off x="381564" y="3609211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31/10/23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8B9E00E-A32F-7130-CD8C-B1FF673521DD}"/>
              </a:ext>
            </a:extLst>
          </p:cNvPr>
          <p:cNvSpPr txBox="1"/>
          <p:nvPr/>
        </p:nvSpPr>
        <p:spPr>
          <a:xfrm>
            <a:off x="1139029" y="3606954"/>
            <a:ext cx="8607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Extendido</a:t>
            </a:r>
            <a:endParaRPr lang="es-UY" sz="1100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54DD6A01-6BD6-2F8C-2BB2-10517090CF1B}"/>
              </a:ext>
            </a:extLst>
          </p:cNvPr>
          <p:cNvGrpSpPr/>
          <p:nvPr/>
        </p:nvGrpSpPr>
        <p:grpSpPr>
          <a:xfrm>
            <a:off x="155751" y="5047928"/>
            <a:ext cx="3780975" cy="822021"/>
            <a:chOff x="155751" y="5047928"/>
            <a:chExt cx="3780975" cy="82202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1D8B2C7E-43E0-4EF8-B9DA-6104D2CD890E}"/>
                </a:ext>
              </a:extLst>
            </p:cNvPr>
            <p:cNvSpPr/>
            <p:nvPr/>
          </p:nvSpPr>
          <p:spPr>
            <a:xfrm>
              <a:off x="155751" y="5047928"/>
              <a:ext cx="3704734" cy="813872"/>
            </a:xfrm>
            <a:prstGeom prst="roundRect">
              <a:avLst>
                <a:gd name="adj" fmla="val 37733"/>
              </a:avLst>
            </a:prstGeom>
            <a:solidFill>
              <a:srgbClr val="4845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0B4DC77-11E1-54B5-D282-A74B12725EF2}"/>
                </a:ext>
              </a:extLst>
            </p:cNvPr>
            <p:cNvCxnSpPr>
              <a:cxnSpLocks/>
            </p:cNvCxnSpPr>
            <p:nvPr/>
          </p:nvCxnSpPr>
          <p:spPr>
            <a:xfrm>
              <a:off x="216799" y="5096568"/>
              <a:ext cx="36436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áfico 18" descr="Engranaje único con relleno sólido">
              <a:extLst>
                <a:ext uri="{FF2B5EF4-FFF2-40B4-BE49-F238E27FC236}">
                  <a16:creationId xmlns:a16="http://schemas.microsoft.com/office/drawing/2014/main" id="{3A9B30B8-4F25-2B36-ABCC-C6B660AFE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70861" y="5176063"/>
              <a:ext cx="457199" cy="457199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DDA1E40A-C722-D6BC-A033-7763B077B902}"/>
                </a:ext>
              </a:extLst>
            </p:cNvPr>
            <p:cNvSpPr txBox="1"/>
            <p:nvPr/>
          </p:nvSpPr>
          <p:spPr>
            <a:xfrm>
              <a:off x="2846114" y="5551106"/>
              <a:ext cx="1090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Preferencias</a:t>
              </a:r>
            </a:p>
          </p:txBody>
        </p:sp>
        <p:pic>
          <p:nvPicPr>
            <p:cNvPr id="21" name="Gráfico 20" descr="Documento con relleno sólido">
              <a:extLst>
                <a:ext uri="{FF2B5EF4-FFF2-40B4-BE49-F238E27FC236}">
                  <a16:creationId xmlns:a16="http://schemas.microsoft.com/office/drawing/2014/main" id="{E8307A1B-D30C-FFDB-2A2D-940FEB1B1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7300" y="5225418"/>
              <a:ext cx="381867" cy="381867"/>
            </a:xfrm>
            <a:prstGeom prst="rect">
              <a:avLst/>
            </a:prstGeom>
          </p:spPr>
        </p:pic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C792115E-5ACE-DCBB-EE56-6673D53968CA}"/>
                </a:ext>
              </a:extLst>
            </p:cNvPr>
            <p:cNvSpPr txBox="1"/>
            <p:nvPr/>
          </p:nvSpPr>
          <p:spPr>
            <a:xfrm>
              <a:off x="377016" y="559295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Historial</a:t>
              </a:r>
            </a:p>
          </p:txBody>
        </p:sp>
        <p:pic>
          <p:nvPicPr>
            <p:cNvPr id="23" name="Gráfico 22" descr="Insignia de seguir con relleno sólido">
              <a:extLst>
                <a:ext uri="{FF2B5EF4-FFF2-40B4-BE49-F238E27FC236}">
                  <a16:creationId xmlns:a16="http://schemas.microsoft.com/office/drawing/2014/main" id="{7128CA1F-0594-6488-7D20-72015CBCB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11008" y="5165716"/>
              <a:ext cx="513542" cy="513542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2578783D-23E8-9C19-9858-B65C5F1E7B57}"/>
                </a:ext>
              </a:extLst>
            </p:cNvPr>
            <p:cNvSpPr txBox="1"/>
            <p:nvPr/>
          </p:nvSpPr>
          <p:spPr>
            <a:xfrm>
              <a:off x="1641930" y="559052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Agregar</a:t>
              </a:r>
            </a:p>
          </p:txBody>
        </p:sp>
      </p:grp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AD41BF54-D3E3-5F84-388F-5291A885FC3C}"/>
              </a:ext>
            </a:extLst>
          </p:cNvPr>
          <p:cNvSpPr/>
          <p:nvPr/>
        </p:nvSpPr>
        <p:spPr>
          <a:xfrm>
            <a:off x="1147917" y="1346482"/>
            <a:ext cx="1477256" cy="569156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Generar reporte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0D72F4B-0A6B-DF9D-80FF-59E8AAE0BB7A}"/>
              </a:ext>
            </a:extLst>
          </p:cNvPr>
          <p:cNvSpPr txBox="1"/>
          <p:nvPr/>
        </p:nvSpPr>
        <p:spPr>
          <a:xfrm>
            <a:off x="369255" y="2217908"/>
            <a:ext cx="2119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latin typeface="Posterama" panose="020B0504020200020000" pitchFamily="34" charset="0"/>
                <a:cs typeface="Posterama" panose="020B0504020200020000" pitchFamily="34" charset="0"/>
              </a:rPr>
              <a:t>Últimos reportes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F47CCD9-D4FD-3846-9489-EB87F29E309F}"/>
              </a:ext>
            </a:extLst>
          </p:cNvPr>
          <p:cNvSpPr txBox="1"/>
          <p:nvPr/>
        </p:nvSpPr>
        <p:spPr>
          <a:xfrm>
            <a:off x="2752560" y="3179670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En proceso</a:t>
            </a:r>
            <a:endParaRPr lang="es-UY" sz="1100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FA73CB1C-FAE5-69EA-E069-7874E8F06774}"/>
              </a:ext>
            </a:extLst>
          </p:cNvPr>
          <p:cNvSpPr/>
          <p:nvPr/>
        </p:nvSpPr>
        <p:spPr>
          <a:xfrm>
            <a:off x="2806020" y="3565992"/>
            <a:ext cx="806588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Enviado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95EF8AC-AAE1-5995-E351-EB6FD3D59CA4}"/>
              </a:ext>
            </a:extLst>
          </p:cNvPr>
          <p:cNvSpPr txBox="1"/>
          <p:nvPr/>
        </p:nvSpPr>
        <p:spPr>
          <a:xfrm>
            <a:off x="1909125" y="2540251"/>
            <a:ext cx="901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Inicio-Fin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442211D-84CB-6AF8-5533-0122009F7E26}"/>
              </a:ext>
            </a:extLst>
          </p:cNvPr>
          <p:cNvSpPr txBox="1"/>
          <p:nvPr/>
        </p:nvSpPr>
        <p:spPr>
          <a:xfrm>
            <a:off x="1938747" y="3179109"/>
            <a:ext cx="9166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01/10/23 a 31/10/23</a:t>
            </a:r>
            <a:endParaRPr lang="es-UY" sz="11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A7F5FDA-767E-43FB-5229-F69069EE0A7C}"/>
              </a:ext>
            </a:extLst>
          </p:cNvPr>
          <p:cNvSpPr txBox="1"/>
          <p:nvPr/>
        </p:nvSpPr>
        <p:spPr>
          <a:xfrm>
            <a:off x="1920753" y="3579524"/>
            <a:ext cx="9166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01/10/23 a 31/10/23</a:t>
            </a:r>
            <a:endParaRPr lang="es-UY" sz="11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23542AC-AC6E-AD81-A9AE-3A7B806274D5}"/>
              </a:ext>
            </a:extLst>
          </p:cNvPr>
          <p:cNvSpPr txBox="1"/>
          <p:nvPr/>
        </p:nvSpPr>
        <p:spPr>
          <a:xfrm>
            <a:off x="367469" y="2844894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31/10/23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068AB56-7364-C46D-DF5D-947BE296F04C}"/>
              </a:ext>
            </a:extLst>
          </p:cNvPr>
          <p:cNvSpPr txBox="1"/>
          <p:nvPr/>
        </p:nvSpPr>
        <p:spPr>
          <a:xfrm>
            <a:off x="1124933" y="2842637"/>
            <a:ext cx="9166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Compacto</a:t>
            </a:r>
            <a:endParaRPr lang="es-UY" sz="11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D00BEFE-09A5-464A-72C4-8BB1094FD5A5}"/>
              </a:ext>
            </a:extLst>
          </p:cNvPr>
          <p:cNvSpPr txBox="1"/>
          <p:nvPr/>
        </p:nvSpPr>
        <p:spPr>
          <a:xfrm>
            <a:off x="2752560" y="2798761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En proceso</a:t>
            </a:r>
            <a:endParaRPr lang="es-UY" sz="11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6D80042-BCC8-EC34-373F-C47C567F178E}"/>
              </a:ext>
            </a:extLst>
          </p:cNvPr>
          <p:cNvSpPr txBox="1"/>
          <p:nvPr/>
        </p:nvSpPr>
        <p:spPr>
          <a:xfrm>
            <a:off x="1938747" y="2798200"/>
            <a:ext cx="9166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01/10/23 a 31/10/23</a:t>
            </a:r>
            <a:endParaRPr lang="es-UY" sz="1100" dirty="0"/>
          </a:p>
        </p:txBody>
      </p:sp>
    </p:spTree>
    <p:extLst>
      <p:ext uri="{BB962C8B-B14F-4D97-AF65-F5344CB8AC3E}">
        <p14:creationId xmlns:p14="http://schemas.microsoft.com/office/powerpoint/2010/main" val="3959095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382</Words>
  <Application>Microsoft Office PowerPoint</Application>
  <PresentationFormat>Panorámica</PresentationFormat>
  <Paragraphs>242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Posterama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Sofi Fernández</dc:creator>
  <cp:lastModifiedBy>Sofi Fernández</cp:lastModifiedBy>
  <cp:revision>1</cp:revision>
  <dcterms:created xsi:type="dcterms:W3CDTF">2023-11-06T15:53:27Z</dcterms:created>
  <dcterms:modified xsi:type="dcterms:W3CDTF">2023-11-09T11:55:20Z</dcterms:modified>
</cp:coreProperties>
</file>