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77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264" userDrawn="1">
          <p15:clr>
            <a:srgbClr val="A4A3A4"/>
          </p15:clr>
        </p15:guide>
        <p15:guide id="2" orient="horz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9A4"/>
    <a:srgbClr val="10CCDA"/>
    <a:srgbClr val="566CE8"/>
    <a:srgbClr val="E9FCFD"/>
    <a:srgbClr val="C1CCF6"/>
    <a:srgbClr val="D5BAEB"/>
    <a:srgbClr val="8E9DEF"/>
    <a:srgbClr val="A6EDD2"/>
    <a:srgbClr val="A3E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68FC9-45FF-4A34-9D4F-223E4420D3F4}" v="38" dt="2023-11-10T12:54:46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6264"/>
        <p:guide orient="horz"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 Fernández" userId="5dcd86d9bf03d87f" providerId="LiveId" clId="{0D968FC9-45FF-4A34-9D4F-223E4420D3F4}"/>
    <pc:docChg chg="undo custSel modSld sldOrd">
      <pc:chgData name="Sofi Fernández" userId="5dcd86d9bf03d87f" providerId="LiveId" clId="{0D968FC9-45FF-4A34-9D4F-223E4420D3F4}" dt="2023-11-10T12:56:08.665" v="835" actId="478"/>
      <pc:docMkLst>
        <pc:docMk/>
      </pc:docMkLst>
      <pc:sldChg chg="addSp delSp modSp mod ord">
        <pc:chgData name="Sofi Fernández" userId="5dcd86d9bf03d87f" providerId="LiveId" clId="{0D968FC9-45FF-4A34-9D4F-223E4420D3F4}" dt="2023-11-10T12:56:08.665" v="835" actId="478"/>
        <pc:sldMkLst>
          <pc:docMk/>
          <pc:sldMk cId="1144188503" sldId="296"/>
        </pc:sldMkLst>
        <pc:spChg chg="del">
          <ac:chgData name="Sofi Fernández" userId="5dcd86d9bf03d87f" providerId="LiveId" clId="{0D968FC9-45FF-4A34-9D4F-223E4420D3F4}" dt="2023-11-09T18:31:31.787" v="293" actId="478"/>
          <ac:spMkLst>
            <pc:docMk/>
            <pc:sldMk cId="1144188503" sldId="296"/>
            <ac:spMk id="2" creationId="{87926A82-6166-466D-A3A3-E32A7AC2BFCA}"/>
          </ac:spMkLst>
        </pc:spChg>
        <pc:spChg chg="del">
          <ac:chgData name="Sofi Fernández" userId="5dcd86d9bf03d87f" providerId="LiveId" clId="{0D968FC9-45FF-4A34-9D4F-223E4420D3F4}" dt="2023-11-09T17:41:35.648" v="0" actId="478"/>
          <ac:spMkLst>
            <pc:docMk/>
            <pc:sldMk cId="1144188503" sldId="296"/>
            <ac:spMk id="3" creationId="{E3C639A2-8920-756D-0214-8FF54142B917}"/>
          </ac:spMkLst>
        </pc:spChg>
        <pc:spChg chg="del">
          <ac:chgData name="Sofi Fernández" userId="5dcd86d9bf03d87f" providerId="LiveId" clId="{0D968FC9-45FF-4A34-9D4F-223E4420D3F4}" dt="2023-11-09T17:41:36.976" v="1" actId="478"/>
          <ac:spMkLst>
            <pc:docMk/>
            <pc:sldMk cId="1144188503" sldId="296"/>
            <ac:spMk id="4" creationId="{74055C55-2E77-4139-8670-5F4B84119D2D}"/>
          </ac:spMkLst>
        </pc:spChg>
        <pc:spChg chg="del">
          <ac:chgData name="Sofi Fernández" userId="5dcd86d9bf03d87f" providerId="LiveId" clId="{0D968FC9-45FF-4A34-9D4F-223E4420D3F4}" dt="2023-11-09T18:31:27.351" v="291" actId="478"/>
          <ac:spMkLst>
            <pc:docMk/>
            <pc:sldMk cId="1144188503" sldId="296"/>
            <ac:spMk id="5" creationId="{66D9B4A0-411D-4E7F-AB9E-95DE069B5C77}"/>
          </ac:spMkLst>
        </pc:spChg>
        <pc:spChg chg="mod">
          <ac:chgData name="Sofi Fernández" userId="5dcd86d9bf03d87f" providerId="LiveId" clId="{0D968FC9-45FF-4A34-9D4F-223E4420D3F4}" dt="2023-11-10T12:48:32.550" v="716" actId="1036"/>
          <ac:spMkLst>
            <pc:docMk/>
            <pc:sldMk cId="1144188503" sldId="296"/>
            <ac:spMk id="8" creationId="{908667E9-63CD-CCB9-B7B3-1CCF2F04E43A}"/>
          </ac:spMkLst>
        </pc:spChg>
        <pc:spChg chg="mod">
          <ac:chgData name="Sofi Fernández" userId="5dcd86d9bf03d87f" providerId="LiveId" clId="{0D968FC9-45FF-4A34-9D4F-223E4420D3F4}" dt="2023-11-10T12:48:32.550" v="716" actId="1036"/>
          <ac:spMkLst>
            <pc:docMk/>
            <pc:sldMk cId="1144188503" sldId="296"/>
            <ac:spMk id="9" creationId="{FBEBDD9E-FB07-3927-7B60-8ABDD2A7ABC5}"/>
          </ac:spMkLst>
        </pc:spChg>
        <pc:spChg chg="add mod">
          <ac:chgData name="Sofi Fernández" userId="5dcd86d9bf03d87f" providerId="LiveId" clId="{0D968FC9-45FF-4A34-9D4F-223E4420D3F4}" dt="2023-11-10T12:49:36.632" v="751" actId="1038"/>
          <ac:spMkLst>
            <pc:docMk/>
            <pc:sldMk cId="1144188503" sldId="296"/>
            <ac:spMk id="11" creationId="{C319D7A2-CBE6-9B75-57DA-268AC9C904D9}"/>
          </ac:spMkLst>
        </pc:spChg>
        <pc:spChg chg="mod">
          <ac:chgData name="Sofi Fernández" userId="5dcd86d9bf03d87f" providerId="LiveId" clId="{0D968FC9-45FF-4A34-9D4F-223E4420D3F4}" dt="2023-11-10T12:47:28.002" v="704" actId="1036"/>
          <ac:spMkLst>
            <pc:docMk/>
            <pc:sldMk cId="1144188503" sldId="296"/>
            <ac:spMk id="15" creationId="{89F54F0C-1EC0-11EF-D128-BF5293ACBB34}"/>
          </ac:spMkLst>
        </pc:spChg>
        <pc:spChg chg="mod">
          <ac:chgData name="Sofi Fernández" userId="5dcd86d9bf03d87f" providerId="LiveId" clId="{0D968FC9-45FF-4A34-9D4F-223E4420D3F4}" dt="2023-11-10T12:47:28.002" v="704" actId="1036"/>
          <ac:spMkLst>
            <pc:docMk/>
            <pc:sldMk cId="1144188503" sldId="296"/>
            <ac:spMk id="16" creationId="{A4B7FB05-B82B-7B42-B978-9293DEF66438}"/>
          </ac:spMkLst>
        </pc:spChg>
        <pc:spChg chg="mod ord">
          <ac:chgData name="Sofi Fernández" userId="5dcd86d9bf03d87f" providerId="LiveId" clId="{0D968FC9-45FF-4A34-9D4F-223E4420D3F4}" dt="2023-11-10T12:47:28.002" v="704" actId="1036"/>
          <ac:spMkLst>
            <pc:docMk/>
            <pc:sldMk cId="1144188503" sldId="296"/>
            <ac:spMk id="17" creationId="{2964EC17-BEB6-ABA8-15B2-2FBF65F4B2E5}"/>
          </ac:spMkLst>
        </pc:spChg>
        <pc:spChg chg="mod">
          <ac:chgData name="Sofi Fernández" userId="5dcd86d9bf03d87f" providerId="LiveId" clId="{0D968FC9-45FF-4A34-9D4F-223E4420D3F4}" dt="2023-11-10T12:47:28.002" v="704" actId="1036"/>
          <ac:spMkLst>
            <pc:docMk/>
            <pc:sldMk cId="1144188503" sldId="296"/>
            <ac:spMk id="18" creationId="{912543CF-3BD4-40B0-BB18-006DCC4331CA}"/>
          </ac:spMkLst>
        </pc:spChg>
        <pc:spChg chg="mod">
          <ac:chgData name="Sofi Fernández" userId="5dcd86d9bf03d87f" providerId="LiveId" clId="{0D968FC9-45FF-4A34-9D4F-223E4420D3F4}" dt="2023-11-10T12:47:28.002" v="704" actId="1036"/>
          <ac:spMkLst>
            <pc:docMk/>
            <pc:sldMk cId="1144188503" sldId="296"/>
            <ac:spMk id="19" creationId="{47933AAD-8607-D17B-EE14-2B6909C2339A}"/>
          </ac:spMkLst>
        </pc:spChg>
        <pc:spChg chg="add mod ord">
          <ac:chgData name="Sofi Fernández" userId="5dcd86d9bf03d87f" providerId="LiveId" clId="{0D968FC9-45FF-4A34-9D4F-223E4420D3F4}" dt="2023-11-10T12:47:28.002" v="704" actId="1036"/>
          <ac:spMkLst>
            <pc:docMk/>
            <pc:sldMk cId="1144188503" sldId="296"/>
            <ac:spMk id="20" creationId="{EA8B7B4F-5512-DCDB-D34A-7DA9AD9833B7}"/>
          </ac:spMkLst>
        </pc:spChg>
        <pc:spChg chg="add mod">
          <ac:chgData name="Sofi Fernández" userId="5dcd86d9bf03d87f" providerId="LiveId" clId="{0D968FC9-45FF-4A34-9D4F-223E4420D3F4}" dt="2023-11-10T12:48:32.550" v="716" actId="1036"/>
          <ac:spMkLst>
            <pc:docMk/>
            <pc:sldMk cId="1144188503" sldId="296"/>
            <ac:spMk id="21" creationId="{62CD0829-A33B-AB7A-8085-5588882231E6}"/>
          </ac:spMkLst>
        </pc:spChg>
        <pc:spChg chg="add del mod">
          <ac:chgData name="Sofi Fernández" userId="5dcd86d9bf03d87f" providerId="LiveId" clId="{0D968FC9-45FF-4A34-9D4F-223E4420D3F4}" dt="2023-11-10T12:45:45.381" v="657" actId="478"/>
          <ac:spMkLst>
            <pc:docMk/>
            <pc:sldMk cId="1144188503" sldId="296"/>
            <ac:spMk id="24" creationId="{A5EEBF19-3B39-D083-FC97-89A03D11ABCB}"/>
          </ac:spMkLst>
        </pc:spChg>
        <pc:spChg chg="add mod">
          <ac:chgData name="Sofi Fernández" userId="5dcd86d9bf03d87f" providerId="LiveId" clId="{0D968FC9-45FF-4A34-9D4F-223E4420D3F4}" dt="2023-11-10T12:49:36.632" v="751" actId="1038"/>
          <ac:spMkLst>
            <pc:docMk/>
            <pc:sldMk cId="1144188503" sldId="296"/>
            <ac:spMk id="25" creationId="{D93F28AC-D204-EEB0-FF8E-160AFC53B257}"/>
          </ac:spMkLst>
        </pc:spChg>
        <pc:spChg chg="add mod">
          <ac:chgData name="Sofi Fernández" userId="5dcd86d9bf03d87f" providerId="LiveId" clId="{0D968FC9-45FF-4A34-9D4F-223E4420D3F4}" dt="2023-11-10T12:47:28.002" v="704" actId="1036"/>
          <ac:spMkLst>
            <pc:docMk/>
            <pc:sldMk cId="1144188503" sldId="296"/>
            <ac:spMk id="26" creationId="{FDA0F5C0-6EAE-BF83-B4CB-8403D97FF945}"/>
          </ac:spMkLst>
        </pc:spChg>
        <pc:spChg chg="add del mod">
          <ac:chgData name="Sofi Fernández" userId="5dcd86d9bf03d87f" providerId="LiveId" clId="{0D968FC9-45FF-4A34-9D4F-223E4420D3F4}" dt="2023-11-09T18:27:08.021" v="243" actId="478"/>
          <ac:spMkLst>
            <pc:docMk/>
            <pc:sldMk cId="1144188503" sldId="296"/>
            <ac:spMk id="27" creationId="{DFC530A0-1C45-D057-A08B-9FF3942B5CC8}"/>
          </ac:spMkLst>
        </pc:spChg>
        <pc:spChg chg="add mod">
          <ac:chgData name="Sofi Fernández" userId="5dcd86d9bf03d87f" providerId="LiveId" clId="{0D968FC9-45FF-4A34-9D4F-223E4420D3F4}" dt="2023-11-10T12:50:15.481" v="756" actId="108"/>
          <ac:spMkLst>
            <pc:docMk/>
            <pc:sldMk cId="1144188503" sldId="296"/>
            <ac:spMk id="28" creationId="{06D81CBD-FDF8-33A1-F2D6-9A6F8271A9A5}"/>
          </ac:spMkLst>
        </pc:spChg>
        <pc:spChg chg="add mod">
          <ac:chgData name="Sofi Fernández" userId="5dcd86d9bf03d87f" providerId="LiveId" clId="{0D968FC9-45FF-4A34-9D4F-223E4420D3F4}" dt="2023-11-10T12:47:28.002" v="704" actId="1036"/>
          <ac:spMkLst>
            <pc:docMk/>
            <pc:sldMk cId="1144188503" sldId="296"/>
            <ac:spMk id="29" creationId="{667A6FFB-2FCB-A615-30B0-AECDE6F04DEC}"/>
          </ac:spMkLst>
        </pc:spChg>
        <pc:spChg chg="add mod">
          <ac:chgData name="Sofi Fernández" userId="5dcd86d9bf03d87f" providerId="LiveId" clId="{0D968FC9-45FF-4A34-9D4F-223E4420D3F4}" dt="2023-11-10T12:47:28.002" v="704" actId="1036"/>
          <ac:spMkLst>
            <pc:docMk/>
            <pc:sldMk cId="1144188503" sldId="296"/>
            <ac:spMk id="30" creationId="{139BDC3B-A60D-A898-7C9F-23A3339D4E17}"/>
          </ac:spMkLst>
        </pc:spChg>
        <pc:spChg chg="add mod ord">
          <ac:chgData name="Sofi Fernández" userId="5dcd86d9bf03d87f" providerId="LiveId" clId="{0D968FC9-45FF-4A34-9D4F-223E4420D3F4}" dt="2023-11-10T12:50:10.832" v="755" actId="1582"/>
          <ac:spMkLst>
            <pc:docMk/>
            <pc:sldMk cId="1144188503" sldId="296"/>
            <ac:spMk id="31" creationId="{5F4ADECE-E8B2-4A99-F69B-57119A234FB7}"/>
          </ac:spMkLst>
        </pc:spChg>
        <pc:spChg chg="add mod">
          <ac:chgData name="Sofi Fernández" userId="5dcd86d9bf03d87f" providerId="LiveId" clId="{0D968FC9-45FF-4A34-9D4F-223E4420D3F4}" dt="2023-11-10T12:48:32.550" v="716" actId="1036"/>
          <ac:spMkLst>
            <pc:docMk/>
            <pc:sldMk cId="1144188503" sldId="296"/>
            <ac:spMk id="35" creationId="{7AE7F7A3-95BF-E025-5629-96DCCAA1B875}"/>
          </ac:spMkLst>
        </pc:spChg>
        <pc:spChg chg="add mod">
          <ac:chgData name="Sofi Fernández" userId="5dcd86d9bf03d87f" providerId="LiveId" clId="{0D968FC9-45FF-4A34-9D4F-223E4420D3F4}" dt="2023-11-10T12:48:32.550" v="716" actId="1036"/>
          <ac:spMkLst>
            <pc:docMk/>
            <pc:sldMk cId="1144188503" sldId="296"/>
            <ac:spMk id="36" creationId="{9D4BAB41-B445-7692-B325-B3FBA8314FBA}"/>
          </ac:spMkLst>
        </pc:spChg>
        <pc:spChg chg="add mod">
          <ac:chgData name="Sofi Fernández" userId="5dcd86d9bf03d87f" providerId="LiveId" clId="{0D968FC9-45FF-4A34-9D4F-223E4420D3F4}" dt="2023-11-10T12:48:32.550" v="716" actId="1036"/>
          <ac:spMkLst>
            <pc:docMk/>
            <pc:sldMk cId="1144188503" sldId="296"/>
            <ac:spMk id="37" creationId="{8A735F5F-1803-D0AC-8E4D-EAA9AA96037D}"/>
          </ac:spMkLst>
        </pc:spChg>
        <pc:spChg chg="add mod">
          <ac:chgData name="Sofi Fernández" userId="5dcd86d9bf03d87f" providerId="LiveId" clId="{0D968FC9-45FF-4A34-9D4F-223E4420D3F4}" dt="2023-11-10T12:50:17.771" v="757" actId="108"/>
          <ac:spMkLst>
            <pc:docMk/>
            <pc:sldMk cId="1144188503" sldId="296"/>
            <ac:spMk id="46" creationId="{F08F5298-F69C-C19D-27A7-416234861554}"/>
          </ac:spMkLst>
        </pc:spChg>
        <pc:spChg chg="add del mod">
          <ac:chgData name="Sofi Fernández" userId="5dcd86d9bf03d87f" providerId="LiveId" clId="{0D968FC9-45FF-4A34-9D4F-223E4420D3F4}" dt="2023-11-09T18:31:30.275" v="292" actId="478"/>
          <ac:spMkLst>
            <pc:docMk/>
            <pc:sldMk cId="1144188503" sldId="296"/>
            <ac:spMk id="48" creationId="{3D5F68A7-9ABC-2CAA-1B58-D3EF35C8EAE1}"/>
          </ac:spMkLst>
        </pc:spChg>
        <pc:spChg chg="add del mod">
          <ac:chgData name="Sofi Fernández" userId="5dcd86d9bf03d87f" providerId="LiveId" clId="{0D968FC9-45FF-4A34-9D4F-223E4420D3F4}" dt="2023-11-09T18:31:33.473" v="295" actId="478"/>
          <ac:spMkLst>
            <pc:docMk/>
            <pc:sldMk cId="1144188503" sldId="296"/>
            <ac:spMk id="50" creationId="{F00CBFB2-30C1-2B80-BA76-E771600383F5}"/>
          </ac:spMkLst>
        </pc:spChg>
        <pc:spChg chg="add mod">
          <ac:chgData name="Sofi Fernández" userId="5dcd86d9bf03d87f" providerId="LiveId" clId="{0D968FC9-45FF-4A34-9D4F-223E4420D3F4}" dt="2023-11-10T12:48:32.550" v="716" actId="1036"/>
          <ac:spMkLst>
            <pc:docMk/>
            <pc:sldMk cId="1144188503" sldId="296"/>
            <ac:spMk id="52" creationId="{65488DB7-261C-0203-D762-80DC70F572D5}"/>
          </ac:spMkLst>
        </pc:spChg>
        <pc:spChg chg="add del mod ord">
          <ac:chgData name="Sofi Fernández" userId="5dcd86d9bf03d87f" providerId="LiveId" clId="{0D968FC9-45FF-4A34-9D4F-223E4420D3F4}" dt="2023-11-10T12:56:08.665" v="835" actId="478"/>
          <ac:spMkLst>
            <pc:docMk/>
            <pc:sldMk cId="1144188503" sldId="296"/>
            <ac:spMk id="68" creationId="{A520B571-FA8A-8DC9-8472-28BD7CC06A5F}"/>
          </ac:spMkLst>
        </pc:spChg>
        <pc:spChg chg="add mod">
          <ac:chgData name="Sofi Fernández" userId="5dcd86d9bf03d87f" providerId="LiveId" clId="{0D968FC9-45FF-4A34-9D4F-223E4420D3F4}" dt="2023-11-10T12:56:00.018" v="834" actId="1076"/>
          <ac:spMkLst>
            <pc:docMk/>
            <pc:sldMk cId="1144188503" sldId="296"/>
            <ac:spMk id="69" creationId="{72CF3CCB-0103-D121-9086-2E6426F425F4}"/>
          </ac:spMkLst>
        </pc:spChg>
        <pc:spChg chg="add mod">
          <ac:chgData name="Sofi Fernández" userId="5dcd86d9bf03d87f" providerId="LiveId" clId="{0D968FC9-45FF-4A34-9D4F-223E4420D3F4}" dt="2023-11-10T12:56:00.018" v="834" actId="1076"/>
          <ac:spMkLst>
            <pc:docMk/>
            <pc:sldMk cId="1144188503" sldId="296"/>
            <ac:spMk id="70" creationId="{788299C7-C26D-60CB-9734-F6A8F3013476}"/>
          </ac:spMkLst>
        </pc:spChg>
        <pc:spChg chg="mod">
          <ac:chgData name="Sofi Fernández" userId="5dcd86d9bf03d87f" providerId="LiveId" clId="{0D968FC9-45FF-4A34-9D4F-223E4420D3F4}" dt="2023-11-10T12:48:00.355" v="706" actId="108"/>
          <ac:spMkLst>
            <pc:docMk/>
            <pc:sldMk cId="1144188503" sldId="296"/>
            <ac:spMk id="144" creationId="{F21E8B07-0BC6-4DE6-B1E4-773C5D1F75EB}"/>
          </ac:spMkLst>
        </pc:spChg>
        <pc:spChg chg="mod">
          <ac:chgData name="Sofi Fernández" userId="5dcd86d9bf03d87f" providerId="LiveId" clId="{0D968FC9-45FF-4A34-9D4F-223E4420D3F4}" dt="2023-11-10T12:48:10.278" v="707" actId="1076"/>
          <ac:spMkLst>
            <pc:docMk/>
            <pc:sldMk cId="1144188503" sldId="296"/>
            <ac:spMk id="147" creationId="{F3AE564E-E1AB-422A-9067-1D83448922D2}"/>
          </ac:spMkLst>
        </pc:spChg>
        <pc:spChg chg="mod">
          <ac:chgData name="Sofi Fernández" userId="5dcd86d9bf03d87f" providerId="LiveId" clId="{0D968FC9-45FF-4A34-9D4F-223E4420D3F4}" dt="2023-11-10T12:49:14.073" v="721" actId="1582"/>
          <ac:spMkLst>
            <pc:docMk/>
            <pc:sldMk cId="1144188503" sldId="296"/>
            <ac:spMk id="150" creationId="{A84C8281-0D5E-4BF0-AB85-487647294920}"/>
          </ac:spMkLst>
        </pc:spChg>
        <pc:spChg chg="mod ord">
          <ac:chgData name="Sofi Fernández" userId="5dcd86d9bf03d87f" providerId="LiveId" clId="{0D968FC9-45FF-4A34-9D4F-223E4420D3F4}" dt="2023-11-10T12:50:21.137" v="758" actId="108"/>
          <ac:spMkLst>
            <pc:docMk/>
            <pc:sldMk cId="1144188503" sldId="296"/>
            <ac:spMk id="153" creationId="{29118B4F-266C-48F0-8CAF-8BA67DF9A649}"/>
          </ac:spMkLst>
        </pc:spChg>
        <pc:spChg chg="mod">
          <ac:chgData name="Sofi Fernández" userId="5dcd86d9bf03d87f" providerId="LiveId" clId="{0D968FC9-45FF-4A34-9D4F-223E4420D3F4}" dt="2023-11-10T12:49:17.445" v="722" actId="108"/>
          <ac:spMkLst>
            <pc:docMk/>
            <pc:sldMk cId="1144188503" sldId="296"/>
            <ac:spMk id="156" creationId="{A2C318BC-6BF6-496E-9A8C-13F9CFE491B5}"/>
          </ac:spMkLst>
        </pc:spChg>
        <pc:spChg chg="mod">
          <ac:chgData name="Sofi Fernández" userId="5dcd86d9bf03d87f" providerId="LiveId" clId="{0D968FC9-45FF-4A34-9D4F-223E4420D3F4}" dt="2023-11-10T12:49:57.086" v="754" actId="1582"/>
          <ac:spMkLst>
            <pc:docMk/>
            <pc:sldMk cId="1144188503" sldId="296"/>
            <ac:spMk id="159" creationId="{8EED5A81-D106-422F-8455-CF5F456EB3E0}"/>
          </ac:spMkLst>
        </pc:spChg>
        <pc:spChg chg="mod">
          <ac:chgData name="Sofi Fernández" userId="5dcd86d9bf03d87f" providerId="LiveId" clId="{0D968FC9-45FF-4A34-9D4F-223E4420D3F4}" dt="2023-11-10T12:47:28.002" v="704" actId="1036"/>
          <ac:spMkLst>
            <pc:docMk/>
            <pc:sldMk cId="1144188503" sldId="296"/>
            <ac:spMk id="162" creationId="{BD569EE8-357F-4061-8190-6041007FBE4B}"/>
          </ac:spMkLst>
        </pc:spChg>
        <pc:spChg chg="mod">
          <ac:chgData name="Sofi Fernández" userId="5dcd86d9bf03d87f" providerId="LiveId" clId="{0D968FC9-45FF-4A34-9D4F-223E4420D3F4}" dt="2023-11-10T12:48:32.550" v="716" actId="1036"/>
          <ac:spMkLst>
            <pc:docMk/>
            <pc:sldMk cId="1144188503" sldId="296"/>
            <ac:spMk id="168" creationId="{6373F713-1680-4734-878B-86B182DC5AA6}"/>
          </ac:spMkLst>
        </pc:spChg>
        <pc:spChg chg="del">
          <ac:chgData name="Sofi Fernández" userId="5dcd86d9bf03d87f" providerId="LiveId" clId="{0D968FC9-45FF-4A34-9D4F-223E4420D3F4}" dt="2023-11-09T17:46:18.080" v="29" actId="478"/>
          <ac:spMkLst>
            <pc:docMk/>
            <pc:sldMk cId="1144188503" sldId="296"/>
            <ac:spMk id="171" creationId="{BEFA9A02-F4DD-44E9-86C2-C8ADA3189685}"/>
          </ac:spMkLst>
        </pc:spChg>
        <pc:spChg chg="del">
          <ac:chgData name="Sofi Fernández" userId="5dcd86d9bf03d87f" providerId="LiveId" clId="{0D968FC9-45FF-4A34-9D4F-223E4420D3F4}" dt="2023-11-09T17:46:21.481" v="30" actId="478"/>
          <ac:spMkLst>
            <pc:docMk/>
            <pc:sldMk cId="1144188503" sldId="296"/>
            <ac:spMk id="174" creationId="{EE16D351-7B7B-4FCF-8D90-11468672A1EC}"/>
          </ac:spMkLst>
        </pc:spChg>
        <pc:spChg chg="del">
          <ac:chgData name="Sofi Fernández" userId="5dcd86d9bf03d87f" providerId="LiveId" clId="{0D968FC9-45FF-4A34-9D4F-223E4420D3F4}" dt="2023-11-09T17:46:15.076" v="28" actId="478"/>
          <ac:spMkLst>
            <pc:docMk/>
            <pc:sldMk cId="1144188503" sldId="296"/>
            <ac:spMk id="177" creationId="{62FE95E2-7899-46D1-BD09-DBC69EBBF739}"/>
          </ac:spMkLst>
        </pc:spChg>
        <pc:spChg chg="mod">
          <ac:chgData name="Sofi Fernández" userId="5dcd86d9bf03d87f" providerId="LiveId" clId="{0D968FC9-45FF-4A34-9D4F-223E4420D3F4}" dt="2023-11-10T12:47:28.002" v="704" actId="1036"/>
          <ac:spMkLst>
            <pc:docMk/>
            <pc:sldMk cId="1144188503" sldId="296"/>
            <ac:spMk id="180" creationId="{C93299AE-BEEA-4E5E-88CB-50F2F112D78D}"/>
          </ac:spMkLst>
        </pc:spChg>
        <pc:spChg chg="del">
          <ac:chgData name="Sofi Fernández" userId="5dcd86d9bf03d87f" providerId="LiveId" clId="{0D968FC9-45FF-4A34-9D4F-223E4420D3F4}" dt="2023-11-09T17:46:03.035" v="25" actId="478"/>
          <ac:spMkLst>
            <pc:docMk/>
            <pc:sldMk cId="1144188503" sldId="296"/>
            <ac:spMk id="183" creationId="{DC38D3DB-30B8-4A79-9C76-C565CFF33780}"/>
          </ac:spMkLst>
        </pc:spChg>
        <pc:spChg chg="mod">
          <ac:chgData name="Sofi Fernández" userId="5dcd86d9bf03d87f" providerId="LiveId" clId="{0D968FC9-45FF-4A34-9D4F-223E4420D3F4}" dt="2023-11-10T12:47:28.002" v="704" actId="1036"/>
          <ac:spMkLst>
            <pc:docMk/>
            <pc:sldMk cId="1144188503" sldId="296"/>
            <ac:spMk id="186" creationId="{E00EF2F1-621C-44D5-923A-283EAD95A813}"/>
          </ac:spMkLst>
        </pc:spChg>
        <pc:spChg chg="mod">
          <ac:chgData name="Sofi Fernández" userId="5dcd86d9bf03d87f" providerId="LiveId" clId="{0D968FC9-45FF-4A34-9D4F-223E4420D3F4}" dt="2023-11-10T12:47:28.002" v="704" actId="1036"/>
          <ac:spMkLst>
            <pc:docMk/>
            <pc:sldMk cId="1144188503" sldId="296"/>
            <ac:spMk id="189" creationId="{AF7D30AD-3130-40C6-8BC9-7EE80B4B9A00}"/>
          </ac:spMkLst>
        </pc:spChg>
        <pc:spChg chg="del">
          <ac:chgData name="Sofi Fernández" userId="5dcd86d9bf03d87f" providerId="LiveId" clId="{0D968FC9-45FF-4A34-9D4F-223E4420D3F4}" dt="2023-11-09T17:46:05.761" v="26" actId="478"/>
          <ac:spMkLst>
            <pc:docMk/>
            <pc:sldMk cId="1144188503" sldId="296"/>
            <ac:spMk id="192" creationId="{7893426B-E83B-41DC-A793-6BBC6104B3A6}"/>
          </ac:spMkLst>
        </pc:spChg>
        <pc:spChg chg="del">
          <ac:chgData name="Sofi Fernández" userId="5dcd86d9bf03d87f" providerId="LiveId" clId="{0D968FC9-45FF-4A34-9D4F-223E4420D3F4}" dt="2023-11-09T17:46:10.911" v="27" actId="478"/>
          <ac:spMkLst>
            <pc:docMk/>
            <pc:sldMk cId="1144188503" sldId="296"/>
            <ac:spMk id="195" creationId="{81AC151D-872D-4D73-AE29-952F653257C0}"/>
          </ac:spMkLst>
        </pc:spChg>
        <pc:spChg chg="del mod">
          <ac:chgData name="Sofi Fernández" userId="5dcd86d9bf03d87f" providerId="LiveId" clId="{0D968FC9-45FF-4A34-9D4F-223E4420D3F4}" dt="2023-11-10T12:55:17.144" v="829" actId="478"/>
          <ac:spMkLst>
            <pc:docMk/>
            <pc:sldMk cId="1144188503" sldId="296"/>
            <ac:spMk id="210" creationId="{3D0CC422-902A-4D8F-AA6A-E9A681A2E9BF}"/>
          </ac:spMkLst>
        </pc:spChg>
        <pc:spChg chg="del mod">
          <ac:chgData name="Sofi Fernández" userId="5dcd86d9bf03d87f" providerId="LiveId" clId="{0D968FC9-45FF-4A34-9D4F-223E4420D3F4}" dt="2023-11-10T12:55:17.144" v="829" actId="478"/>
          <ac:spMkLst>
            <pc:docMk/>
            <pc:sldMk cId="1144188503" sldId="296"/>
            <ac:spMk id="212" creationId="{78525528-D696-4051-A168-1EEDC39E1520}"/>
          </ac:spMkLst>
        </pc:spChg>
        <pc:spChg chg="mod">
          <ac:chgData name="Sofi Fernández" userId="5dcd86d9bf03d87f" providerId="LiveId" clId="{0D968FC9-45FF-4A34-9D4F-223E4420D3F4}" dt="2023-11-10T12:56:00.018" v="834" actId="1076"/>
          <ac:spMkLst>
            <pc:docMk/>
            <pc:sldMk cId="1144188503" sldId="296"/>
            <ac:spMk id="214" creationId="{16704A75-B346-4E41-B0E5-B89322F3AE57}"/>
          </ac:spMkLst>
        </pc:spChg>
        <pc:spChg chg="mod">
          <ac:chgData name="Sofi Fernández" userId="5dcd86d9bf03d87f" providerId="LiveId" clId="{0D968FC9-45FF-4A34-9D4F-223E4420D3F4}" dt="2023-11-10T12:56:00.018" v="834" actId="1076"/>
          <ac:spMkLst>
            <pc:docMk/>
            <pc:sldMk cId="1144188503" sldId="296"/>
            <ac:spMk id="216" creationId="{1E2D3A68-A542-48BA-A217-B074F4C32E1F}"/>
          </ac:spMkLst>
        </pc:spChg>
        <pc:spChg chg="mod">
          <ac:chgData name="Sofi Fernández" userId="5dcd86d9bf03d87f" providerId="LiveId" clId="{0D968FC9-45FF-4A34-9D4F-223E4420D3F4}" dt="2023-11-10T12:56:00.018" v="834" actId="1076"/>
          <ac:spMkLst>
            <pc:docMk/>
            <pc:sldMk cId="1144188503" sldId="296"/>
            <ac:spMk id="218" creationId="{A50A05D4-FD98-47D3-A6F4-E18865EE4200}"/>
          </ac:spMkLst>
        </pc:spChg>
        <pc:spChg chg="mod">
          <ac:chgData name="Sofi Fernández" userId="5dcd86d9bf03d87f" providerId="LiveId" clId="{0D968FC9-45FF-4A34-9D4F-223E4420D3F4}" dt="2023-11-10T12:56:00.018" v="834" actId="1076"/>
          <ac:spMkLst>
            <pc:docMk/>
            <pc:sldMk cId="1144188503" sldId="296"/>
            <ac:spMk id="220" creationId="{F6A83501-0BBC-4414-A5AC-BA2E93F7106C}"/>
          </ac:spMkLst>
        </pc:spChg>
        <pc:cxnChg chg="add mod">
          <ac:chgData name="Sofi Fernández" userId="5dcd86d9bf03d87f" providerId="LiveId" clId="{0D968FC9-45FF-4A34-9D4F-223E4420D3F4}" dt="2023-11-10T12:47:28.002" v="704" actId="1036"/>
          <ac:cxnSpMkLst>
            <pc:docMk/>
            <pc:sldMk cId="1144188503" sldId="296"/>
            <ac:cxnSpMk id="3" creationId="{153D6B9D-AECA-FDC9-9F73-8481F6B84598}"/>
          </ac:cxnSpMkLst>
        </pc:cxnChg>
        <pc:cxnChg chg="add mod">
          <ac:chgData name="Sofi Fernández" userId="5dcd86d9bf03d87f" providerId="LiveId" clId="{0D968FC9-45FF-4A34-9D4F-223E4420D3F4}" dt="2023-11-10T12:47:28.002" v="704" actId="1036"/>
          <ac:cxnSpMkLst>
            <pc:docMk/>
            <pc:sldMk cId="1144188503" sldId="296"/>
            <ac:cxnSpMk id="4" creationId="{3D0457FE-E176-DF3E-58C2-26574510611D}"/>
          </ac:cxnSpMkLst>
        </pc:cxnChg>
        <pc:cxnChg chg="add mod ord">
          <ac:chgData name="Sofi Fernández" userId="5dcd86d9bf03d87f" providerId="LiveId" clId="{0D968FC9-45FF-4A34-9D4F-223E4420D3F4}" dt="2023-11-10T12:49:36.632" v="751" actId="1038"/>
          <ac:cxnSpMkLst>
            <pc:docMk/>
            <pc:sldMk cId="1144188503" sldId="296"/>
            <ac:cxnSpMk id="6" creationId="{1E9F909B-FEAE-4470-5D06-37F45B01947B}"/>
          </ac:cxnSpMkLst>
        </pc:cxnChg>
        <pc:cxnChg chg="mod">
          <ac:chgData name="Sofi Fernández" userId="5dcd86d9bf03d87f" providerId="LiveId" clId="{0D968FC9-45FF-4A34-9D4F-223E4420D3F4}" dt="2023-11-10T12:47:28.002" v="704" actId="1036"/>
          <ac:cxnSpMkLst>
            <pc:docMk/>
            <pc:sldMk cId="1144188503" sldId="296"/>
            <ac:cxnSpMk id="7" creationId="{1C54223A-2F2C-4434-A30B-92D8CEE93CF0}"/>
          </ac:cxnSpMkLst>
        </pc:cxnChg>
        <pc:cxnChg chg="add del mod">
          <ac:chgData name="Sofi Fernández" userId="5dcd86d9bf03d87f" providerId="LiveId" clId="{0D968FC9-45FF-4A34-9D4F-223E4420D3F4}" dt="2023-11-10T12:35:45.103" v="482"/>
          <ac:cxnSpMkLst>
            <pc:docMk/>
            <pc:sldMk cId="1144188503" sldId="296"/>
            <ac:cxnSpMk id="12" creationId="{8E2C2D45-BAD4-03A4-E3A0-EA37E5C9F20B}"/>
          </ac:cxnSpMkLst>
        </pc:cxnChg>
        <pc:cxnChg chg="add del mod">
          <ac:chgData name="Sofi Fernández" userId="5dcd86d9bf03d87f" providerId="LiveId" clId="{0D968FC9-45FF-4A34-9D4F-223E4420D3F4}" dt="2023-11-10T12:35:45.103" v="482"/>
          <ac:cxnSpMkLst>
            <pc:docMk/>
            <pc:sldMk cId="1144188503" sldId="296"/>
            <ac:cxnSpMk id="13" creationId="{DFA1D7DC-0FD2-38BC-89C7-D4899EB73924}"/>
          </ac:cxnSpMkLst>
        </pc:cxnChg>
        <pc:cxnChg chg="add mod">
          <ac:chgData name="Sofi Fernández" userId="5dcd86d9bf03d87f" providerId="LiveId" clId="{0D968FC9-45FF-4A34-9D4F-223E4420D3F4}" dt="2023-11-10T12:49:36.632" v="751" actId="1038"/>
          <ac:cxnSpMkLst>
            <pc:docMk/>
            <pc:sldMk cId="1144188503" sldId="296"/>
            <ac:cxnSpMk id="14" creationId="{DDA3F3B1-21EE-C324-46F5-6D35AACB13B1}"/>
          </ac:cxnSpMkLst>
        </pc:cxnChg>
        <pc:cxnChg chg="add mod">
          <ac:chgData name="Sofi Fernández" userId="5dcd86d9bf03d87f" providerId="LiveId" clId="{0D968FC9-45FF-4A34-9D4F-223E4420D3F4}" dt="2023-11-10T12:49:36.632" v="751" actId="1038"/>
          <ac:cxnSpMkLst>
            <pc:docMk/>
            <pc:sldMk cId="1144188503" sldId="296"/>
            <ac:cxnSpMk id="22" creationId="{73C3940F-2361-EC72-2C73-8BA7558D0004}"/>
          </ac:cxnSpMkLst>
        </pc:cxnChg>
        <pc:cxnChg chg="add mod">
          <ac:chgData name="Sofi Fernández" userId="5dcd86d9bf03d87f" providerId="LiveId" clId="{0D968FC9-45FF-4A34-9D4F-223E4420D3F4}" dt="2023-11-10T12:47:28.002" v="704" actId="1036"/>
          <ac:cxnSpMkLst>
            <pc:docMk/>
            <pc:sldMk cId="1144188503" sldId="296"/>
            <ac:cxnSpMk id="23" creationId="{E73F44B0-9E2C-B4F7-23D1-18BD4366A740}"/>
          </ac:cxnSpMkLst>
        </pc:cxnChg>
        <pc:cxnChg chg="add mod">
          <ac:chgData name="Sofi Fernández" userId="5dcd86d9bf03d87f" providerId="LiveId" clId="{0D968FC9-45FF-4A34-9D4F-223E4420D3F4}" dt="2023-11-10T12:49:36.632" v="751" actId="1038"/>
          <ac:cxnSpMkLst>
            <pc:docMk/>
            <pc:sldMk cId="1144188503" sldId="296"/>
            <ac:cxnSpMk id="27" creationId="{2F4EE79B-85BA-36C9-B13C-9B683F246C5B}"/>
          </ac:cxnSpMkLst>
        </pc:cxnChg>
        <pc:cxnChg chg="add mod">
          <ac:chgData name="Sofi Fernández" userId="5dcd86d9bf03d87f" providerId="LiveId" clId="{0D968FC9-45FF-4A34-9D4F-223E4420D3F4}" dt="2023-11-10T12:48:32.550" v="716" actId="1036"/>
          <ac:cxnSpMkLst>
            <pc:docMk/>
            <pc:sldMk cId="1144188503" sldId="296"/>
            <ac:cxnSpMk id="33" creationId="{36BA6F7E-8C1C-1A07-E081-E5205F99A5D2}"/>
          </ac:cxnSpMkLst>
        </pc:cxnChg>
        <pc:cxnChg chg="add del mod">
          <ac:chgData name="Sofi Fernández" userId="5dcd86d9bf03d87f" providerId="LiveId" clId="{0D968FC9-45FF-4A34-9D4F-223E4420D3F4}" dt="2023-11-10T12:44:00.006" v="597" actId="478"/>
          <ac:cxnSpMkLst>
            <pc:docMk/>
            <pc:sldMk cId="1144188503" sldId="296"/>
            <ac:cxnSpMk id="34" creationId="{296C1B27-9B9A-1C46-C727-E5CF349ACB94}"/>
          </ac:cxnSpMkLst>
        </pc:cxnChg>
        <pc:cxnChg chg="add mod">
          <ac:chgData name="Sofi Fernández" userId="5dcd86d9bf03d87f" providerId="LiveId" clId="{0D968FC9-45FF-4A34-9D4F-223E4420D3F4}" dt="2023-11-10T12:48:32.550" v="716" actId="1036"/>
          <ac:cxnSpMkLst>
            <pc:docMk/>
            <pc:sldMk cId="1144188503" sldId="296"/>
            <ac:cxnSpMk id="38" creationId="{AE0AF7B2-1287-C203-F874-AB82BFD4A12E}"/>
          </ac:cxnSpMkLst>
        </pc:cxnChg>
        <pc:cxnChg chg="add mod">
          <ac:chgData name="Sofi Fernández" userId="5dcd86d9bf03d87f" providerId="LiveId" clId="{0D968FC9-45FF-4A34-9D4F-223E4420D3F4}" dt="2023-11-10T12:48:32.550" v="716" actId="1036"/>
          <ac:cxnSpMkLst>
            <pc:docMk/>
            <pc:sldMk cId="1144188503" sldId="296"/>
            <ac:cxnSpMk id="39" creationId="{A342E80F-B813-ADD6-EA4B-0047E83D5216}"/>
          </ac:cxnSpMkLst>
        </pc:cxnChg>
        <pc:cxnChg chg="add mod">
          <ac:chgData name="Sofi Fernández" userId="5dcd86d9bf03d87f" providerId="LiveId" clId="{0D968FC9-45FF-4A34-9D4F-223E4420D3F4}" dt="2023-11-10T12:48:32.550" v="716" actId="1036"/>
          <ac:cxnSpMkLst>
            <pc:docMk/>
            <pc:sldMk cId="1144188503" sldId="296"/>
            <ac:cxnSpMk id="40" creationId="{C86D24CA-E429-42E3-73B4-86F245A5AF50}"/>
          </ac:cxnSpMkLst>
        </pc:cxnChg>
        <pc:cxnChg chg="add del mod">
          <ac:chgData name="Sofi Fernández" userId="5dcd86d9bf03d87f" providerId="LiveId" clId="{0D968FC9-45FF-4A34-9D4F-223E4420D3F4}" dt="2023-11-10T12:48:48.013" v="719" actId="478"/>
          <ac:cxnSpMkLst>
            <pc:docMk/>
            <pc:sldMk cId="1144188503" sldId="296"/>
            <ac:cxnSpMk id="42" creationId="{7E25FA5D-48DA-38E4-571F-A4EE4F7B7F78}"/>
          </ac:cxnSpMkLst>
        </pc:cxnChg>
        <pc:cxnChg chg="add del mod ord">
          <ac:chgData name="Sofi Fernández" userId="5dcd86d9bf03d87f" providerId="LiveId" clId="{0D968FC9-45FF-4A34-9D4F-223E4420D3F4}" dt="2023-11-10T12:44:03.685" v="598" actId="478"/>
          <ac:cxnSpMkLst>
            <pc:docMk/>
            <pc:sldMk cId="1144188503" sldId="296"/>
            <ac:cxnSpMk id="43" creationId="{2960AC5D-996A-10A7-DE15-FE13AAA6BB9D}"/>
          </ac:cxnSpMkLst>
        </pc:cxnChg>
        <pc:cxnChg chg="add mod">
          <ac:chgData name="Sofi Fernández" userId="5dcd86d9bf03d87f" providerId="LiveId" clId="{0D968FC9-45FF-4A34-9D4F-223E4420D3F4}" dt="2023-11-10T12:47:28.002" v="704" actId="1036"/>
          <ac:cxnSpMkLst>
            <pc:docMk/>
            <pc:sldMk cId="1144188503" sldId="296"/>
            <ac:cxnSpMk id="50" creationId="{AA6288F6-F9CA-399A-4EFB-5D47F0E96037}"/>
          </ac:cxnSpMkLst>
        </pc:cxnChg>
        <pc:cxnChg chg="add mod">
          <ac:chgData name="Sofi Fernández" userId="5dcd86d9bf03d87f" providerId="LiveId" clId="{0D968FC9-45FF-4A34-9D4F-223E4420D3F4}" dt="2023-11-10T12:47:28.002" v="704" actId="1036"/>
          <ac:cxnSpMkLst>
            <pc:docMk/>
            <pc:sldMk cId="1144188503" sldId="296"/>
            <ac:cxnSpMk id="51" creationId="{5D67FC1E-CBF2-E9A7-DEA1-6EEBC9F04F62}"/>
          </ac:cxnSpMkLst>
        </pc:cxnChg>
        <pc:cxnChg chg="add mod">
          <ac:chgData name="Sofi Fernández" userId="5dcd86d9bf03d87f" providerId="LiveId" clId="{0D968FC9-45FF-4A34-9D4F-223E4420D3F4}" dt="2023-11-10T12:48:32.550" v="716" actId="1036"/>
          <ac:cxnSpMkLst>
            <pc:docMk/>
            <pc:sldMk cId="1144188503" sldId="296"/>
            <ac:cxnSpMk id="53" creationId="{1318DDEA-94CB-92EE-01AC-873792D72112}"/>
          </ac:cxnSpMkLst>
        </pc:cxnChg>
        <pc:cxnChg chg="add mod">
          <ac:chgData name="Sofi Fernández" userId="5dcd86d9bf03d87f" providerId="LiveId" clId="{0D968FC9-45FF-4A34-9D4F-223E4420D3F4}" dt="2023-11-10T12:47:28.002" v="704" actId="1036"/>
          <ac:cxnSpMkLst>
            <pc:docMk/>
            <pc:sldMk cId="1144188503" sldId="296"/>
            <ac:cxnSpMk id="54" creationId="{3C21E375-4ECD-0D46-F913-07E5B916AD77}"/>
          </ac:cxnSpMkLst>
        </pc:cxnChg>
        <pc:cxnChg chg="add mod">
          <ac:chgData name="Sofi Fernández" userId="5dcd86d9bf03d87f" providerId="LiveId" clId="{0D968FC9-45FF-4A34-9D4F-223E4420D3F4}" dt="2023-11-10T12:47:28.002" v="704" actId="1036"/>
          <ac:cxnSpMkLst>
            <pc:docMk/>
            <pc:sldMk cId="1144188503" sldId="296"/>
            <ac:cxnSpMk id="55" creationId="{994B101A-D1B7-63CD-99F7-F14FBB59C89D}"/>
          </ac:cxnSpMkLst>
        </pc:cxnChg>
        <pc:cxnChg chg="add mod">
          <ac:chgData name="Sofi Fernández" userId="5dcd86d9bf03d87f" providerId="LiveId" clId="{0D968FC9-45FF-4A34-9D4F-223E4420D3F4}" dt="2023-11-10T12:47:28.002" v="704" actId="1036"/>
          <ac:cxnSpMkLst>
            <pc:docMk/>
            <pc:sldMk cId="1144188503" sldId="296"/>
            <ac:cxnSpMk id="56" creationId="{0B6561E8-6B08-77DA-E4EB-BC367E23EFA0}"/>
          </ac:cxnSpMkLst>
        </pc:cxnChg>
        <pc:cxnChg chg="add mod">
          <ac:chgData name="Sofi Fernández" userId="5dcd86d9bf03d87f" providerId="LiveId" clId="{0D968FC9-45FF-4A34-9D4F-223E4420D3F4}" dt="2023-11-10T12:47:28.002" v="704" actId="1036"/>
          <ac:cxnSpMkLst>
            <pc:docMk/>
            <pc:sldMk cId="1144188503" sldId="296"/>
            <ac:cxnSpMk id="57" creationId="{5B5E924C-B66B-08CF-6518-7A0048095A5C}"/>
          </ac:cxnSpMkLst>
        </pc:cxnChg>
        <pc:cxnChg chg="add mod">
          <ac:chgData name="Sofi Fernández" userId="5dcd86d9bf03d87f" providerId="LiveId" clId="{0D968FC9-45FF-4A34-9D4F-223E4420D3F4}" dt="2023-11-10T12:47:28.002" v="704" actId="1036"/>
          <ac:cxnSpMkLst>
            <pc:docMk/>
            <pc:sldMk cId="1144188503" sldId="296"/>
            <ac:cxnSpMk id="58" creationId="{2ACAA877-A400-6000-A400-42EC61923B70}"/>
          </ac:cxnSpMkLst>
        </pc:cxnChg>
        <pc:cxnChg chg="add del mod">
          <ac:chgData name="Sofi Fernández" userId="5dcd86d9bf03d87f" providerId="LiveId" clId="{0D968FC9-45FF-4A34-9D4F-223E4420D3F4}" dt="2023-11-10T12:45:06.936" v="656" actId="478"/>
          <ac:cxnSpMkLst>
            <pc:docMk/>
            <pc:sldMk cId="1144188503" sldId="296"/>
            <ac:cxnSpMk id="59" creationId="{E61D2E47-0758-C44C-E274-901AB5D4F0AD}"/>
          </ac:cxnSpMkLst>
        </pc:cxnChg>
        <pc:cxnChg chg="add mod">
          <ac:chgData name="Sofi Fernández" userId="5dcd86d9bf03d87f" providerId="LiveId" clId="{0D968FC9-45FF-4A34-9D4F-223E4420D3F4}" dt="2023-11-10T12:48:32.550" v="716" actId="1036"/>
          <ac:cxnSpMkLst>
            <pc:docMk/>
            <pc:sldMk cId="1144188503" sldId="296"/>
            <ac:cxnSpMk id="61" creationId="{3DF66044-AEAA-3908-0216-048827BA346F}"/>
          </ac:cxnSpMkLst>
        </pc:cxnChg>
        <pc:cxnChg chg="add mod">
          <ac:chgData name="Sofi Fernández" userId="5dcd86d9bf03d87f" providerId="LiveId" clId="{0D968FC9-45FF-4A34-9D4F-223E4420D3F4}" dt="2023-11-10T12:47:28.002" v="704" actId="1036"/>
          <ac:cxnSpMkLst>
            <pc:docMk/>
            <pc:sldMk cId="1144188503" sldId="296"/>
            <ac:cxnSpMk id="63" creationId="{989F5311-CC49-3923-E4F5-B7F55FAAC32F}"/>
          </ac:cxnSpMkLst>
        </pc:cxnChg>
        <pc:cxnChg chg="add mod">
          <ac:chgData name="Sofi Fernández" userId="5dcd86d9bf03d87f" providerId="LiveId" clId="{0D968FC9-45FF-4A34-9D4F-223E4420D3F4}" dt="2023-11-10T12:47:28.002" v="704" actId="1036"/>
          <ac:cxnSpMkLst>
            <pc:docMk/>
            <pc:sldMk cId="1144188503" sldId="296"/>
            <ac:cxnSpMk id="64" creationId="{92E6D978-D991-9FE7-2318-18A5B222A7D8}"/>
          </ac:cxnSpMkLst>
        </pc:cxnChg>
        <pc:cxnChg chg="add mod">
          <ac:chgData name="Sofi Fernández" userId="5dcd86d9bf03d87f" providerId="LiveId" clId="{0D968FC9-45FF-4A34-9D4F-223E4420D3F4}" dt="2023-11-10T12:47:28.002" v="704" actId="1036"/>
          <ac:cxnSpMkLst>
            <pc:docMk/>
            <pc:sldMk cId="1144188503" sldId="296"/>
            <ac:cxnSpMk id="65" creationId="{73A6BD49-B0E0-18FD-6CAB-6D10977769ED}"/>
          </ac:cxnSpMkLst>
        </pc:cxnChg>
        <pc:cxnChg chg="add mod">
          <ac:chgData name="Sofi Fernández" userId="5dcd86d9bf03d87f" providerId="LiveId" clId="{0D968FC9-45FF-4A34-9D4F-223E4420D3F4}" dt="2023-11-10T12:47:28.002" v="704" actId="1036"/>
          <ac:cxnSpMkLst>
            <pc:docMk/>
            <pc:sldMk cId="1144188503" sldId="296"/>
            <ac:cxnSpMk id="66" creationId="{0016F92F-072E-9256-3D1D-AF285E6C294B}"/>
          </ac:cxnSpMkLst>
        </pc:cxnChg>
        <pc:cxnChg chg="mod">
          <ac:chgData name="Sofi Fernández" userId="5dcd86d9bf03d87f" providerId="LiveId" clId="{0D968FC9-45FF-4A34-9D4F-223E4420D3F4}" dt="2023-11-10T12:47:28.002" v="704" actId="1036"/>
          <ac:cxnSpMkLst>
            <pc:docMk/>
            <pc:sldMk cId="1144188503" sldId="296"/>
            <ac:cxnSpMk id="83" creationId="{6B7B494C-8888-457E-82D1-32EE6B401023}"/>
          </ac:cxnSpMkLst>
        </pc:cxnChg>
        <pc:cxnChg chg="mod">
          <ac:chgData name="Sofi Fernández" userId="5dcd86d9bf03d87f" providerId="LiveId" clId="{0D968FC9-45FF-4A34-9D4F-223E4420D3F4}" dt="2023-11-10T12:47:28.002" v="704" actId="1036"/>
          <ac:cxnSpMkLst>
            <pc:docMk/>
            <pc:sldMk cId="1144188503" sldId="296"/>
            <ac:cxnSpMk id="84" creationId="{215A627E-A616-4B35-A822-BCD857D053E8}"/>
          </ac:cxnSpMkLst>
        </pc:cxnChg>
        <pc:cxnChg chg="mod">
          <ac:chgData name="Sofi Fernández" userId="5dcd86d9bf03d87f" providerId="LiveId" clId="{0D968FC9-45FF-4A34-9D4F-223E4420D3F4}" dt="2023-11-10T12:48:42.339" v="717" actId="14100"/>
          <ac:cxnSpMkLst>
            <pc:docMk/>
            <pc:sldMk cId="1144188503" sldId="296"/>
            <ac:cxnSpMk id="85" creationId="{338A3F58-952C-4C6C-BE73-668B41F8708D}"/>
          </ac:cxnSpMkLst>
        </pc:cxnChg>
        <pc:cxnChg chg="mod">
          <ac:chgData name="Sofi Fernández" userId="5dcd86d9bf03d87f" providerId="LiveId" clId="{0D968FC9-45FF-4A34-9D4F-223E4420D3F4}" dt="2023-11-10T12:47:28.002" v="704" actId="1036"/>
          <ac:cxnSpMkLst>
            <pc:docMk/>
            <pc:sldMk cId="1144188503" sldId="296"/>
            <ac:cxnSpMk id="86" creationId="{499176F8-BEEF-4A37-97C9-A7E8592211E9}"/>
          </ac:cxnSpMkLst>
        </pc:cxnChg>
        <pc:cxnChg chg="del mod">
          <ac:chgData name="Sofi Fernández" userId="5dcd86d9bf03d87f" providerId="LiveId" clId="{0D968FC9-45FF-4A34-9D4F-223E4420D3F4}" dt="2023-11-10T12:44:06.958" v="599" actId="478"/>
          <ac:cxnSpMkLst>
            <pc:docMk/>
            <pc:sldMk cId="1144188503" sldId="296"/>
            <ac:cxnSpMk id="87" creationId="{E0A5E395-38A3-4ED8-A1C1-7892BF5B1BE1}"/>
          </ac:cxnSpMkLst>
        </pc:cxnChg>
        <pc:cxnChg chg="mod">
          <ac:chgData name="Sofi Fernández" userId="5dcd86d9bf03d87f" providerId="LiveId" clId="{0D968FC9-45FF-4A34-9D4F-223E4420D3F4}" dt="2023-11-10T12:47:28.002" v="704" actId="1036"/>
          <ac:cxnSpMkLst>
            <pc:docMk/>
            <pc:sldMk cId="1144188503" sldId="296"/>
            <ac:cxnSpMk id="96" creationId="{185DC171-E6CD-4880-8EF4-7E0DB7F6C2B2}"/>
          </ac:cxnSpMkLst>
        </pc:cxnChg>
        <pc:cxnChg chg="mod">
          <ac:chgData name="Sofi Fernández" userId="5dcd86d9bf03d87f" providerId="LiveId" clId="{0D968FC9-45FF-4A34-9D4F-223E4420D3F4}" dt="2023-11-10T12:47:28.002" v="704" actId="1036"/>
          <ac:cxnSpMkLst>
            <pc:docMk/>
            <pc:sldMk cId="1144188503" sldId="296"/>
            <ac:cxnSpMk id="97" creationId="{B5956150-D730-4D39-8E56-5123DA7B1791}"/>
          </ac:cxnSpMkLst>
        </pc:cxnChg>
        <pc:cxnChg chg="mod">
          <ac:chgData name="Sofi Fernández" userId="5dcd86d9bf03d87f" providerId="LiveId" clId="{0D968FC9-45FF-4A34-9D4F-223E4420D3F4}" dt="2023-11-10T12:47:28.002" v="704" actId="1036"/>
          <ac:cxnSpMkLst>
            <pc:docMk/>
            <pc:sldMk cId="1144188503" sldId="296"/>
            <ac:cxnSpMk id="98" creationId="{98000C8A-C564-4106-9005-252681A7FDFB}"/>
          </ac:cxnSpMkLst>
        </pc:cxnChg>
        <pc:cxnChg chg="add del mod">
          <ac:chgData name="Sofi Fernández" userId="5dcd86d9bf03d87f" providerId="LiveId" clId="{0D968FC9-45FF-4A34-9D4F-223E4420D3F4}" dt="2023-11-10T12:47:28.002" v="704" actId="1036"/>
          <ac:cxnSpMkLst>
            <pc:docMk/>
            <pc:sldMk cId="1144188503" sldId="296"/>
            <ac:cxnSpMk id="99" creationId="{DFAFA2FD-B58C-4CB3-83BF-D7037A44C5EA}"/>
          </ac:cxnSpMkLst>
        </pc:cxnChg>
        <pc:cxnChg chg="del mod">
          <ac:chgData name="Sofi Fernández" userId="5dcd86d9bf03d87f" providerId="LiveId" clId="{0D968FC9-45FF-4A34-9D4F-223E4420D3F4}" dt="2023-11-09T18:42:10.800" v="416" actId="478"/>
          <ac:cxnSpMkLst>
            <pc:docMk/>
            <pc:sldMk cId="1144188503" sldId="296"/>
            <ac:cxnSpMk id="100" creationId="{92CA40FF-E75F-4233-A382-4E9DE1FACF8D}"/>
          </ac:cxnSpMkLst>
        </pc:cxnChg>
        <pc:cxnChg chg="mod">
          <ac:chgData name="Sofi Fernández" userId="5dcd86d9bf03d87f" providerId="LiveId" clId="{0D968FC9-45FF-4A34-9D4F-223E4420D3F4}" dt="2023-11-10T12:47:28.002" v="704" actId="1036"/>
          <ac:cxnSpMkLst>
            <pc:docMk/>
            <pc:sldMk cId="1144188503" sldId="296"/>
            <ac:cxnSpMk id="201" creationId="{7B2075F3-49F1-4561-B16C-A60D139B4E39}"/>
          </ac:cxnSpMkLst>
        </pc:cxnChg>
        <pc:cxnChg chg="mod">
          <ac:chgData name="Sofi Fernández" userId="5dcd86d9bf03d87f" providerId="LiveId" clId="{0D968FC9-45FF-4A34-9D4F-223E4420D3F4}" dt="2023-11-10T12:48:32.550" v="716" actId="1036"/>
          <ac:cxnSpMkLst>
            <pc:docMk/>
            <pc:sldMk cId="1144188503" sldId="296"/>
            <ac:cxnSpMk id="206" creationId="{3075AB11-BAD3-42E5-BC8F-B1153E21F91C}"/>
          </ac:cxnSpMkLst>
        </pc:cxnChg>
      </pc:sldChg>
    </pc:docChg>
  </pc:docChgLst>
  <pc:docChgLst>
    <pc:chgData name="Sofi Fernández" userId="5dcd86d9bf03d87f" providerId="LiveId" clId="{560B0A52-DFB1-40FD-8FE4-9B1DF7690351}"/>
    <pc:docChg chg="undo custSel delSld modSld">
      <pc:chgData name="Sofi Fernández" userId="5dcd86d9bf03d87f" providerId="LiveId" clId="{560B0A52-DFB1-40FD-8FE4-9B1DF7690351}" dt="2023-11-10T17:14:53.086" v="263" actId="1076"/>
      <pc:docMkLst>
        <pc:docMk/>
      </pc:docMkLst>
      <pc:sldChg chg="del">
        <pc:chgData name="Sofi Fernández" userId="5dcd86d9bf03d87f" providerId="LiveId" clId="{560B0A52-DFB1-40FD-8FE4-9B1DF7690351}" dt="2023-11-10T16:54:25.780" v="259" actId="2696"/>
        <pc:sldMkLst>
          <pc:docMk/>
          <pc:sldMk cId="2947755840" sldId="291"/>
        </pc:sldMkLst>
      </pc:sldChg>
      <pc:sldChg chg="del">
        <pc:chgData name="Sofi Fernández" userId="5dcd86d9bf03d87f" providerId="LiveId" clId="{560B0A52-DFB1-40FD-8FE4-9B1DF7690351}" dt="2023-11-10T16:54:25.745" v="258" actId="2696"/>
        <pc:sldMkLst>
          <pc:docMk/>
          <pc:sldMk cId="3622709952" sldId="294"/>
        </pc:sldMkLst>
      </pc:sldChg>
      <pc:sldChg chg="del">
        <pc:chgData name="Sofi Fernández" userId="5dcd86d9bf03d87f" providerId="LiveId" clId="{560B0A52-DFB1-40FD-8FE4-9B1DF7690351}" dt="2023-11-10T16:54:25.742" v="257" actId="2696"/>
        <pc:sldMkLst>
          <pc:docMk/>
          <pc:sldMk cId="275777249" sldId="295"/>
        </pc:sldMkLst>
      </pc:sldChg>
      <pc:sldChg chg="addSp delSp modSp">
        <pc:chgData name="Sofi Fernández" userId="5dcd86d9bf03d87f" providerId="LiveId" clId="{560B0A52-DFB1-40FD-8FE4-9B1DF7690351}" dt="2023-11-10T17:14:53.086" v="263" actId="1076"/>
        <pc:sldMkLst>
          <pc:docMk/>
          <pc:sldMk cId="1144188503" sldId="296"/>
        </pc:sldMkLst>
        <pc:spChg chg="mod">
          <ac:chgData name="Sofi Fernández" userId="5dcd86d9bf03d87f" providerId="LiveId" clId="{560B0A52-DFB1-40FD-8FE4-9B1DF7690351}" dt="2023-11-10T16:50:34.877" v="210" actId="207"/>
          <ac:spMkLst>
            <pc:docMk/>
            <pc:sldMk cId="1144188503" sldId="296"/>
            <ac:spMk id="11" creationId="{C319D7A2-CBE6-9B75-57DA-268AC9C904D9}"/>
          </ac:spMkLst>
        </pc:spChg>
        <pc:spChg chg="mod">
          <ac:chgData name="Sofi Fernández" userId="5dcd86d9bf03d87f" providerId="LiveId" clId="{560B0A52-DFB1-40FD-8FE4-9B1DF7690351}" dt="2023-11-10T16:52:09.183" v="245" actId="1076"/>
          <ac:spMkLst>
            <pc:docMk/>
            <pc:sldMk cId="1144188503" sldId="296"/>
            <ac:spMk id="17" creationId="{2964EC17-BEB6-ABA8-15B2-2FBF65F4B2E5}"/>
          </ac:spMkLst>
        </pc:spChg>
        <pc:spChg chg="mod">
          <ac:chgData name="Sofi Fernández" userId="5dcd86d9bf03d87f" providerId="LiveId" clId="{560B0A52-DFB1-40FD-8FE4-9B1DF7690351}" dt="2023-11-10T16:39:51.831" v="22" actId="207"/>
          <ac:spMkLst>
            <pc:docMk/>
            <pc:sldMk cId="1144188503" sldId="296"/>
            <ac:spMk id="18" creationId="{912543CF-3BD4-40B0-BB18-006DCC4331CA}"/>
          </ac:spMkLst>
        </pc:spChg>
        <pc:spChg chg="del mod">
          <ac:chgData name="Sofi Fernández" userId="5dcd86d9bf03d87f" providerId="LiveId" clId="{560B0A52-DFB1-40FD-8FE4-9B1DF7690351}" dt="2023-11-10T16:45:07.312" v="150" actId="478"/>
          <ac:spMkLst>
            <pc:docMk/>
            <pc:sldMk cId="1144188503" sldId="296"/>
            <ac:spMk id="25" creationId="{D93F28AC-D204-EEB0-FF8E-160AFC53B257}"/>
          </ac:spMkLst>
        </pc:spChg>
        <pc:spChg chg="mod">
          <ac:chgData name="Sofi Fernández" userId="5dcd86d9bf03d87f" providerId="LiveId" clId="{560B0A52-DFB1-40FD-8FE4-9B1DF7690351}" dt="2023-11-10T16:39:40.144" v="21" actId="1076"/>
          <ac:spMkLst>
            <pc:docMk/>
            <pc:sldMk cId="1144188503" sldId="296"/>
            <ac:spMk id="28" creationId="{06D81CBD-FDF8-33A1-F2D6-9A6F8271A9A5}"/>
          </ac:spMkLst>
        </pc:spChg>
        <pc:spChg chg="mod">
          <ac:chgData name="Sofi Fernández" userId="5dcd86d9bf03d87f" providerId="LiveId" clId="{560B0A52-DFB1-40FD-8FE4-9B1DF7690351}" dt="2023-11-10T16:39:40.144" v="21" actId="1076"/>
          <ac:spMkLst>
            <pc:docMk/>
            <pc:sldMk cId="1144188503" sldId="296"/>
            <ac:spMk id="29" creationId="{667A6FFB-2FCB-A615-30B0-AECDE6F04DEC}"/>
          </ac:spMkLst>
        </pc:spChg>
        <pc:spChg chg="mod">
          <ac:chgData name="Sofi Fernández" userId="5dcd86d9bf03d87f" providerId="LiveId" clId="{560B0A52-DFB1-40FD-8FE4-9B1DF7690351}" dt="2023-11-10T16:39:40.144" v="21" actId="1076"/>
          <ac:spMkLst>
            <pc:docMk/>
            <pc:sldMk cId="1144188503" sldId="296"/>
            <ac:spMk id="30" creationId="{139BDC3B-A60D-A898-7C9F-23A3339D4E17}"/>
          </ac:spMkLst>
        </pc:spChg>
        <pc:spChg chg="add mod">
          <ac:chgData name="Sofi Fernández" userId="5dcd86d9bf03d87f" providerId="LiveId" clId="{560B0A52-DFB1-40FD-8FE4-9B1DF7690351}" dt="2023-11-10T16:50:31.130" v="209" actId="207"/>
          <ac:spMkLst>
            <pc:docMk/>
            <pc:sldMk cId="1144188503" sldId="296"/>
            <ac:spMk id="76" creationId="{2D228FDF-EF07-495C-B46E-0E9FD072DF3E}"/>
          </ac:spMkLst>
        </pc:spChg>
        <pc:spChg chg="add mod">
          <ac:chgData name="Sofi Fernández" userId="5dcd86d9bf03d87f" providerId="LiveId" clId="{560B0A52-DFB1-40FD-8FE4-9B1DF7690351}" dt="2023-11-10T16:49:44.733" v="201" actId="108"/>
          <ac:spMkLst>
            <pc:docMk/>
            <pc:sldMk cId="1144188503" sldId="296"/>
            <ac:spMk id="77" creationId="{413E2BB4-0E0E-4063-A091-6DCFB4CAB58D}"/>
          </ac:spMkLst>
        </pc:spChg>
        <pc:spChg chg="add mod">
          <ac:chgData name="Sofi Fernández" userId="5dcd86d9bf03d87f" providerId="LiveId" clId="{560B0A52-DFB1-40FD-8FE4-9B1DF7690351}" dt="2023-11-10T16:52:05.124" v="244" actId="207"/>
          <ac:spMkLst>
            <pc:docMk/>
            <pc:sldMk cId="1144188503" sldId="296"/>
            <ac:spMk id="78" creationId="{E890FC50-3B4E-48D0-A7F7-BD2B0FEF9BCA}"/>
          </ac:spMkLst>
        </pc:spChg>
        <pc:spChg chg="add del mod">
          <ac:chgData name="Sofi Fernández" userId="5dcd86d9bf03d87f" providerId="LiveId" clId="{560B0A52-DFB1-40FD-8FE4-9B1DF7690351}" dt="2023-11-10T16:51:40.523" v="241" actId="478"/>
          <ac:spMkLst>
            <pc:docMk/>
            <pc:sldMk cId="1144188503" sldId="296"/>
            <ac:spMk id="88" creationId="{38B6AB5D-CC85-4629-90B1-E4A1E6768E56}"/>
          </ac:spMkLst>
        </pc:spChg>
        <pc:spChg chg="add mod">
          <ac:chgData name="Sofi Fernández" userId="5dcd86d9bf03d87f" providerId="LiveId" clId="{560B0A52-DFB1-40FD-8FE4-9B1DF7690351}" dt="2023-11-10T16:51:53.366" v="242" actId="207"/>
          <ac:spMkLst>
            <pc:docMk/>
            <pc:sldMk cId="1144188503" sldId="296"/>
            <ac:spMk id="89" creationId="{8ED92D2C-BC9F-48E5-A36F-B2DB32EC1CDE}"/>
          </ac:spMkLst>
        </pc:spChg>
        <pc:spChg chg="add mod">
          <ac:chgData name="Sofi Fernández" userId="5dcd86d9bf03d87f" providerId="LiveId" clId="{560B0A52-DFB1-40FD-8FE4-9B1DF7690351}" dt="2023-11-10T17:14:53.086" v="263" actId="1076"/>
          <ac:spMkLst>
            <pc:docMk/>
            <pc:sldMk cId="1144188503" sldId="296"/>
            <ac:spMk id="94" creationId="{67263BEB-59E5-45AB-932C-6E715968255C}"/>
          </ac:spMkLst>
        </pc:spChg>
        <pc:spChg chg="del mod">
          <ac:chgData name="Sofi Fernández" userId="5dcd86d9bf03d87f" providerId="LiveId" clId="{560B0A52-DFB1-40FD-8FE4-9B1DF7690351}" dt="2023-11-10T16:45:07.312" v="150" actId="478"/>
          <ac:spMkLst>
            <pc:docMk/>
            <pc:sldMk cId="1144188503" sldId="296"/>
            <ac:spMk id="153" creationId="{29118B4F-266C-48F0-8CAF-8BA67DF9A649}"/>
          </ac:spMkLst>
        </pc:spChg>
        <pc:spChg chg="mod">
          <ac:chgData name="Sofi Fernández" userId="5dcd86d9bf03d87f" providerId="LiveId" clId="{560B0A52-DFB1-40FD-8FE4-9B1DF7690351}" dt="2023-11-10T16:43:44.610" v="113" actId="14100"/>
          <ac:spMkLst>
            <pc:docMk/>
            <pc:sldMk cId="1144188503" sldId="296"/>
            <ac:spMk id="156" creationId="{A2C318BC-6BF6-496E-9A8C-13F9CFE491B5}"/>
          </ac:spMkLst>
        </pc:spChg>
        <pc:spChg chg="mod">
          <ac:chgData name="Sofi Fernández" userId="5dcd86d9bf03d87f" providerId="LiveId" clId="{560B0A52-DFB1-40FD-8FE4-9B1DF7690351}" dt="2023-11-10T15:31:58.354" v="2" actId="1076"/>
          <ac:spMkLst>
            <pc:docMk/>
            <pc:sldMk cId="1144188503" sldId="296"/>
            <ac:spMk id="186" creationId="{E00EF2F1-621C-44D5-923A-283EAD95A813}"/>
          </ac:spMkLst>
        </pc:spChg>
        <pc:spChg chg="mod">
          <ac:chgData name="Sofi Fernández" userId="5dcd86d9bf03d87f" providerId="LiveId" clId="{560B0A52-DFB1-40FD-8FE4-9B1DF7690351}" dt="2023-11-10T15:32:01.466" v="3" actId="1076"/>
          <ac:spMkLst>
            <pc:docMk/>
            <pc:sldMk cId="1144188503" sldId="296"/>
            <ac:spMk id="189" creationId="{AF7D30AD-3130-40C6-8BC9-7EE80B4B9A00}"/>
          </ac:spMkLst>
        </pc:spChg>
        <pc:cxnChg chg="mod">
          <ac:chgData name="Sofi Fernández" userId="5dcd86d9bf03d87f" providerId="LiveId" clId="{560B0A52-DFB1-40FD-8FE4-9B1DF7690351}" dt="2023-11-10T16:39:40.144" v="21" actId="1076"/>
          <ac:cxnSpMkLst>
            <pc:docMk/>
            <pc:sldMk cId="1144188503" sldId="296"/>
            <ac:cxnSpMk id="3" creationId="{153D6B9D-AECA-FDC9-9F73-8481F6B84598}"/>
          </ac:cxnSpMkLst>
        </pc:cxnChg>
        <pc:cxnChg chg="mod">
          <ac:chgData name="Sofi Fernández" userId="5dcd86d9bf03d87f" providerId="LiveId" clId="{560B0A52-DFB1-40FD-8FE4-9B1DF7690351}" dt="2023-11-10T16:39:40.144" v="21" actId="1076"/>
          <ac:cxnSpMkLst>
            <pc:docMk/>
            <pc:sldMk cId="1144188503" sldId="296"/>
            <ac:cxnSpMk id="4" creationId="{3D0457FE-E176-DF3E-58C2-26574510611D}"/>
          </ac:cxnSpMkLst>
        </pc:cxnChg>
        <pc:cxnChg chg="del mod">
          <ac:chgData name="Sofi Fernández" userId="5dcd86d9bf03d87f" providerId="LiveId" clId="{560B0A52-DFB1-40FD-8FE4-9B1DF7690351}" dt="2023-11-10T16:45:07.312" v="150" actId="478"/>
          <ac:cxnSpMkLst>
            <pc:docMk/>
            <pc:sldMk cId="1144188503" sldId="296"/>
            <ac:cxnSpMk id="6" creationId="{1E9F909B-FEAE-4470-5D06-37F45B01947B}"/>
          </ac:cxnSpMkLst>
        </pc:cxnChg>
        <pc:cxnChg chg="del mod">
          <ac:chgData name="Sofi Fernández" userId="5dcd86d9bf03d87f" providerId="LiveId" clId="{560B0A52-DFB1-40FD-8FE4-9B1DF7690351}" dt="2023-11-10T16:45:07.312" v="150" actId="478"/>
          <ac:cxnSpMkLst>
            <pc:docMk/>
            <pc:sldMk cId="1144188503" sldId="296"/>
            <ac:cxnSpMk id="14" creationId="{DDA3F3B1-21EE-C324-46F5-6D35AACB13B1}"/>
          </ac:cxnSpMkLst>
        </pc:cxnChg>
        <pc:cxnChg chg="del mod">
          <ac:chgData name="Sofi Fernández" userId="5dcd86d9bf03d87f" providerId="LiveId" clId="{560B0A52-DFB1-40FD-8FE4-9B1DF7690351}" dt="2023-11-10T16:45:07.312" v="150" actId="478"/>
          <ac:cxnSpMkLst>
            <pc:docMk/>
            <pc:sldMk cId="1144188503" sldId="296"/>
            <ac:cxnSpMk id="22" creationId="{73C3940F-2361-EC72-2C73-8BA7558D0004}"/>
          </ac:cxnSpMkLst>
        </pc:cxnChg>
        <pc:cxnChg chg="del mod">
          <ac:chgData name="Sofi Fernández" userId="5dcd86d9bf03d87f" providerId="LiveId" clId="{560B0A52-DFB1-40FD-8FE4-9B1DF7690351}" dt="2023-11-10T16:45:07.312" v="150" actId="478"/>
          <ac:cxnSpMkLst>
            <pc:docMk/>
            <pc:sldMk cId="1144188503" sldId="296"/>
            <ac:cxnSpMk id="27" creationId="{2F4EE79B-85BA-36C9-B13C-9B683F246C5B}"/>
          </ac:cxnSpMkLst>
        </pc:cxnChg>
        <pc:cxnChg chg="add mod">
          <ac:chgData name="Sofi Fernández" userId="5dcd86d9bf03d87f" providerId="LiveId" clId="{560B0A52-DFB1-40FD-8FE4-9B1DF7690351}" dt="2023-11-10T16:44:27.989" v="119" actId="1076"/>
          <ac:cxnSpMkLst>
            <pc:docMk/>
            <pc:sldMk cId="1144188503" sldId="296"/>
            <ac:cxnSpMk id="79" creationId="{52978B68-E349-4CFE-B2CC-AF396B883B81}"/>
          </ac:cxnSpMkLst>
        </pc:cxnChg>
        <pc:cxnChg chg="add mod">
          <ac:chgData name="Sofi Fernández" userId="5dcd86d9bf03d87f" providerId="LiveId" clId="{560B0A52-DFB1-40FD-8FE4-9B1DF7690351}" dt="2023-11-10T16:44:27.989" v="119" actId="1076"/>
          <ac:cxnSpMkLst>
            <pc:docMk/>
            <pc:sldMk cId="1144188503" sldId="296"/>
            <ac:cxnSpMk id="80" creationId="{CA0166D6-D165-416D-AB87-A854BCCC1A66}"/>
          </ac:cxnSpMkLst>
        </pc:cxnChg>
        <pc:cxnChg chg="add mod">
          <ac:chgData name="Sofi Fernández" userId="5dcd86d9bf03d87f" providerId="LiveId" clId="{560B0A52-DFB1-40FD-8FE4-9B1DF7690351}" dt="2023-11-10T16:44:27.989" v="119" actId="1076"/>
          <ac:cxnSpMkLst>
            <pc:docMk/>
            <pc:sldMk cId="1144188503" sldId="296"/>
            <ac:cxnSpMk id="81" creationId="{F3BA1055-719E-49CA-AE20-B4931155CE7E}"/>
          </ac:cxnSpMkLst>
        </pc:cxnChg>
        <pc:cxnChg chg="add del mod">
          <ac:chgData name="Sofi Fernández" userId="5dcd86d9bf03d87f" providerId="LiveId" clId="{560B0A52-DFB1-40FD-8FE4-9B1DF7690351}" dt="2023-11-10T16:51:40.523" v="241" actId="478"/>
          <ac:cxnSpMkLst>
            <pc:docMk/>
            <pc:sldMk cId="1144188503" sldId="296"/>
            <ac:cxnSpMk id="82" creationId="{E73E9207-09F0-4982-8155-BE0A04EFB38D}"/>
          </ac:cxnSpMkLst>
        </pc:cxnChg>
        <pc:cxnChg chg="mod">
          <ac:chgData name="Sofi Fernández" userId="5dcd86d9bf03d87f" providerId="LiveId" clId="{560B0A52-DFB1-40FD-8FE4-9B1DF7690351}" dt="2023-11-10T16:39:40.144" v="21" actId="1076"/>
          <ac:cxnSpMkLst>
            <pc:docMk/>
            <pc:sldMk cId="1144188503" sldId="296"/>
            <ac:cxnSpMk id="86" creationId="{499176F8-BEEF-4A37-97C9-A7E8592211E9}"/>
          </ac:cxnSpMkLst>
        </pc:cxnChg>
        <pc:cxnChg chg="add del mod">
          <ac:chgData name="Sofi Fernández" userId="5dcd86d9bf03d87f" providerId="LiveId" clId="{560B0A52-DFB1-40FD-8FE4-9B1DF7690351}" dt="2023-11-10T16:51:40.523" v="241" actId="478"/>
          <ac:cxnSpMkLst>
            <pc:docMk/>
            <pc:sldMk cId="1144188503" sldId="296"/>
            <ac:cxnSpMk id="87" creationId="{C00CB19A-E856-44AA-ACED-92E3E8B9D7FB}"/>
          </ac:cxnSpMkLst>
        </pc:cxnChg>
        <pc:cxnChg chg="add mod">
          <ac:chgData name="Sofi Fernández" userId="5dcd86d9bf03d87f" providerId="LiveId" clId="{560B0A52-DFB1-40FD-8FE4-9B1DF7690351}" dt="2023-11-10T16:52:43.630" v="251" actId="14100"/>
          <ac:cxnSpMkLst>
            <pc:docMk/>
            <pc:sldMk cId="1144188503" sldId="296"/>
            <ac:cxnSpMk id="90" creationId="{1A60899D-47D5-42E9-8B55-3CD8CE0BBC39}"/>
          </ac:cxnSpMkLst>
        </pc:cxnChg>
        <pc:cxnChg chg="add mod">
          <ac:chgData name="Sofi Fernández" userId="5dcd86d9bf03d87f" providerId="LiveId" clId="{560B0A52-DFB1-40FD-8FE4-9B1DF7690351}" dt="2023-11-10T16:52:24.469" v="247" actId="1076"/>
          <ac:cxnSpMkLst>
            <pc:docMk/>
            <pc:sldMk cId="1144188503" sldId="296"/>
            <ac:cxnSpMk id="91" creationId="{DD03BCF0-0E65-4574-A746-9241926D50DE}"/>
          </ac:cxnSpMkLst>
        </pc:cxnChg>
        <pc:cxnChg chg="add mod">
          <ac:chgData name="Sofi Fernández" userId="5dcd86d9bf03d87f" providerId="LiveId" clId="{560B0A52-DFB1-40FD-8FE4-9B1DF7690351}" dt="2023-11-10T16:52:46.529" v="256" actId="1036"/>
          <ac:cxnSpMkLst>
            <pc:docMk/>
            <pc:sldMk cId="1144188503" sldId="296"/>
            <ac:cxnSpMk id="92" creationId="{36BB5B33-BD41-439B-8C18-DF3593291724}"/>
          </ac:cxnSpMkLst>
        </pc:cxnChg>
        <pc:cxnChg chg="add del mod">
          <ac:chgData name="Sofi Fernández" userId="5dcd86d9bf03d87f" providerId="LiveId" clId="{560B0A52-DFB1-40FD-8FE4-9B1DF7690351}" dt="2023-11-10T16:52:26.947" v="248" actId="478"/>
          <ac:cxnSpMkLst>
            <pc:docMk/>
            <pc:sldMk cId="1144188503" sldId="296"/>
            <ac:cxnSpMk id="93" creationId="{C0D665E1-32C5-4DF6-8028-0480042D14EE}"/>
          </ac:cxnSpMkLst>
        </pc:cxnChg>
        <pc:cxnChg chg="mod">
          <ac:chgData name="Sofi Fernández" userId="5dcd86d9bf03d87f" providerId="LiveId" clId="{560B0A52-DFB1-40FD-8FE4-9B1DF7690351}" dt="2023-11-10T16:42:33.882" v="65" actId="1035"/>
          <ac:cxnSpMkLst>
            <pc:docMk/>
            <pc:sldMk cId="1144188503" sldId="296"/>
            <ac:cxnSpMk id="96" creationId="{185DC171-E6CD-4880-8EF4-7E0DB7F6C2B2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664146-FBEF-4E7A-BE7E-88F5A344CB7F}" type="datetime1">
              <a:rPr lang="es-ES" smtClean="0"/>
              <a:t>12/11/2023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537205A-E1E8-4792-BFE4-BDA0088545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0FB2D-5AA9-4F92-8B03-7FC01ECC8A74}" type="datetime1">
              <a:rPr lang="es-ES" smtClean="0"/>
              <a:pPr/>
              <a:t>12/11/2023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32C31BA-67D8-413F-A5DD-028125073D1D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32C31BA-67D8-413F-A5DD-028125073D1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6820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20DBFB-B27A-4152-B93B-E0544768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D32AF3-2499-49DF-8FCA-91C6AB45321C}" type="datetime1">
              <a:rPr lang="es-ES" noProof="0" smtClean="0"/>
              <a:t>12/11/2023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2609EE-8677-453E-B000-7C9D37C3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85346EE-7757-43D9-8F90-C5A66E3A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0128637-293C-4F87-8D53-0BE4379C81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3337" y="310287"/>
            <a:ext cx="5238313" cy="853352"/>
          </a:xfrm>
        </p:spPr>
        <p:txBody>
          <a:bodyPr rtlCol="0">
            <a:normAutofit/>
          </a:bodyPr>
          <a:lstStyle>
            <a:lvl1pPr>
              <a:defRPr sz="3600" b="1"/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7" name="Marcador de texto 7">
            <a:extLst>
              <a:ext uri="{FF2B5EF4-FFF2-40B4-BE49-F238E27FC236}">
                <a16:creationId xmlns:a16="http://schemas.microsoft.com/office/drawing/2014/main" id="{ABCAE7BC-9D1D-42BA-A132-117B58540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337" y="981076"/>
            <a:ext cx="3581400" cy="365126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3573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20DBFB-B27A-4152-B93B-E0544768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0538E1-A5D3-42FF-8CD4-E096C8ACEFDF}" type="datetime1">
              <a:rPr lang="es-ES" noProof="0" smtClean="0"/>
              <a:t>12/11/2023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2609EE-8677-453E-B000-7C9D37C3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85346EE-7757-43D9-8F90-C5A66E3A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0128637-293C-4F87-8D53-0BE4379C81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3337" y="310287"/>
            <a:ext cx="5238313" cy="853352"/>
          </a:xfrm>
        </p:spPr>
        <p:txBody>
          <a:bodyPr rtlCol="0">
            <a:normAutofit/>
          </a:bodyPr>
          <a:lstStyle>
            <a:lvl1pPr>
              <a:defRPr sz="3600" b="1"/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7" name="Marcador de texto 7">
            <a:extLst>
              <a:ext uri="{FF2B5EF4-FFF2-40B4-BE49-F238E27FC236}">
                <a16:creationId xmlns:a16="http://schemas.microsoft.com/office/drawing/2014/main" id="{ABCAE7BC-9D1D-42BA-A132-117B58540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337" y="981076"/>
            <a:ext cx="3581400" cy="365126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001FCC3-C0B6-411C-97C8-DCB57E6D3D8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1470027"/>
            <a:ext cx="11487150" cy="472440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2451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22D4183-9737-47D0-A399-C54D7F7C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E3A5CB-DFC3-4FD4-B13D-480B9D577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50C37A-64D2-409F-A58F-B4B1F1F34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C18077-79BA-41FF-924A-51203568CBEB}" type="datetime1">
              <a:rPr lang="es-ES" noProof="0" smtClean="0"/>
              <a:t>12/11/2023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34EBE4-7608-464D-BFA2-97741404D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6BEC42-CA83-4077-8D77-E2514DA72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761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ángulo 213" descr="elemento decorativo">
            <a:extLst>
              <a:ext uri="{FF2B5EF4-FFF2-40B4-BE49-F238E27FC236}">
                <a16:creationId xmlns:a16="http://schemas.microsoft.com/office/drawing/2014/main" id="{16704A75-B346-4E41-B0E5-B89322F3AE57}"/>
              </a:ext>
            </a:extLst>
          </p:cNvPr>
          <p:cNvSpPr/>
          <p:nvPr/>
        </p:nvSpPr>
        <p:spPr>
          <a:xfrm>
            <a:off x="239309" y="207157"/>
            <a:ext cx="185402" cy="1507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5715" rIns="22860" bIns="5715" numCol="1" spcCol="1270" rtlCol="0" anchor="ctr" anchorCtr="0">
            <a:noAutofit/>
            <a:flatTx/>
          </a:bodyPr>
          <a:lstStyle/>
          <a:p>
            <a:pPr marL="0" lvl="0" indent="0" algn="ctr" defTabSz="400050" rtl="0">
              <a:spcBef>
                <a:spcPct val="0"/>
              </a:spcBef>
              <a:spcAft>
                <a:spcPct val="35000"/>
              </a:spcAft>
              <a:buNone/>
            </a:pPr>
            <a:endParaRPr lang="es-ES" sz="1000" kern="120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216" name="Rectángulo 215" descr="elemento decorativo">
            <a:extLst>
              <a:ext uri="{FF2B5EF4-FFF2-40B4-BE49-F238E27FC236}">
                <a16:creationId xmlns:a16="http://schemas.microsoft.com/office/drawing/2014/main" id="{1E2D3A68-A542-48BA-A217-B074F4C32E1F}"/>
              </a:ext>
            </a:extLst>
          </p:cNvPr>
          <p:cNvSpPr/>
          <p:nvPr/>
        </p:nvSpPr>
        <p:spPr>
          <a:xfrm>
            <a:off x="457651" y="249941"/>
            <a:ext cx="542435" cy="10800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0" rIns="5715" bIns="0" numCol="1" spcCol="1270" rtlCol="0" anchor="ctr" anchorCtr="0">
            <a:noAutofit/>
            <a:flatTx/>
          </a:bodyPr>
          <a:lstStyle/>
          <a:p>
            <a:pPr defTabSz="400050" rtl="0">
              <a:spcBef>
                <a:spcPct val="0"/>
              </a:spcBef>
              <a:spcAft>
                <a:spcPct val="35000"/>
              </a:spcAft>
            </a:pPr>
            <a:r>
              <a:rPr lang="es-ES" sz="1050" dirty="0">
                <a:solidFill>
                  <a:schemeClr val="tx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Fase 1</a:t>
            </a:r>
          </a:p>
        </p:txBody>
      </p:sp>
      <p:sp>
        <p:nvSpPr>
          <p:cNvPr id="218" name="Rectángulo 217" descr="elemento decorativo">
            <a:extLst>
              <a:ext uri="{FF2B5EF4-FFF2-40B4-BE49-F238E27FC236}">
                <a16:creationId xmlns:a16="http://schemas.microsoft.com/office/drawing/2014/main" id="{A50A05D4-FD98-47D3-A6F4-E18865EE4200}"/>
              </a:ext>
            </a:extLst>
          </p:cNvPr>
          <p:cNvSpPr/>
          <p:nvPr/>
        </p:nvSpPr>
        <p:spPr>
          <a:xfrm>
            <a:off x="1224788" y="249941"/>
            <a:ext cx="486599" cy="10800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0" rIns="5715" bIns="0" numCol="1" spcCol="1270" rtlCol="0" anchor="ctr" anchorCtr="0">
            <a:noAutofit/>
            <a:flatTx/>
          </a:bodyPr>
          <a:lstStyle/>
          <a:p>
            <a:pPr defTabSz="400050" rtl="0">
              <a:spcBef>
                <a:spcPct val="0"/>
              </a:spcBef>
              <a:spcAft>
                <a:spcPct val="35000"/>
              </a:spcAft>
            </a:pPr>
            <a:r>
              <a:rPr lang="es-ES" sz="1050" dirty="0">
                <a:solidFill>
                  <a:schemeClr val="tx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Fase 2</a:t>
            </a:r>
          </a:p>
        </p:txBody>
      </p:sp>
      <p:sp>
        <p:nvSpPr>
          <p:cNvPr id="220" name="Rectángulo 219" descr="elemento decorativo">
            <a:extLst>
              <a:ext uri="{FF2B5EF4-FFF2-40B4-BE49-F238E27FC236}">
                <a16:creationId xmlns:a16="http://schemas.microsoft.com/office/drawing/2014/main" id="{F6A83501-0BBC-4414-A5AC-BA2E93F7106C}"/>
              </a:ext>
            </a:extLst>
          </p:cNvPr>
          <p:cNvSpPr/>
          <p:nvPr/>
        </p:nvSpPr>
        <p:spPr>
          <a:xfrm>
            <a:off x="2066460" y="249941"/>
            <a:ext cx="629350" cy="10800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0" rIns="5715" bIns="0" numCol="1" spcCol="1270" rtlCol="0" anchor="ctr" anchorCtr="0">
            <a:noAutofit/>
            <a:flatTx/>
          </a:bodyPr>
          <a:lstStyle/>
          <a:p>
            <a:pPr defTabSz="400050" rtl="0">
              <a:spcBef>
                <a:spcPct val="0"/>
              </a:spcBef>
              <a:spcAft>
                <a:spcPct val="35000"/>
              </a:spcAft>
            </a:pPr>
            <a:r>
              <a:rPr lang="es-ES" sz="1050" dirty="0">
                <a:solidFill>
                  <a:schemeClr val="tx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Fase 3</a:t>
            </a:r>
          </a:p>
        </p:txBody>
      </p:sp>
      <p:cxnSp>
        <p:nvCxnSpPr>
          <p:cNvPr id="206" name="Conector recto 205">
            <a:extLst>
              <a:ext uri="{FF2B5EF4-FFF2-40B4-BE49-F238E27FC236}">
                <a16:creationId xmlns:a16="http://schemas.microsoft.com/office/drawing/2014/main" id="{3075AB11-BAD3-42E5-BC8F-B1153E21F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26906" y="3927178"/>
            <a:ext cx="0" cy="860597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6B7B494C-8888-457E-82D1-32EE6B401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84394" y="1571994"/>
            <a:ext cx="0" cy="971087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215A627E-A616-4B35-A822-BCD857D05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743059" y="1263694"/>
            <a:ext cx="14108" cy="2368681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338A3F58-952C-4C6C-BE73-668B41F8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91445" y="1539346"/>
            <a:ext cx="853" cy="1667913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200">
            <a:extLst>
              <a:ext uri="{FF2B5EF4-FFF2-40B4-BE49-F238E27FC236}">
                <a16:creationId xmlns:a16="http://schemas.microsoft.com/office/drawing/2014/main" id="{7B2075F3-49F1-4561-B16C-A60D139B4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171390" y="130389"/>
            <a:ext cx="0" cy="819824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499176F8-BEEF-4A37-97C9-A7E859221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41256" y="1563423"/>
            <a:ext cx="7893" cy="4661946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: Codo 6">
            <a:extLst>
              <a:ext uri="{FF2B5EF4-FFF2-40B4-BE49-F238E27FC236}">
                <a16:creationId xmlns:a16="http://schemas.microsoft.com/office/drawing/2014/main" id="{1C54223A-2F2C-4434-A30B-92D8CEE93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V="1">
            <a:off x="1284336" y="959639"/>
            <a:ext cx="4837934" cy="269558"/>
          </a:xfrm>
          <a:prstGeom prst="bentConnector3">
            <a:avLst>
              <a:gd name="adj1" fmla="val 100008"/>
            </a:avLst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: Codo 95">
            <a:extLst>
              <a:ext uri="{FF2B5EF4-FFF2-40B4-BE49-F238E27FC236}">
                <a16:creationId xmlns:a16="http://schemas.microsoft.com/office/drawing/2014/main" id="{185DC171-E6CD-4880-8EF4-7E0DB7F6C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0" y="956548"/>
            <a:ext cx="4971142" cy="252758"/>
          </a:xfrm>
          <a:prstGeom prst="bentConnector3">
            <a:avLst>
              <a:gd name="adj1" fmla="val 100252"/>
            </a:avLst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B5956150-D730-4D39-8E56-5123DA7B1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36989" y="950213"/>
            <a:ext cx="0" cy="377712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98000C8A-C564-4106-9005-252681A7F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536870" y="950213"/>
            <a:ext cx="0" cy="377712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DFAFA2FD-B58C-4CB3-83BF-D7037A44C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07455" y="950213"/>
            <a:ext cx="0" cy="377712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5256990" y="115668"/>
            <a:ext cx="1828800" cy="548640"/>
          </a:xfrm>
          <a:prstGeom prst="roundRect">
            <a:avLst/>
          </a:prstGeom>
          <a:solidFill>
            <a:srgbClr val="FFFF00"/>
          </a:solidFill>
          <a:ln w="28575" cap="rnd" cmpd="sng" algn="ctr">
            <a:solidFill>
              <a:schemeClr val="tx1"/>
            </a:solidFill>
            <a:prstDash val="solid"/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100" b="1" dirty="0">
                <a:solidFill>
                  <a:schemeClr val="accent5">
                    <a:lumMod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WEB APP</a:t>
            </a:r>
            <a:endParaRPr lang="es-ES" sz="1000" dirty="0">
              <a:solidFill>
                <a:schemeClr val="tx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144" name="Rectángulo: Esquinas redondeadas 143" descr="fotografía de miembro del equipo">
            <a:extLst>
              <a:ext uri="{FF2B5EF4-FFF2-40B4-BE49-F238E27FC236}">
                <a16:creationId xmlns:a16="http://schemas.microsoft.com/office/drawing/2014/main" id="{F21E8B07-0BC6-4DE6-B1E4-773C5D1F75EB}"/>
              </a:ext>
            </a:extLst>
          </p:cNvPr>
          <p:cNvSpPr/>
          <p:nvPr/>
        </p:nvSpPr>
        <p:spPr>
          <a:xfrm>
            <a:off x="2304585" y="1251720"/>
            <a:ext cx="1828800" cy="31844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 cap="rnd" cmpd="sng" algn="ctr">
            <a:solidFill>
              <a:schemeClr val="tx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100" b="1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PLANIFICACIÓN</a:t>
            </a:r>
          </a:p>
        </p:txBody>
      </p:sp>
      <p:sp>
        <p:nvSpPr>
          <p:cNvPr id="180" name="Rectángulo: Esquinas redondeadas 179" descr="fotografía de miembro del equipo">
            <a:extLst>
              <a:ext uri="{FF2B5EF4-FFF2-40B4-BE49-F238E27FC236}">
                <a16:creationId xmlns:a16="http://schemas.microsoft.com/office/drawing/2014/main" id="{C93299AE-BEEA-4E5E-88CB-50F2F112D78D}"/>
              </a:ext>
            </a:extLst>
          </p:cNvPr>
          <p:cNvSpPr/>
          <p:nvPr/>
        </p:nvSpPr>
        <p:spPr>
          <a:xfrm>
            <a:off x="2697106" y="2056224"/>
            <a:ext cx="613108" cy="2985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100" b="1" dirty="0">
                <a:solidFill>
                  <a:schemeClr val="tx2">
                    <a:lumMod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RRHH</a:t>
            </a:r>
          </a:p>
        </p:txBody>
      </p:sp>
      <p:sp>
        <p:nvSpPr>
          <p:cNvPr id="147" name="Rectángulo: Esquinas redondeadas 146">
            <a:extLst>
              <a:ext uri="{FF2B5EF4-FFF2-40B4-BE49-F238E27FC236}">
                <a16:creationId xmlns:a16="http://schemas.microsoft.com/office/drawing/2014/main" id="{F3AE564E-E1AB-422A-9067-1D83448922D2}"/>
              </a:ext>
            </a:extLst>
          </p:cNvPr>
          <p:cNvSpPr/>
          <p:nvPr/>
        </p:nvSpPr>
        <p:spPr>
          <a:xfrm>
            <a:off x="137611" y="1240756"/>
            <a:ext cx="1828800" cy="29859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 cap="rnd" cmpd="sng" algn="ctr">
            <a:solidFill>
              <a:schemeClr val="tx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100" b="1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ANÁLISIS</a:t>
            </a:r>
          </a:p>
        </p:txBody>
      </p:sp>
      <p:sp>
        <p:nvSpPr>
          <p:cNvPr id="186" name="Rectángulo: Esquinas redondeadas 185">
            <a:extLst>
              <a:ext uri="{FF2B5EF4-FFF2-40B4-BE49-F238E27FC236}">
                <a16:creationId xmlns:a16="http://schemas.microsoft.com/office/drawing/2014/main" id="{E00EF2F1-621C-44D5-923A-283EAD95A813}"/>
              </a:ext>
            </a:extLst>
          </p:cNvPr>
          <p:cNvSpPr/>
          <p:nvPr/>
        </p:nvSpPr>
        <p:spPr>
          <a:xfrm>
            <a:off x="563772" y="2453897"/>
            <a:ext cx="1160216" cy="2985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100" b="1" dirty="0">
                <a:solidFill>
                  <a:schemeClr val="tx2">
                    <a:lumMod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Requerimientos</a:t>
            </a:r>
          </a:p>
        </p:txBody>
      </p:sp>
      <p:sp>
        <p:nvSpPr>
          <p:cNvPr id="189" name="Rectángulo: Esquinas redondeadas 188">
            <a:extLst>
              <a:ext uri="{FF2B5EF4-FFF2-40B4-BE49-F238E27FC236}">
                <a16:creationId xmlns:a16="http://schemas.microsoft.com/office/drawing/2014/main" id="{AF7D30AD-3130-40C6-8BC9-7EE80B4B9A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66949" y="2811780"/>
            <a:ext cx="996312" cy="3117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100" b="1" dirty="0">
                <a:solidFill>
                  <a:schemeClr val="tx2">
                    <a:lumMod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Riesgos</a:t>
            </a:r>
          </a:p>
        </p:txBody>
      </p:sp>
      <p:sp>
        <p:nvSpPr>
          <p:cNvPr id="150" name="Rectángulo: Esquinas redondeadas 149">
            <a:extLst>
              <a:ext uri="{FF2B5EF4-FFF2-40B4-BE49-F238E27FC236}">
                <a16:creationId xmlns:a16="http://schemas.microsoft.com/office/drawing/2014/main" id="{A84C8281-0D5E-4BF0-AB85-487647294920}"/>
              </a:ext>
            </a:extLst>
          </p:cNvPr>
          <p:cNvSpPr/>
          <p:nvPr/>
        </p:nvSpPr>
        <p:spPr>
          <a:xfrm>
            <a:off x="4603045" y="1256566"/>
            <a:ext cx="1828800" cy="3002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8575" cap="rnd" cmpd="sng" algn="ctr">
            <a:solidFill>
              <a:schemeClr val="tx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100" b="1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DESARROLLO</a:t>
            </a:r>
          </a:p>
        </p:txBody>
      </p:sp>
      <p:sp>
        <p:nvSpPr>
          <p:cNvPr id="156" name="Rectángulo: Esquinas redondeadas 155">
            <a:extLst>
              <a:ext uri="{FF2B5EF4-FFF2-40B4-BE49-F238E27FC236}">
                <a16:creationId xmlns:a16="http://schemas.microsoft.com/office/drawing/2014/main" id="{A2C318BC-6BF6-496E-9A8C-13F9CFE491B5}"/>
              </a:ext>
            </a:extLst>
          </p:cNvPr>
          <p:cNvSpPr/>
          <p:nvPr/>
        </p:nvSpPr>
        <p:spPr>
          <a:xfrm>
            <a:off x="7466245" y="1263694"/>
            <a:ext cx="2093783" cy="311703"/>
          </a:xfrm>
          <a:prstGeom prst="roundRect">
            <a:avLst/>
          </a:prstGeom>
          <a:solidFill>
            <a:srgbClr val="0C99A4"/>
          </a:solidFill>
          <a:ln w="28575" cap="rnd" cmpd="sng" algn="ctr">
            <a:solidFill>
              <a:schemeClr val="tx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100" b="1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GESTIÓN STAKEHOLDERS</a:t>
            </a:r>
          </a:p>
        </p:txBody>
      </p:sp>
      <p:sp>
        <p:nvSpPr>
          <p:cNvPr id="168" name="Rectángulo: Esquinas redondeadas 167">
            <a:extLst>
              <a:ext uri="{FF2B5EF4-FFF2-40B4-BE49-F238E27FC236}">
                <a16:creationId xmlns:a16="http://schemas.microsoft.com/office/drawing/2014/main" id="{6373F713-1680-4734-878B-86B182DC5AA6}"/>
              </a:ext>
            </a:extLst>
          </p:cNvPr>
          <p:cNvSpPr/>
          <p:nvPr/>
        </p:nvSpPr>
        <p:spPr>
          <a:xfrm>
            <a:off x="5862914" y="4664321"/>
            <a:ext cx="924216" cy="2527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100" b="1" dirty="0" err="1">
                <a:solidFill>
                  <a:schemeClr val="accent3">
                    <a:lumMod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Testing</a:t>
            </a:r>
            <a:endParaRPr lang="es-ES" sz="1100" b="1" dirty="0">
              <a:solidFill>
                <a:schemeClr val="accent3">
                  <a:lumMod val="50000"/>
                </a:schemeClr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159" name="Rectángulo: Esquinas redondeadas 158">
            <a:extLst>
              <a:ext uri="{FF2B5EF4-FFF2-40B4-BE49-F238E27FC236}">
                <a16:creationId xmlns:a16="http://schemas.microsoft.com/office/drawing/2014/main" id="{8EED5A81-D106-422F-8455-CF5F456EB3E0}"/>
              </a:ext>
            </a:extLst>
          </p:cNvPr>
          <p:cNvSpPr/>
          <p:nvPr/>
        </p:nvSpPr>
        <p:spPr>
          <a:xfrm>
            <a:off x="10152742" y="1251720"/>
            <a:ext cx="1828800" cy="31170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 cap="rnd" cmpd="sng" algn="ctr">
            <a:solidFill>
              <a:schemeClr val="tx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72000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100" b="1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CIERRE</a:t>
            </a:r>
          </a:p>
        </p:txBody>
      </p:sp>
      <p:sp>
        <p:nvSpPr>
          <p:cNvPr id="162" name="Rectángulo: Esquinas redondeadas 161">
            <a:extLst>
              <a:ext uri="{FF2B5EF4-FFF2-40B4-BE49-F238E27FC236}">
                <a16:creationId xmlns:a16="http://schemas.microsoft.com/office/drawing/2014/main" id="{BD569EE8-357F-4061-8190-6041007FBE4B}"/>
              </a:ext>
            </a:extLst>
          </p:cNvPr>
          <p:cNvSpPr/>
          <p:nvPr/>
        </p:nvSpPr>
        <p:spPr>
          <a:xfrm>
            <a:off x="10704934" y="2024981"/>
            <a:ext cx="1203704" cy="3117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72000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100" b="1" dirty="0">
                <a:solidFill>
                  <a:schemeClr val="accent5">
                    <a:lumMod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Capacitaciones</a:t>
            </a:r>
          </a:p>
        </p:txBody>
      </p:sp>
      <p:sp>
        <p:nvSpPr>
          <p:cNvPr id="8" name="Rectángulo: Esquinas redondeadas 176">
            <a:extLst>
              <a:ext uri="{FF2B5EF4-FFF2-40B4-BE49-F238E27FC236}">
                <a16:creationId xmlns:a16="http://schemas.microsoft.com/office/drawing/2014/main" id="{908667E9-63CD-CCB9-B7B3-1CCF2F04E43A}"/>
              </a:ext>
            </a:extLst>
          </p:cNvPr>
          <p:cNvSpPr/>
          <p:nvPr/>
        </p:nvSpPr>
        <p:spPr>
          <a:xfrm>
            <a:off x="4972419" y="3089696"/>
            <a:ext cx="931293" cy="2695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100" b="1" dirty="0">
                <a:solidFill>
                  <a:schemeClr val="accent3">
                    <a:lumMod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Diseño UI</a:t>
            </a:r>
          </a:p>
        </p:txBody>
      </p:sp>
      <p:sp>
        <p:nvSpPr>
          <p:cNvPr id="9" name="Rectángulo: Esquinas redondeadas 176">
            <a:extLst>
              <a:ext uri="{FF2B5EF4-FFF2-40B4-BE49-F238E27FC236}">
                <a16:creationId xmlns:a16="http://schemas.microsoft.com/office/drawing/2014/main" id="{FBEBDD9E-FB07-3927-7B60-8ABDD2A7ABC5}"/>
              </a:ext>
            </a:extLst>
          </p:cNvPr>
          <p:cNvSpPr/>
          <p:nvPr/>
        </p:nvSpPr>
        <p:spPr>
          <a:xfrm>
            <a:off x="4946730" y="2419101"/>
            <a:ext cx="504335" cy="24719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100" b="1" dirty="0">
                <a:solidFill>
                  <a:schemeClr val="accent3">
                    <a:lumMod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BD</a:t>
            </a:r>
          </a:p>
        </p:txBody>
      </p:sp>
      <p:sp>
        <p:nvSpPr>
          <p:cNvPr id="15" name="Rectángulo: Esquinas redondeadas 179" descr="fotografía de miembro del equipo">
            <a:extLst>
              <a:ext uri="{FF2B5EF4-FFF2-40B4-BE49-F238E27FC236}">
                <a16:creationId xmlns:a16="http://schemas.microsoft.com/office/drawing/2014/main" id="{89F54F0C-1EC0-11EF-D128-BF5293ACBB34}"/>
              </a:ext>
            </a:extLst>
          </p:cNvPr>
          <p:cNvSpPr/>
          <p:nvPr/>
        </p:nvSpPr>
        <p:spPr>
          <a:xfrm>
            <a:off x="2695810" y="1717157"/>
            <a:ext cx="945278" cy="2985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100" b="1" dirty="0">
                <a:solidFill>
                  <a:schemeClr val="tx2">
                    <a:lumMod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Cronograma</a:t>
            </a:r>
          </a:p>
        </p:txBody>
      </p:sp>
      <p:sp>
        <p:nvSpPr>
          <p:cNvPr id="16" name="Rectángulo: Esquinas redondeadas 161">
            <a:extLst>
              <a:ext uri="{FF2B5EF4-FFF2-40B4-BE49-F238E27FC236}">
                <a16:creationId xmlns:a16="http://schemas.microsoft.com/office/drawing/2014/main" id="{A4B7FB05-B82B-7B42-B978-9293DEF66438}"/>
              </a:ext>
            </a:extLst>
          </p:cNvPr>
          <p:cNvSpPr/>
          <p:nvPr/>
        </p:nvSpPr>
        <p:spPr>
          <a:xfrm>
            <a:off x="10711530" y="2386650"/>
            <a:ext cx="1203704" cy="3117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72000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100" b="1" dirty="0">
                <a:solidFill>
                  <a:schemeClr val="accent5">
                    <a:lumMod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Manual</a:t>
            </a:r>
          </a:p>
        </p:txBody>
      </p:sp>
      <p:sp>
        <p:nvSpPr>
          <p:cNvPr id="19" name="Rectángulo: Esquinas redondeadas 179" descr="fotografía de miembro del equipo">
            <a:extLst>
              <a:ext uri="{FF2B5EF4-FFF2-40B4-BE49-F238E27FC236}">
                <a16:creationId xmlns:a16="http://schemas.microsoft.com/office/drawing/2014/main" id="{47933AAD-8607-D17B-EE14-2B6909C2339A}"/>
              </a:ext>
            </a:extLst>
          </p:cNvPr>
          <p:cNvSpPr/>
          <p:nvPr/>
        </p:nvSpPr>
        <p:spPr>
          <a:xfrm>
            <a:off x="2702228" y="2416284"/>
            <a:ext cx="945278" cy="2985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100" b="1" dirty="0">
                <a:solidFill>
                  <a:schemeClr val="tx2">
                    <a:lumMod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Presupuesto</a:t>
            </a:r>
          </a:p>
        </p:txBody>
      </p:sp>
      <p:sp>
        <p:nvSpPr>
          <p:cNvPr id="21" name="Rectángulo: Esquinas redondeadas 176">
            <a:extLst>
              <a:ext uri="{FF2B5EF4-FFF2-40B4-BE49-F238E27FC236}">
                <a16:creationId xmlns:a16="http://schemas.microsoft.com/office/drawing/2014/main" id="{62CD0829-A33B-AB7A-8085-5588882231E6}"/>
              </a:ext>
            </a:extLst>
          </p:cNvPr>
          <p:cNvSpPr/>
          <p:nvPr/>
        </p:nvSpPr>
        <p:spPr>
          <a:xfrm>
            <a:off x="5525226" y="2419100"/>
            <a:ext cx="485198" cy="24719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100" b="1" dirty="0">
                <a:solidFill>
                  <a:schemeClr val="accent3">
                    <a:lumMod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MER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73F44B0-9E2C-B4F7-23D1-18BD4366A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2703" y="1570237"/>
            <a:ext cx="0" cy="1334065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: Esquinas redondeadas 185">
            <a:extLst>
              <a:ext uri="{FF2B5EF4-FFF2-40B4-BE49-F238E27FC236}">
                <a16:creationId xmlns:a16="http://schemas.microsoft.com/office/drawing/2014/main" id="{FDA0F5C0-6EAE-BF83-B4CB-8403D97FF945}"/>
              </a:ext>
            </a:extLst>
          </p:cNvPr>
          <p:cNvSpPr/>
          <p:nvPr/>
        </p:nvSpPr>
        <p:spPr>
          <a:xfrm>
            <a:off x="558290" y="2104194"/>
            <a:ext cx="1160216" cy="2985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100" b="1" dirty="0" err="1">
                <a:solidFill>
                  <a:schemeClr val="tx2">
                    <a:lumMod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Stakeholders</a:t>
            </a:r>
            <a:endParaRPr lang="es-ES" sz="1100" b="1" dirty="0">
              <a:solidFill>
                <a:schemeClr val="tx2">
                  <a:lumMod val="50000"/>
                </a:schemeClr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20" name="Rectángulo: Esquinas redondeadas 185">
            <a:extLst>
              <a:ext uri="{FF2B5EF4-FFF2-40B4-BE49-F238E27FC236}">
                <a16:creationId xmlns:a16="http://schemas.microsoft.com/office/drawing/2014/main" id="{EA8B7B4F-5512-DCDB-D34A-7DA9AD9833B7}"/>
              </a:ext>
            </a:extLst>
          </p:cNvPr>
          <p:cNvSpPr/>
          <p:nvPr/>
        </p:nvSpPr>
        <p:spPr>
          <a:xfrm>
            <a:off x="574022" y="1753193"/>
            <a:ext cx="1160216" cy="29859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100" b="1" dirty="0">
                <a:solidFill>
                  <a:schemeClr val="tx2">
                    <a:lumMod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Negocio</a:t>
            </a:r>
          </a:p>
        </p:txBody>
      </p:sp>
      <p:sp>
        <p:nvSpPr>
          <p:cNvPr id="28" name="Rectángulo: Esquinas redondeadas 167">
            <a:extLst>
              <a:ext uri="{FF2B5EF4-FFF2-40B4-BE49-F238E27FC236}">
                <a16:creationId xmlns:a16="http://schemas.microsoft.com/office/drawing/2014/main" id="{06D81CBD-FDF8-33A1-F2D6-9A6F8271A9A5}"/>
              </a:ext>
            </a:extLst>
          </p:cNvPr>
          <p:cNvSpPr/>
          <p:nvPr/>
        </p:nvSpPr>
        <p:spPr>
          <a:xfrm>
            <a:off x="6036438" y="5223754"/>
            <a:ext cx="1359816" cy="3960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rnd" cmpd="sng" algn="ctr">
            <a:solidFill>
              <a:schemeClr val="tx1"/>
            </a:solidFill>
            <a:prstDash val="solid"/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200" b="1">
                <a:solidFill>
                  <a:schemeClr val="accent3">
                    <a:lumMod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Re-evaluación</a:t>
            </a:r>
            <a:endParaRPr lang="es-ES" sz="1200" b="1" dirty="0">
              <a:solidFill>
                <a:schemeClr val="accent3">
                  <a:lumMod val="50000"/>
                </a:schemeClr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29" name="Rectángulo: Esquinas redondeadas 167">
            <a:extLst>
              <a:ext uri="{FF2B5EF4-FFF2-40B4-BE49-F238E27FC236}">
                <a16:creationId xmlns:a16="http://schemas.microsoft.com/office/drawing/2014/main" id="{667A6FFB-2FCB-A615-30B0-AECDE6F04DEC}"/>
              </a:ext>
            </a:extLst>
          </p:cNvPr>
          <p:cNvSpPr/>
          <p:nvPr/>
        </p:nvSpPr>
        <p:spPr>
          <a:xfrm>
            <a:off x="6441822" y="6098990"/>
            <a:ext cx="924216" cy="2527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100" b="1" dirty="0">
                <a:solidFill>
                  <a:schemeClr val="accent3">
                    <a:lumMod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Riesgos</a:t>
            </a:r>
          </a:p>
        </p:txBody>
      </p:sp>
      <p:sp>
        <p:nvSpPr>
          <p:cNvPr id="30" name="Rectángulo: Esquinas redondeadas 167">
            <a:extLst>
              <a:ext uri="{FF2B5EF4-FFF2-40B4-BE49-F238E27FC236}">
                <a16:creationId xmlns:a16="http://schemas.microsoft.com/office/drawing/2014/main" id="{139BDC3B-A60D-A898-7C9F-23A3339D4E17}"/>
              </a:ext>
            </a:extLst>
          </p:cNvPr>
          <p:cNvSpPr/>
          <p:nvPr/>
        </p:nvSpPr>
        <p:spPr>
          <a:xfrm>
            <a:off x="6433882" y="5758706"/>
            <a:ext cx="1213775" cy="2527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100" b="1" dirty="0">
                <a:solidFill>
                  <a:schemeClr val="accent3">
                    <a:lumMod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Requerimientos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36BA6F7E-8C1C-1A07-E081-E5205F99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91445" y="2215221"/>
            <a:ext cx="21642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: Esquinas redondeadas 176">
            <a:extLst>
              <a:ext uri="{FF2B5EF4-FFF2-40B4-BE49-F238E27FC236}">
                <a16:creationId xmlns:a16="http://schemas.microsoft.com/office/drawing/2014/main" id="{7AE7F7A3-95BF-E025-5629-96DCCAA1B875}"/>
              </a:ext>
            </a:extLst>
          </p:cNvPr>
          <p:cNvSpPr/>
          <p:nvPr/>
        </p:nvSpPr>
        <p:spPr>
          <a:xfrm>
            <a:off x="4952868" y="2752487"/>
            <a:ext cx="931293" cy="2695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100" b="1" dirty="0">
                <a:solidFill>
                  <a:schemeClr val="accent3">
                    <a:lumMod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Arquitectura</a:t>
            </a:r>
          </a:p>
        </p:txBody>
      </p:sp>
      <p:sp>
        <p:nvSpPr>
          <p:cNvPr id="36" name="Rectángulo: Esquinas redondeadas 176">
            <a:extLst>
              <a:ext uri="{FF2B5EF4-FFF2-40B4-BE49-F238E27FC236}">
                <a16:creationId xmlns:a16="http://schemas.microsoft.com/office/drawing/2014/main" id="{9D4BAB41-B445-7692-B325-B3FBA8314FBA}"/>
              </a:ext>
            </a:extLst>
          </p:cNvPr>
          <p:cNvSpPr/>
          <p:nvPr/>
        </p:nvSpPr>
        <p:spPr>
          <a:xfrm>
            <a:off x="4946795" y="2063035"/>
            <a:ext cx="1203704" cy="29056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100" b="1" dirty="0">
                <a:solidFill>
                  <a:schemeClr val="accent3">
                    <a:lumMod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Especificaciones</a:t>
            </a:r>
          </a:p>
        </p:txBody>
      </p:sp>
      <p:sp>
        <p:nvSpPr>
          <p:cNvPr id="37" name="Rectángulo: Esquinas redondeadas 167">
            <a:extLst>
              <a:ext uri="{FF2B5EF4-FFF2-40B4-BE49-F238E27FC236}">
                <a16:creationId xmlns:a16="http://schemas.microsoft.com/office/drawing/2014/main" id="{8A735F5F-1803-D0AC-8E4D-EAA9AA96037D}"/>
              </a:ext>
            </a:extLst>
          </p:cNvPr>
          <p:cNvSpPr/>
          <p:nvPr/>
        </p:nvSpPr>
        <p:spPr>
          <a:xfrm>
            <a:off x="6084585" y="2416316"/>
            <a:ext cx="924216" cy="2527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100" b="1" dirty="0">
                <a:solidFill>
                  <a:schemeClr val="accent3">
                    <a:lumMod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Modelo</a:t>
            </a: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E0AF7B2-1287-C203-F874-AB82BFD4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91445" y="2548776"/>
            <a:ext cx="21642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A342E80F-B813-ADD6-EA4B-0047E83D5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91445" y="2873704"/>
            <a:ext cx="21642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C86D24CA-E429-42E3-73B4-86F245A5A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91445" y="3207259"/>
            <a:ext cx="21642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: Esquinas redondeadas 176">
            <a:extLst>
              <a:ext uri="{FF2B5EF4-FFF2-40B4-BE49-F238E27FC236}">
                <a16:creationId xmlns:a16="http://schemas.microsoft.com/office/drawing/2014/main" id="{F08F5298-F69C-C19D-27A7-416234861554}"/>
              </a:ext>
            </a:extLst>
          </p:cNvPr>
          <p:cNvSpPr/>
          <p:nvPr/>
        </p:nvSpPr>
        <p:spPr>
          <a:xfrm>
            <a:off x="5317936" y="3660153"/>
            <a:ext cx="1105866" cy="40180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rnd" cmpd="sng" algn="ctr">
            <a:solidFill>
              <a:schemeClr val="tx1"/>
            </a:solidFill>
            <a:prstDash val="solid"/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200" b="1" dirty="0">
                <a:solidFill>
                  <a:schemeClr val="accent3">
                    <a:lumMod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Construcción </a:t>
            </a:r>
          </a:p>
        </p:txBody>
      </p:sp>
      <p:sp>
        <p:nvSpPr>
          <p:cNvPr id="52" name="Rectángulo: Esquinas redondeadas 176">
            <a:extLst>
              <a:ext uri="{FF2B5EF4-FFF2-40B4-BE49-F238E27FC236}">
                <a16:creationId xmlns:a16="http://schemas.microsoft.com/office/drawing/2014/main" id="{65488DB7-261C-0203-D762-80DC70F572D5}"/>
              </a:ext>
            </a:extLst>
          </p:cNvPr>
          <p:cNvSpPr/>
          <p:nvPr/>
        </p:nvSpPr>
        <p:spPr>
          <a:xfrm>
            <a:off x="5845249" y="4226898"/>
            <a:ext cx="931293" cy="2695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100" b="1" dirty="0" err="1">
                <a:solidFill>
                  <a:schemeClr val="accent3">
                    <a:lumMod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Sprints</a:t>
            </a:r>
            <a:endParaRPr lang="es-ES" sz="1100" b="1" dirty="0">
              <a:solidFill>
                <a:schemeClr val="accent3">
                  <a:lumMod val="50000"/>
                </a:schemeClr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1318DDEA-94CB-92EE-01AC-873792D72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26259" y="4353116"/>
            <a:ext cx="21642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176">
            <a:extLst>
              <a:ext uri="{FF2B5EF4-FFF2-40B4-BE49-F238E27FC236}">
                <a16:creationId xmlns:a16="http://schemas.microsoft.com/office/drawing/2014/main" id="{5F4ADECE-E8B2-4A99-F69B-57119A234FB7}"/>
              </a:ext>
            </a:extLst>
          </p:cNvPr>
          <p:cNvSpPr/>
          <p:nvPr/>
        </p:nvSpPr>
        <p:spPr>
          <a:xfrm>
            <a:off x="4397941" y="1652865"/>
            <a:ext cx="931293" cy="3273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rnd" cmpd="sng" algn="ctr">
            <a:solidFill>
              <a:schemeClr val="tx1"/>
            </a:solidFill>
            <a:prstDash val="solid"/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200" b="1" dirty="0">
                <a:solidFill>
                  <a:schemeClr val="accent3">
                    <a:lumMod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Diseño 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3DF66044-AEAA-3908-0216-048827BA3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41141" y="4782658"/>
            <a:ext cx="21642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D6B9D-AECA-FDC9-9F73-8481F6B8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41256" y="5885645"/>
            <a:ext cx="21642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3D0457FE-E176-DF3E-58C2-265745106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41256" y="6225369"/>
            <a:ext cx="21642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85">
            <a:extLst>
              <a:ext uri="{FF2B5EF4-FFF2-40B4-BE49-F238E27FC236}">
                <a16:creationId xmlns:a16="http://schemas.microsoft.com/office/drawing/2014/main" id="{C319D7A2-CBE6-9B75-57DA-268AC9C904D9}"/>
              </a:ext>
            </a:extLst>
          </p:cNvPr>
          <p:cNvSpPr/>
          <p:nvPr/>
        </p:nvSpPr>
        <p:spPr>
          <a:xfrm>
            <a:off x="7998228" y="2140456"/>
            <a:ext cx="1160216" cy="298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100" b="1" dirty="0">
                <a:solidFill>
                  <a:schemeClr val="accent1">
                    <a:lumMod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Reuniones</a:t>
            </a: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AA6288F6-F9CA-399A-4EFB-5D47F0E96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2703" y="1912264"/>
            <a:ext cx="21642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5D67FC1E-CBF2-E9A7-DEA1-6EEBC9F04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2703" y="2245819"/>
            <a:ext cx="21642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3C21E375-4ECD-0D46-F913-07E5B916A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2703" y="2570747"/>
            <a:ext cx="21642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994B101A-D1B7-63CD-99F7-F14FBB59C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2703" y="2904302"/>
            <a:ext cx="21642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0B6561E8-6B08-77DA-E4EB-BC367E23E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84394" y="1871964"/>
            <a:ext cx="21642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B5E924C-B66B-08CF-6518-7A0048095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84394" y="2205519"/>
            <a:ext cx="21642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ACAA877-A400-6000-A400-42EC6192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84394" y="2530447"/>
            <a:ext cx="21642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989F5311-CC49-3923-E4F5-B7F55FAAC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495106" y="1584049"/>
            <a:ext cx="0" cy="971087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92E6D978-D991-9FE7-2318-18A5B222A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495106" y="1884019"/>
            <a:ext cx="21642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73A6BD49-B0E0-18FD-6CAB-6D1097776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495106" y="2217574"/>
            <a:ext cx="21642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0016F92F-072E-9256-3D1D-AF285E6C2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495106" y="2542502"/>
            <a:ext cx="21642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Esquinas redondeadas 161">
            <a:extLst>
              <a:ext uri="{FF2B5EF4-FFF2-40B4-BE49-F238E27FC236}">
                <a16:creationId xmlns:a16="http://schemas.microsoft.com/office/drawing/2014/main" id="{2964EC17-BEB6-ABA8-15B2-2FBF65F4B2E5}"/>
              </a:ext>
            </a:extLst>
          </p:cNvPr>
          <p:cNvSpPr/>
          <p:nvPr/>
        </p:nvSpPr>
        <p:spPr>
          <a:xfrm>
            <a:off x="8037104" y="3089696"/>
            <a:ext cx="1203704" cy="3117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100" b="1" dirty="0">
                <a:solidFill>
                  <a:schemeClr val="accent1">
                    <a:lumMod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Soporte</a:t>
            </a:r>
          </a:p>
        </p:txBody>
      </p:sp>
      <p:sp>
        <p:nvSpPr>
          <p:cNvPr id="69" name="Rectángulo 68" descr="elemento decorativo">
            <a:extLst>
              <a:ext uri="{FF2B5EF4-FFF2-40B4-BE49-F238E27FC236}">
                <a16:creationId xmlns:a16="http://schemas.microsoft.com/office/drawing/2014/main" id="{72CF3CCB-0103-D121-9086-2E6426F425F4}"/>
              </a:ext>
            </a:extLst>
          </p:cNvPr>
          <p:cNvSpPr/>
          <p:nvPr/>
        </p:nvSpPr>
        <p:spPr>
          <a:xfrm>
            <a:off x="996019" y="209406"/>
            <a:ext cx="185402" cy="1507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5715" rIns="22860" bIns="5715" numCol="1" spcCol="1270" rtlCol="0" anchor="ctr" anchorCtr="0">
            <a:noAutofit/>
            <a:flatTx/>
          </a:bodyPr>
          <a:lstStyle/>
          <a:p>
            <a:pPr marL="0" lvl="0" indent="0" algn="ctr" defTabSz="400050" rtl="0">
              <a:spcBef>
                <a:spcPct val="0"/>
              </a:spcBef>
              <a:spcAft>
                <a:spcPct val="35000"/>
              </a:spcAft>
              <a:buNone/>
            </a:pPr>
            <a:endParaRPr lang="es-ES" sz="1000" kern="120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70" name="Rectángulo 69" descr="elemento decorativo">
            <a:extLst>
              <a:ext uri="{FF2B5EF4-FFF2-40B4-BE49-F238E27FC236}">
                <a16:creationId xmlns:a16="http://schemas.microsoft.com/office/drawing/2014/main" id="{788299C7-C26D-60CB-9734-F6A8F3013476}"/>
              </a:ext>
            </a:extLst>
          </p:cNvPr>
          <p:cNvSpPr/>
          <p:nvPr/>
        </p:nvSpPr>
        <p:spPr>
          <a:xfrm>
            <a:off x="1839291" y="217494"/>
            <a:ext cx="185402" cy="150784"/>
          </a:xfrm>
          <a:prstGeom prst="rect">
            <a:avLst/>
          </a:prstGeom>
          <a:solidFill>
            <a:srgbClr val="566CE8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5715" rIns="22860" bIns="5715" numCol="1" spcCol="1270" rtlCol="0" anchor="ctr" anchorCtr="0">
            <a:noAutofit/>
            <a:flatTx/>
          </a:bodyPr>
          <a:lstStyle/>
          <a:p>
            <a:pPr marL="0" lvl="0" indent="0" algn="ctr" defTabSz="400050" rtl="0">
              <a:spcBef>
                <a:spcPct val="0"/>
              </a:spcBef>
              <a:spcAft>
                <a:spcPct val="35000"/>
              </a:spcAft>
              <a:buNone/>
            </a:pPr>
            <a:endParaRPr lang="es-ES" sz="1000" kern="120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76" name="Rectángulo: Esquinas redondeadas 185">
            <a:extLst>
              <a:ext uri="{FF2B5EF4-FFF2-40B4-BE49-F238E27FC236}">
                <a16:creationId xmlns:a16="http://schemas.microsoft.com/office/drawing/2014/main" id="{2D228FDF-EF07-495C-B46E-0E9FD072DF3E}"/>
              </a:ext>
            </a:extLst>
          </p:cNvPr>
          <p:cNvSpPr/>
          <p:nvPr/>
        </p:nvSpPr>
        <p:spPr>
          <a:xfrm>
            <a:off x="8015360" y="1741218"/>
            <a:ext cx="1160216" cy="298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100" b="1" dirty="0">
                <a:solidFill>
                  <a:schemeClr val="accent1">
                    <a:lumMod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Prototipos</a:t>
            </a:r>
          </a:p>
        </p:txBody>
      </p:sp>
      <p:sp>
        <p:nvSpPr>
          <p:cNvPr id="77" name="Rectángulo: Esquinas redondeadas 185">
            <a:extLst>
              <a:ext uri="{FF2B5EF4-FFF2-40B4-BE49-F238E27FC236}">
                <a16:creationId xmlns:a16="http://schemas.microsoft.com/office/drawing/2014/main" id="{413E2BB4-0E0E-4063-A091-6DCFB4CAB58D}"/>
              </a:ext>
            </a:extLst>
          </p:cNvPr>
          <p:cNvSpPr/>
          <p:nvPr/>
        </p:nvSpPr>
        <p:spPr>
          <a:xfrm>
            <a:off x="10723863" y="1663700"/>
            <a:ext cx="1160216" cy="2985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72000" rIns="5715" bIns="54011" numCol="1" spcCol="1270" rtlCol="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100" b="1">
                <a:solidFill>
                  <a:schemeClr val="accent5">
                    <a:lumMod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Informes</a:t>
            </a:r>
            <a:endParaRPr lang="es-ES" sz="1100" b="1" dirty="0">
              <a:solidFill>
                <a:schemeClr val="accent5">
                  <a:lumMod val="50000"/>
                </a:schemeClr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78" name="Rectángulo: Esquinas redondeadas 185">
            <a:extLst>
              <a:ext uri="{FF2B5EF4-FFF2-40B4-BE49-F238E27FC236}">
                <a16:creationId xmlns:a16="http://schemas.microsoft.com/office/drawing/2014/main" id="{E890FC50-3B4E-48D0-A7F7-BD2B0FEF9BCA}"/>
              </a:ext>
            </a:extLst>
          </p:cNvPr>
          <p:cNvSpPr/>
          <p:nvPr/>
        </p:nvSpPr>
        <p:spPr>
          <a:xfrm>
            <a:off x="8037104" y="3478572"/>
            <a:ext cx="1160216" cy="298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100" b="1" dirty="0" err="1">
                <a:solidFill>
                  <a:schemeClr val="accent1">
                    <a:lumMod val="5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Feedback</a:t>
            </a:r>
            <a:endParaRPr lang="es-ES" sz="1100" b="1" dirty="0">
              <a:solidFill>
                <a:schemeClr val="accent1">
                  <a:lumMod val="50000"/>
                </a:schemeClr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52978B68-E349-4CFE-B2CC-AF396B883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63358" y="1597412"/>
            <a:ext cx="0" cy="1334065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CA0166D6-D165-416D-AB87-A854BCCC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63358" y="1939439"/>
            <a:ext cx="21642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F3BA1055-719E-49CA-AE20-B4931155C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63358" y="2272994"/>
            <a:ext cx="21642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: Esquinas redondeadas 167">
            <a:extLst>
              <a:ext uri="{FF2B5EF4-FFF2-40B4-BE49-F238E27FC236}">
                <a16:creationId xmlns:a16="http://schemas.microsoft.com/office/drawing/2014/main" id="{8ED92D2C-BC9F-48E5-A36F-B2DB32EC1CDE}"/>
              </a:ext>
            </a:extLst>
          </p:cNvPr>
          <p:cNvSpPr/>
          <p:nvPr/>
        </p:nvSpPr>
        <p:spPr>
          <a:xfrm>
            <a:off x="7228514" y="2677065"/>
            <a:ext cx="1183935" cy="2847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rnd" cmpd="sng" algn="ctr">
            <a:solidFill>
              <a:schemeClr val="tx1"/>
            </a:solidFill>
            <a:prstDash val="solid"/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rtlCol="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200" b="1" dirty="0">
                <a:solidFill>
                  <a:schemeClr val="tx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Lanzamiento</a:t>
            </a:r>
          </a:p>
        </p:txBody>
      </p: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1A60899D-47D5-42E9-8B55-3CD8CE0BB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98936" y="2968725"/>
            <a:ext cx="0" cy="659142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DD03BCF0-0E65-4574-A746-9241926D5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98936" y="3268695"/>
            <a:ext cx="21642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36BB5B33-BD41-439B-8C18-DF3593291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98936" y="3614155"/>
            <a:ext cx="216424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ángulo 93" descr="elemento decorativo">
            <a:extLst>
              <a:ext uri="{FF2B5EF4-FFF2-40B4-BE49-F238E27FC236}">
                <a16:creationId xmlns:a16="http://schemas.microsoft.com/office/drawing/2014/main" id="{67263BEB-59E5-45AB-932C-6E715968255C}"/>
              </a:ext>
            </a:extLst>
          </p:cNvPr>
          <p:cNvSpPr/>
          <p:nvPr/>
        </p:nvSpPr>
        <p:spPr>
          <a:xfrm>
            <a:off x="926408" y="131765"/>
            <a:ext cx="185402" cy="1507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5715" rIns="22860" bIns="5715" numCol="1" spcCol="1270" rtlCol="0" anchor="ctr" anchorCtr="0">
            <a:noAutofit/>
            <a:flatTx/>
          </a:bodyPr>
          <a:lstStyle/>
          <a:p>
            <a:pPr marL="0" lvl="0" indent="0" algn="ctr" defTabSz="400050" rtl="0">
              <a:spcBef>
                <a:spcPct val="0"/>
              </a:spcBef>
              <a:spcAft>
                <a:spcPct val="35000"/>
              </a:spcAft>
              <a:buNone/>
            </a:pPr>
            <a:endParaRPr lang="es-ES" sz="1000" kern="120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18850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59">
      <a:dk1>
        <a:srgbClr val="000000"/>
      </a:dk1>
      <a:lt1>
        <a:sysClr val="window" lastClr="FFFFFF"/>
      </a:lt1>
      <a:dk2>
        <a:srgbClr val="8439BD"/>
      </a:dk2>
      <a:lt2>
        <a:srgbClr val="FFFFFF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036B3"/>
      </a:folHlink>
    </a:clrScheme>
    <a:fontScheme name="Custom 26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0134_TF00283905_Win32" id="{0249F2C1-2B2D-4BD6-9A9F-18D50542F23A}" vid="{3681A339-A89C-43E2-8FF0-66FCC7B8B1C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{D346A0B4-EE21-4536-AC08-0838B42CD16A}tf00283905_win32</Template>
  <TotalTime>286</TotalTime>
  <Words>44</Words>
  <Application>Microsoft Office PowerPoint</Application>
  <PresentationFormat>Panorámica</PresentationFormat>
  <Paragraphs>38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Avenir Next LT Pro Light</vt:lpstr>
      <vt:lpstr>Calibri</vt:lpstr>
      <vt:lpstr>Posterama</vt:lpstr>
      <vt:lpstr>Speak Pro</vt:lpstr>
      <vt:lpstr>Personalizado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CONTOSO</dc:title>
  <dc:creator>Sofi Fernández</dc:creator>
  <cp:lastModifiedBy>Lucas Divenuto Galeano</cp:lastModifiedBy>
  <cp:revision>5</cp:revision>
  <dcterms:created xsi:type="dcterms:W3CDTF">2023-11-09T17:23:11Z</dcterms:created>
  <dcterms:modified xsi:type="dcterms:W3CDTF">2023-11-12T14:04:41Z</dcterms:modified>
</cp:coreProperties>
</file>