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9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A7A989C4-3244-4F7B-BF34-960976B31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109C1F-0D49-889F-C1F0-B759C362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s-UY" sz="4400" dirty="0"/>
              <a:t>Obligatorio 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5027DE-4A1F-C921-7237-EA71FD36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fontScale="85000" lnSpcReduction="20000"/>
          </a:bodyPr>
          <a:lstStyle/>
          <a:p>
            <a:r>
              <a:rPr lang="es-UY" sz="2000" dirty="0"/>
              <a:t>Lucas </a:t>
            </a:r>
            <a:r>
              <a:rPr lang="es-UY" sz="2000" dirty="0" err="1"/>
              <a:t>Divenuto</a:t>
            </a:r>
            <a:r>
              <a:rPr lang="es-UY" sz="2000" dirty="0"/>
              <a:t>- 293644</a:t>
            </a:r>
          </a:p>
          <a:p>
            <a:r>
              <a:rPr lang="es-UY" sz="2000" dirty="0"/>
              <a:t>Sofía Fernández - 292523</a:t>
            </a:r>
          </a:p>
        </p:txBody>
      </p:sp>
    </p:spTree>
    <p:extLst>
      <p:ext uri="{BB962C8B-B14F-4D97-AF65-F5344CB8AC3E}">
        <p14:creationId xmlns:p14="http://schemas.microsoft.com/office/powerpoint/2010/main" val="6073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F9B6410-C063-CF24-7140-3B11065975F4}"/>
              </a:ext>
            </a:extLst>
          </p:cNvPr>
          <p:cNvSpPr/>
          <p:nvPr/>
        </p:nvSpPr>
        <p:spPr>
          <a:xfrm>
            <a:off x="586854" y="482221"/>
            <a:ext cx="386686" cy="322997"/>
          </a:xfrm>
          <a:prstGeom prst="round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869B84-6686-2678-617B-A78D6931302C}"/>
              </a:ext>
            </a:extLst>
          </p:cNvPr>
          <p:cNvSpPr txBox="1"/>
          <p:nvPr/>
        </p:nvSpPr>
        <p:spPr>
          <a:xfrm>
            <a:off x="1047750" y="444121"/>
            <a:ext cx="2805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/>
              <a:t>Cliente </a:t>
            </a:r>
            <a:r>
              <a:rPr lang="es-UY" sz="2000" dirty="0">
                <a:sym typeface="Wingdings" panose="05000000000000000000" pitchFamily="2" charset="2"/>
              </a:rPr>
              <a:t> </a:t>
            </a:r>
            <a:r>
              <a:rPr lang="es-UY" sz="2000" b="1" dirty="0">
                <a:sym typeface="Wingdings" panose="05000000000000000000" pitchFamily="2" charset="2"/>
              </a:rPr>
              <a:t>RUSTIKAS</a:t>
            </a:r>
            <a:endParaRPr lang="es-UY" sz="20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B72C63F-646A-CB07-44E5-634588173926}"/>
              </a:ext>
            </a:extLst>
          </p:cNvPr>
          <p:cNvSpPr/>
          <p:nvPr/>
        </p:nvSpPr>
        <p:spPr>
          <a:xfrm>
            <a:off x="586854" y="1339471"/>
            <a:ext cx="386686" cy="322997"/>
          </a:xfrm>
          <a:prstGeom prst="round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E6A8FE-4A5F-60FE-12E6-C2FF114BB6AA}"/>
              </a:ext>
            </a:extLst>
          </p:cNvPr>
          <p:cNvSpPr txBox="1"/>
          <p:nvPr/>
        </p:nvSpPr>
        <p:spPr>
          <a:xfrm>
            <a:off x="1047751" y="1301371"/>
            <a:ext cx="729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b="1" dirty="0"/>
              <a:t>Necesidad</a:t>
            </a:r>
            <a:r>
              <a:rPr lang="es-UY" sz="2000" dirty="0">
                <a:sym typeface="Wingdings" panose="05000000000000000000" pitchFamily="2" charset="2"/>
              </a:rPr>
              <a:t> </a:t>
            </a:r>
            <a:r>
              <a:rPr lang="es-UY" sz="1800" b="0" i="0" u="none" strike="noStrike" baseline="0" dirty="0">
                <a:solidFill>
                  <a:srgbClr val="000000"/>
                </a:solidFill>
              </a:rPr>
              <a:t>optimizar el control de jornales </a:t>
            </a:r>
            <a:endParaRPr lang="es-UY" sz="20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0599903-E9AA-B0B1-4B91-7839D5BBF846}"/>
              </a:ext>
            </a:extLst>
          </p:cNvPr>
          <p:cNvSpPr/>
          <p:nvPr/>
        </p:nvSpPr>
        <p:spPr>
          <a:xfrm>
            <a:off x="586854" y="2273834"/>
            <a:ext cx="386686" cy="322997"/>
          </a:xfrm>
          <a:prstGeom prst="round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4AE11-EBB8-E984-97F3-0486B0F62E87}"/>
              </a:ext>
            </a:extLst>
          </p:cNvPr>
          <p:cNvSpPr txBox="1"/>
          <p:nvPr/>
        </p:nvSpPr>
        <p:spPr>
          <a:xfrm>
            <a:off x="1047750" y="2235734"/>
            <a:ext cx="8858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b="1" dirty="0"/>
              <a:t>Objetivos</a:t>
            </a:r>
            <a:r>
              <a:rPr lang="es-UY" sz="2000" dirty="0"/>
              <a:t>:</a:t>
            </a:r>
          </a:p>
          <a:p>
            <a:r>
              <a:rPr lang="es-UY" sz="2000" dirty="0"/>
              <a:t>- Simplificar el registro de horas trabajadas (tipos de horas)</a:t>
            </a:r>
          </a:p>
          <a:p>
            <a:r>
              <a:rPr lang="es-UY" sz="2000" dirty="0"/>
              <a:t>- Desarrollar capacidad para generar informes</a:t>
            </a:r>
          </a:p>
        </p:txBody>
      </p:sp>
      <p:pic>
        <p:nvPicPr>
          <p:cNvPr id="8" name="Gráfico 7" descr="Muro de ladrillos completo contorno">
            <a:extLst>
              <a:ext uri="{FF2B5EF4-FFF2-40B4-BE49-F238E27FC236}">
                <a16:creationId xmlns:a16="http://schemas.microsoft.com/office/drawing/2014/main" id="{71848059-EDF2-5CF4-E3F6-0DF3AD9E2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912" y="0"/>
            <a:ext cx="914400" cy="91440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43E8B0A-F61C-EEAE-4331-1472594103F4}"/>
              </a:ext>
            </a:extLst>
          </p:cNvPr>
          <p:cNvSpPr/>
          <p:nvPr/>
        </p:nvSpPr>
        <p:spPr>
          <a:xfrm>
            <a:off x="586854" y="3823750"/>
            <a:ext cx="386686" cy="322997"/>
          </a:xfrm>
          <a:prstGeom prst="round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70445B-E9EC-2791-43DA-EC396BFDFC01}"/>
              </a:ext>
            </a:extLst>
          </p:cNvPr>
          <p:cNvSpPr txBox="1"/>
          <p:nvPr/>
        </p:nvSpPr>
        <p:spPr>
          <a:xfrm>
            <a:off x="1047751" y="3785650"/>
            <a:ext cx="7729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b="1" dirty="0"/>
              <a:t>Interesados</a:t>
            </a:r>
            <a:r>
              <a:rPr lang="es-UY" sz="2000" dirty="0"/>
              <a:t>:</a:t>
            </a:r>
          </a:p>
          <a:p>
            <a:r>
              <a:rPr lang="es-UY" sz="2000" dirty="0"/>
              <a:t>- Cliente (</a:t>
            </a:r>
            <a:r>
              <a:rPr lang="es-UY" sz="2000" dirty="0" err="1"/>
              <a:t>Rustikas</a:t>
            </a:r>
            <a:r>
              <a:rPr lang="es-UY" sz="2000" dirty="0"/>
              <a:t>)</a:t>
            </a:r>
          </a:p>
          <a:p>
            <a:r>
              <a:rPr lang="es-UY" sz="2000" dirty="0"/>
              <a:t>- Trabajadores </a:t>
            </a:r>
            <a:r>
              <a:rPr lang="es-UY" sz="2000" dirty="0">
                <a:sym typeface="Wingdings" panose="05000000000000000000" pitchFamily="2" charset="2"/>
              </a:rPr>
              <a:t> de obra, jefe de obra y administrativo</a:t>
            </a:r>
          </a:p>
          <a:p>
            <a:r>
              <a:rPr lang="es-UY" sz="2000" dirty="0">
                <a:sym typeface="Wingdings" panose="05000000000000000000" pitchFamily="2" charset="2"/>
              </a:rPr>
              <a:t>- Contadores de la empresa</a:t>
            </a:r>
          </a:p>
          <a:p>
            <a:r>
              <a:rPr lang="es-UY" sz="2000" dirty="0">
                <a:sym typeface="Wingdings" panose="05000000000000000000" pitchFamily="2" charset="2"/>
              </a:rPr>
              <a:t>- Potenciales nuevos clientes</a:t>
            </a:r>
            <a:endParaRPr lang="es-UY" sz="2000" dirty="0"/>
          </a:p>
        </p:txBody>
      </p:sp>
    </p:spTree>
    <p:extLst>
      <p:ext uri="{BB962C8B-B14F-4D97-AF65-F5344CB8AC3E}">
        <p14:creationId xmlns:p14="http://schemas.microsoft.com/office/powerpoint/2010/main" val="213722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837B-AB51-07C4-59DB-CEB53C7A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Documento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C934-D0D1-EDDE-4F37-9FFA8A69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Descripción de tipos de usuarios</a:t>
            </a:r>
          </a:p>
          <a:p>
            <a:r>
              <a:rPr lang="es-UY" dirty="0"/>
              <a:t>Requerimientos F y NF</a:t>
            </a:r>
          </a:p>
          <a:p>
            <a:r>
              <a:rPr lang="es-UY" dirty="0"/>
              <a:t>CU (con </a:t>
            </a:r>
            <a:r>
              <a:rPr lang="es-UY" dirty="0" err="1"/>
              <a:t>mock</a:t>
            </a:r>
            <a:r>
              <a:rPr lang="es-UY" dirty="0"/>
              <a:t>-up)</a:t>
            </a:r>
          </a:p>
          <a:p>
            <a:r>
              <a:rPr lang="es-UY" dirty="0"/>
              <a:t>Gestión interesados</a:t>
            </a:r>
          </a:p>
          <a:p>
            <a:r>
              <a:rPr lang="es-UY" dirty="0"/>
              <a:t>Gestión de riesgos</a:t>
            </a:r>
          </a:p>
          <a:p>
            <a:r>
              <a:rPr lang="es-UY" dirty="0"/>
              <a:t>Metodología de trabajo</a:t>
            </a:r>
          </a:p>
          <a:p>
            <a:r>
              <a:rPr lang="es-UY" dirty="0"/>
              <a:t>EDT y Plan (cronograma)</a:t>
            </a:r>
          </a:p>
          <a:p>
            <a:endParaRPr lang="es-UY" dirty="0"/>
          </a:p>
        </p:txBody>
      </p:sp>
      <p:pic>
        <p:nvPicPr>
          <p:cNvPr id="4" name="Gráfico 3" descr="Muro de ladrillos completo contorno">
            <a:extLst>
              <a:ext uri="{FF2B5EF4-FFF2-40B4-BE49-F238E27FC236}">
                <a16:creationId xmlns:a16="http://schemas.microsoft.com/office/drawing/2014/main" id="{F1D9BC46-735F-1513-97B6-5B1CB2F37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912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13752-9D19-EE9D-D64C-7A02212D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Mock</a:t>
            </a:r>
            <a:r>
              <a:rPr lang="es-UY" dirty="0"/>
              <a:t>-up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ABE4F2-0CFC-B0DA-0805-3ED319F2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10" y="2022105"/>
            <a:ext cx="1951020" cy="27179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03D0EF-AFAD-4D2C-4536-2376953D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60" y="2022105"/>
            <a:ext cx="2000237" cy="27179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A37319-07AA-FC63-6FBE-99472E96F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2105"/>
            <a:ext cx="2068562" cy="27179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DEBF79-070C-6B9E-50C4-BA61F3F1D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562" y="1931071"/>
            <a:ext cx="2003302" cy="2808978"/>
          </a:xfrm>
          <a:prstGeom prst="rect">
            <a:avLst/>
          </a:prstGeom>
        </p:spPr>
      </p:pic>
      <p:pic>
        <p:nvPicPr>
          <p:cNvPr id="8" name="Gráfico 7" descr="Muro de ladrillos completo contorno">
            <a:extLst>
              <a:ext uri="{FF2B5EF4-FFF2-40B4-BE49-F238E27FC236}">
                <a16:creationId xmlns:a16="http://schemas.microsoft.com/office/drawing/2014/main" id="{558FBDDA-B91B-E52B-D386-7FEFB2EA5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10912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837B-AB51-07C4-59DB-CEB53C7A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EDT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D9140A-F22E-D319-18D1-13BD1D16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3" y="1403771"/>
            <a:ext cx="9647989" cy="5089104"/>
          </a:xfrm>
          <a:prstGeom prst="rect">
            <a:avLst/>
          </a:prstGeom>
        </p:spPr>
      </p:pic>
      <p:pic>
        <p:nvPicPr>
          <p:cNvPr id="7" name="Gráfico 6" descr="Muro de ladrillos completo contorno">
            <a:extLst>
              <a:ext uri="{FF2B5EF4-FFF2-40B4-BE49-F238E27FC236}">
                <a16:creationId xmlns:a16="http://schemas.microsoft.com/office/drawing/2014/main" id="{D7A822F9-DEC7-FC97-A7C3-7BF90A70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0912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0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DF8DA-55E2-6A3B-C84B-0EFB6D47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63" y="76646"/>
            <a:ext cx="10515600" cy="1325563"/>
          </a:xfrm>
        </p:spPr>
        <p:txBody>
          <a:bodyPr/>
          <a:lstStyle/>
          <a:p>
            <a:r>
              <a:rPr lang="es-UY" dirty="0"/>
              <a:t>Cronograma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9CBF0B-8E7F-C539-172F-8BCA30C9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3" y="1295808"/>
            <a:ext cx="8898169" cy="37412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77EEF6-9E45-93CA-E4F1-E09B119E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92" y="3404924"/>
            <a:ext cx="9308969" cy="2889697"/>
          </a:xfrm>
          <a:prstGeom prst="rect">
            <a:avLst/>
          </a:prstGeom>
        </p:spPr>
      </p:pic>
      <p:pic>
        <p:nvPicPr>
          <p:cNvPr id="8" name="Gráfico 7" descr="Muro de ladrillos completo contorno">
            <a:extLst>
              <a:ext uri="{FF2B5EF4-FFF2-40B4-BE49-F238E27FC236}">
                <a16:creationId xmlns:a16="http://schemas.microsoft.com/office/drawing/2014/main" id="{BD0BC6FA-7286-5683-8EFC-197C20EC6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912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3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98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Obligatorio IS</vt:lpstr>
      <vt:lpstr>Presentación de PowerPoint</vt:lpstr>
      <vt:lpstr>Documento</vt:lpstr>
      <vt:lpstr>Mock-up</vt:lpstr>
      <vt:lpstr>EDT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Obligatorio IS</dc:title>
  <dc:creator>Sofia M. Fernández</dc:creator>
  <cp:lastModifiedBy>Sofia M. Fernández</cp:lastModifiedBy>
  <cp:revision>1</cp:revision>
  <dcterms:created xsi:type="dcterms:W3CDTF">2023-11-19T19:41:53Z</dcterms:created>
  <dcterms:modified xsi:type="dcterms:W3CDTF">2023-11-19T20:11:15Z</dcterms:modified>
</cp:coreProperties>
</file>