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64" r:id="rId5"/>
    <p:sldId id="265" r:id="rId6"/>
    <p:sldId id="269" r:id="rId7"/>
    <p:sldId id="270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sr-Cyrl-RS" sz="6800" dirty="0"/>
              <a:t>Икс-окс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Cyrl-RS" dirty="0"/>
              <a:t>Софија Вељковић 1/4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0A08-562D-9F96-C64F-068928F5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Икс-Окс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060A-4CD8-4711-4496-AFEB474A9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Икс окс је стара друштвена игра за два играча. Игра се на табли димензија 3х3. На почетку се бира ко ће да користи симбол икс (Х), а ко окс (О). Играч који игра први треба да стави свој симбол у једно од слободних поља у табли, а затим то исто ради други играч и тако наизменично. Побеђује онај играч који има своја три симбола поређана дијагонално, хоризонтално или вертикално. </a:t>
            </a: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У мом пројекту постоје 3 опције за игру:</a:t>
            </a: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1.Играч против играча</a:t>
            </a: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2.Компјутер против играча (Лако)</a:t>
            </a: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3.Компјутер против играча (Тешко)</a:t>
            </a: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3668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4B5A-A778-07A1-8A2C-A8C8B5CA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1. опција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DBB20-C111-25BD-F5C1-38E46F6B3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Играчи уносе своје имена и крећу игру. Први играч уноси своје поље тако што прво унесе колону, па онда врсту (нпр: Б, ентер, 2, ентер), а може и заједно (Б2 ентер). Ако назив поља не постоји, програм избаци поруку да је унос погрешан и враћа корисника да поново унесе исправно поље (нпр. Б4, Д3, Ц5...).Када корисник унесе исправно поље, на то поље се уноси Х. Након тога исти поступак иде и за другог корисника. Све се понавља док један од корисника не победи или док се не попуне сва поља, тј. Буде нерешено.</a:t>
            </a: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7819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702B-FCFC-A942-117E-69F7F016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2. И 3. опција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593EF-AB30-0C0D-4A00-859BF12AA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2. 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На почетку корисник уноси своје име и он први уноси поља. Након њега, компјутер насумично бира поље на којем ће да стави свој симбол. Као и у првом случају, игра се завршава када један од играча победи или буде нерешено.</a:t>
            </a: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sr-Cyrl-RS" dirty="0"/>
          </a:p>
          <a:p>
            <a:r>
              <a:rPr lang="sr-Cyrl-RS" dirty="0"/>
              <a:t>3. 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Корисник уноси своје име, а компјутер игра први. У овом моду је немогуће победити компјутер.</a:t>
            </a: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4774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365A-CAFD-02D0-A837-42768374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Функције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935B5-9B5F-76B1-33D8-6AA388ED6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55971"/>
            <a:ext cx="10175846" cy="3872274"/>
          </a:xfrm>
        </p:spPr>
        <p:txBody>
          <a:bodyPr/>
          <a:lstStyle/>
          <a:p>
            <a:r>
              <a:rPr lang="sr-Cyrl-RS" dirty="0"/>
              <a:t>Прва функција у пројекту је </a:t>
            </a:r>
            <a:r>
              <a:rPr lang="pt-BR" b="0" i="0" dirty="0">
                <a:effectLst/>
                <a:latin typeface="ui-monospace"/>
              </a:rPr>
              <a:t>bool</a:t>
            </a:r>
            <a:r>
              <a:rPr lang="pt-BR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pt-BR" b="0" i="0" dirty="0">
                <a:effectLst/>
                <a:latin typeface="ui-monospace"/>
              </a:rPr>
              <a:t>pobeda</a:t>
            </a:r>
            <a:r>
              <a:rPr lang="pt-BR" b="0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pt-BR" b="0" i="0" dirty="0">
                <a:effectLst/>
                <a:latin typeface="ui-monospace"/>
              </a:rPr>
              <a:t>int</a:t>
            </a:r>
            <a:r>
              <a:rPr lang="pt-BR" b="0" i="0" dirty="0">
                <a:solidFill>
                  <a:srgbClr val="24292F"/>
                </a:solidFill>
                <a:effectLst/>
                <a:latin typeface="ui-monospace"/>
              </a:rPr>
              <a:t> xo[</a:t>
            </a:r>
            <a:r>
              <a:rPr lang="pt-BR" b="0" i="0" dirty="0">
                <a:effectLst/>
                <a:latin typeface="ui-monospace"/>
              </a:rPr>
              <a:t>3</a:t>
            </a:r>
            <a:r>
              <a:rPr lang="pt-BR" b="0" i="0" dirty="0">
                <a:solidFill>
                  <a:srgbClr val="24292F"/>
                </a:solidFill>
                <a:effectLst/>
                <a:latin typeface="ui-monospace"/>
              </a:rPr>
              <a:t>][</a:t>
            </a:r>
            <a:r>
              <a:rPr lang="pt-BR" b="0" i="0" dirty="0">
                <a:effectLst/>
                <a:latin typeface="ui-monospace"/>
              </a:rPr>
              <a:t>3</a:t>
            </a:r>
            <a:r>
              <a:rPr lang="pt-BR" b="0" i="0" dirty="0">
                <a:solidFill>
                  <a:srgbClr val="24292F"/>
                </a:solidFill>
                <a:effectLst/>
                <a:latin typeface="ui-monospace"/>
              </a:rPr>
              <a:t>])</a:t>
            </a:r>
            <a:r>
              <a:rPr lang="sr-Cyrl-RS" b="0" i="0" dirty="0">
                <a:solidFill>
                  <a:srgbClr val="24292F"/>
                </a:solidFill>
                <a:effectLst/>
                <a:latin typeface="ui-monospace"/>
              </a:rPr>
              <a:t> и она проверава да ли је неко од играча победио.</a:t>
            </a:r>
          </a:p>
          <a:p>
            <a:r>
              <a:rPr lang="sv-SE" b="0" i="0" dirty="0">
                <a:effectLst/>
                <a:latin typeface="ui-monospace"/>
              </a:rPr>
              <a:t>void</a:t>
            </a:r>
            <a:r>
              <a:rPr lang="sv-SE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sv-SE" b="0" i="0" dirty="0">
                <a:effectLst/>
                <a:latin typeface="ui-monospace"/>
              </a:rPr>
              <a:t>stampaj</a:t>
            </a:r>
            <a:r>
              <a:rPr lang="sv-SE" b="0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sv-SE" b="0" i="0" dirty="0">
                <a:effectLst/>
                <a:latin typeface="ui-monospace"/>
              </a:rPr>
              <a:t>int</a:t>
            </a:r>
            <a:r>
              <a:rPr lang="sv-SE" b="0" i="0" dirty="0">
                <a:solidFill>
                  <a:srgbClr val="24292F"/>
                </a:solidFill>
                <a:effectLst/>
                <a:latin typeface="ui-monospace"/>
              </a:rPr>
              <a:t> xo[</a:t>
            </a:r>
            <a:r>
              <a:rPr lang="sv-SE" b="0" i="0" dirty="0">
                <a:effectLst/>
                <a:latin typeface="ui-monospace"/>
              </a:rPr>
              <a:t>3</a:t>
            </a:r>
            <a:r>
              <a:rPr lang="sv-SE" b="0" i="0" dirty="0">
                <a:solidFill>
                  <a:srgbClr val="24292F"/>
                </a:solidFill>
                <a:effectLst/>
                <a:latin typeface="ui-monospace"/>
              </a:rPr>
              <a:t>][</a:t>
            </a:r>
            <a:r>
              <a:rPr lang="sv-SE" b="0" i="0" dirty="0">
                <a:effectLst/>
                <a:latin typeface="ui-monospace"/>
              </a:rPr>
              <a:t>3</a:t>
            </a:r>
            <a:r>
              <a:rPr lang="sv-SE" b="0" i="0" dirty="0">
                <a:solidFill>
                  <a:srgbClr val="24292F"/>
                </a:solidFill>
                <a:effectLst/>
                <a:latin typeface="ui-monospace"/>
              </a:rPr>
              <a:t>])</a:t>
            </a:r>
            <a:r>
              <a:rPr lang="sr-Cyrl-RS" dirty="0">
                <a:solidFill>
                  <a:srgbClr val="24292F"/>
                </a:solidFill>
                <a:latin typeface="ui-monospace"/>
              </a:rPr>
              <a:t> штампа поља</a:t>
            </a:r>
          </a:p>
          <a:p>
            <a:r>
              <a:rPr lang="sr-Latn-RS" b="0" i="0" dirty="0">
                <a:effectLst/>
                <a:latin typeface="ui-monospace"/>
              </a:rPr>
              <a:t>int</a:t>
            </a:r>
            <a:r>
              <a:rPr lang="sr-Latn-RS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sr-Latn-RS" b="0" i="0" dirty="0">
                <a:effectLst/>
                <a:latin typeface="ui-monospace"/>
              </a:rPr>
              <a:t>unosk</a:t>
            </a:r>
            <a:r>
              <a:rPr lang="sr-Latn-RS" b="0" i="0" dirty="0">
                <a:solidFill>
                  <a:srgbClr val="24292F"/>
                </a:solidFill>
                <a:effectLst/>
                <a:latin typeface="ui-monospace"/>
              </a:rPr>
              <a:t>()</a:t>
            </a:r>
            <a:r>
              <a:rPr lang="sr-Cyrl-RS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sr-Cyrl-RS" dirty="0">
                <a:solidFill>
                  <a:srgbClr val="24292F"/>
                </a:solidFill>
                <a:latin typeface="ui-monospace"/>
              </a:rPr>
              <a:t>користи се да корисник унесе колону</a:t>
            </a:r>
          </a:p>
          <a:p>
            <a:r>
              <a:rPr lang="sr-Latn-RS" b="0" i="0" dirty="0">
                <a:effectLst/>
                <a:latin typeface="ui-monospace"/>
              </a:rPr>
              <a:t>int</a:t>
            </a:r>
            <a:r>
              <a:rPr lang="sr-Latn-RS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sr-Latn-RS" b="0" i="0" dirty="0">
                <a:effectLst/>
                <a:latin typeface="ui-monospace"/>
              </a:rPr>
              <a:t>unosv</a:t>
            </a:r>
            <a:r>
              <a:rPr lang="sr-Latn-RS" b="0" i="0" dirty="0">
                <a:solidFill>
                  <a:srgbClr val="24292F"/>
                </a:solidFill>
                <a:effectLst/>
                <a:latin typeface="ui-monospace"/>
              </a:rPr>
              <a:t>()</a:t>
            </a:r>
            <a:r>
              <a:rPr lang="sr-Cyrl-RS" dirty="0">
                <a:solidFill>
                  <a:srgbClr val="24292F"/>
                </a:solidFill>
                <a:latin typeface="ui-monospace"/>
              </a:rPr>
              <a:t> користи се да корисник унесе врсту</a:t>
            </a:r>
          </a:p>
          <a:p>
            <a:r>
              <a:rPr lang="sr-Latn-RS" b="0" i="0" dirty="0">
                <a:effectLst/>
                <a:latin typeface="ui-monospace"/>
              </a:rPr>
              <a:t>void</a:t>
            </a:r>
            <a:r>
              <a:rPr lang="sr-Latn-RS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sr-Latn-RS" b="0" i="0" dirty="0">
                <a:effectLst/>
                <a:latin typeface="ui-monospace"/>
              </a:rPr>
              <a:t>dva_igraca</a:t>
            </a:r>
            <a:r>
              <a:rPr lang="sr-Latn-RS" b="0" i="0" dirty="0">
                <a:solidFill>
                  <a:srgbClr val="24292F"/>
                </a:solidFill>
                <a:effectLst/>
                <a:latin typeface="ui-monospace"/>
              </a:rPr>
              <a:t>()</a:t>
            </a:r>
            <a:r>
              <a:rPr lang="sr-Cyrl-RS" b="0" i="0" dirty="0">
                <a:solidFill>
                  <a:srgbClr val="24292F"/>
                </a:solidFill>
                <a:effectLst/>
                <a:latin typeface="ui-monospace"/>
              </a:rPr>
              <a:t> је функција за два играча и она се користи да </a:t>
            </a:r>
            <a:r>
              <a:rPr lang="sr-Cyrl-RS" dirty="0">
                <a:solidFill>
                  <a:srgbClr val="24292F"/>
                </a:solidFill>
                <a:latin typeface="ui-monospace"/>
              </a:rPr>
              <a:t>два играча играју један против другог</a:t>
            </a:r>
          </a:p>
          <a:p>
            <a:r>
              <a:rPr lang="sr-Latn-RS" b="0" i="0" dirty="0">
                <a:effectLst/>
                <a:latin typeface="ui-monospace"/>
              </a:rPr>
              <a:t>void</a:t>
            </a:r>
            <a:r>
              <a:rPr lang="sr-Latn-RS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sr-Latn-RS" b="0" i="0" dirty="0">
                <a:effectLst/>
                <a:latin typeface="ui-monospace"/>
              </a:rPr>
              <a:t>kompjuter_easy</a:t>
            </a:r>
            <a:r>
              <a:rPr lang="sr-Latn-RS" b="0" i="0" dirty="0">
                <a:solidFill>
                  <a:srgbClr val="24292F"/>
                </a:solidFill>
                <a:effectLst/>
                <a:latin typeface="ui-monospace"/>
              </a:rPr>
              <a:t>()</a:t>
            </a:r>
            <a:r>
              <a:rPr lang="sr-Cyrl-RS" b="0" i="0" dirty="0">
                <a:solidFill>
                  <a:srgbClr val="24292F"/>
                </a:solidFill>
                <a:effectLst/>
                <a:latin typeface="ui-monospace"/>
              </a:rPr>
              <a:t> је функција која служи за игру једног ирача против комјутера на лакшем нивоу</a:t>
            </a:r>
          </a:p>
          <a:p>
            <a:r>
              <a:rPr lang="sr-Latn-RS" b="0" i="0" dirty="0">
                <a:effectLst/>
                <a:latin typeface="ui-monospace"/>
              </a:rPr>
              <a:t>void</a:t>
            </a:r>
            <a:r>
              <a:rPr lang="sr-Latn-RS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sr-Latn-RS" b="0" i="0" dirty="0">
                <a:effectLst/>
                <a:latin typeface="ui-monospace"/>
              </a:rPr>
              <a:t>kompjuter_hard</a:t>
            </a:r>
            <a:r>
              <a:rPr lang="sr-Latn-RS" b="0" i="0" dirty="0">
                <a:solidFill>
                  <a:srgbClr val="24292F"/>
                </a:solidFill>
                <a:effectLst/>
                <a:latin typeface="ui-monospace"/>
              </a:rPr>
              <a:t>()</a:t>
            </a:r>
            <a:r>
              <a:rPr lang="sr-Cyrl-RS" b="0" i="0" dirty="0">
                <a:solidFill>
                  <a:srgbClr val="24292F"/>
                </a:solidFill>
                <a:effectLst/>
                <a:latin typeface="ui-monospace"/>
              </a:rPr>
              <a:t> је функција која служи за игру једног ирача против комјутера на тежем нивоу</a:t>
            </a:r>
          </a:p>
          <a:p>
            <a:r>
              <a:rPr lang="sr-Latn-RS" b="0" i="0" dirty="0">
                <a:effectLst/>
                <a:latin typeface="ui-monospace"/>
              </a:rPr>
              <a:t>void</a:t>
            </a:r>
            <a:r>
              <a:rPr lang="sr-Latn-RS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sr-Latn-RS" b="0" i="0" dirty="0">
                <a:effectLst/>
                <a:latin typeface="ui-monospace"/>
              </a:rPr>
              <a:t>uvod</a:t>
            </a:r>
            <a:r>
              <a:rPr lang="sr-Latn-RS" b="0" i="0" dirty="0">
                <a:solidFill>
                  <a:srgbClr val="24292F"/>
                </a:solidFill>
                <a:effectLst/>
                <a:latin typeface="ui-monospace"/>
              </a:rPr>
              <a:t>()</a:t>
            </a:r>
            <a:r>
              <a:rPr lang="sr-Cyrl-RS" dirty="0">
                <a:solidFill>
                  <a:srgbClr val="24292F"/>
                </a:solidFill>
                <a:latin typeface="ui-monospace"/>
              </a:rPr>
              <a:t> је функција за уводни екран</a:t>
            </a:r>
          </a:p>
          <a:p>
            <a:r>
              <a:rPr lang="sr-Latn-RS" b="0" i="0" dirty="0">
                <a:effectLst/>
                <a:latin typeface="ui-monospace"/>
              </a:rPr>
              <a:t>void</a:t>
            </a:r>
            <a:r>
              <a:rPr lang="sr-Latn-RS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sr-Latn-RS" b="0" i="0" dirty="0">
                <a:effectLst/>
                <a:latin typeface="ui-monospace"/>
              </a:rPr>
              <a:t>delay</a:t>
            </a:r>
            <a:r>
              <a:rPr lang="sr-Cyrl-RS" b="0" i="0" dirty="0">
                <a:solidFill>
                  <a:srgbClr val="24292F"/>
                </a:solidFill>
                <a:effectLst/>
                <a:latin typeface="ui-monospace"/>
              </a:rPr>
              <a:t> је функција која се користи да чека одређено време </a:t>
            </a:r>
          </a:p>
          <a:p>
            <a:endParaRPr lang="sr-Cyrl-RS" dirty="0">
              <a:solidFill>
                <a:srgbClr val="24292F"/>
              </a:solidFill>
              <a:latin typeface="ui-monospace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5363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247B-55D7-C8F0-E35A-68B89EF6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72E34E-91FC-8395-A648-64FA3487B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381" y="566643"/>
            <a:ext cx="4625742" cy="292011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298635-60EA-4311-A8DE-C42D07BFA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065" y="3665187"/>
            <a:ext cx="6130954" cy="27100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901210-872C-56C2-1C8F-9E987363C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542" y="566643"/>
            <a:ext cx="5983317" cy="29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86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{2EE4B04A-072B-4641-B4B2-A28B19AA3874}tf11531919_win32</Template>
  <TotalTime>17</TotalTime>
  <Words>440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Avenir Next LT Pro</vt:lpstr>
      <vt:lpstr>Avenir Next LT Pro Light</vt:lpstr>
      <vt:lpstr>Calibri</vt:lpstr>
      <vt:lpstr>Garamond</vt:lpstr>
      <vt:lpstr>ui-monospace</vt:lpstr>
      <vt:lpstr>SavonVTI</vt:lpstr>
      <vt:lpstr>Икс-окс</vt:lpstr>
      <vt:lpstr>Икс-Окс</vt:lpstr>
      <vt:lpstr>1. опција</vt:lpstr>
      <vt:lpstr>2. И 3. опција</vt:lpstr>
      <vt:lpstr>Функције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Икс-окс</dc:title>
  <dc:creator>Vladimir Veljković</dc:creator>
  <cp:lastModifiedBy>Vladimir Veljković</cp:lastModifiedBy>
  <cp:revision>1</cp:revision>
  <dcterms:created xsi:type="dcterms:W3CDTF">2022-06-22T21:43:30Z</dcterms:created>
  <dcterms:modified xsi:type="dcterms:W3CDTF">2022-06-22T22:01:27Z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