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7T01:39:45.668"/>
    </inkml:context>
    <inkml:brush xml:id="br0">
      <inkml:brushProperty name="width" value="0.3" units="cm"/>
      <inkml:brushProperty name="height" value="0.6" units="cm"/>
      <inkml:brushProperty name="color" value="#FFFD6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0,'40'86,"-26"-66,148 164,-92-113,289 303,-283-296,3-2,3-5,50 33,-64-51,-26-26,1-2,1-1,0-3,2-1,1-2,0-3,1-2,0-1,23 0,120 35,-13 11,-81-25,1-4,1-5,4-3,131 3,0-11,156-13,-373 0,-1 0,1-2,-1 0,1 0,-1-2,0 0,0-1,-1 0,1-2,-1 0,-1 0,1-1,-1-1,-1 0,1-1,0-2,6-5,-5 3,1 1,1 1,0 0,0 1,1 0,1 2,15-7,240-33,-121 22,-111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7T01:39:47.573"/>
    </inkml:context>
    <inkml:brush xml:id="br0">
      <inkml:brushProperty name="width" value="0.3" units="cm"/>
      <inkml:brushProperty name="height" value="0.6" units="cm"/>
      <inkml:brushProperty name="color" value="#FFFD6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0,'56'21,"11"10,0 2,-2 4,-2 2,6 10,40 23,3-4,63 25,112 35,-282-127,1 0,-1 1,0 0,0 0,0 0,0 0,0 1,0 0,-1 0,1 0,-1 1,0-1,0 1,0 0,0 0,-1 0,0 1,0-1,0 1,0 0,-1 0,0 0,0 0,0 0,0 1,-1-1,0 0,0 1,-1-1,1 1,-1-1,0 1,-1 0,-7 15,0 0,-2 0,-1-1,0-1,-1 0,-1 0,-1-2,-1 1,0-2,-1 0,-1-1,-3 2,-71 77,-146 211,121-189,63-72,34-23,0 0,1 1,2 0,0 2,2 0,-5 12,-49 73,-58 13,62-68,45-33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7T01:40:47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6599 5260,'-27'5,"-666"196,199-96,-5-22,-3-22,-355-8,510-52,1-15,0-16,-27-18,274 34,2-4,1-3,0-6,2-3,1-4,2-4,1-5,3-3,-1-5,-11-27,3-5,3-4,4-4,5-3,3-5,5-2,5-4,-26-54,41 69,4-2,4-3,4-1,4-2,5-2,4-2,4 0,5-2,4 0,5-2,5 1,4-1,9-82,7 69,5 1,6 0,4 2,6 1,4 2,6 1,4 2,5 2,5 3,4 3,4 2,5 3,4 3,41-36,-10 25,4 6,5 4,3 5,5 6,3 5,3 5,3 6,123-44,60 0,5 14,4 13,3 15,3 14,2 15,2 14,46 14,-138 8,-1 11,0 11,235 47,-344-37,-2 5,0 5,-3 7,-2 4,-2 6,-2 6,109 72,-119-54,-4 5,-3 3,-5 6,-3 3,24 39,60 87,148 243,-241-333,-5 3,-7 4,34 93,-85-174,-2 1,-3 2,-3-1,-2 2,-3 0,-3 1,-2-1,-3 1,-3 0,-6 40,-7-19,-3 0,-4-2,-4 0,-3-2,-3-1,-4-1,-3-2,-4-2,-3-1,-41 56,-5-4,-6-5,-5-4,-58 47,62-67,-4-5,-3-4,-4-5,-4-5,-3-4,-101 44,-366 159,274-114,240-125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AE62E-468D-457F-B594-4039A290F806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C7EB-9F7E-4D4F-98EB-5B52A5A99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08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0846-9D8B-48C2-94DE-98962E7B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EF632-D060-433F-92DE-937345AB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73EFC-5C51-4345-92A2-54357DBD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FE604-29A1-4DC1-8A5C-0C765C71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049DD-BEA6-4B56-BAA5-53098B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53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FB91-A870-4F1E-9A01-A4FAD34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428E6-DC84-42B6-BB51-9BC171AE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76913-3830-4093-9D1B-9942F314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43377-914A-45CD-ADBD-116EE0C7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A22FE-1900-4305-87D5-BB18F388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1A8BC-79DD-4045-9431-463A64EF9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D4DFB-2C94-4200-B01A-4B5534FA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42D7B-784A-4A00-8B40-A661D0AF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76B10-558A-439E-9EB3-7897F73F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72FB8-8A58-425E-9646-8595CE89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EEC58-DBFD-4EA9-9E8E-F5DAFA4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82D0-9DBF-4FAC-96B6-4955F6B3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9B59C-CB46-4969-A8D4-6A57B4B9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EA9D0-2FA0-4018-9D94-3F9CB89A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349BF-8BB9-498C-840D-68E9D461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9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9C770-CE6F-4CDC-9FEB-C31CFBB2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D22E6-6845-44CC-A5D5-FFF64DBC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70FCE-A8E3-4C17-84BE-6E519C8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B9447-E07D-4AB6-8E44-D0C6B56F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54AB5-B9FB-4B98-96A0-D86BD77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D331D-9DDD-4E1E-870A-64D017AF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EA3CD-479A-4666-B32B-97A19A204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D3C39-0534-4F0F-80DE-3A9869D4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46C0C-F23F-4C6A-8BAE-D0C8148D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CF9DD-7163-4889-8AB9-A43968F1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66A88-7B57-4F01-9EF5-D51A0FAB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955-FF0D-4C1A-9A4A-8982B2E4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BA793-4DDC-477C-9058-65D934E3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7CEEE-0878-418D-A57C-8AC71B4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33ACA-464E-4640-BACF-6487414C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AEA08-E358-4695-A890-9ED4665A3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31E52-A09B-4AFF-BA9E-9B3648F4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6F24B-9414-4189-A2CE-67051E7A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0020-2A36-43A0-B4A4-434A2139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5620C-2F22-451A-A58B-52C732D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B0338-3A90-49CF-971B-A1FE71C8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83B92-2E23-4AEE-A293-85EA5B6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9B68C3-3B8A-4BE0-9BFC-B8AC5B47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5EC5E-110E-4739-ABDE-9BD78217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DD16E-5F78-4D13-92DB-3CAE1295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FF34-52EE-4AE9-8038-C7DC5C59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1263-E625-4289-A93D-8C5430BA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F924A-5F00-4053-9331-20CA7C04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1C7E2-1DD6-48F7-ABC5-34AE892E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1536E-7ED7-4CF2-9B36-1A089908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6C15D-FD9A-41CC-82EC-71FF6B08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8F69B-93F7-4615-9EE7-B3CA20CC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6693-8B14-4CEA-94BC-2BE49B30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D684DC-CF83-4193-A65B-3465151BB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908D9-60BF-4A2B-ACBA-4BC6C113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0E939-7ED6-42AF-827F-8DAB3CBD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686FD-36DE-474C-8BC9-0D77C601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4F0A1-868C-4144-B663-80A9D76E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4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CBA4DF-7123-48CB-97C9-018AC9F2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A25F1-79BD-4686-BC54-94D368D0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A43EC-D312-47FA-B94A-26121F9F1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5A17-E591-4334-834B-52F8B6101A5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47F7-A934-42F1-84E2-9AACB50AA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E85DE-AAA9-46A9-9360-AA0B000DC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AEB9-D103-421F-9F6F-36F28CDBC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1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2%AC%EB%9E%8C-%EA%B0%84%EB%8B%A8%ED%9E%88-%EB%AF%B8%EB%8B%88%EB%A9%80-%EB%82%A8%EC%9E%90-%EA%B2%80%EC%A0%95-%ED%9D%91%EC%9D%B8%EA%B3%BC-%EB%B0%B1%EC%9D%B8-141704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pixabay.com/ko/%EC%82%AC%EB%9E%8C-%EA%B0%84%EB%8B%A8%ED%9E%88-%EB%AF%B8%EB%8B%88%EB%A9%80-%EB%82%A8%EC%9E%90-%EA%B2%80%EC%A0%95-%ED%9D%91%EC%9D%B8%EA%B3%BC-%EB%B0%B1%EC%9D%B8-1417046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0%9D%EC%B2%B4_%EA%B4%80%EB%A6%AC_%EA%B7%B8%EB%A3%B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E8F783D-A2AB-40DD-8AA0-1B690515972D}"/>
              </a:ext>
            </a:extLst>
          </p:cNvPr>
          <p:cNvSpPr/>
          <p:nvPr/>
        </p:nvSpPr>
        <p:spPr>
          <a:xfrm>
            <a:off x="3861555" y="79077"/>
            <a:ext cx="1020934" cy="8167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App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5D0F9CDD-32FA-4AC9-9FC6-F2CE87D0BFA7}"/>
              </a:ext>
            </a:extLst>
          </p:cNvPr>
          <p:cNvSpPr/>
          <p:nvPr/>
        </p:nvSpPr>
        <p:spPr>
          <a:xfrm>
            <a:off x="6473070" y="203364"/>
            <a:ext cx="781235" cy="568171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688A8B-50F1-4937-B8F6-392DF2FBEE27}"/>
              </a:ext>
            </a:extLst>
          </p:cNvPr>
          <p:cNvCxnSpPr>
            <a:cxnSpLocks/>
          </p:cNvCxnSpPr>
          <p:nvPr/>
        </p:nvCxnSpPr>
        <p:spPr>
          <a:xfrm flipH="1">
            <a:off x="5065962" y="540716"/>
            <a:ext cx="108307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47E335-4AAD-4E58-8182-D8AB92881998}"/>
              </a:ext>
            </a:extLst>
          </p:cNvPr>
          <p:cNvSpPr/>
          <p:nvPr/>
        </p:nvSpPr>
        <p:spPr>
          <a:xfrm>
            <a:off x="1289370" y="1482489"/>
            <a:ext cx="1526959" cy="5681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App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0638C-5991-43FE-ABFA-7999C6AB9340}"/>
              </a:ext>
            </a:extLst>
          </p:cNvPr>
          <p:cNvSpPr/>
          <p:nvPr/>
        </p:nvSpPr>
        <p:spPr>
          <a:xfrm>
            <a:off x="5870988" y="1482488"/>
            <a:ext cx="1543236" cy="5681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App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0DF4DBB2-574E-4019-A2E2-6096CF8F845A}"/>
              </a:ext>
            </a:extLst>
          </p:cNvPr>
          <p:cNvSpPr/>
          <p:nvPr/>
        </p:nvSpPr>
        <p:spPr>
          <a:xfrm>
            <a:off x="6332511" y="395713"/>
            <a:ext cx="781235" cy="56817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01A25B3-6D02-4613-A5B7-D263C2BBB3DD}"/>
              </a:ext>
            </a:extLst>
          </p:cNvPr>
          <p:cNvSpPr/>
          <p:nvPr/>
        </p:nvSpPr>
        <p:spPr>
          <a:xfrm>
            <a:off x="9558884" y="1494868"/>
            <a:ext cx="781235" cy="56817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C040E2-7949-4107-9942-D272F6F86383}"/>
              </a:ext>
            </a:extLst>
          </p:cNvPr>
          <p:cNvCxnSpPr>
            <a:cxnSpLocks/>
          </p:cNvCxnSpPr>
          <p:nvPr/>
        </p:nvCxnSpPr>
        <p:spPr>
          <a:xfrm flipH="1">
            <a:off x="3030875" y="1608256"/>
            <a:ext cx="2688453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783D67-919A-4CB0-B8D8-09A30FCF720F}"/>
              </a:ext>
            </a:extLst>
          </p:cNvPr>
          <p:cNvCxnSpPr>
            <a:cxnSpLocks/>
          </p:cNvCxnSpPr>
          <p:nvPr/>
        </p:nvCxnSpPr>
        <p:spPr>
          <a:xfrm flipH="1">
            <a:off x="3030875" y="1964842"/>
            <a:ext cx="2688453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C2B5A-0B51-4DFE-97B5-73471ED75A74}"/>
              </a:ext>
            </a:extLst>
          </p:cNvPr>
          <p:cNvSpPr/>
          <p:nvPr/>
        </p:nvSpPr>
        <p:spPr>
          <a:xfrm>
            <a:off x="688529" y="2608648"/>
            <a:ext cx="2627788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BoardListCommand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7354F-79C8-4307-9D33-45ADC240D36A}"/>
              </a:ext>
            </a:extLst>
          </p:cNvPr>
          <p:cNvSpPr/>
          <p:nvPr/>
        </p:nvSpPr>
        <p:spPr>
          <a:xfrm>
            <a:off x="688529" y="3231563"/>
            <a:ext cx="2627788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BoardAddCommand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8BD35-16DD-4FFD-986C-E952786BCB2A}"/>
              </a:ext>
            </a:extLst>
          </p:cNvPr>
          <p:cNvSpPr/>
          <p:nvPr/>
        </p:nvSpPr>
        <p:spPr>
          <a:xfrm>
            <a:off x="5398132" y="2604204"/>
            <a:ext cx="2083294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BoardListServer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9DE25C-91C5-4FE7-A327-E37A7047745E}"/>
              </a:ext>
            </a:extLst>
          </p:cNvPr>
          <p:cNvSpPr/>
          <p:nvPr/>
        </p:nvSpPr>
        <p:spPr>
          <a:xfrm>
            <a:off x="5396655" y="3231563"/>
            <a:ext cx="2083294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BoardAddServer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1C04B9-F0DA-4928-A803-7D4D3222FA4F}"/>
              </a:ext>
            </a:extLst>
          </p:cNvPr>
          <p:cNvSpPr/>
          <p:nvPr/>
        </p:nvSpPr>
        <p:spPr>
          <a:xfrm>
            <a:off x="10544811" y="2494544"/>
            <a:ext cx="2106964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List &lt;Board&gt;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F02046-A409-4100-B190-C0A8E9B1CEA1}"/>
              </a:ext>
            </a:extLst>
          </p:cNvPr>
          <p:cNvCxnSpPr>
            <a:cxnSpLocks/>
          </p:cNvCxnSpPr>
          <p:nvPr/>
        </p:nvCxnSpPr>
        <p:spPr>
          <a:xfrm>
            <a:off x="10086384" y="2280143"/>
            <a:ext cx="0" cy="108566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24A122-333D-4B44-8DC2-54368FFD6EDD}"/>
              </a:ext>
            </a:extLst>
          </p:cNvPr>
          <p:cNvSpPr txBox="1"/>
          <p:nvPr/>
        </p:nvSpPr>
        <p:spPr>
          <a:xfrm>
            <a:off x="10074056" y="269240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4C2F9E-F1ED-4FF1-97DA-873E467381BD}"/>
              </a:ext>
            </a:extLst>
          </p:cNvPr>
          <p:cNvCxnSpPr>
            <a:cxnSpLocks/>
          </p:cNvCxnSpPr>
          <p:nvPr/>
        </p:nvCxnSpPr>
        <p:spPr>
          <a:xfrm flipV="1">
            <a:off x="9748164" y="2280144"/>
            <a:ext cx="0" cy="116892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E0CF45-D1E6-4A9B-84BC-C41FC0BD0DE6}"/>
              </a:ext>
            </a:extLst>
          </p:cNvPr>
          <p:cNvSpPr txBox="1"/>
          <p:nvPr/>
        </p:nvSpPr>
        <p:spPr>
          <a:xfrm>
            <a:off x="9245602" y="27112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로딩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554497-BF13-4087-95AF-56A91585A876}"/>
              </a:ext>
            </a:extLst>
          </p:cNvPr>
          <p:cNvSpPr txBox="1"/>
          <p:nvPr/>
        </p:nvSpPr>
        <p:spPr>
          <a:xfrm>
            <a:off x="4125697" y="1196258"/>
            <a:ext cx="4924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통신</a:t>
            </a:r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4DC773BF-C4C9-46F4-82C1-5DD62CAA3C1C}"/>
              </a:ext>
            </a:extLst>
          </p:cNvPr>
          <p:cNvSpPr/>
          <p:nvPr/>
        </p:nvSpPr>
        <p:spPr>
          <a:xfrm>
            <a:off x="10499297" y="1438358"/>
            <a:ext cx="2337786" cy="2308208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EFB6E6-2E07-4C0C-9CAD-61F41513F158}"/>
              </a:ext>
            </a:extLst>
          </p:cNvPr>
          <p:cNvSpPr/>
          <p:nvPr/>
        </p:nvSpPr>
        <p:spPr>
          <a:xfrm>
            <a:off x="8696198" y="3562820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BoardObjectFileDao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E49A75-B5FD-4016-8DF8-022B0766E2EF}"/>
              </a:ext>
            </a:extLst>
          </p:cNvPr>
          <p:cNvSpPr txBox="1"/>
          <p:nvPr/>
        </p:nvSpPr>
        <p:spPr>
          <a:xfrm>
            <a:off x="11389988" y="33483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처리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410BD-AC5B-4BBA-87C5-BF3F52206D47}"/>
              </a:ext>
            </a:extLst>
          </p:cNvPr>
          <p:cNvSpPr txBox="1"/>
          <p:nvPr/>
        </p:nvSpPr>
        <p:spPr>
          <a:xfrm>
            <a:off x="11875246" y="4764011"/>
            <a:ext cx="6335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XML</a:t>
            </a:r>
            <a:br>
              <a:rPr kumimoji="1" lang="en-US" altLang="ja-JP" sz="1400" dirty="0">
                <a:latin typeface="나눔스퀘어_ac Bold" panose="020B0600000101010101" pitchFamily="50" charset="-127"/>
              </a:rPr>
            </a:br>
            <a:r>
              <a:rPr kumimoji="1" lang="ko-KR" altLang="en-US" sz="1400" dirty="0">
                <a:latin typeface="나눔스퀘어_ac Bold" panose="020B0600000101010101" pitchFamily="50" charset="-127"/>
              </a:rPr>
              <a:t>↓</a:t>
            </a:r>
            <a:endParaRPr kumimoji="1" lang="en-US" altLang="ja-JP" sz="1400" dirty="0">
              <a:latin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latin typeface="나눔스퀘어_ac Bold" panose="020B0600000101010101" pitchFamily="50" charset="-127"/>
              </a:rPr>
              <a:t>JSON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981CAB-C0D1-426C-BA58-B3CDB5F21B77}"/>
              </a:ext>
            </a:extLst>
          </p:cNvPr>
          <p:cNvSpPr/>
          <p:nvPr/>
        </p:nvSpPr>
        <p:spPr>
          <a:xfrm>
            <a:off x="8702709" y="4052206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BoardJsonFileDao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CB4CFB-764A-448D-97C3-D25B36EB739C}"/>
              </a:ext>
            </a:extLst>
          </p:cNvPr>
          <p:cNvCxnSpPr>
            <a:cxnSpLocks/>
          </p:cNvCxnSpPr>
          <p:nvPr/>
        </p:nvCxnSpPr>
        <p:spPr>
          <a:xfrm flipH="1">
            <a:off x="3436804" y="2734498"/>
            <a:ext cx="18060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A7FF7F-0886-42FE-932D-AF336D7D25AC}"/>
              </a:ext>
            </a:extLst>
          </p:cNvPr>
          <p:cNvCxnSpPr>
            <a:cxnSpLocks/>
          </p:cNvCxnSpPr>
          <p:nvPr/>
        </p:nvCxnSpPr>
        <p:spPr>
          <a:xfrm flipH="1">
            <a:off x="3436804" y="3039214"/>
            <a:ext cx="180609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C259A3-3944-49F3-9DBB-E848DC4A3ACF}"/>
              </a:ext>
            </a:extLst>
          </p:cNvPr>
          <p:cNvSpPr txBox="1"/>
          <p:nvPr/>
        </p:nvSpPr>
        <p:spPr>
          <a:xfrm>
            <a:off x="4033614" y="2752071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</a:t>
            </a:r>
            <a:endParaRPr kumimoji="1" lang="ja-JP" altLang="en-US" sz="1400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67D1EF-2819-4E68-98B9-649D6CA811F9}"/>
              </a:ext>
            </a:extLst>
          </p:cNvPr>
          <p:cNvCxnSpPr>
            <a:cxnSpLocks/>
          </p:cNvCxnSpPr>
          <p:nvPr/>
        </p:nvCxnSpPr>
        <p:spPr>
          <a:xfrm flipH="1">
            <a:off x="3436804" y="3298241"/>
            <a:ext cx="18060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C65E6-E0D1-4656-A8B2-270DB9F84391}"/>
              </a:ext>
            </a:extLst>
          </p:cNvPr>
          <p:cNvCxnSpPr>
            <a:cxnSpLocks/>
          </p:cNvCxnSpPr>
          <p:nvPr/>
        </p:nvCxnSpPr>
        <p:spPr>
          <a:xfrm flipH="1">
            <a:off x="3436804" y="3602957"/>
            <a:ext cx="180609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A81C3F-FC19-4EF2-9486-00E0A402CFF9}"/>
              </a:ext>
            </a:extLst>
          </p:cNvPr>
          <p:cNvSpPr txBox="1"/>
          <p:nvPr/>
        </p:nvSpPr>
        <p:spPr>
          <a:xfrm>
            <a:off x="4033614" y="3315814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</a:t>
            </a:r>
            <a:endParaRPr kumimoji="1" lang="ja-JP" altLang="en-US" sz="1400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D55482F-ADE6-4DAE-820D-53A8D047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7918" y="1500876"/>
            <a:ext cx="655950" cy="1304652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ADA18A-E888-4CD2-BCD7-1175DD12BF88}"/>
              </a:ext>
            </a:extLst>
          </p:cNvPr>
          <p:cNvCxnSpPr>
            <a:cxnSpLocks/>
          </p:cNvCxnSpPr>
          <p:nvPr/>
        </p:nvCxnSpPr>
        <p:spPr>
          <a:xfrm flipH="1">
            <a:off x="-47456" y="1766573"/>
            <a:ext cx="108307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5899A5-741B-47C9-8F95-FB7541301C2B}"/>
              </a:ext>
            </a:extLst>
          </p:cNvPr>
          <p:cNvSpPr txBox="1"/>
          <p:nvPr/>
        </p:nvSpPr>
        <p:spPr>
          <a:xfrm>
            <a:off x="-123476" y="134098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“/board/list”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A3CAF8-1963-4C4F-A262-72684C2B3DAF}"/>
              </a:ext>
            </a:extLst>
          </p:cNvPr>
          <p:cNvSpPr/>
          <p:nvPr/>
        </p:nvSpPr>
        <p:spPr>
          <a:xfrm>
            <a:off x="8702709" y="4541592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BoardCsvFileDao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96619C-28C3-4182-9AD8-00A522BAB2AC}"/>
              </a:ext>
            </a:extLst>
          </p:cNvPr>
          <p:cNvSpPr txBox="1"/>
          <p:nvPr/>
        </p:nvSpPr>
        <p:spPr>
          <a:xfrm>
            <a:off x="5719328" y="366657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</a:t>
            </a:r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와의 통신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04A384-B046-46C4-AF89-589C5842EC58}"/>
              </a:ext>
            </a:extLst>
          </p:cNvPr>
          <p:cNvCxnSpPr>
            <a:cxnSpLocks/>
          </p:cNvCxnSpPr>
          <p:nvPr/>
        </p:nvCxnSpPr>
        <p:spPr>
          <a:xfrm flipH="1">
            <a:off x="7562605" y="1773494"/>
            <a:ext cx="185717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3A70BC9-A31A-4000-B493-15733FE1A8F2}"/>
              </a:ext>
            </a:extLst>
          </p:cNvPr>
          <p:cNvCxnSpPr>
            <a:cxnSpLocks/>
          </p:cNvCxnSpPr>
          <p:nvPr/>
        </p:nvCxnSpPr>
        <p:spPr>
          <a:xfrm flipH="1" flipV="1">
            <a:off x="4967642" y="803904"/>
            <a:ext cx="891848" cy="56706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D3DDEF-B624-4195-ACFA-C38EDD7FF99A}"/>
              </a:ext>
            </a:extLst>
          </p:cNvPr>
          <p:cNvCxnSpPr>
            <a:cxnSpLocks/>
          </p:cNvCxnSpPr>
          <p:nvPr/>
        </p:nvCxnSpPr>
        <p:spPr>
          <a:xfrm flipV="1">
            <a:off x="2872849" y="825871"/>
            <a:ext cx="845372" cy="54399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C8727C-CFD7-436A-9D95-94115FFB60C8}"/>
              </a:ext>
            </a:extLst>
          </p:cNvPr>
          <p:cNvSpPr/>
          <p:nvPr/>
        </p:nvSpPr>
        <p:spPr>
          <a:xfrm>
            <a:off x="8702709" y="5042528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BoardOracleDBDao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F648E6-C8F7-4536-B432-7B81FCD0A5F2}"/>
              </a:ext>
            </a:extLst>
          </p:cNvPr>
          <p:cNvSpPr/>
          <p:nvPr/>
        </p:nvSpPr>
        <p:spPr>
          <a:xfrm>
            <a:off x="8702709" y="5544975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BoardMySQLDBFileDao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98508B-F84C-4DD5-BF66-DD60E30A0167}"/>
              </a:ext>
            </a:extLst>
          </p:cNvPr>
          <p:cNvSpPr/>
          <p:nvPr/>
        </p:nvSpPr>
        <p:spPr>
          <a:xfrm>
            <a:off x="8702709" y="6047422"/>
            <a:ext cx="2641546" cy="4350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BoardMSSQLDBFileDao</a:t>
            </a:r>
            <a:endParaRPr kumimoji="1" lang="ja-JP" altLang="en-US" sz="16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B9F4E4-2C86-4E8E-8EC2-549544DC98D1}"/>
              </a:ext>
            </a:extLst>
          </p:cNvPr>
          <p:cNvSpPr/>
          <p:nvPr/>
        </p:nvSpPr>
        <p:spPr>
          <a:xfrm>
            <a:off x="5259561" y="4721416"/>
            <a:ext cx="2427018" cy="642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 Interface &gt;&gt;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27F732CF-3FBD-4210-828A-0A9C901CEE3F}"/>
              </a:ext>
            </a:extLst>
          </p:cNvPr>
          <p:cNvSpPr/>
          <p:nvPr/>
        </p:nvSpPr>
        <p:spPr>
          <a:xfrm>
            <a:off x="8010940" y="3632480"/>
            <a:ext cx="446828" cy="2879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6852-01FC-4392-87A6-23AC2A36E07D}"/>
              </a:ext>
            </a:extLst>
          </p:cNvPr>
          <p:cNvSpPr txBox="1"/>
          <p:nvPr/>
        </p:nvSpPr>
        <p:spPr>
          <a:xfrm>
            <a:off x="269613" y="4247082"/>
            <a:ext cx="27029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</a:rPr>
              <a:t>                         객체화 </a:t>
            </a:r>
            <a:r>
              <a:rPr lang="en-US" altLang="ko-KR" sz="1400" dirty="0">
                <a:latin typeface="나눔스퀘어_ac Bold" panose="020B0600000101010101" pitchFamily="50" charset="-127"/>
              </a:rPr>
              <a:t>= </a:t>
            </a: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</a:rPr>
              <a:t>명령 </a:t>
            </a:r>
            <a:r>
              <a:rPr lang="en-US" altLang="ko-KR" sz="1400" dirty="0">
                <a:latin typeface="나눔스퀘어_ac Bold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_ac Bold" panose="020B0600000101010101" pitchFamily="50" charset="-127"/>
              </a:rPr>
              <a:t>메서드   클래스로 정의 </a:t>
            </a:r>
            <a:endParaRPr lang="en-US" altLang="ko-KR" sz="1400" dirty="0">
              <a:latin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 Bold" panose="020B0600000101010101" pitchFamily="50" charset="-127"/>
              </a:rPr>
              <a:t>                      = </a:t>
            </a:r>
            <a:r>
              <a:rPr lang="ko-KR" altLang="en-US" sz="1400" dirty="0">
                <a:latin typeface="나눔스퀘어_ac Bold" panose="020B0600000101010101" pitchFamily="50" charset="-127"/>
              </a:rPr>
              <a:t>캡슐화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C03D718-1156-4B59-9F76-E7E1B01D4F23}"/>
              </a:ext>
            </a:extLst>
          </p:cNvPr>
          <p:cNvSpPr/>
          <p:nvPr/>
        </p:nvSpPr>
        <p:spPr>
          <a:xfrm>
            <a:off x="993364" y="4313405"/>
            <a:ext cx="592012" cy="587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B47E335-4AAD-4E58-8182-D8AB92881998}"/>
              </a:ext>
            </a:extLst>
          </p:cNvPr>
          <p:cNvSpPr/>
          <p:nvPr/>
        </p:nvSpPr>
        <p:spPr>
          <a:xfrm>
            <a:off x="2322019" y="641066"/>
            <a:ext cx="1526959" cy="5681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App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0638C-5991-43FE-ABFA-7999C6AB9340}"/>
              </a:ext>
            </a:extLst>
          </p:cNvPr>
          <p:cNvSpPr/>
          <p:nvPr/>
        </p:nvSpPr>
        <p:spPr>
          <a:xfrm>
            <a:off x="6903637" y="641065"/>
            <a:ext cx="1543236" cy="5681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App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C040E2-7949-4107-9942-D272F6F86383}"/>
              </a:ext>
            </a:extLst>
          </p:cNvPr>
          <p:cNvCxnSpPr>
            <a:cxnSpLocks/>
          </p:cNvCxnSpPr>
          <p:nvPr/>
        </p:nvCxnSpPr>
        <p:spPr>
          <a:xfrm flipH="1">
            <a:off x="4063524" y="766833"/>
            <a:ext cx="2688453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783D67-919A-4CB0-B8D8-09A30FCF720F}"/>
              </a:ext>
            </a:extLst>
          </p:cNvPr>
          <p:cNvCxnSpPr>
            <a:cxnSpLocks/>
          </p:cNvCxnSpPr>
          <p:nvPr/>
        </p:nvCxnSpPr>
        <p:spPr>
          <a:xfrm flipH="1">
            <a:off x="4038314" y="1095987"/>
            <a:ext cx="2688453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C2B5A-0B51-4DFE-97B5-73471ED75A74}"/>
              </a:ext>
            </a:extLst>
          </p:cNvPr>
          <p:cNvSpPr/>
          <p:nvPr/>
        </p:nvSpPr>
        <p:spPr>
          <a:xfrm>
            <a:off x="1721178" y="1767225"/>
            <a:ext cx="2627788" cy="435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BoardListCommand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7354F-79C8-4307-9D33-45ADC240D36A}"/>
              </a:ext>
            </a:extLst>
          </p:cNvPr>
          <p:cNvSpPr/>
          <p:nvPr/>
        </p:nvSpPr>
        <p:spPr>
          <a:xfrm>
            <a:off x="1721178" y="2390140"/>
            <a:ext cx="2627788" cy="435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BoardAddCommand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8BD35-16DD-4FFD-986C-E952786BCB2A}"/>
              </a:ext>
            </a:extLst>
          </p:cNvPr>
          <p:cNvSpPr/>
          <p:nvPr/>
        </p:nvSpPr>
        <p:spPr>
          <a:xfrm>
            <a:off x="6430781" y="1762781"/>
            <a:ext cx="2083294" cy="435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BoardListServer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9DE25C-91C5-4FE7-A327-E37A7047745E}"/>
              </a:ext>
            </a:extLst>
          </p:cNvPr>
          <p:cNvSpPr/>
          <p:nvPr/>
        </p:nvSpPr>
        <p:spPr>
          <a:xfrm>
            <a:off x="6429304" y="2390140"/>
            <a:ext cx="2083294" cy="4350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BoardAddServer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554497-BF13-4087-95AF-56A91585A876}"/>
              </a:ext>
            </a:extLst>
          </p:cNvPr>
          <p:cNvSpPr txBox="1"/>
          <p:nvPr/>
        </p:nvSpPr>
        <p:spPr>
          <a:xfrm>
            <a:off x="5158346" y="354835"/>
            <a:ext cx="4924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/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EFB6E6-2E07-4C0C-9CAD-61F41513F158}"/>
              </a:ext>
            </a:extLst>
          </p:cNvPr>
          <p:cNvSpPr/>
          <p:nvPr/>
        </p:nvSpPr>
        <p:spPr>
          <a:xfrm>
            <a:off x="9738747" y="3289080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BoardObjectFileDao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981CAB-C0D1-426C-BA58-B3CDB5F21B77}"/>
              </a:ext>
            </a:extLst>
          </p:cNvPr>
          <p:cNvSpPr/>
          <p:nvPr/>
        </p:nvSpPr>
        <p:spPr>
          <a:xfrm>
            <a:off x="9745258" y="3778466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BoardJsonFileDao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CB4CFB-764A-448D-97C3-D25B36EB739C}"/>
              </a:ext>
            </a:extLst>
          </p:cNvPr>
          <p:cNvCxnSpPr>
            <a:cxnSpLocks/>
          </p:cNvCxnSpPr>
          <p:nvPr/>
        </p:nvCxnSpPr>
        <p:spPr>
          <a:xfrm flipH="1">
            <a:off x="4469453" y="1893075"/>
            <a:ext cx="18060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A7FF7F-0886-42FE-932D-AF336D7D25AC}"/>
              </a:ext>
            </a:extLst>
          </p:cNvPr>
          <p:cNvCxnSpPr>
            <a:cxnSpLocks/>
          </p:cNvCxnSpPr>
          <p:nvPr/>
        </p:nvCxnSpPr>
        <p:spPr>
          <a:xfrm flipH="1">
            <a:off x="4469453" y="2197791"/>
            <a:ext cx="18060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C259A3-3944-49F3-9DBB-E848DC4A3ACF}"/>
              </a:ext>
            </a:extLst>
          </p:cNvPr>
          <p:cNvSpPr txBox="1"/>
          <p:nvPr/>
        </p:nvSpPr>
        <p:spPr>
          <a:xfrm>
            <a:off x="4889933" y="1910648"/>
            <a:ext cx="1008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 전송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67D1EF-2819-4E68-98B9-649D6CA811F9}"/>
              </a:ext>
            </a:extLst>
          </p:cNvPr>
          <p:cNvCxnSpPr>
            <a:cxnSpLocks/>
          </p:cNvCxnSpPr>
          <p:nvPr/>
        </p:nvCxnSpPr>
        <p:spPr>
          <a:xfrm flipH="1">
            <a:off x="4469453" y="2456818"/>
            <a:ext cx="18060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C65E6-E0D1-4656-A8B2-270DB9F84391}"/>
              </a:ext>
            </a:extLst>
          </p:cNvPr>
          <p:cNvCxnSpPr>
            <a:cxnSpLocks/>
          </p:cNvCxnSpPr>
          <p:nvPr/>
        </p:nvCxnSpPr>
        <p:spPr>
          <a:xfrm flipH="1">
            <a:off x="4469453" y="2761534"/>
            <a:ext cx="18060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A81C3F-FC19-4EF2-9486-00E0A402CFF9}"/>
              </a:ext>
            </a:extLst>
          </p:cNvPr>
          <p:cNvSpPr txBox="1"/>
          <p:nvPr/>
        </p:nvSpPr>
        <p:spPr>
          <a:xfrm>
            <a:off x="5066263" y="2474391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D55482F-ADE6-4DAE-820D-53A8D047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4731" y="659453"/>
            <a:ext cx="655950" cy="1304652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ADA18A-E888-4CD2-BCD7-1175DD12BF88}"/>
              </a:ext>
            </a:extLst>
          </p:cNvPr>
          <p:cNvCxnSpPr>
            <a:cxnSpLocks/>
          </p:cNvCxnSpPr>
          <p:nvPr/>
        </p:nvCxnSpPr>
        <p:spPr>
          <a:xfrm flipH="1">
            <a:off x="985193" y="925150"/>
            <a:ext cx="108307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5899A5-741B-47C9-8F95-FB7541301C2B}"/>
              </a:ext>
            </a:extLst>
          </p:cNvPr>
          <p:cNvSpPr txBox="1"/>
          <p:nvPr/>
        </p:nvSpPr>
        <p:spPr>
          <a:xfrm>
            <a:off x="909173" y="499557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“/board/list”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A3CAF8-1963-4C4F-A262-72684C2B3DAF}"/>
              </a:ext>
            </a:extLst>
          </p:cNvPr>
          <p:cNvSpPr/>
          <p:nvPr/>
        </p:nvSpPr>
        <p:spPr>
          <a:xfrm>
            <a:off x="9745258" y="4267852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BoardCsvFileDao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C8727C-CFD7-436A-9D95-94115FFB60C8}"/>
              </a:ext>
            </a:extLst>
          </p:cNvPr>
          <p:cNvSpPr/>
          <p:nvPr/>
        </p:nvSpPr>
        <p:spPr>
          <a:xfrm>
            <a:off x="9745258" y="4768788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BoardOracleDBDao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F648E6-C8F7-4536-B432-7B81FCD0A5F2}"/>
              </a:ext>
            </a:extLst>
          </p:cNvPr>
          <p:cNvSpPr/>
          <p:nvPr/>
        </p:nvSpPr>
        <p:spPr>
          <a:xfrm>
            <a:off x="9745258" y="5271235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BoardMySQLDBFileDao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98508B-F84C-4DD5-BF66-DD60E30A0167}"/>
              </a:ext>
            </a:extLst>
          </p:cNvPr>
          <p:cNvSpPr/>
          <p:nvPr/>
        </p:nvSpPr>
        <p:spPr>
          <a:xfrm>
            <a:off x="9745258" y="5773682"/>
            <a:ext cx="2420507" cy="435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나눔스퀘어_ac Bold" panose="020B0600000101010101" pitchFamily="50" charset="-127"/>
              </a:rPr>
              <a:t>BoardMSSQLDBFileDao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B9F4E4-2C86-4E8E-8EC2-549544DC98D1}"/>
              </a:ext>
            </a:extLst>
          </p:cNvPr>
          <p:cNvSpPr/>
          <p:nvPr/>
        </p:nvSpPr>
        <p:spPr>
          <a:xfrm>
            <a:off x="9730458" y="1983053"/>
            <a:ext cx="2427018" cy="642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 Interface &gt;&gt;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C03D718-1156-4B59-9F76-E7E1B01D4F23}"/>
              </a:ext>
            </a:extLst>
          </p:cNvPr>
          <p:cNvSpPr/>
          <p:nvPr/>
        </p:nvSpPr>
        <p:spPr>
          <a:xfrm>
            <a:off x="4388324" y="1592491"/>
            <a:ext cx="2029705" cy="1431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E02B86-0DC6-4375-9188-F1E7E8D186BB}"/>
              </a:ext>
            </a:extLst>
          </p:cNvPr>
          <p:cNvSpPr txBox="1"/>
          <p:nvPr/>
        </p:nvSpPr>
        <p:spPr>
          <a:xfrm>
            <a:off x="-332100" y="63573"/>
            <a:ext cx="27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Proxy </a:t>
            </a:r>
            <a:r>
              <a:rPr kumimoji="1"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 이유</a:t>
            </a:r>
            <a:endParaRPr kumimoji="1" lang="ja-JP" altLang="en-US" dirty="0">
              <a:highlight>
                <a:srgbClr val="FFFF00"/>
              </a:highlight>
              <a:latin typeface="나눔스퀘어_ac Bold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D3823F2-8EEA-4143-97E1-7A337BDDBB6D}"/>
              </a:ext>
            </a:extLst>
          </p:cNvPr>
          <p:cNvCxnSpPr>
            <a:cxnSpLocks/>
          </p:cNvCxnSpPr>
          <p:nvPr/>
        </p:nvCxnSpPr>
        <p:spPr>
          <a:xfrm flipH="1" flipV="1">
            <a:off x="8670770" y="1983053"/>
            <a:ext cx="924066" cy="21473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0177FD-73F1-4024-B4DD-8A75F375193F}"/>
              </a:ext>
            </a:extLst>
          </p:cNvPr>
          <p:cNvCxnSpPr>
            <a:cxnSpLocks/>
          </p:cNvCxnSpPr>
          <p:nvPr/>
        </p:nvCxnSpPr>
        <p:spPr>
          <a:xfrm flipH="1">
            <a:off x="8659495" y="2456818"/>
            <a:ext cx="935341" cy="11965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5DEC1D-3784-484E-AFD1-01D9E612811F}"/>
              </a:ext>
            </a:extLst>
          </p:cNvPr>
          <p:cNvSpPr txBox="1"/>
          <p:nvPr/>
        </p:nvSpPr>
        <p:spPr>
          <a:xfrm>
            <a:off x="8553433" y="2166614"/>
            <a:ext cx="103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Call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A575-42FC-4BB0-AD3E-297BC43285B5}"/>
              </a:ext>
            </a:extLst>
          </p:cNvPr>
          <p:cNvSpPr txBox="1"/>
          <p:nvPr/>
        </p:nvSpPr>
        <p:spPr>
          <a:xfrm>
            <a:off x="10191164" y="2973004"/>
            <a:ext cx="152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간접적으로 사용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C37868-A69A-4813-B112-2A5B655FE26B}"/>
              </a:ext>
            </a:extLst>
          </p:cNvPr>
          <p:cNvSpPr txBox="1"/>
          <p:nvPr/>
        </p:nvSpPr>
        <p:spPr>
          <a:xfrm>
            <a:off x="4192923" y="3091850"/>
            <a:ext cx="242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문제 </a:t>
            </a:r>
            <a:r>
              <a:rPr lang="en-US" altLang="ko-KR" sz="14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kumimoji="1" lang="en-US" altLang="ko-KR" sz="14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“DAO </a:t>
            </a:r>
            <a:r>
              <a:rPr kumimoji="1" lang="ko-KR" altLang="en-US" sz="14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사용이 복잡＂</a:t>
            </a:r>
            <a:endParaRPr kumimoji="1" lang="ja-JP" altLang="en-US" sz="1400" b="1" u="sng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1E34F6-8E02-4B75-A8C1-881E2893F54D}"/>
              </a:ext>
            </a:extLst>
          </p:cNvPr>
          <p:cNvSpPr txBox="1"/>
          <p:nvPr/>
        </p:nvSpPr>
        <p:spPr>
          <a:xfrm>
            <a:off x="88755" y="3225011"/>
            <a:ext cx="3737303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r>
              <a:rPr kumimoji="1"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일을 하는 객체를 만든 쪽에서 사용법을 잘 알고 있다</a:t>
            </a:r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개발자가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코딩한 것이기 때문에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이 객체를 만든 쪽에서 사용하기 쉽도록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도우미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제공함으로 문제를 해결한다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B1DBB7-21D4-498A-895A-92F36FEDAFDF}"/>
              </a:ext>
            </a:extLst>
          </p:cNvPr>
          <p:cNvSpPr/>
          <p:nvPr/>
        </p:nvSpPr>
        <p:spPr>
          <a:xfrm>
            <a:off x="5683376" y="5133630"/>
            <a:ext cx="2360294" cy="850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kumimoji="1"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작업 객체 </a:t>
            </a:r>
            <a:endParaRPr kumimoji="1"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u="sng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BoardJsonFileDao</a:t>
            </a:r>
            <a:endParaRPr kumimoji="1" lang="ja-JP" altLang="en-US" u="sng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692120-AA4C-4F3C-9014-B153DDCCCE2D}"/>
              </a:ext>
            </a:extLst>
          </p:cNvPr>
          <p:cNvSpPr/>
          <p:nvPr/>
        </p:nvSpPr>
        <p:spPr>
          <a:xfrm>
            <a:off x="4553109" y="3822456"/>
            <a:ext cx="1787480" cy="884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인터페이스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ko-KR" u="sng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</a:t>
            </a:r>
            <a:endParaRPr kumimoji="1" lang="en-US" altLang="ko-KR" u="sng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87ECE11-7E3E-4236-9FDA-ABE549B540A0}"/>
              </a:ext>
            </a:extLst>
          </p:cNvPr>
          <p:cNvSpPr/>
          <p:nvPr/>
        </p:nvSpPr>
        <p:spPr>
          <a:xfrm>
            <a:off x="2882387" y="5133630"/>
            <a:ext cx="2348864" cy="8536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kumimoji="1"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대행 객체 </a:t>
            </a:r>
            <a:r>
              <a:rPr kumimoji="1"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1" lang="en-US" altLang="ko-KR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Proxy</a:t>
            </a:r>
            <a:r>
              <a:rPr kumimoji="1"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  <a:p>
            <a:pPr algn="ctr"/>
            <a:r>
              <a:rPr lang="en-US" altLang="ja-JP" u="sng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BoardDaoProxy</a:t>
            </a:r>
            <a:endParaRPr kumimoji="1" lang="ja-JP" altLang="en-US" u="sng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AA9153-0933-4441-8E04-56139D985D4B}"/>
              </a:ext>
            </a:extLst>
          </p:cNvPr>
          <p:cNvSpPr txBox="1"/>
          <p:nvPr/>
        </p:nvSpPr>
        <p:spPr>
          <a:xfrm>
            <a:off x="2428745" y="6101444"/>
            <a:ext cx="302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대행 객체가 작업 객체인 것처럼 보이도록 하기 위해 </a:t>
            </a:r>
            <a:r>
              <a:rPr kumimoji="1" lang="ko-KR" altLang="en-US" sz="1400" i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인터페이스 구현</a:t>
            </a:r>
            <a:endParaRPr kumimoji="1" lang="ja-JP" altLang="en-US" sz="1400" i="1" u="sng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0AFB9FA-1BA3-4F36-A85E-2011B9CCE4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0020" y="4422709"/>
            <a:ext cx="791383" cy="514794"/>
          </a:xfrm>
          <a:prstGeom prst="bentConnector3">
            <a:avLst>
              <a:gd name="adj1" fmla="val 100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C293956-CAD4-4CF6-8B3A-F46C11C7CEF5}"/>
              </a:ext>
            </a:extLst>
          </p:cNvPr>
          <p:cNvCxnSpPr>
            <a:cxnSpLocks/>
            <a:endCxn id="74" idx="3"/>
          </p:cNvCxnSpPr>
          <p:nvPr/>
        </p:nvCxnSpPr>
        <p:spPr>
          <a:xfrm rot="16200000" flipV="1">
            <a:off x="6196597" y="4408869"/>
            <a:ext cx="810920" cy="522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569A409-F936-4AD4-8079-BAE400801542}"/>
              </a:ext>
            </a:extLst>
          </p:cNvPr>
          <p:cNvSpPr txBox="1"/>
          <p:nvPr/>
        </p:nvSpPr>
        <p:spPr>
          <a:xfrm>
            <a:off x="2121556" y="154044"/>
            <a:ext cx="1967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개발자가 개발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B07C0E-FA91-4FA8-9B14-1B0BFC3C5585}"/>
              </a:ext>
            </a:extLst>
          </p:cNvPr>
          <p:cNvSpPr txBox="1"/>
          <p:nvPr/>
        </p:nvSpPr>
        <p:spPr>
          <a:xfrm>
            <a:off x="6863523" y="171824"/>
            <a:ext cx="1505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개발자가 개발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63C6F3FD-22A3-4455-A9CB-1CE921FE5B41}"/>
                  </a:ext>
                </a:extLst>
              </p14:cNvPr>
              <p14:cNvContentPartPr/>
              <p14:nvPr/>
            </p14:nvContentPartPr>
            <p14:xfrm>
              <a:off x="740592" y="5193360"/>
              <a:ext cx="1472400" cy="55944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63C6F3FD-22A3-4455-A9CB-1CE921FE5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592" y="5085360"/>
                <a:ext cx="15800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42979EA-B5E5-496A-9D7F-F5FF2FAF18F5}"/>
                  </a:ext>
                </a:extLst>
              </p14:cNvPr>
              <p14:cNvContentPartPr/>
              <p14:nvPr/>
            </p14:nvContentPartPr>
            <p14:xfrm>
              <a:off x="1810152" y="5412960"/>
              <a:ext cx="423000" cy="7135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42979EA-B5E5-496A-9D7F-F5FF2FAF1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6152" y="5304960"/>
                <a:ext cx="53064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FDAA0C4-5605-4160-B12A-CC5949632139}"/>
                  </a:ext>
                </a:extLst>
              </p14:cNvPr>
              <p14:cNvContentPartPr/>
              <p14:nvPr/>
            </p14:nvContentPartPr>
            <p14:xfrm>
              <a:off x="2432232" y="4827240"/>
              <a:ext cx="3061080" cy="20772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FDAA0C4-5605-4160-B12A-CC59496321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8232" y="4719240"/>
                <a:ext cx="3168720" cy="22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47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C2B5A-0B51-4DFE-97B5-73471ED75A74}"/>
              </a:ext>
            </a:extLst>
          </p:cNvPr>
          <p:cNvSpPr/>
          <p:nvPr/>
        </p:nvSpPr>
        <p:spPr>
          <a:xfrm>
            <a:off x="303447" y="2038687"/>
            <a:ext cx="2192454" cy="7014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BoardListServlet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7354F-79C8-4307-9D33-45ADC240D36A}"/>
              </a:ext>
            </a:extLst>
          </p:cNvPr>
          <p:cNvSpPr/>
          <p:nvPr/>
        </p:nvSpPr>
        <p:spPr>
          <a:xfrm>
            <a:off x="3230647" y="2038687"/>
            <a:ext cx="2009536" cy="7014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BoardDaoProxy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0AFB9FA-1BA3-4F36-A85E-2011B9CCE41A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5588360" y="-96520"/>
            <a:ext cx="782262" cy="3488152"/>
          </a:xfrm>
          <a:prstGeom prst="bent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569A409-F936-4AD4-8079-BAE400801542}"/>
              </a:ext>
            </a:extLst>
          </p:cNvPr>
          <p:cNvSpPr txBox="1"/>
          <p:nvPr/>
        </p:nvSpPr>
        <p:spPr>
          <a:xfrm>
            <a:off x="3057116" y="184833"/>
            <a:ext cx="143180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</a:t>
            </a:r>
            <a:r>
              <a:rPr kumimoji="1"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1"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side</a:t>
            </a:r>
            <a:endParaRPr kumimoji="1" lang="ja-JP" altLang="en-US" sz="2000" dirty="0">
              <a:latin typeface="나눔스퀘어_ac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B07C0E-FA91-4FA8-9B14-1B0BFC3C5585}"/>
              </a:ext>
            </a:extLst>
          </p:cNvPr>
          <p:cNvSpPr txBox="1"/>
          <p:nvPr/>
        </p:nvSpPr>
        <p:spPr>
          <a:xfrm>
            <a:off x="7713242" y="184833"/>
            <a:ext cx="153599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나눔스퀘어_ac Bold" panose="020B0600000101010101" pitchFamily="50" charset="-127"/>
              </a:rPr>
              <a:t>Server</a:t>
            </a:r>
            <a:r>
              <a:rPr kumimoji="1" lang="ko-KR" altLang="en-US" sz="2000" dirty="0">
                <a:latin typeface="나눔스퀘어_ac Bold" panose="020B0600000101010101" pitchFamily="50" charset="-127"/>
              </a:rPr>
              <a:t> </a:t>
            </a:r>
            <a:r>
              <a:rPr kumimoji="1" lang="en-US" altLang="ko-KR" sz="2000" dirty="0">
                <a:latin typeface="나눔스퀘어_ac Bold" panose="020B0600000101010101" pitchFamily="50" charset="-127"/>
              </a:rPr>
              <a:t>side</a:t>
            </a:r>
            <a:endParaRPr kumimoji="1" lang="ja-JP" altLang="en-US" sz="2000" dirty="0">
              <a:latin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6CB078-D16C-4440-B4BC-1DAF1B7010FB}"/>
              </a:ext>
            </a:extLst>
          </p:cNvPr>
          <p:cNvSpPr/>
          <p:nvPr/>
        </p:nvSpPr>
        <p:spPr>
          <a:xfrm>
            <a:off x="7894746" y="834014"/>
            <a:ext cx="1787480" cy="7991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인터페이스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kumimoji="1" lang="en-US" altLang="ko-KR" u="sng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BoardDao</a:t>
            </a:r>
            <a:endParaRPr kumimoji="1" lang="en-US" altLang="ko-KR" u="sng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1162AB-55A7-40FA-A3B0-71714420CFAA}"/>
              </a:ext>
            </a:extLst>
          </p:cNvPr>
          <p:cNvCxnSpPr>
            <a:cxnSpLocks/>
          </p:cNvCxnSpPr>
          <p:nvPr/>
        </p:nvCxnSpPr>
        <p:spPr>
          <a:xfrm>
            <a:off x="6025896" y="0"/>
            <a:ext cx="41529" cy="10734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A19695-87C9-494D-A075-E3B62B283585}"/>
              </a:ext>
            </a:extLst>
          </p:cNvPr>
          <p:cNvSpPr/>
          <p:nvPr/>
        </p:nvSpPr>
        <p:spPr>
          <a:xfrm>
            <a:off x="6504990" y="2007653"/>
            <a:ext cx="2088835" cy="7324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BoardListServlet</a:t>
            </a:r>
            <a:endParaRPr kumimoji="1"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8B585DE-C044-48C2-B43D-311E5F6D8D5E}"/>
              </a:ext>
            </a:extLst>
          </p:cNvPr>
          <p:cNvCxnSpPr>
            <a:cxnSpLocks/>
          </p:cNvCxnSpPr>
          <p:nvPr/>
        </p:nvCxnSpPr>
        <p:spPr>
          <a:xfrm flipH="1" flipV="1">
            <a:off x="5414112" y="2191710"/>
            <a:ext cx="954398" cy="189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203821-9F09-4195-83B5-D9894DB266DC}"/>
              </a:ext>
            </a:extLst>
          </p:cNvPr>
          <p:cNvCxnSpPr>
            <a:cxnSpLocks/>
          </p:cNvCxnSpPr>
          <p:nvPr/>
        </p:nvCxnSpPr>
        <p:spPr>
          <a:xfrm flipH="1">
            <a:off x="5372476" y="2561645"/>
            <a:ext cx="99603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52DE0F-566D-4E55-AF6F-174750EEEB15}"/>
              </a:ext>
            </a:extLst>
          </p:cNvPr>
          <p:cNvSpPr txBox="1"/>
          <p:nvPr/>
        </p:nvSpPr>
        <p:spPr>
          <a:xfrm>
            <a:off x="5372323" y="1804617"/>
            <a:ext cx="1075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통신</a:t>
            </a:r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IIOP)</a:t>
            </a:r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31C710-D676-4570-8615-F64B6B7A9D76}"/>
              </a:ext>
            </a:extLst>
          </p:cNvPr>
          <p:cNvSpPr txBox="1"/>
          <p:nvPr/>
        </p:nvSpPr>
        <p:spPr>
          <a:xfrm>
            <a:off x="3332948" y="2839717"/>
            <a:ext cx="17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서버와의 통신 코드를 캡슐화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0E6DA10-EC2D-4AC9-9CB5-06E737B63448}"/>
              </a:ext>
            </a:extLst>
          </p:cNvPr>
          <p:cNvSpPr/>
          <p:nvPr/>
        </p:nvSpPr>
        <p:spPr>
          <a:xfrm>
            <a:off x="9195769" y="2007653"/>
            <a:ext cx="2249314" cy="732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&gt;&gt;</a:t>
            </a:r>
          </a:p>
          <a:p>
            <a:pPr algn="ctr"/>
            <a:r>
              <a:rPr lang="en-US" altLang="ja-JP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BoardJsonFileDao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A0408-AF6D-4C91-8112-C2AEAC2A5076}"/>
              </a:ext>
            </a:extLst>
          </p:cNvPr>
          <p:cNvSpPr txBox="1"/>
          <p:nvPr/>
        </p:nvSpPr>
        <p:spPr>
          <a:xfrm>
            <a:off x="3434828" y="3609880"/>
            <a:ext cx="49129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ORB (Object Request B</a:t>
            </a:r>
            <a:r>
              <a:rPr lang="en-US" altLang="ja-JP" sz="2000" b="1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roker)</a:t>
            </a: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측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  	   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측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“</a:t>
            </a:r>
            <a:r>
              <a:rPr lang="en-US" altLang="ja-JP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Stub</a:t>
            </a:r>
            <a:r>
              <a:rPr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				“</a:t>
            </a:r>
            <a:r>
              <a:rPr lang="en-US" altLang="ja-JP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Skeleton</a:t>
            </a:r>
            <a:r>
              <a:rPr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 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387A831A-409F-40B0-A685-5C570BE2270B}"/>
              </a:ext>
            </a:extLst>
          </p:cNvPr>
          <p:cNvSpPr/>
          <p:nvPr/>
        </p:nvSpPr>
        <p:spPr>
          <a:xfrm>
            <a:off x="11830911" y="2007653"/>
            <a:ext cx="781235" cy="732446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endParaRPr kumimoji="1" lang="ja-JP" altLang="en-US" sz="1600" dirty="0">
              <a:latin typeface="나눔스퀘어_ac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1C8D03-FE64-4A62-9784-00E23ABC4C32}"/>
              </a:ext>
            </a:extLst>
          </p:cNvPr>
          <p:cNvSpPr txBox="1"/>
          <p:nvPr/>
        </p:nvSpPr>
        <p:spPr>
          <a:xfrm>
            <a:off x="6618765" y="2839717"/>
            <a:ext cx="196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ORB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 불리우지만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프록시 아님</a:t>
            </a:r>
            <a:endParaRPr kumimoji="1" lang="ja-JP" altLang="en-US" sz="1400" u="sng" dirty="0">
              <a:latin typeface="나눔스퀘어_ac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FBB4B0-6BA5-4D14-BE82-AF0CF1C87D73}"/>
              </a:ext>
            </a:extLst>
          </p:cNvPr>
          <p:cNvCxnSpPr/>
          <p:nvPr/>
        </p:nvCxnSpPr>
        <p:spPr>
          <a:xfrm flipV="1">
            <a:off x="3974200" y="3477956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F873F8-208B-4476-A1F8-0007B29D8827}"/>
              </a:ext>
            </a:extLst>
          </p:cNvPr>
          <p:cNvCxnSpPr/>
          <p:nvPr/>
        </p:nvCxnSpPr>
        <p:spPr>
          <a:xfrm flipV="1">
            <a:off x="7727050" y="3477956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24E319-6793-4AA6-B2FF-6A52B1DB0BCE}"/>
              </a:ext>
            </a:extLst>
          </p:cNvPr>
          <p:cNvSpPr txBox="1"/>
          <p:nvPr/>
        </p:nvSpPr>
        <p:spPr>
          <a:xfrm>
            <a:off x="9249240" y="2871216"/>
            <a:ext cx="1964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작업을 수행하는 객체 </a:t>
            </a:r>
            <a:endParaRPr kumimoji="1"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 Remote Object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7F1E48F-9C67-4564-A805-D3284F4C0341}"/>
              </a:ext>
            </a:extLst>
          </p:cNvPr>
          <p:cNvCxnSpPr>
            <a:cxnSpLocks/>
          </p:cNvCxnSpPr>
          <p:nvPr/>
        </p:nvCxnSpPr>
        <p:spPr>
          <a:xfrm flipH="1" flipV="1">
            <a:off x="11258489" y="2374900"/>
            <a:ext cx="630064" cy="1449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48F7A4B-447A-49D6-8903-1A00F8AE3DAA}"/>
              </a:ext>
            </a:extLst>
          </p:cNvPr>
          <p:cNvCxnSpPr>
            <a:cxnSpLocks/>
          </p:cNvCxnSpPr>
          <p:nvPr/>
        </p:nvCxnSpPr>
        <p:spPr>
          <a:xfrm flipH="1">
            <a:off x="2600337" y="2229304"/>
            <a:ext cx="555524" cy="244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A2CE163-49E4-483F-A185-9B4E26B4C330}"/>
              </a:ext>
            </a:extLst>
          </p:cNvPr>
          <p:cNvCxnSpPr>
            <a:cxnSpLocks/>
          </p:cNvCxnSpPr>
          <p:nvPr/>
        </p:nvCxnSpPr>
        <p:spPr>
          <a:xfrm flipH="1">
            <a:off x="2558701" y="2601682"/>
            <a:ext cx="518835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409397B-DDF7-4865-B4F3-65B86EC651C8}"/>
              </a:ext>
            </a:extLst>
          </p:cNvPr>
          <p:cNvSpPr txBox="1"/>
          <p:nvPr/>
        </p:nvSpPr>
        <p:spPr>
          <a:xfrm>
            <a:off x="2445037" y="1804616"/>
            <a:ext cx="799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Call</a:t>
            </a: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kumimoji="1"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Return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4CEC3C-872F-4898-92D3-CBD86F5D6F08}"/>
              </a:ext>
            </a:extLst>
          </p:cNvPr>
          <p:cNvSpPr txBox="1"/>
          <p:nvPr/>
        </p:nvSpPr>
        <p:spPr>
          <a:xfrm>
            <a:off x="7471363" y="5099411"/>
            <a:ext cx="7814357" cy="59859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원격 함수 호출 자동화 기술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↓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kumimoji="1"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└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RPC(Remote Procedure Call)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원격 객체 호출 자동화 기술</a:t>
            </a:r>
            <a:endParaRPr kumimoji="1"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ORB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자동생성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RMI (Remote Method Invocation)	</a:t>
            </a: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EJB (Enterprise Java Bean(Object))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↓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 종속 탈퇴</a:t>
            </a:r>
            <a:endParaRPr kumimoji="1"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CORBA </a:t>
            </a:r>
            <a:r>
              <a:rPr lang="ko-KR" altLang="en-US" sz="1000" b="1" dirty="0">
                <a:solidFill>
                  <a:schemeClr val="tx1"/>
                </a:solidFill>
              </a:rPr>
              <a:t>공통 객체 요구 매개자 구조</a:t>
            </a:r>
            <a:r>
              <a:rPr lang="en-US" altLang="ko-KR" sz="1000" dirty="0">
                <a:solidFill>
                  <a:schemeClr val="tx1"/>
                </a:solidFill>
              </a:rPr>
              <a:t>(Common Object Request Broker Architecture; </a:t>
            </a:r>
            <a:r>
              <a:rPr lang="en-US" altLang="ko-KR" sz="1000" b="1" dirty="0">
                <a:solidFill>
                  <a:schemeClr val="tx1"/>
                </a:solidFill>
              </a:rPr>
              <a:t>CORBA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코바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는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000" dirty="0">
                <a:solidFill>
                  <a:schemeClr val="tx1"/>
                </a:solidFill>
                <a:hlinkClick r:id="rId2" tooltip="객체 관리 그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OMG</a:t>
            </a:r>
            <a:r>
              <a:rPr lang="ko-KR" altLang="en-US" sz="1000" dirty="0">
                <a:solidFill>
                  <a:schemeClr val="tx1"/>
                </a:solidFill>
              </a:rPr>
              <a:t>에서 정의한 규격으로서 소프트웨어 컴포넌트들을 언어와 사용환경에 대한 제약이 없는 통합을 위한 표준을 지칭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kumimoji="1" lang="en-US" altLang="ko-KR" sz="1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↓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”Web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, 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”XML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포멧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Service (WSDL…)	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↓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ORB,  </a:t>
            </a:r>
            <a:r>
              <a:rPr lang="en-US" altLang="ko-KR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“HTTP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endParaRPr kumimoji="1"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RESTful</a:t>
            </a:r>
            <a:r>
              <a:rPr kumimoji="1"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OS,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언어종속탈퇴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Web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 기반 구축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“JSON”, XML,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데이터포맷</a:t>
            </a:r>
            <a:endParaRPr kumimoji="1" lang="ja-JP" altLang="en-US" sz="1400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94" name="왼쪽 중괄호 93">
            <a:extLst>
              <a:ext uri="{FF2B5EF4-FFF2-40B4-BE49-F238E27FC236}">
                <a16:creationId xmlns:a16="http://schemas.microsoft.com/office/drawing/2014/main" id="{19D436CC-5954-4DF8-BD44-26D4ED67B2FE}"/>
              </a:ext>
            </a:extLst>
          </p:cNvPr>
          <p:cNvSpPr/>
          <p:nvPr/>
        </p:nvSpPr>
        <p:spPr>
          <a:xfrm>
            <a:off x="7310685" y="6673167"/>
            <a:ext cx="683548" cy="2965954"/>
          </a:xfrm>
          <a:prstGeom prst="leftBrace">
            <a:avLst>
              <a:gd name="adj1" fmla="val 16110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B6A6D9-7452-4DDC-B41F-D8C3A07FC3D6}"/>
              </a:ext>
            </a:extLst>
          </p:cNvPr>
          <p:cNvSpPr txBox="1"/>
          <p:nvPr/>
        </p:nvSpPr>
        <p:spPr>
          <a:xfrm>
            <a:off x="4276032" y="7978679"/>
            <a:ext cx="424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ORB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자동생성 기술</a:t>
            </a:r>
            <a:endParaRPr kumimoji="1" lang="ja-JP" altLang="en-US" sz="1400" dirty="0">
              <a:solidFill>
                <a:srgbClr val="FF0000"/>
              </a:solidFill>
              <a:highlight>
                <a:srgbClr val="FFFF00"/>
              </a:highlight>
              <a:latin typeface="나눔스퀘어_ac Bold" panose="020B0600000101010101" pitchFamily="50" charset="-127"/>
            </a:endParaRPr>
          </a:p>
        </p:txBody>
      </p:sp>
      <p:sp>
        <p:nvSpPr>
          <p:cNvPr id="96" name="왼쪽 중괄호 95">
            <a:extLst>
              <a:ext uri="{FF2B5EF4-FFF2-40B4-BE49-F238E27FC236}">
                <a16:creationId xmlns:a16="http://schemas.microsoft.com/office/drawing/2014/main" id="{D69D6216-AC2A-464A-A935-AA69A65ABF5E}"/>
              </a:ext>
            </a:extLst>
          </p:cNvPr>
          <p:cNvSpPr/>
          <p:nvPr/>
        </p:nvSpPr>
        <p:spPr>
          <a:xfrm>
            <a:off x="7209767" y="9875000"/>
            <a:ext cx="683548" cy="1181101"/>
          </a:xfrm>
          <a:prstGeom prst="leftBrace">
            <a:avLst>
              <a:gd name="adj1" fmla="val 16110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C613E9-F219-493A-A0BC-59E9C2ACB199}"/>
              </a:ext>
            </a:extLst>
          </p:cNvPr>
          <p:cNvSpPr txBox="1"/>
          <p:nvPr/>
        </p:nvSpPr>
        <p:spPr>
          <a:xfrm>
            <a:off x="4335431" y="10242954"/>
            <a:ext cx="4248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ORB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 없다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ko-KR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쓰는 건 다  </a:t>
            </a:r>
            <a:endParaRPr kumimoji="1" lang="en-US" altLang="ko-KR" sz="1400" dirty="0">
              <a:solidFill>
                <a:srgbClr val="FF0000"/>
              </a:solidFill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RESTful!</a:t>
            </a:r>
            <a:endParaRPr kumimoji="1" lang="ja-JP" altLang="en-US" sz="1400" dirty="0">
              <a:solidFill>
                <a:srgbClr val="FF0000"/>
              </a:solidFill>
              <a:highlight>
                <a:srgbClr val="FFFF00"/>
              </a:highlight>
              <a:latin typeface="나눔스퀘어_ac Bold" panose="020B0600000101010101" pitchFamily="50" charset="-127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4E1836B-339B-4C77-92BA-BF25222B19C5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9682227" y="1233596"/>
            <a:ext cx="940059" cy="683072"/>
          </a:xfrm>
          <a:prstGeom prst="bentConnector3">
            <a:avLst>
              <a:gd name="adj1" fmla="val -2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11875E8-C093-4745-87CE-1408A612BDF9}"/>
              </a:ext>
            </a:extLst>
          </p:cNvPr>
          <p:cNvCxnSpPr>
            <a:cxnSpLocks/>
          </p:cNvCxnSpPr>
          <p:nvPr/>
        </p:nvCxnSpPr>
        <p:spPr>
          <a:xfrm flipH="1">
            <a:off x="8605185" y="2182678"/>
            <a:ext cx="555524" cy="244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BA02928-1086-420C-99C2-547F76DB3336}"/>
              </a:ext>
            </a:extLst>
          </p:cNvPr>
          <p:cNvCxnSpPr>
            <a:cxnSpLocks/>
          </p:cNvCxnSpPr>
          <p:nvPr/>
        </p:nvCxnSpPr>
        <p:spPr>
          <a:xfrm flipH="1">
            <a:off x="8563549" y="2555056"/>
            <a:ext cx="518835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4506480-D86F-41CA-86FF-5B7695EAF7E8}"/>
              </a:ext>
            </a:extLst>
          </p:cNvPr>
          <p:cNvSpPr txBox="1"/>
          <p:nvPr/>
        </p:nvSpPr>
        <p:spPr>
          <a:xfrm>
            <a:off x="8509279" y="1804615"/>
            <a:ext cx="799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Call</a:t>
            </a: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kumimoji="1"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Return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7A0E69F-1E2E-4005-8FEA-99BE64B8580A}"/>
              </a:ext>
            </a:extLst>
          </p:cNvPr>
          <p:cNvSpPr/>
          <p:nvPr/>
        </p:nvSpPr>
        <p:spPr>
          <a:xfrm>
            <a:off x="5018806" y="8415207"/>
            <a:ext cx="954107" cy="1677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날씨앱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미세먼지앱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버스앱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주식앱</a:t>
            </a:r>
            <a:endParaRPr lang="ja-JP" altLang="en-US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D2EBA0-A6D6-45B3-A3F7-E35D4DBA777C}"/>
              </a:ext>
            </a:extLst>
          </p:cNvPr>
          <p:cNvSpPr/>
          <p:nvPr/>
        </p:nvSpPr>
        <p:spPr>
          <a:xfrm>
            <a:off x="6159198" y="8740744"/>
            <a:ext cx="885179" cy="1352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증권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180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405</Words>
  <Application>Microsoft Office PowerPoint</Application>
  <PresentationFormat>와이드스크린</PresentationFormat>
  <Paragraphs>141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</dc:creator>
  <cp:lastModifiedBy>Lee S</cp:lastModifiedBy>
  <cp:revision>21</cp:revision>
  <dcterms:created xsi:type="dcterms:W3CDTF">2020-02-07T00:54:38Z</dcterms:created>
  <dcterms:modified xsi:type="dcterms:W3CDTF">2020-02-10T00:56:13Z</dcterms:modified>
</cp:coreProperties>
</file>