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518" y="-685823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 336 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176" y="1948408"/>
            <a:ext cx="8901105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Monday Practice: Sessions/ SQL Inserts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3240929" y="333995"/>
            <a:ext cx="644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Task: Create a single page sign-up website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6277A-4B56-114A-B2D3-EBFEACDB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15"/>
            <a:ext cx="12192000" cy="57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146313" y="1052812"/>
            <a:ext cx="10171043" cy="4857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Download the project files and unzip them to c9</a:t>
            </a:r>
          </a:p>
          <a:p>
            <a:pPr marL="971550" lvl="1" indent="-514350">
              <a:buAutoNum type="arabicParenR"/>
            </a:pPr>
            <a:endParaRPr lang="en-US" sz="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2) Set up the database with the included SQL file</a:t>
            </a:r>
          </a:p>
          <a:p>
            <a:pPr lvl="1"/>
            <a:endParaRPr lang="en-US" sz="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3) “</a:t>
            </a:r>
            <a:r>
              <a:rPr lang="en-US" sz="2800" dirty="0" err="1">
                <a:solidFill>
                  <a:schemeClr val="bg1"/>
                </a:solidFill>
              </a:rPr>
              <a:t>Index.php</a:t>
            </a:r>
            <a:r>
              <a:rPr lang="en-US" sz="2800" dirty="0">
                <a:solidFill>
                  <a:schemeClr val="bg1"/>
                </a:solidFill>
              </a:rPr>
              <a:t>” contains the HTML template as well as some functions. There is also some PHP files in the “API” folder.</a:t>
            </a:r>
          </a:p>
          <a:p>
            <a:pPr lvl="1"/>
            <a:endParaRPr lang="en-US" sz="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4) Start by looking at how you can save data through the session in the “</a:t>
            </a:r>
            <a:r>
              <a:rPr lang="en-US" sz="2800" dirty="0" err="1">
                <a:solidFill>
                  <a:schemeClr val="bg1"/>
                </a:solidFill>
              </a:rPr>
              <a:t>saveData.php</a:t>
            </a:r>
            <a:r>
              <a:rPr lang="en-US" sz="2800" dirty="0">
                <a:solidFill>
                  <a:schemeClr val="bg1"/>
                </a:solidFill>
              </a:rPr>
              <a:t>” file</a:t>
            </a:r>
          </a:p>
          <a:p>
            <a:pPr lvl="1"/>
            <a:endParaRPr lang="en-US" sz="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5) Implement the ability to save the user’s data when they click the “next” button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Rubric: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196237" y="1151657"/>
            <a:ext cx="9799526" cy="4554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3 Points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	1) Send user data through Ajax Call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	2) Save user data in a Session – will persist through refresh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	3) Insert new row into database table with the session data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+2 Points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	4) The appropriate page is displayed if user refreshes halfway through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	5) Error handling prevents an empty submission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5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131</TotalTime>
  <Words>115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CST 336 Internet programming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Luis Valencia</cp:lastModifiedBy>
  <cp:revision>17</cp:revision>
  <dcterms:created xsi:type="dcterms:W3CDTF">2018-09-10T04:04:36Z</dcterms:created>
  <dcterms:modified xsi:type="dcterms:W3CDTF">2019-04-14T21:00:23Z</dcterms:modified>
</cp:coreProperties>
</file>