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A579-CD43-4254-9E04-A0CCA8658EA0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0A74-2506-441C-A248-D70DC910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8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A579-CD43-4254-9E04-A0CCA8658EA0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0A74-2506-441C-A248-D70DC910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5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A579-CD43-4254-9E04-A0CCA8658EA0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0A74-2506-441C-A248-D70DC910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5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A579-CD43-4254-9E04-A0CCA8658EA0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0A74-2506-441C-A248-D70DC910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0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A579-CD43-4254-9E04-A0CCA8658EA0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0A74-2506-441C-A248-D70DC910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A579-CD43-4254-9E04-A0CCA8658EA0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0A74-2506-441C-A248-D70DC910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8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A579-CD43-4254-9E04-A0CCA8658EA0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0A74-2506-441C-A248-D70DC910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8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A579-CD43-4254-9E04-A0CCA8658EA0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0A74-2506-441C-A248-D70DC910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A579-CD43-4254-9E04-A0CCA8658EA0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0A74-2506-441C-A248-D70DC910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1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A579-CD43-4254-9E04-A0CCA8658EA0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0A74-2506-441C-A248-D70DC910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5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A579-CD43-4254-9E04-A0CCA8658EA0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0A74-2506-441C-A248-D70DC910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1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CA579-CD43-4254-9E04-A0CCA8658EA0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40A74-2506-441C-A248-D70DC910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828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Development </a:t>
            </a:r>
            <a:r>
              <a:rPr lang="en-US" b="1" dirty="0"/>
              <a:t>of a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Drug Store Management System</a:t>
            </a:r>
            <a:br>
              <a:rPr lang="en-US" b="1" dirty="0" smtClean="0"/>
            </a:br>
            <a:r>
              <a:rPr lang="en-US" b="1" dirty="0" smtClean="0"/>
              <a:t>of a Simple Drug Store/Pharmacy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ln cmpd="dbl">
            <a:solidFill>
              <a:schemeClr val="tx1"/>
            </a:solidFill>
          </a:ln>
          <a:effectLst>
            <a:glow>
              <a:schemeClr val="accent1"/>
            </a:glow>
            <a:reflection endPos="0" dir="5400000" sy="-100000" algn="bl" rotWithShape="0"/>
            <a:softEdge rad="0"/>
          </a:effectLst>
        </p:spPr>
        <p:txBody>
          <a:bodyPr>
            <a:normAutofit/>
          </a:bodyPr>
          <a:lstStyle/>
          <a:p>
            <a:endParaRPr lang="en-US" sz="200" dirty="0" smtClean="0"/>
          </a:p>
          <a:p>
            <a:r>
              <a:rPr lang="en-US" dirty="0" smtClean="0"/>
              <a:t> </a:t>
            </a:r>
            <a:r>
              <a:rPr lang="en-US" b="1" dirty="0">
                <a:solidFill>
                  <a:schemeClr val="tx1"/>
                </a:solidFill>
                <a:latin typeface="Tho"/>
              </a:rPr>
              <a:t>by </a:t>
            </a:r>
          </a:p>
          <a:p>
            <a:r>
              <a:rPr lang="en-US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Md. </a:t>
            </a:r>
            <a:r>
              <a:rPr lang="en-US" b="1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Sofiqul</a:t>
            </a:r>
            <a:r>
              <a:rPr lang="en-US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Islam</a:t>
            </a:r>
            <a:endParaRPr lang="en-US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008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Sales Report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17" y="164592"/>
            <a:ext cx="8698883" cy="4636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8654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Help </a:t>
            </a:r>
            <a:r>
              <a:rPr lang="en-US" dirty="0" err="1" smtClean="0"/>
              <a:t>Menue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4592"/>
            <a:ext cx="8698883" cy="4636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4291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Sign Out Option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4592"/>
            <a:ext cx="8698883" cy="4636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459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Admin Sign in Page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idx="1"/>
          </p:nvPr>
        </p:nvSpPr>
        <p:spPr/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09600"/>
            <a:ext cx="5638800" cy="43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202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Sign in With Username &amp; Password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6" b="3656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717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1177"/>
            <a:ext cx="8305800" cy="4635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441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File Menu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48" y="304800"/>
            <a:ext cx="8302752" cy="442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297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Purchase Service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8698883" cy="4636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4178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Sales Service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8698883" cy="4636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626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Report Menu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17" y="76200"/>
            <a:ext cx="8698883" cy="4636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75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Purchase Report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8698883" cy="4636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236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36</Words>
  <Application>Microsoft Office PowerPoint</Application>
  <PresentationFormat>On-screen Show (4:3)</PresentationFormat>
  <Paragraphs>15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Development of a  Drug Store Management System of a Simple Drug Store/Pharmacy</vt:lpstr>
      <vt:lpstr>Admin Sign in Page </vt:lpstr>
      <vt:lpstr>Sign in With Username &amp; Password</vt:lpstr>
      <vt:lpstr>     Dashboard</vt:lpstr>
      <vt:lpstr>File Menu</vt:lpstr>
      <vt:lpstr>Purchase Service</vt:lpstr>
      <vt:lpstr>Sales Service</vt:lpstr>
      <vt:lpstr>Report Menu</vt:lpstr>
      <vt:lpstr>Purchase Report</vt:lpstr>
      <vt:lpstr>Sales Report</vt:lpstr>
      <vt:lpstr>Help Menue</vt:lpstr>
      <vt:lpstr>Sign Out Option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</dc:creator>
  <cp:lastModifiedBy>q</cp:lastModifiedBy>
  <cp:revision>3</cp:revision>
  <dcterms:created xsi:type="dcterms:W3CDTF">2018-12-04T21:42:30Z</dcterms:created>
  <dcterms:modified xsi:type="dcterms:W3CDTF">2018-12-04T22:11:29Z</dcterms:modified>
</cp:coreProperties>
</file>