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8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0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Development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of a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Drug Store Management System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of a Simple Drug Store/Pharmacy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 cmpd="dbl">
            <a:solidFill>
              <a:srgbClr val="7030A0"/>
            </a:solidFill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txBody>
          <a:bodyPr>
            <a:normAutofit lnSpcReduction="10000"/>
          </a:bodyPr>
          <a:lstStyle/>
          <a:p>
            <a:endParaRPr lang="en-US" sz="200" dirty="0" smtClean="0"/>
          </a:p>
          <a:p>
            <a:r>
              <a:rPr lang="en-US" dirty="0" smtClean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o"/>
              </a:rPr>
              <a:t>by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Md.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Sofiqul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Islam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J2EE(Round-37)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758" y="57912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Sales Report</a:t>
            </a:r>
            <a:endParaRPr lang="en-US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7" y="990600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6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41" y="57912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Help </a:t>
            </a:r>
            <a:r>
              <a:rPr lang="en-US" sz="4000" dirty="0" smtClean="0"/>
              <a:t>Menu</a:t>
            </a:r>
            <a:endParaRPr lang="en-US" sz="4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19100" y="1005840"/>
            <a:ext cx="10668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41" y="56388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Sign Out Option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4775" y="912738"/>
            <a:ext cx="8794999" cy="4636008"/>
            <a:chOff x="104775" y="912738"/>
            <a:chExt cx="8794999" cy="4636008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91" y="912738"/>
              <a:ext cx="8698883" cy="4636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104775" y="1600200"/>
              <a:ext cx="91440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45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Thank You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5638800"/>
            <a:ext cx="5486400" cy="56673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Admin Sign in Page </a:t>
            </a:r>
            <a:endParaRPr 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638800" cy="43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0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86400"/>
            <a:ext cx="5486400" cy="56673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Sign in With Username &amp; Password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3656"/>
          <a:stretch>
            <a:fillRect/>
          </a:stretch>
        </p:blipFill>
        <p:spPr bwMode="auto">
          <a:xfrm>
            <a:off x="1828800" y="12192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1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5715000"/>
            <a:ext cx="5486400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Dashboard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463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4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424" y="57150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File Menu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0945" y="1143000"/>
            <a:ext cx="8458200" cy="4424893"/>
            <a:chOff x="304800" y="304800"/>
            <a:chExt cx="8458200" cy="442489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48" y="304800"/>
              <a:ext cx="8302752" cy="44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304800" y="304800"/>
              <a:ext cx="835152" cy="1143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41" y="56388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Purchase Service</a:t>
            </a:r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914400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1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41" y="57150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Sales Service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Report Menu</a:t>
            </a:r>
            <a:endParaRPr lang="en-US" sz="32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7" y="76200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52400" y="76200"/>
            <a:ext cx="1307483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41" y="56388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Purchase Report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914400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3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</Words>
  <Application>Microsoft Office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Development of a  Drug Store Management System of a Simple Drug Store/Pharmacy</vt:lpstr>
      <vt:lpstr>Admin Sign in Page </vt:lpstr>
      <vt:lpstr>Sign in With Username &amp; Password</vt:lpstr>
      <vt:lpstr>     Dashboard</vt:lpstr>
      <vt:lpstr>File Menu</vt:lpstr>
      <vt:lpstr>Purchase Service</vt:lpstr>
      <vt:lpstr>Sales Service</vt:lpstr>
      <vt:lpstr>Report Menu</vt:lpstr>
      <vt:lpstr>Purchase Report</vt:lpstr>
      <vt:lpstr>Sales Report</vt:lpstr>
      <vt:lpstr>Help Menu</vt:lpstr>
      <vt:lpstr>Sign Out Option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</dc:creator>
  <cp:lastModifiedBy>q</cp:lastModifiedBy>
  <cp:revision>5</cp:revision>
  <dcterms:created xsi:type="dcterms:W3CDTF">2018-12-04T21:42:30Z</dcterms:created>
  <dcterms:modified xsi:type="dcterms:W3CDTF">2018-12-05T18:06:53Z</dcterms:modified>
</cp:coreProperties>
</file>