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Fira Code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Melina Arighi y Sofia Rubachin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Modal y Alert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style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 &gt;</a:t>
            </a:r>
            <a:endParaRPr/>
          </a:p>
        </p:txBody>
      </p:sp>
      <p:sp>
        <p:nvSpPr>
          <p:cNvPr id="468" name="Google Shape;468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Aspectos a tener en cuenta</a:t>
            </a:r>
            <a:endParaRPr/>
          </a:p>
        </p:txBody>
      </p:sp>
      <p:sp>
        <p:nvSpPr>
          <p:cNvPr id="469" name="Google Shape;469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0" name="Google Shape;470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 &gt;</a:t>
            </a:r>
            <a:endParaRPr/>
          </a:p>
        </p:txBody>
      </p:sp>
      <p:sp>
        <p:nvSpPr>
          <p:cNvPr id="471" name="Google Shape;471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</a:t>
            </a:r>
            <a:endParaRPr/>
          </a:p>
        </p:txBody>
      </p:sp>
      <p:sp>
        <p:nvSpPr>
          <p:cNvPr id="472" name="Google Shape;472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3" name="Google Shape;473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 &gt;</a:t>
            </a:r>
            <a:endParaRPr/>
          </a:p>
        </p:txBody>
      </p:sp>
      <p:sp>
        <p:nvSpPr>
          <p:cNvPr id="474" name="Google Shape;474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475" name="Google Shape;4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7" name="Google Shape;477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8" name="Google Shape;478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Aspectos  A </a:t>
            </a:r>
            <a:r>
              <a:rPr lang="en">
                <a:solidFill>
                  <a:schemeClr val="accent2"/>
                </a:solidFill>
              </a:rPr>
              <a:t>Tener en cuenta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27"/>
          <p:cNvSpPr txBox="1"/>
          <p:nvPr>
            <p:ph idx="1" type="subTitle"/>
          </p:nvPr>
        </p:nvSpPr>
        <p:spPr>
          <a:xfrm>
            <a:off x="1674931" y="2463000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modal no puede ser utilizado en web si la </a:t>
            </a:r>
            <a:r>
              <a:rPr lang="en"/>
              <a:t>versión</a:t>
            </a:r>
            <a:r>
              <a:rPr lang="en"/>
              <a:t> es anterior a la 0.14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 necesario instalar dependencias</a:t>
            </a:r>
            <a:endParaRPr/>
          </a:p>
        </p:txBody>
      </p:sp>
      <p:sp>
        <p:nvSpPr>
          <p:cNvPr id="488" name="Google Shape;488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1295" r="1305" t="0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91" name="Google Shape;491;p27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492" name="Google Shape;492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3" name="Google Shape;493;p27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style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95" name="Google Shape;495;p27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496" name="Google Shape;496;p27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497" name="Google Shape;497;p27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498" name="Google Shape;498;p27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499" name="Google Shape;499;p27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00" name="Google Shape;500;p27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01" name="Google Shape;501;p27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02" name="Google Shape;502;p27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03" name="Google Shape;503;p27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idx="2" type="subTitle"/>
          </p:nvPr>
        </p:nvSpPr>
        <p:spPr>
          <a:xfrm>
            <a:off x="2240150" y="1324365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&lt;Un modal es un componente que aparece luego de una </a:t>
            </a:r>
            <a:r>
              <a:rPr lang="en"/>
              <a:t>interacción</a:t>
            </a:r>
            <a:r>
              <a:rPr lang="en"/>
              <a:t> con la pantalla, y aparece por arriba de todo el contenido anterior. A diferencia de las alertas, se les pueden agregar cualquier cosa en su vista</a:t>
            </a:r>
            <a:r>
              <a:rPr lang="en"/>
              <a:t>&gt;</a:t>
            </a:r>
            <a:endParaRPr/>
          </a:p>
        </p:txBody>
      </p:sp>
      <p:sp>
        <p:nvSpPr>
          <p:cNvPr id="509" name="Google Shape;509;p28"/>
          <p:cNvSpPr txBox="1"/>
          <p:nvPr>
            <p:ph idx="1" type="subTitle"/>
          </p:nvPr>
        </p:nvSpPr>
        <p:spPr>
          <a:xfrm>
            <a:off x="2240150" y="3361552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Las alertas en React Native son componentes fijos de Android o IOS que no </a:t>
            </a:r>
            <a:r>
              <a:rPr lang="en"/>
              <a:t>pueden</a:t>
            </a:r>
            <a:r>
              <a:rPr lang="en"/>
              <a:t> ser personalizados. Su </a:t>
            </a:r>
            <a:r>
              <a:rPr lang="en"/>
              <a:t>propósito</a:t>
            </a:r>
            <a:r>
              <a:rPr lang="en"/>
              <a:t> </a:t>
            </a:r>
            <a:r>
              <a:rPr lang="en"/>
              <a:t>es dar mensajes, por lo que solamente se puede elegir un título y mensaje</a:t>
            </a:r>
            <a:r>
              <a:rPr lang="en"/>
              <a:t>. Existen dependencias que permiten personalizarlos</a:t>
            </a:r>
            <a:r>
              <a:rPr lang="en"/>
              <a:t>/ &gt;</a:t>
            </a:r>
            <a:endParaRPr/>
          </a:p>
        </p:txBody>
      </p:sp>
      <p:sp>
        <p:nvSpPr>
          <p:cNvPr id="510" name="Google Shape;510;p28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Alert&lt; 3/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1" name="Google Shape;511;p28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</a:t>
            </a:r>
            <a:r>
              <a:rPr lang="en"/>
              <a:t>&lt; 2/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2" name="Google Shape;512;p28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3" name="Google Shape;513;p28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29" name="Google Shape;529;p2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9" name="Google Shape;539;p2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0" name="Google Shape;540;p2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1" name="Google Shape;541;p28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2" name="Google Shape;542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8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5" name="Google Shape;545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8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48" name="Google Shape;548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Google Shape;549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1" name="Google Shape;551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2" name="Google Shape;552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