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0405F2-E79C-4F90-BC5A-1992044048BF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6657C8-F825-45B4-B451-6920CF45AD82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09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05F2-E79C-4F90-BC5A-1992044048BF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57C8-F825-45B4-B451-6920CF45AD8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5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05F2-E79C-4F90-BC5A-1992044048BF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57C8-F825-45B4-B451-6920CF45AD8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2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05F2-E79C-4F90-BC5A-1992044048BF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57C8-F825-45B4-B451-6920CF45AD8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6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05F2-E79C-4F90-BC5A-1992044048BF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57C8-F825-45B4-B451-6920CF45AD82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47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05F2-E79C-4F90-BC5A-1992044048BF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57C8-F825-45B4-B451-6920CF45AD8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9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05F2-E79C-4F90-BC5A-1992044048BF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57C8-F825-45B4-B451-6920CF45AD8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05F2-E79C-4F90-BC5A-1992044048BF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57C8-F825-45B4-B451-6920CF45AD8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5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05F2-E79C-4F90-BC5A-1992044048BF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57C8-F825-45B4-B451-6920CF45AD8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7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05F2-E79C-4F90-BC5A-1992044048BF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57C8-F825-45B4-B451-6920CF45AD8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2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05F2-E79C-4F90-BC5A-1992044048BF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57C8-F825-45B4-B451-6920CF45AD8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1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20405F2-E79C-4F90-BC5A-1992044048BF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26657C8-F825-45B4-B451-6920CF45AD8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1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Rubén </a:t>
            </a:r>
            <a:r>
              <a:rPr lang="es-MX" dirty="0" smtClean="0"/>
              <a:t>Giménez</a:t>
            </a:r>
            <a:r>
              <a:rPr lang="en-US" dirty="0" smtClean="0"/>
              <a:t> Santander 174471</a:t>
            </a:r>
          </a:p>
          <a:p>
            <a:r>
              <a:rPr lang="en-US" dirty="0" smtClean="0"/>
              <a:t>Ricardo </a:t>
            </a:r>
            <a:r>
              <a:rPr lang="en-US" dirty="0" err="1" smtClean="0"/>
              <a:t>Matus</a:t>
            </a:r>
            <a:r>
              <a:rPr lang="en-US" dirty="0" smtClean="0"/>
              <a:t> </a:t>
            </a:r>
            <a:r>
              <a:rPr lang="en-US" dirty="0" err="1" smtClean="0"/>
              <a:t>Márquez</a:t>
            </a:r>
            <a:r>
              <a:rPr lang="en-US" dirty="0" smtClean="0"/>
              <a:t> 175634</a:t>
            </a:r>
          </a:p>
          <a:p>
            <a:r>
              <a:rPr lang="en-US" dirty="0" smtClean="0"/>
              <a:t>Yann Octavio Pacheco Alvarez 171827</a:t>
            </a:r>
          </a:p>
          <a:p>
            <a:r>
              <a:rPr lang="en-US" dirty="0" smtClean="0"/>
              <a:t>Emilia Sofia </a:t>
            </a:r>
            <a:r>
              <a:rPr lang="en-US" dirty="0" err="1" smtClean="0"/>
              <a:t>Spinola</a:t>
            </a:r>
            <a:r>
              <a:rPr lang="en-US" dirty="0" smtClean="0"/>
              <a:t> Campos 172103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147253"/>
              </a:clrFrom>
              <a:clrTo>
                <a:srgbClr val="14725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024" y="731810"/>
            <a:ext cx="7134351" cy="27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1" y="2057400"/>
            <a:ext cx="5632704" cy="3913632"/>
          </a:xfrm>
        </p:spPr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propósito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cual</a:t>
            </a:r>
            <a:r>
              <a:rPr lang="en-US" dirty="0" smtClean="0"/>
              <a:t> se </a:t>
            </a:r>
            <a:r>
              <a:rPr lang="en-US" dirty="0" err="1" smtClean="0"/>
              <a:t>realizó</a:t>
            </a:r>
            <a:r>
              <a:rPr lang="en-US" dirty="0" smtClean="0"/>
              <a:t> la </a:t>
            </a:r>
            <a:r>
              <a:rPr lang="en-US" dirty="0" err="1" smtClean="0"/>
              <a:t>aplicación</a:t>
            </a:r>
            <a:r>
              <a:rPr lang="en-US" dirty="0" smtClean="0"/>
              <a:t> </a:t>
            </a:r>
            <a:r>
              <a:rPr lang="en-US" dirty="0" err="1" smtClean="0"/>
              <a:t>fue</a:t>
            </a:r>
            <a:r>
              <a:rPr lang="en-US" dirty="0" smtClean="0"/>
              <a:t> el </a:t>
            </a:r>
            <a:r>
              <a:rPr lang="en-US" dirty="0" err="1" smtClean="0"/>
              <a:t>facilitar</a:t>
            </a:r>
            <a:r>
              <a:rPr lang="en-US" dirty="0" smtClean="0"/>
              <a:t> el </a:t>
            </a:r>
            <a:r>
              <a:rPr lang="en-US" dirty="0" err="1" smtClean="0"/>
              <a:t>paso</a:t>
            </a:r>
            <a:r>
              <a:rPr lang="en-US" dirty="0" smtClean="0"/>
              <a:t> a la </a:t>
            </a:r>
            <a:r>
              <a:rPr lang="en-US" dirty="0" err="1" smtClean="0"/>
              <a:t>vida</a:t>
            </a:r>
            <a:r>
              <a:rPr lang="en-US" dirty="0" smtClean="0"/>
              <a:t> </a:t>
            </a:r>
            <a:r>
              <a:rPr lang="en-US" dirty="0" err="1" smtClean="0"/>
              <a:t>universitaria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alumnos</a:t>
            </a:r>
            <a:r>
              <a:rPr lang="en-US" dirty="0" smtClean="0"/>
              <a:t> de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ingreso</a:t>
            </a:r>
            <a:r>
              <a:rPr lang="en-US" dirty="0" smtClean="0"/>
              <a:t>. </a:t>
            </a:r>
            <a:r>
              <a:rPr lang="en-US" dirty="0" err="1" smtClean="0"/>
              <a:t>Especialmente</a:t>
            </a:r>
            <a:r>
              <a:rPr lang="en-US" dirty="0" smtClean="0"/>
              <a:t> para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alumnos</a:t>
            </a:r>
            <a:r>
              <a:rPr lang="en-US" dirty="0" smtClean="0"/>
              <a:t> </a:t>
            </a:r>
            <a:r>
              <a:rPr lang="en-US" dirty="0" err="1" smtClean="0"/>
              <a:t>foráneos</a:t>
            </a:r>
            <a:r>
              <a:rPr lang="en-US" dirty="0" smtClean="0"/>
              <a:t> que no </a:t>
            </a:r>
            <a:r>
              <a:rPr lang="en-US" dirty="0" err="1" smtClean="0"/>
              <a:t>conocen</a:t>
            </a:r>
            <a:r>
              <a:rPr lang="en-US" dirty="0" smtClean="0"/>
              <a:t> la ciudad.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60" y="480060"/>
            <a:ext cx="3268980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Público</a:t>
            </a:r>
            <a:r>
              <a:rPr lang="en-US" dirty="0" smtClean="0"/>
              <a:t> </a:t>
            </a:r>
            <a:r>
              <a:rPr lang="en-US" dirty="0" err="1" smtClean="0"/>
              <a:t>Deseado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público a quien está dirigida nuestra aplicación son alumnos del ITAM en sus primeros semestres ya que sabemos que no es fácil adaptarse a su nueva vida y muchas veces una pequeña ayuda puede hacer una gran diferencia. </a:t>
            </a:r>
            <a:endParaRPr lang="en-US" dirty="0"/>
          </a:p>
        </p:txBody>
      </p:sp>
      <p:pic>
        <p:nvPicPr>
          <p:cNvPr id="1026" name="Picture 2" descr="Resultado de imagen para alumnos it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77" y="3211575"/>
            <a:ext cx="4125358" cy="27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alumnos it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174" y="2882569"/>
            <a:ext cx="2448824" cy="306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08" y="4634534"/>
            <a:ext cx="6147596" cy="17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1268" y="1901952"/>
            <a:ext cx="10158984" cy="2386584"/>
          </a:xfrm>
        </p:spPr>
        <p:txBody>
          <a:bodyPr/>
          <a:lstStyle/>
          <a:p>
            <a:r>
              <a:rPr lang="es-MX" b="1" dirty="0" smtClean="0"/>
              <a:t>Contribución</a:t>
            </a:r>
            <a:r>
              <a:rPr lang="en-US" b="1" dirty="0" smtClean="0"/>
              <a:t> Social: </a:t>
            </a:r>
            <a:r>
              <a:rPr lang="es-MX" dirty="0" smtClean="0"/>
              <a:t>esta</a:t>
            </a:r>
            <a:r>
              <a:rPr lang="en-US" dirty="0" smtClean="0"/>
              <a:t> </a:t>
            </a:r>
            <a:r>
              <a:rPr lang="es-MX" dirty="0" smtClean="0"/>
              <a:t>aplicación</a:t>
            </a:r>
            <a:r>
              <a:rPr lang="en-US" dirty="0" smtClean="0"/>
              <a:t> </a:t>
            </a:r>
            <a:r>
              <a:rPr lang="es-MX" dirty="0" smtClean="0"/>
              <a:t>permite</a:t>
            </a:r>
            <a:r>
              <a:rPr lang="en-US" dirty="0" smtClean="0"/>
              <a:t> a </a:t>
            </a:r>
            <a:r>
              <a:rPr lang="es-MX" dirty="0" smtClean="0"/>
              <a:t>los</a:t>
            </a:r>
            <a:r>
              <a:rPr lang="en-US" dirty="0" smtClean="0"/>
              <a:t> </a:t>
            </a:r>
            <a:r>
              <a:rPr lang="es-MX" dirty="0" smtClean="0"/>
              <a:t>alumnos</a:t>
            </a:r>
            <a:r>
              <a:rPr lang="en-US" dirty="0" smtClean="0"/>
              <a:t> de primeros semestres </a:t>
            </a:r>
            <a:r>
              <a:rPr lang="es-MX" dirty="0" smtClean="0"/>
              <a:t>en</a:t>
            </a:r>
            <a:r>
              <a:rPr lang="en-US" dirty="0" smtClean="0"/>
              <a:t> el ITAM el </a:t>
            </a:r>
            <a:r>
              <a:rPr lang="en-US" dirty="0" err="1" smtClean="0"/>
              <a:t>adaptarse</a:t>
            </a:r>
            <a:r>
              <a:rPr lang="en-US" dirty="0" smtClean="0"/>
              <a:t> a la </a:t>
            </a:r>
            <a:r>
              <a:rPr lang="en-US" dirty="0" err="1" smtClean="0"/>
              <a:t>vida</a:t>
            </a:r>
            <a:r>
              <a:rPr lang="en-US" dirty="0" smtClean="0"/>
              <a:t> </a:t>
            </a:r>
            <a:r>
              <a:rPr lang="en-US" dirty="0" err="1" smtClean="0"/>
              <a:t>universitaria</a:t>
            </a:r>
            <a:r>
              <a:rPr lang="en-US" dirty="0" smtClean="0"/>
              <a:t> y </a:t>
            </a:r>
            <a:r>
              <a:rPr lang="en-US" dirty="0" err="1" smtClean="0"/>
              <a:t>comenzarla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buena</a:t>
            </a:r>
            <a:r>
              <a:rPr lang="en-US" dirty="0" smtClean="0"/>
              <a:t> </a:t>
            </a:r>
            <a:r>
              <a:rPr lang="en-US" dirty="0" err="1" smtClean="0"/>
              <a:t>experiencia</a:t>
            </a:r>
            <a:r>
              <a:rPr lang="en-US" dirty="0" smtClean="0"/>
              <a:t>. </a:t>
            </a:r>
          </a:p>
          <a:p>
            <a:r>
              <a:rPr lang="en-US" b="1" dirty="0" err="1"/>
              <a:t>Contribución</a:t>
            </a:r>
            <a:r>
              <a:rPr lang="en-US" b="1" dirty="0"/>
              <a:t> al </a:t>
            </a:r>
            <a:r>
              <a:rPr lang="en-US" b="1" dirty="0" err="1" smtClean="0"/>
              <a:t>medio</a:t>
            </a:r>
            <a:r>
              <a:rPr lang="en-US" b="1" dirty="0" smtClean="0"/>
              <a:t> </a:t>
            </a:r>
            <a:r>
              <a:rPr lang="en-US" b="1" dirty="0" err="1" smtClean="0"/>
              <a:t>ambiente</a:t>
            </a:r>
            <a:r>
              <a:rPr lang="en-US" b="1" dirty="0" smtClean="0"/>
              <a:t>: </a:t>
            </a:r>
            <a:r>
              <a:rPr lang="en-US" dirty="0" err="1" smtClean="0"/>
              <a:t>contribuimos</a:t>
            </a:r>
            <a:r>
              <a:rPr lang="en-US" dirty="0" smtClean="0"/>
              <a:t> al </a:t>
            </a:r>
            <a:r>
              <a:rPr lang="en-US" dirty="0" err="1" smtClean="0"/>
              <a:t>fomento</a:t>
            </a:r>
            <a:r>
              <a:rPr lang="en-US" dirty="0" smtClean="0"/>
              <a:t>  del </a:t>
            </a:r>
            <a:r>
              <a:rPr lang="en-US" dirty="0" err="1" smtClean="0"/>
              <a:t>transporte</a:t>
            </a:r>
            <a:r>
              <a:rPr lang="en-US" dirty="0" smtClean="0"/>
              <a:t> </a:t>
            </a:r>
            <a:r>
              <a:rPr lang="en-US" dirty="0" err="1" smtClean="0"/>
              <a:t>público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fácil</a:t>
            </a:r>
            <a:r>
              <a:rPr lang="en-US" dirty="0" smtClean="0"/>
              <a:t> </a:t>
            </a:r>
            <a:r>
              <a:rPr lang="en-US" dirty="0" err="1" smtClean="0"/>
              <a:t>acceso</a:t>
            </a:r>
            <a:r>
              <a:rPr lang="en-US" dirty="0" smtClean="0"/>
              <a:t> a las </a:t>
            </a:r>
            <a:r>
              <a:rPr lang="en-US" dirty="0" err="1" smtClean="0"/>
              <a:t>rutas</a:t>
            </a:r>
            <a:r>
              <a:rPr lang="en-US" dirty="0" smtClean="0"/>
              <a:t> de </a:t>
            </a:r>
            <a:r>
              <a:rPr lang="en-US" dirty="0" err="1" smtClean="0"/>
              <a:t>camiones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ITAM al Metro </a:t>
            </a:r>
            <a:r>
              <a:rPr lang="en-US" smtClean="0"/>
              <a:t>y </a:t>
            </a:r>
            <a:r>
              <a:rPr lang="en-US" smtClean="0"/>
              <a:t>las rutas de </a:t>
            </a:r>
            <a:r>
              <a:rPr lang="en-US" dirty="0" err="1" smtClean="0"/>
              <a:t>BusITAM</a:t>
            </a:r>
            <a:r>
              <a:rPr lang="en-US" dirty="0" smtClean="0"/>
              <a:t>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s-MX" dirty="0" smtClean="0"/>
              <a:t>Contribuciones</a:t>
            </a:r>
            <a:endParaRPr lang="es-MX" dirty="0"/>
          </a:p>
        </p:txBody>
      </p:sp>
      <p:pic>
        <p:nvPicPr>
          <p:cNvPr id="2050" name="Picture 2" descr="Resultado de imagen para contribu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527" y="3809364"/>
            <a:ext cx="2514473" cy="251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06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Contextos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038600"/>
          </a:xfrm>
        </p:spPr>
        <p:txBody>
          <a:bodyPr/>
          <a:lstStyle/>
          <a:p>
            <a:r>
              <a:rPr lang="en-US" b="1" dirty="0" err="1"/>
              <a:t>Contexto</a:t>
            </a:r>
            <a:r>
              <a:rPr lang="en-US" b="1" dirty="0"/>
              <a:t> global: </a:t>
            </a:r>
            <a:r>
              <a:rPr lang="en-US" dirty="0"/>
              <a:t>a largo </a:t>
            </a:r>
            <a:r>
              <a:rPr lang="en-US" dirty="0" err="1"/>
              <a:t>plazo</a:t>
            </a:r>
            <a:r>
              <a:rPr lang="en-US" dirty="0"/>
              <a:t>, </a:t>
            </a:r>
            <a:r>
              <a:rPr lang="en-US" dirty="0" err="1"/>
              <a:t>creemos</a:t>
            </a:r>
            <a:r>
              <a:rPr lang="en-US" dirty="0"/>
              <a:t> que el </a:t>
            </a:r>
            <a:r>
              <a:rPr lang="en-US" dirty="0" err="1"/>
              <a:t>uso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estudiantes</a:t>
            </a:r>
            <a:r>
              <a:rPr lang="en-US" dirty="0"/>
              <a:t> del ITAM,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mejorar</a:t>
            </a:r>
            <a:r>
              <a:rPr lang="en-US" dirty="0"/>
              <a:t> la </a:t>
            </a:r>
            <a:r>
              <a:rPr lang="en-US" dirty="0" err="1"/>
              <a:t>vida</a:t>
            </a:r>
            <a:r>
              <a:rPr lang="en-US" dirty="0"/>
              <a:t> </a:t>
            </a:r>
            <a:r>
              <a:rPr lang="en-US" dirty="0" err="1"/>
              <a:t>estudiantil</a:t>
            </a:r>
            <a:r>
              <a:rPr lang="en-US" dirty="0"/>
              <a:t>. </a:t>
            </a:r>
            <a:r>
              <a:rPr lang="en-US" dirty="0" err="1"/>
              <a:t>Además</a:t>
            </a:r>
            <a:r>
              <a:rPr lang="en-US" dirty="0"/>
              <a:t> </a:t>
            </a:r>
            <a:r>
              <a:rPr lang="en-US" dirty="0" err="1"/>
              <a:t>pensamos</a:t>
            </a:r>
            <a:r>
              <a:rPr lang="en-US" dirty="0"/>
              <a:t> que </a:t>
            </a:r>
            <a:r>
              <a:rPr lang="en-US" dirty="0" err="1"/>
              <a:t>sería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 el </a:t>
            </a:r>
            <a:r>
              <a:rPr lang="en-US" dirty="0" err="1"/>
              <a:t>expandir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r>
              <a:rPr lang="en-US" dirty="0"/>
              <a:t> para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universidades</a:t>
            </a:r>
            <a:r>
              <a:rPr lang="en-US" dirty="0"/>
              <a:t>, </a:t>
            </a:r>
            <a:r>
              <a:rPr lang="en-US" dirty="0" err="1"/>
              <a:t>adaptándola</a:t>
            </a:r>
            <a:r>
              <a:rPr lang="en-US" dirty="0"/>
              <a:t> a la </a:t>
            </a:r>
            <a:r>
              <a:rPr lang="en-US" dirty="0" err="1"/>
              <a:t>situación</a:t>
            </a:r>
            <a:r>
              <a:rPr lang="en-US" dirty="0"/>
              <a:t> particular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.</a:t>
            </a:r>
          </a:p>
          <a:p>
            <a:r>
              <a:rPr lang="en-US" b="1" dirty="0" err="1"/>
              <a:t>Contexto</a:t>
            </a:r>
            <a:r>
              <a:rPr lang="en-US" b="1" dirty="0"/>
              <a:t> </a:t>
            </a:r>
            <a:r>
              <a:rPr lang="en-US" b="1" dirty="0" err="1"/>
              <a:t>Histórico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alumnos</a:t>
            </a:r>
            <a:r>
              <a:rPr lang="en-US" dirty="0"/>
              <a:t> del ITAM </a:t>
            </a:r>
            <a:r>
              <a:rPr lang="en-US" dirty="0" err="1"/>
              <a:t>saben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primeros semestres </a:t>
            </a:r>
            <a:r>
              <a:rPr lang="en-US" dirty="0" err="1"/>
              <a:t>tuvieron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para </a:t>
            </a:r>
            <a:r>
              <a:rPr lang="en-US" dirty="0" err="1"/>
              <a:t>comprender</a:t>
            </a:r>
            <a:r>
              <a:rPr lang="en-US" dirty="0"/>
              <a:t> el </a:t>
            </a:r>
            <a:r>
              <a:rPr lang="en-US" dirty="0" err="1"/>
              <a:t>funcionamiento</a:t>
            </a:r>
            <a:r>
              <a:rPr lang="en-US" dirty="0"/>
              <a:t> de la </a:t>
            </a:r>
            <a:r>
              <a:rPr lang="en-US" dirty="0" err="1"/>
              <a:t>Institución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que </a:t>
            </a:r>
            <a:r>
              <a:rPr lang="en-US" dirty="0" err="1"/>
              <a:t>esperamos</a:t>
            </a:r>
            <a:r>
              <a:rPr lang="en-US" dirty="0"/>
              <a:t> que el </a:t>
            </a:r>
            <a:r>
              <a:rPr lang="en-US" dirty="0" err="1"/>
              <a:t>aumento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mejore</a:t>
            </a:r>
            <a:r>
              <a:rPr lang="en-US" dirty="0"/>
              <a:t> la </a:t>
            </a: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itamita</a:t>
            </a:r>
            <a:r>
              <a:rPr lang="en-US" dirty="0" smtClean="0"/>
              <a:t>.</a:t>
            </a:r>
          </a:p>
          <a:p>
            <a:r>
              <a:rPr lang="en-US" b="1" dirty="0" err="1"/>
              <a:t>Contribución</a:t>
            </a:r>
            <a:r>
              <a:rPr lang="en-US" b="1" dirty="0"/>
              <a:t> al </a:t>
            </a:r>
            <a:r>
              <a:rPr lang="en-US" b="1" dirty="0" err="1"/>
              <a:t>ámbito</a:t>
            </a:r>
            <a:r>
              <a:rPr lang="en-US" b="1" dirty="0"/>
              <a:t> de la </a:t>
            </a:r>
            <a:r>
              <a:rPr lang="en-US" b="1" dirty="0" err="1"/>
              <a:t>ingeniería</a:t>
            </a:r>
            <a:r>
              <a:rPr lang="en-US" b="1" dirty="0"/>
              <a:t>: </a:t>
            </a:r>
            <a:r>
              <a:rPr lang="en-US" dirty="0" err="1"/>
              <a:t>ayuda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 smtClean="0"/>
              <a:t>alumnos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carreras</a:t>
            </a:r>
            <a:r>
              <a:rPr lang="en-US" dirty="0" smtClean="0"/>
              <a:t> a </a:t>
            </a:r>
            <a:r>
              <a:rPr lang="en-US" dirty="0" err="1" smtClean="0"/>
              <a:t>sentirse</a:t>
            </a:r>
            <a:r>
              <a:rPr lang="en-US" dirty="0" smtClean="0"/>
              <a:t> </a:t>
            </a:r>
            <a:r>
              <a:rPr lang="en-US" dirty="0" err="1" smtClean="0"/>
              <a:t>incluidos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ambiente</a:t>
            </a:r>
            <a:r>
              <a:rPr lang="en-US" dirty="0" smtClean="0"/>
              <a:t> escolar y </a:t>
            </a:r>
            <a:r>
              <a:rPr lang="en-US" dirty="0" err="1" smtClean="0"/>
              <a:t>promueve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desarrollo</a:t>
            </a:r>
            <a:r>
              <a:rPr lang="en-US" dirty="0" smtClean="0"/>
              <a:t> para que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futuro</a:t>
            </a:r>
            <a:r>
              <a:rPr lang="en-US" dirty="0" smtClean="0"/>
              <a:t> </a:t>
            </a:r>
            <a:r>
              <a:rPr lang="en-US" dirty="0" err="1" smtClean="0"/>
              <a:t>creen</a:t>
            </a:r>
            <a:r>
              <a:rPr lang="en-US" dirty="0" smtClean="0"/>
              <a:t> un </a:t>
            </a:r>
            <a:r>
              <a:rPr lang="en-US" dirty="0" err="1" smtClean="0"/>
              <a:t>mundo</a:t>
            </a:r>
            <a:r>
              <a:rPr lang="en-US" dirty="0" smtClean="0"/>
              <a:t> </a:t>
            </a:r>
            <a:r>
              <a:rPr lang="en-US" dirty="0" err="1" smtClean="0"/>
              <a:t>mejor</a:t>
            </a:r>
            <a:r>
              <a:rPr lang="en-US" dirty="0" smtClean="0"/>
              <a:t>. 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185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7008" y="832104"/>
            <a:ext cx="9872871" cy="5117592"/>
          </a:xfrm>
        </p:spPr>
        <p:txBody>
          <a:bodyPr/>
          <a:lstStyle/>
          <a:p>
            <a:r>
              <a:rPr lang="en-US" dirty="0" err="1" smtClean="0"/>
              <a:t>Costo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r>
              <a:rPr lang="en-US" dirty="0" smtClean="0"/>
              <a:t>: </a:t>
            </a:r>
            <a:r>
              <a:rPr lang="en-US" sz="2000" dirty="0" smtClean="0"/>
              <a:t>de </a:t>
            </a:r>
            <a:r>
              <a:rPr lang="en-US" sz="2000" dirty="0" err="1" smtClean="0"/>
              <a:t>acuerdo</a:t>
            </a:r>
            <a:r>
              <a:rPr lang="en-US" sz="2000" dirty="0" smtClean="0"/>
              <a:t> con las 23 horas </a:t>
            </a:r>
            <a:r>
              <a:rPr lang="en-US" sz="2000" dirty="0" err="1" smtClean="0"/>
              <a:t>dedicadas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el </a:t>
            </a:r>
            <a:r>
              <a:rPr lang="en-US" sz="2000" dirty="0" err="1" smtClean="0"/>
              <a:t>equipo</a:t>
            </a:r>
            <a:r>
              <a:rPr lang="en-US" sz="2000" dirty="0" smtClean="0"/>
              <a:t> al </a:t>
            </a:r>
            <a:r>
              <a:rPr lang="en-US" sz="2000" dirty="0" err="1" smtClean="0"/>
              <a:t>desarrollo</a:t>
            </a:r>
            <a:r>
              <a:rPr lang="en-US" sz="2000" dirty="0" smtClean="0"/>
              <a:t> de la </a:t>
            </a:r>
            <a:r>
              <a:rPr lang="en-US" sz="2000" dirty="0" err="1" smtClean="0"/>
              <a:t>aplicación</a:t>
            </a:r>
            <a:r>
              <a:rPr lang="en-US" sz="2000" dirty="0" smtClean="0"/>
              <a:t>, y el </a:t>
            </a:r>
            <a:r>
              <a:rPr lang="en-US" sz="2000" dirty="0" err="1" smtClean="0"/>
              <a:t>costo</a:t>
            </a:r>
            <a:r>
              <a:rPr lang="en-US" sz="2000" dirty="0" smtClean="0"/>
              <a:t> de la hora de un </a:t>
            </a:r>
            <a:r>
              <a:rPr lang="en-US" sz="2000" dirty="0" err="1" smtClean="0"/>
              <a:t>estudiante</a:t>
            </a:r>
            <a:r>
              <a:rPr lang="en-US" sz="2000" dirty="0" smtClean="0"/>
              <a:t> ($150), el </a:t>
            </a:r>
            <a:r>
              <a:rPr lang="en-US" sz="2000" dirty="0" err="1" smtClean="0"/>
              <a:t>costo</a:t>
            </a:r>
            <a:r>
              <a:rPr lang="en-US" sz="2000" dirty="0" smtClean="0"/>
              <a:t> de la </a:t>
            </a:r>
            <a:r>
              <a:rPr lang="en-US" sz="2000" dirty="0" err="1" smtClean="0"/>
              <a:t>aplicación</a:t>
            </a:r>
            <a:r>
              <a:rPr lang="en-US" sz="2000" dirty="0" smtClean="0"/>
              <a:t> </a:t>
            </a:r>
            <a:r>
              <a:rPr lang="en-US" sz="2000" dirty="0" err="1" smtClean="0"/>
              <a:t>sería</a:t>
            </a:r>
            <a:r>
              <a:rPr lang="en-US" sz="2000" dirty="0" smtClean="0"/>
              <a:t> de </a:t>
            </a:r>
            <a:r>
              <a:rPr lang="en-US" sz="2000" dirty="0" err="1" smtClean="0"/>
              <a:t>aproximadamente</a:t>
            </a:r>
            <a:r>
              <a:rPr lang="en-US" sz="2000" dirty="0" smtClean="0"/>
              <a:t> $13,800. 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Precio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r>
              <a:rPr lang="en-US" dirty="0" smtClean="0"/>
              <a:t>: </a:t>
            </a:r>
            <a:r>
              <a:rPr lang="en-US" dirty="0" err="1" smtClean="0"/>
              <a:t>Debido</a:t>
            </a:r>
            <a:r>
              <a:rPr lang="en-US" dirty="0" smtClean="0"/>
              <a:t> a que se </a:t>
            </a:r>
            <a:r>
              <a:rPr lang="en-US" dirty="0" err="1" smtClean="0"/>
              <a:t>quiere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un 30% de </a:t>
            </a:r>
            <a:r>
              <a:rPr lang="en-US" dirty="0" err="1" smtClean="0"/>
              <a:t>ganancia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costo</a:t>
            </a:r>
            <a:r>
              <a:rPr lang="en-US" dirty="0" smtClean="0"/>
              <a:t> del </a:t>
            </a:r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hecho</a:t>
            </a:r>
            <a:r>
              <a:rPr lang="en-US" dirty="0" smtClean="0"/>
              <a:t>, el </a:t>
            </a:r>
            <a:r>
              <a:rPr lang="en-US" dirty="0" err="1" smtClean="0"/>
              <a:t>precio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r>
              <a:rPr lang="en-US" dirty="0" smtClean="0"/>
              <a:t> se </a:t>
            </a:r>
            <a:r>
              <a:rPr lang="en-US" dirty="0" err="1" smtClean="0"/>
              <a:t>definiría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$17,999.</a:t>
            </a:r>
          </a:p>
          <a:p>
            <a:endParaRPr lang="en-US" dirty="0"/>
          </a:p>
          <a:p>
            <a:r>
              <a:rPr lang="en-US" dirty="0" err="1" smtClean="0"/>
              <a:t>Ganancia</a:t>
            </a:r>
            <a:r>
              <a:rPr lang="en-US" dirty="0" smtClean="0"/>
              <a:t> </a:t>
            </a:r>
            <a:r>
              <a:rPr lang="en-US" dirty="0" err="1" smtClean="0"/>
              <a:t>Esperada</a:t>
            </a:r>
            <a:r>
              <a:rPr lang="en-US" dirty="0" smtClean="0"/>
              <a:t>: $4,199.</a:t>
            </a:r>
            <a:endParaRPr lang="en-US" dirty="0"/>
          </a:p>
        </p:txBody>
      </p:sp>
      <p:pic>
        <p:nvPicPr>
          <p:cNvPr id="1028" name="Picture 4" descr="price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631" y="3256597"/>
            <a:ext cx="3026537" cy="302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04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Equipo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0" y="1664208"/>
            <a:ext cx="3621024" cy="393192"/>
          </a:xfrm>
        </p:spPr>
        <p:txBody>
          <a:bodyPr>
            <a:normAutofit/>
          </a:bodyPr>
          <a:lstStyle/>
          <a:p>
            <a:r>
              <a:rPr lang="en-US" dirty="0"/>
              <a:t>Rubén </a:t>
            </a:r>
            <a:r>
              <a:rPr lang="en-US" dirty="0" err="1"/>
              <a:t>Giménez</a:t>
            </a:r>
            <a:r>
              <a:rPr lang="en-US" dirty="0"/>
              <a:t> </a:t>
            </a:r>
            <a:r>
              <a:rPr lang="en-US" dirty="0" smtClean="0"/>
              <a:t>Santander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0659" t="31185" r="34676" b="30666"/>
          <a:stretch/>
        </p:blipFill>
        <p:spPr>
          <a:xfrm>
            <a:off x="1295481" y="2057400"/>
            <a:ext cx="4347129" cy="2990088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7155180" y="1664208"/>
            <a:ext cx="3621024" cy="393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Ricardo </a:t>
            </a:r>
            <a:r>
              <a:rPr lang="en-US" dirty="0" err="1"/>
              <a:t>Matus</a:t>
            </a:r>
            <a:r>
              <a:rPr lang="en-US" dirty="0"/>
              <a:t> </a:t>
            </a:r>
            <a:r>
              <a:rPr lang="en-US" dirty="0" err="1" smtClean="0"/>
              <a:t>Márquez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30659" t="31185" r="34676" b="30666"/>
          <a:stretch/>
        </p:blipFill>
        <p:spPr>
          <a:xfrm>
            <a:off x="7155180" y="2080260"/>
            <a:ext cx="4493363" cy="3090672"/>
          </a:xfrm>
          <a:prstGeom prst="rect">
            <a:avLst/>
          </a:prstGeom>
        </p:spPr>
      </p:pic>
      <p:sp>
        <p:nvSpPr>
          <p:cNvPr id="9" name="Conector 8"/>
          <p:cNvSpPr/>
          <p:nvPr/>
        </p:nvSpPr>
        <p:spPr>
          <a:xfrm>
            <a:off x="4226425" y="2556731"/>
            <a:ext cx="146304" cy="128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Conector 9"/>
          <p:cNvSpPr/>
          <p:nvPr/>
        </p:nvSpPr>
        <p:spPr>
          <a:xfrm>
            <a:off x="4756777" y="2887226"/>
            <a:ext cx="146304" cy="128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</a:t>
            </a:r>
          </a:p>
          <a:p>
            <a:pPr algn="ctr"/>
            <a:endParaRPr lang="en-US" dirty="0"/>
          </a:p>
        </p:txBody>
      </p:sp>
      <p:sp>
        <p:nvSpPr>
          <p:cNvPr id="11" name="Conector 10"/>
          <p:cNvSpPr/>
          <p:nvPr/>
        </p:nvSpPr>
        <p:spPr>
          <a:xfrm>
            <a:off x="4765226" y="3392425"/>
            <a:ext cx="146304" cy="128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Conector 11"/>
          <p:cNvSpPr/>
          <p:nvPr/>
        </p:nvSpPr>
        <p:spPr>
          <a:xfrm>
            <a:off x="4731572" y="4611994"/>
            <a:ext cx="146304" cy="128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Conector 12"/>
          <p:cNvSpPr/>
          <p:nvPr/>
        </p:nvSpPr>
        <p:spPr>
          <a:xfrm>
            <a:off x="4224123" y="3969636"/>
            <a:ext cx="146304" cy="128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Conector 13"/>
          <p:cNvSpPr/>
          <p:nvPr/>
        </p:nvSpPr>
        <p:spPr>
          <a:xfrm>
            <a:off x="10703052" y="2556731"/>
            <a:ext cx="146304" cy="128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Conector 14"/>
          <p:cNvSpPr/>
          <p:nvPr/>
        </p:nvSpPr>
        <p:spPr>
          <a:xfrm>
            <a:off x="10179995" y="2949923"/>
            <a:ext cx="146304" cy="128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ector 15"/>
          <p:cNvSpPr/>
          <p:nvPr/>
        </p:nvSpPr>
        <p:spPr>
          <a:xfrm>
            <a:off x="10168651" y="3451790"/>
            <a:ext cx="146304" cy="128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Conector 16"/>
          <p:cNvSpPr/>
          <p:nvPr/>
        </p:nvSpPr>
        <p:spPr>
          <a:xfrm>
            <a:off x="10166446" y="4063611"/>
            <a:ext cx="146304" cy="128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8" name="Conector 17"/>
          <p:cNvSpPr/>
          <p:nvPr/>
        </p:nvSpPr>
        <p:spPr>
          <a:xfrm>
            <a:off x="10703052" y="4740010"/>
            <a:ext cx="146304" cy="128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1295481" y="1298448"/>
            <a:ext cx="3621024" cy="393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Emilia Sofia </a:t>
            </a:r>
            <a:r>
              <a:rPr lang="en-US" dirty="0" err="1" smtClean="0"/>
              <a:t>Spinola</a:t>
            </a:r>
            <a:r>
              <a:rPr lang="en-US" dirty="0" smtClean="0"/>
              <a:t> Campos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961632" y="1298448"/>
            <a:ext cx="3621024" cy="393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Yann </a:t>
            </a:r>
            <a:r>
              <a:rPr lang="en-US" dirty="0"/>
              <a:t>Octavio Pacheco </a:t>
            </a:r>
            <a:r>
              <a:rPr lang="en-US" dirty="0" smtClean="0"/>
              <a:t>Alvarez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0659" t="31185" r="34676" b="30666"/>
          <a:stretch/>
        </p:blipFill>
        <p:spPr>
          <a:xfrm>
            <a:off x="1295481" y="1816608"/>
            <a:ext cx="4347129" cy="29900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0659" t="31185" r="34676" b="30666"/>
          <a:stretch/>
        </p:blipFill>
        <p:spPr>
          <a:xfrm>
            <a:off x="6961632" y="1816608"/>
            <a:ext cx="4347129" cy="2990088"/>
          </a:xfrm>
          <a:prstGeom prst="rect">
            <a:avLst/>
          </a:prstGeom>
        </p:spPr>
      </p:pic>
      <p:sp>
        <p:nvSpPr>
          <p:cNvPr id="8" name="Conector 7"/>
          <p:cNvSpPr/>
          <p:nvPr/>
        </p:nvSpPr>
        <p:spPr>
          <a:xfrm>
            <a:off x="10436352" y="2334541"/>
            <a:ext cx="146304" cy="128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Conector 8"/>
          <p:cNvSpPr/>
          <p:nvPr/>
        </p:nvSpPr>
        <p:spPr>
          <a:xfrm>
            <a:off x="10436352" y="2697707"/>
            <a:ext cx="146304" cy="128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Conector 9"/>
          <p:cNvSpPr/>
          <p:nvPr/>
        </p:nvSpPr>
        <p:spPr>
          <a:xfrm>
            <a:off x="9854169" y="3141947"/>
            <a:ext cx="146304" cy="128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Conector 10"/>
          <p:cNvSpPr/>
          <p:nvPr/>
        </p:nvSpPr>
        <p:spPr>
          <a:xfrm>
            <a:off x="9854169" y="3714686"/>
            <a:ext cx="146304" cy="128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Conector 11"/>
          <p:cNvSpPr/>
          <p:nvPr/>
        </p:nvSpPr>
        <p:spPr>
          <a:xfrm>
            <a:off x="9854169" y="4379834"/>
            <a:ext cx="146304" cy="128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Conector 12"/>
          <p:cNvSpPr/>
          <p:nvPr/>
        </p:nvSpPr>
        <p:spPr>
          <a:xfrm>
            <a:off x="4225340" y="2334541"/>
            <a:ext cx="146304" cy="128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Conector 13"/>
          <p:cNvSpPr/>
          <p:nvPr/>
        </p:nvSpPr>
        <p:spPr>
          <a:xfrm>
            <a:off x="4225340" y="2671685"/>
            <a:ext cx="146304" cy="128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Conector 14"/>
          <p:cNvSpPr/>
          <p:nvPr/>
        </p:nvSpPr>
        <p:spPr>
          <a:xfrm>
            <a:off x="4770201" y="3778694"/>
            <a:ext cx="146304" cy="128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Conector 15"/>
          <p:cNvSpPr/>
          <p:nvPr/>
        </p:nvSpPr>
        <p:spPr>
          <a:xfrm>
            <a:off x="4242267" y="3189505"/>
            <a:ext cx="146304" cy="128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Conector 16"/>
          <p:cNvSpPr/>
          <p:nvPr/>
        </p:nvSpPr>
        <p:spPr>
          <a:xfrm>
            <a:off x="4225340" y="4379834"/>
            <a:ext cx="146304" cy="128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73991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Personalizado 1">
      <a:dk1>
        <a:srgbClr val="FFFFFF"/>
      </a:dk1>
      <a:lt1>
        <a:srgbClr val="F2F2F2"/>
      </a:lt1>
      <a:dk2>
        <a:srgbClr val="FFFFFF"/>
      </a:dk2>
      <a:lt2>
        <a:srgbClr val="DDDDDD"/>
      </a:lt2>
      <a:accent1>
        <a:srgbClr val="368430"/>
      </a:accent1>
      <a:accent2>
        <a:srgbClr val="D3E070"/>
      </a:accent2>
      <a:accent3>
        <a:srgbClr val="00B05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</TotalTime>
  <Words>413</Words>
  <Application>Microsoft Office PowerPoint</Application>
  <PresentationFormat>Panorámica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Corbel</vt:lpstr>
      <vt:lpstr>Base</vt:lpstr>
      <vt:lpstr>Presentación de PowerPoint</vt:lpstr>
      <vt:lpstr>Objetivo de la Aplicación</vt:lpstr>
      <vt:lpstr>Público Deseado</vt:lpstr>
      <vt:lpstr>Contribuciones</vt:lpstr>
      <vt:lpstr>Contextos</vt:lpstr>
      <vt:lpstr>Presentación de PowerPoint</vt:lpstr>
      <vt:lpstr>Trabajo en Equipo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 Itamita</dc:title>
  <dc:creator>Android</dc:creator>
  <cp:lastModifiedBy>EMILIA SOFIA SPINOLA CAMPOS</cp:lastModifiedBy>
  <cp:revision>23</cp:revision>
  <dcterms:created xsi:type="dcterms:W3CDTF">2019-05-16T14:18:01Z</dcterms:created>
  <dcterms:modified xsi:type="dcterms:W3CDTF">2019-05-17T14:44:57Z</dcterms:modified>
</cp:coreProperties>
</file>