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798" y="10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71B6-4D04-8C1E-ED4A82D1D1E3}"/>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71B6-4D04-8C1E-ED4A82D1D1E3}"/>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71B6-4D04-8C1E-ED4A82D1D1E3}"/>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71B6-4D04-8C1E-ED4A82D1D1E3}"/>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71B6-4D04-8C1E-ED4A82D1D1E3}"/>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a:t>: SOFIYA H</a:t>
            </a:r>
          </a:p>
          <a:p>
            <a:r>
              <a:rPr lang="en-US" sz="2400"/>
              <a:t>REGISTER </a:t>
            </a:r>
            <a:r>
              <a:rPr lang="en-US" sz="2400" dirty="0"/>
              <a:t>NO: C2FFA09DC248A61A21748298FEE5F2FD</a:t>
            </a:r>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555</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Don Bosco</cp:lastModifiedBy>
  <cp:revision>14</cp:revision>
  <dcterms:created xsi:type="dcterms:W3CDTF">2024-03-29T15:07:00Z</dcterms:created>
  <dcterms:modified xsi:type="dcterms:W3CDTF">2024-09-10T07:22:34Z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