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2" r:id="rId2"/>
  </p:sldMasterIdLst>
  <p:sldIdLst>
    <p:sldId id="256" r:id="rId3"/>
    <p:sldId id="260" r:id="rId4"/>
    <p:sldId id="258" r:id="rId5"/>
    <p:sldId id="271" r:id="rId6"/>
    <p:sldId id="263" r:id="rId7"/>
    <p:sldId id="261" r:id="rId8"/>
    <p:sldId id="259" r:id="rId9"/>
    <p:sldId id="268" r:id="rId10"/>
    <p:sldId id="270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E79B5-E260-4B88-5FFF-927ABD320028}" v="17" dt="2020-09-04T21:55:36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75A95-497B-8A41-8624-83B1B73C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849E24-7FBB-654E-93DA-C2FFF7F7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8979C1D-229C-7E4B-AF74-9180365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8DBB1CA-9819-5849-A591-C26D8622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9EEB90-C29B-C547-931C-07DF466A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13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AA9F8A0-F0F8-4241-BF8D-55AF2ABB2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BAC8BED-BA7B-444F-8BAA-129AF01E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819432D-F60B-184F-B279-7F61262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44E700B-F415-AF49-9D1E-10F71735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5D83070-B3DF-2942-82F1-65B5917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94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310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58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30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1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350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81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6CB-0D1D-C74D-9E9F-E0EB90BD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1FDC037-6975-D045-9450-D89D9DF8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A35223-A08F-6548-8B41-13A35AEC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A1E2484-B928-E443-A8D3-C94D99DC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97DCCC3-9704-1B48-A4C5-163602A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6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1617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524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863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175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45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3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8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4408C-BF35-4E49-B888-73344B2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35354C-B800-1C44-AE2E-8BE0E43F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CBFADAD-0CD6-A842-B0DE-E9F7C743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CD6C7CF-FFB7-544D-995C-29DE4A6A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D8978E-D0A3-3242-BE86-419B413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FB94C15-700F-3049-82EA-2EA323E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4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5778B-23BC-C543-BE97-8D6A7D6B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238E815-0A03-6A47-BA74-2D9EC592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79797C2-8259-8F4C-B65D-C9A8511A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739914B-123C-2F4C-8AE2-816CB2B96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294F6FF-3D73-BF49-B0D9-7A8C063A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6034993-EAAE-F544-80F8-99073527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3A39C61-3F0B-FD4B-BFB3-74AD8A2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46D0C9C-E228-1B40-A8CE-5DA6229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19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5F1F8-C146-0146-AB54-BB79AB98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A1EA832-6731-C04C-87FC-D5FA6A7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167BE2A-E64B-D041-A856-465132E8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64D13D8-7E4D-A244-8961-84AF730A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6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5FC117D-9981-DB46-8326-0E606B11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4D59C60-3292-4F4F-8A1F-9EE93A93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0266F82-FD30-704D-879A-4776019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65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A9EE-424E-3745-BBA8-68F0DA4E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548BE0-A39F-1646-A6BE-CC61A898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D0D929-E6BB-5F4D-88F9-3BF7447D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7C258EB-A944-014A-A4FF-6A9CDC05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7F9925C-624A-4C46-B0A3-DF6D458B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185BBB8-7E1B-BD4A-B5B9-0B382DB3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67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576A4-A9C6-8F45-9F7D-26C66310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D3E9F403-13BD-9649-98C1-B00A44C2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CCD5869-6C5B-ED43-9AFE-90C50720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BE5A2DD-D1E0-8947-BA5C-129DB1A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69B82B5-F9B7-9040-A59C-F2FF0A60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8B3C7D3-1E5F-B14E-B407-8C8C6BB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14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6C155-EBC8-1E40-B395-CC4713D6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9E80FEB-7AAB-084A-90B6-26910553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09D8FE-AEEA-3E42-8F4A-F34F9302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1E10C69-77EB-B444-94CF-42E5B577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C7A0AB6-D217-E442-8C65-EF616A77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6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9277D34-EE94-274D-A517-D54927E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454395B-1479-C843-87E8-FF160FE8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2DFFED-4B74-E148-83E9-49D46E42A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E9000E-4ACA-2348-BFC8-807E6463B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778266A-9507-6A45-A1A6-828B54E1B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1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3F9BDA-006B-6343-BF4F-3E960BB67E03}" type="datetimeFigureOut">
              <a:rPr lang="uk-UA" smtClean="0"/>
              <a:t>04.09.2020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95C8-816F-D64E-A878-244225DDA1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80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F5F0AA-5A95-42DE-A439-D4723B1CB1AA}"/>
              </a:ext>
            </a:extLst>
          </p:cNvPr>
          <p:cNvSpPr txBox="1"/>
          <p:nvPr/>
        </p:nvSpPr>
        <p:spPr>
          <a:xfrm>
            <a:off x="1690778" y="1999891"/>
            <a:ext cx="5690557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6000" b="1" dirty="0">
                <a:solidFill>
                  <a:srgbClr val="000000"/>
                </a:solidFill>
                <a:latin typeface="Arial Black"/>
              </a:rPr>
              <a:t>H</a:t>
            </a:r>
            <a:r>
              <a:rPr lang="en-CA" sz="6000" b="1" dirty="0">
                <a:solidFill>
                  <a:srgbClr val="3F3F3F"/>
                </a:solidFill>
                <a:latin typeface="Arial Black"/>
              </a:rPr>
              <a:t>a</a:t>
            </a:r>
            <a:r>
              <a:rPr lang="en-CA" sz="6000" b="1" dirty="0">
                <a:solidFill>
                  <a:srgbClr val="595959"/>
                </a:solidFill>
                <a:latin typeface="Arial Black"/>
              </a:rPr>
              <a:t>p</a:t>
            </a:r>
            <a:r>
              <a:rPr lang="en-CA" sz="6000" b="1" dirty="0">
                <a:solidFill>
                  <a:srgbClr val="7F7F7F"/>
                </a:solidFill>
                <a:latin typeface="Arial Black"/>
              </a:rPr>
              <a:t>p</a:t>
            </a:r>
            <a:r>
              <a:rPr lang="en-CA" sz="6000" b="1" dirty="0">
                <a:solidFill>
                  <a:srgbClr val="A5A5A5"/>
                </a:solidFill>
                <a:latin typeface="Arial Black"/>
              </a:rPr>
              <a:t>y</a:t>
            </a:r>
            <a:r>
              <a:rPr lang="en-CA" sz="6000" b="1" dirty="0">
                <a:solidFill>
                  <a:srgbClr val="D8D8D8"/>
                </a:solidFill>
                <a:latin typeface="Arial Black"/>
              </a:rPr>
              <a:t> </a:t>
            </a:r>
            <a:r>
              <a:rPr lang="en-CA" sz="6000" b="1" dirty="0">
                <a:solidFill>
                  <a:srgbClr val="EBEBEB"/>
                </a:solidFill>
                <a:latin typeface="Arial Black"/>
              </a:rPr>
              <a:t>p</a:t>
            </a:r>
            <a:r>
              <a:rPr lang="en-CA" sz="6000" b="1" dirty="0">
                <a:solidFill>
                  <a:srgbClr val="F2F2F2"/>
                </a:solidFill>
                <a:latin typeface="Arial Black"/>
              </a:rPr>
              <a:t>e</a:t>
            </a:r>
            <a:r>
              <a:rPr lang="en-CA" sz="6000" b="1" dirty="0">
                <a:solidFill>
                  <a:srgbClr val="FFFFFF"/>
                </a:solidFill>
                <a:latin typeface="Arial Blac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014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B516-17B9-A842-8721-9578AC0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52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Team “Happy Pet”</a:t>
            </a:r>
            <a:endParaRPr lang="uk-UA" sz="5400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919E751-A75E-4D44-9B19-2FAD10C41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5" y="945791"/>
            <a:ext cx="5056909" cy="52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3BF34-21CE-3D4F-B075-4057640A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73" y="638295"/>
            <a:ext cx="7886700" cy="11674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Problem Statement</a:t>
            </a:r>
            <a:br>
              <a:rPr lang="en-US" b="1" dirty="0">
                <a:ea typeface="+mj-lt"/>
                <a:cs typeface="+mj-lt"/>
              </a:rPr>
            </a:br>
            <a:endParaRPr lang="uk-UA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E7272F80-C434-5648-8F3A-C06F9449D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83304"/>
              </p:ext>
            </p:extLst>
          </p:nvPr>
        </p:nvGraphicFramePr>
        <p:xfrm>
          <a:off x="1" y="2246604"/>
          <a:ext cx="9244671" cy="3718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15502">
                  <a:extLst>
                    <a:ext uri="{9D8B030D-6E8A-4147-A177-3AD203B41FA5}">
                      <a16:colId xmlns:a16="http://schemas.microsoft.com/office/drawing/2014/main" val="2177344392"/>
                    </a:ext>
                  </a:extLst>
                </a:gridCol>
                <a:gridCol w="2026995">
                  <a:extLst>
                    <a:ext uri="{9D8B030D-6E8A-4147-A177-3AD203B41FA5}">
                      <a16:colId xmlns:a16="http://schemas.microsoft.com/office/drawing/2014/main" val="3263401048"/>
                    </a:ext>
                  </a:extLst>
                </a:gridCol>
                <a:gridCol w="4802174">
                  <a:extLst>
                    <a:ext uri="{9D8B030D-6E8A-4147-A177-3AD203B41FA5}">
                      <a16:colId xmlns:a16="http://schemas.microsoft.com/office/drawing/2014/main" val="3268268021"/>
                    </a:ext>
                  </a:extLst>
                </a:gridCol>
              </a:tblGrid>
              <a:tr h="1239425"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879294"/>
                  </a:ext>
                </a:extLst>
              </a:tr>
              <a:tr h="1239425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3196005"/>
                  </a:ext>
                </a:extLst>
              </a:tr>
              <a:tr h="1239425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3365404"/>
                  </a:ext>
                </a:extLst>
              </a:tr>
            </a:tbl>
          </a:graphicData>
        </a:graphic>
      </p:graphicFrame>
      <p:graphicFrame>
        <p:nvGraphicFramePr>
          <p:cNvPr id="17" name="Таблиця 4">
            <a:extLst>
              <a:ext uri="{FF2B5EF4-FFF2-40B4-BE49-F238E27FC236}">
                <a16:creationId xmlns:a16="http://schemas.microsoft.com/office/drawing/2014/main" id="{4AD37625-B74C-534E-8EB5-CBB6F0907FF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7450152"/>
              </p:ext>
            </p:extLst>
          </p:nvPr>
        </p:nvGraphicFramePr>
        <p:xfrm>
          <a:off x="6700344" y="2240955"/>
          <a:ext cx="2467249" cy="3718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177344392"/>
                    </a:ext>
                  </a:extLst>
                </a:gridCol>
                <a:gridCol w="2127004">
                  <a:extLst>
                    <a:ext uri="{9D8B030D-6E8A-4147-A177-3AD203B41FA5}">
                      <a16:colId xmlns:a16="http://schemas.microsoft.com/office/drawing/2014/main" val="3263401048"/>
                    </a:ext>
                  </a:extLst>
                </a:gridCol>
                <a:gridCol w="177685">
                  <a:extLst>
                    <a:ext uri="{9D8B030D-6E8A-4147-A177-3AD203B41FA5}">
                      <a16:colId xmlns:a16="http://schemas.microsoft.com/office/drawing/2014/main" val="3268268021"/>
                    </a:ext>
                  </a:extLst>
                </a:gridCol>
              </a:tblGrid>
              <a:tr h="1239425"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879294"/>
                  </a:ext>
                </a:extLst>
              </a:tr>
              <a:tr h="1239425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3196005"/>
                  </a:ext>
                </a:extLst>
              </a:tr>
              <a:tr h="1239425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33654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2B04DA-216C-A74D-B59E-74C74F63DCEF}"/>
              </a:ext>
            </a:extLst>
          </p:cNvPr>
          <p:cNvSpPr txBox="1"/>
          <p:nvPr/>
        </p:nvSpPr>
        <p:spPr>
          <a:xfrm>
            <a:off x="337418" y="2741385"/>
            <a:ext cx="389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54545"/>
                </a:solidFill>
                <a:latin typeface=".SFUIText"/>
              </a:rPr>
              <a:t>Problem</a:t>
            </a:r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F58D2-4F4F-324D-91BF-20FECE9AF41A}"/>
              </a:ext>
            </a:extLst>
          </p:cNvPr>
          <p:cNvSpPr txBox="1"/>
          <p:nvPr/>
        </p:nvSpPr>
        <p:spPr>
          <a:xfrm>
            <a:off x="57925" y="3537158"/>
            <a:ext cx="195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.SFUIText"/>
              </a:rPr>
              <a:t>Many questions appear when you buy a pet </a:t>
            </a:r>
            <a:endParaRPr lang="uk-UA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B0037-E857-E647-8226-4347A0C5413F}"/>
              </a:ext>
            </a:extLst>
          </p:cNvPr>
          <p:cNvSpPr txBox="1"/>
          <p:nvPr/>
        </p:nvSpPr>
        <p:spPr>
          <a:xfrm>
            <a:off x="2387060" y="277855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54545"/>
                </a:solidFill>
                <a:latin typeface=".SFUIText"/>
              </a:rPr>
              <a:t>Who is affected </a:t>
            </a:r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27380-5307-364C-954B-43C262979700}"/>
              </a:ext>
            </a:extLst>
          </p:cNvPr>
          <p:cNvSpPr txBox="1"/>
          <p:nvPr/>
        </p:nvSpPr>
        <p:spPr>
          <a:xfrm>
            <a:off x="4509437" y="2640052"/>
            <a:ext cx="2130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.SFUIText"/>
              </a:rPr>
              <a:t>How does it effect customers</a:t>
            </a:r>
            <a:endParaRPr lang="uk-U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70C03-EBB2-284C-9847-11DD89F08C76}"/>
              </a:ext>
            </a:extLst>
          </p:cNvPr>
          <p:cNvSpPr txBox="1"/>
          <p:nvPr/>
        </p:nvSpPr>
        <p:spPr>
          <a:xfrm>
            <a:off x="4405316" y="3985257"/>
            <a:ext cx="4581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54545"/>
                </a:solidFill>
                <a:latin typeface=".SFUIText"/>
              </a:rPr>
              <a:t>You are afraid to hurt pet</a:t>
            </a:r>
            <a:endParaRPr lang="uk-UA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6B2A2-B72A-4F44-B055-227A7751D617}"/>
              </a:ext>
            </a:extLst>
          </p:cNvPr>
          <p:cNvSpPr txBox="1"/>
          <p:nvPr/>
        </p:nvSpPr>
        <p:spPr>
          <a:xfrm>
            <a:off x="6948111" y="2631791"/>
            <a:ext cx="4589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54545"/>
                </a:solidFill>
                <a:latin typeface=".SFUIText"/>
              </a:rPr>
              <a:t>Solution</a:t>
            </a:r>
            <a:endParaRPr lang="uk-UA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C2E6E-5A86-2940-8B06-863E8FE7A0C7}"/>
              </a:ext>
            </a:extLst>
          </p:cNvPr>
          <p:cNvSpPr txBox="1"/>
          <p:nvPr/>
        </p:nvSpPr>
        <p:spPr>
          <a:xfrm>
            <a:off x="6795501" y="3836096"/>
            <a:ext cx="243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54545"/>
                </a:solidFill>
                <a:latin typeface=".SFUIText"/>
              </a:rPr>
              <a:t>You have answers for your questions</a:t>
            </a:r>
            <a:endParaRPr lang="uk-U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D3394-D6BB-6840-ABC0-D041EC6E382F}"/>
              </a:ext>
            </a:extLst>
          </p:cNvPr>
          <p:cNvSpPr txBox="1"/>
          <p:nvPr/>
        </p:nvSpPr>
        <p:spPr>
          <a:xfrm>
            <a:off x="110529" y="4667979"/>
            <a:ext cx="22536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5B5854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People found a pet, but they can't leave it at their home. However, they want to give it in good hands.</a:t>
            </a:r>
            <a:endParaRPr lang="en-US" sz="1600">
              <a:solidFill>
                <a:srgbClr val="5B5854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49376F-7FD7-E54F-8075-657276469783}"/>
              </a:ext>
            </a:extLst>
          </p:cNvPr>
          <p:cNvSpPr txBox="1"/>
          <p:nvPr/>
        </p:nvSpPr>
        <p:spPr>
          <a:xfrm>
            <a:off x="2364218" y="3835629"/>
            <a:ext cx="202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454545"/>
                </a:solidFill>
                <a:latin typeface=".SFUIText"/>
              </a:rPr>
              <a:t>Pets, owners</a:t>
            </a:r>
            <a:endParaRPr lang="uk-U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999A7F-8C8F-D943-A418-CFECF261ACEC}"/>
              </a:ext>
            </a:extLst>
          </p:cNvPr>
          <p:cNvSpPr txBox="1"/>
          <p:nvPr/>
        </p:nvSpPr>
        <p:spPr>
          <a:xfrm>
            <a:off x="4558510" y="4996774"/>
            <a:ext cx="223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454545"/>
                </a:solidFill>
                <a:latin typeface=".SFUIText"/>
              </a:rPr>
              <a:t>The animal doesn’t have a home</a:t>
            </a:r>
            <a:endParaRPr lang="uk-U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51BFE9-569B-D348-BE12-45E5635FE1A3}"/>
              </a:ext>
            </a:extLst>
          </p:cNvPr>
          <p:cNvSpPr txBox="1"/>
          <p:nvPr/>
        </p:nvSpPr>
        <p:spPr>
          <a:xfrm>
            <a:off x="6813519" y="5049334"/>
            <a:ext cx="243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454545"/>
                </a:solidFill>
                <a:latin typeface=".SFUIText"/>
              </a:rPr>
              <a:t>The ability to find a host on the site</a:t>
            </a:r>
            <a:endParaRPr lang="uk-U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2E3591-D24C-3E44-842D-6DB55CBA268E}"/>
              </a:ext>
            </a:extLst>
          </p:cNvPr>
          <p:cNvSpPr txBox="1"/>
          <p:nvPr/>
        </p:nvSpPr>
        <p:spPr>
          <a:xfrm>
            <a:off x="2387060" y="5135273"/>
            <a:ext cx="202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454545"/>
                </a:solidFill>
                <a:latin typeface=".SFUIText"/>
              </a:rPr>
              <a:t>Pets, owners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8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D2688-DA8F-074C-B297-829164FB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73FB19C5-231A-0340-9956-EEE3B0263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279" cy="68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CBAA4-C78F-EE4B-891E-28A876DE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1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Validation Board</a:t>
            </a:r>
            <a:endParaRPr lang="uk-UA">
              <a:solidFill>
                <a:srgbClr val="000000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4A80CA3-F01E-8A4E-9CA4-8C28882C8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082"/>
            <a:ext cx="9147711" cy="53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26B39E9-4C43-C647-9995-842BA977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7"/>
            <a:ext cx="9138920" cy="57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431D-84C6-7846-9CD4-331613FD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6" y="193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2F2F2"/>
                </a:solidFill>
              </a:rPr>
              <a:t>Business Model Canvas</a:t>
            </a:r>
            <a:endParaRPr lang="uk-UA" b="1" dirty="0">
              <a:solidFill>
                <a:srgbClr val="F2F2F2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182C3F8-E5F2-3B4E-B33C-DFCCCA56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6" y="1013190"/>
            <a:ext cx="9154696" cy="56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66BB875-D077-AA4B-9EF3-0F6E868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4F95B8"/>
                </a:solidFill>
              </a:rPr>
              <a:t>Finances</a:t>
            </a:r>
            <a:endParaRPr lang="uk-UA" sz="4800" b="1" dirty="0">
              <a:solidFill>
                <a:srgbClr val="4F95B8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5527399-8A06-8D47-A04D-DE7DA2B56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6" y="1343090"/>
            <a:ext cx="7411646" cy="4091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1441F-ABCB-4129-8277-42773748EB60}"/>
              </a:ext>
            </a:extLst>
          </p:cNvPr>
          <p:cNvSpPr txBox="1"/>
          <p:nvPr/>
        </p:nvSpPr>
        <p:spPr>
          <a:xfrm>
            <a:off x="1380226" y="5860208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4F95B8"/>
                </a:solidFill>
                <a:latin typeface="Arial Black"/>
              </a:rPr>
              <a:t>We ask for 1000$</a:t>
            </a:r>
            <a:r>
              <a:rPr lang="uk-UA" sz="3600" dirty="0">
                <a:solidFill>
                  <a:srgbClr val="4F95B8"/>
                </a:solidFill>
                <a:latin typeface="Arial Black"/>
                <a:cs typeface="Lucida Sans Unicode"/>
              </a:rPr>
              <a:t>​</a:t>
            </a:r>
            <a:endParaRPr lang="uk-UA" sz="3600">
              <a:solidFill>
                <a:srgbClr val="4F95B8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010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Місце для вмісту 30">
            <a:extLst>
              <a:ext uri="{FF2B5EF4-FFF2-40B4-BE49-F238E27FC236}">
                <a16:creationId xmlns:a16="http://schemas.microsoft.com/office/drawing/2014/main" id="{1B379EC0-B804-5C4D-84DC-6B0148BB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37" y="923942"/>
            <a:ext cx="7886700" cy="4610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0000"/>
                </a:solidFill>
                <a:latin typeface="Constantia"/>
              </a:rPr>
              <a:t>Thanks for your attention</a:t>
            </a:r>
          </a:p>
          <a:p>
            <a:pPr marL="0" indent="0" algn="ctr">
              <a:buNone/>
            </a:pPr>
            <a:endParaRPr lang="en-US" sz="6000" b="1" i="1" dirty="0">
              <a:solidFill>
                <a:srgbClr val="000000"/>
              </a:solidFill>
              <a:latin typeface="Constantia"/>
            </a:endParaRPr>
          </a:p>
          <a:p>
            <a:pPr marL="0" indent="0" algn="ctr">
              <a:buNone/>
            </a:pPr>
            <a:r>
              <a:rPr lang="en-US" sz="6000" b="1" i="1" dirty="0">
                <a:solidFill>
                  <a:srgbClr val="000000"/>
                </a:solidFill>
                <a:latin typeface="Constantia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70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Тема Office</vt:lpstr>
      <vt:lpstr>Іон</vt:lpstr>
      <vt:lpstr>PowerPoint Presentation</vt:lpstr>
      <vt:lpstr>Team “Happy Pet”</vt:lpstr>
      <vt:lpstr>Problem Statement </vt:lpstr>
      <vt:lpstr>PowerPoint Presentation</vt:lpstr>
      <vt:lpstr>Validation Board</vt:lpstr>
      <vt:lpstr>PowerPoint Presentation</vt:lpstr>
      <vt:lpstr>Business Model Canvas</vt:lpstr>
      <vt:lpstr>Finances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revision>26</cp:revision>
  <dcterms:modified xsi:type="dcterms:W3CDTF">2020-09-04T21:58:51Z</dcterms:modified>
</cp:coreProperties>
</file>