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625E7524-7480-433F-A9D4-513BDCCDE46E}">
          <p14:sldIdLst>
            <p14:sldId id="256"/>
            <p14:sldId id="257"/>
            <p14:sldId id="259"/>
            <p14:sldId id="261"/>
            <p14:sldId id="263"/>
            <p14:sldId id="258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666666"/>
    <a:srgbClr val="FFFF66"/>
    <a:srgbClr val="F80ED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45" d="100"/>
          <a:sy n="45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984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48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09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01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463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312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74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46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67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20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24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FCBE-B93C-4CEA-9191-A994D33714A5}" type="datetimeFigureOut">
              <a:rPr lang="uk-UA" smtClean="0"/>
              <a:t>25.08.2017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6DFD-D6FE-45CF-B18E-4B96E89FC1DF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080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omfort.pythonanywhere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10600" cy="28955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Two pieces of bread</a:t>
            </a:r>
            <a:endParaRPr lang="uk-UA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Want to present you their idea</a:t>
            </a:r>
            <a:endParaRPr lang="uk-UA" sz="5400" dirty="0">
              <a:solidFill>
                <a:srgbClr val="99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73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Idea</a:t>
            </a:r>
            <a:endParaRPr lang="uk-UA" sz="7200" dirty="0">
              <a:solidFill>
                <a:schemeClr val="accent1"/>
              </a:solidFill>
              <a:cs typeface="Aharoni" pitchFamily="2" charset="-79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0941"/>
            <a:ext cx="3306040" cy="22084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71600"/>
            <a:ext cx="3655533" cy="2133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33800"/>
            <a:ext cx="7391400" cy="27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Our web page</a:t>
            </a:r>
            <a:endParaRPr lang="uk-UA" sz="7200" dirty="0">
              <a:solidFill>
                <a:schemeClr val="bg2"/>
              </a:solidFill>
              <a:cs typeface="Aharoni" pitchFamily="2" charset="-79"/>
            </a:endParaRPr>
          </a:p>
        </p:txBody>
      </p:sp>
      <p:pic>
        <p:nvPicPr>
          <p:cNvPr id="4" name="Місце для вмісту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8" y="1926547"/>
            <a:ext cx="8229600" cy="1731053"/>
          </a:xfrm>
        </p:spPr>
      </p:pic>
      <p:sp>
        <p:nvSpPr>
          <p:cNvPr id="5" name="TextBox 4"/>
          <p:cNvSpPr txBox="1"/>
          <p:nvPr/>
        </p:nvSpPr>
        <p:spPr>
          <a:xfrm>
            <a:off x="1378688" y="36576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Social comfort for all people</a:t>
            </a:r>
            <a:endParaRPr lang="uk-UA" sz="7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49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To make this project we used</a:t>
            </a:r>
            <a:endParaRPr lang="uk-UA" dirty="0">
              <a:solidFill>
                <a:schemeClr val="bg2">
                  <a:lumMod val="75000"/>
                </a:schemeClr>
              </a:solidFill>
              <a:cs typeface="Aharoni" pitchFamily="2" charset="-79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08" y="1487369"/>
            <a:ext cx="1295400" cy="12954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72775"/>
            <a:ext cx="7620000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02" y="1385972"/>
            <a:ext cx="1498194" cy="1498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98" y="2915375"/>
            <a:ext cx="4114800" cy="2057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0" y="1159033"/>
            <a:ext cx="3331535" cy="19520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" y="4529359"/>
            <a:ext cx="7778100" cy="11316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91" y="1338861"/>
            <a:ext cx="1592417" cy="15924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1" y="3103389"/>
            <a:ext cx="3547192" cy="16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Our databases</a:t>
            </a:r>
            <a:endParaRPr lang="uk-UA" sz="7200" dirty="0">
              <a:solidFill>
                <a:schemeClr val="bg1"/>
              </a:solidFill>
              <a:cs typeface="Aharoni" pitchFamily="2" charset="-79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0440"/>
            <a:ext cx="8229600" cy="4265482"/>
          </a:xfrm>
        </p:spPr>
      </p:pic>
    </p:spTree>
    <p:extLst>
      <p:ext uri="{BB962C8B-B14F-4D97-AF65-F5344CB8AC3E}">
        <p14:creationId xmlns:p14="http://schemas.microsoft.com/office/powerpoint/2010/main" val="825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80EDC"/>
                </a:solidFill>
                <a:latin typeface="Aharoni" pitchFamily="2" charset="-79"/>
                <a:cs typeface="Aharoni" pitchFamily="2" charset="-79"/>
              </a:rPr>
              <a:t>Game</a:t>
            </a:r>
            <a:endParaRPr lang="uk-UA" sz="7200" dirty="0">
              <a:solidFill>
                <a:srgbClr val="F80EDC"/>
              </a:solidFill>
              <a:cs typeface="Aharoni" pitchFamily="2" charset="-79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1535"/>
            <a:ext cx="3505200" cy="414055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2" y="1066800"/>
            <a:ext cx="8134350" cy="2209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2051"/>
            <a:ext cx="2674088" cy="32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Thank you for your help</a:t>
            </a:r>
            <a:endParaRPr lang="uk-U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5984"/>
            <a:ext cx="2956448" cy="19704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330842"/>
            <a:ext cx="1883228" cy="23407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30842"/>
            <a:ext cx="1666875" cy="23407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44265"/>
            <a:ext cx="1676400" cy="2209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1" y="3744265"/>
            <a:ext cx="1685925" cy="22022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46037"/>
            <a:ext cx="1676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3400" y="3200400"/>
            <a:ext cx="8229600" cy="762000"/>
          </a:xfr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Thank you for your attention</a:t>
            </a:r>
            <a:endParaRPr lang="uk-UA" sz="48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89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38</Words>
  <Application>Microsoft Office PowerPoint</Application>
  <PresentationFormat>Екран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9" baseType="lpstr">
      <vt:lpstr>Тема Office</vt:lpstr>
      <vt:lpstr>Two pieces of bread</vt:lpstr>
      <vt:lpstr>Idea</vt:lpstr>
      <vt:lpstr>Our web page</vt:lpstr>
      <vt:lpstr>To make this project we used</vt:lpstr>
      <vt:lpstr>Our databases</vt:lpstr>
      <vt:lpstr>Game</vt:lpstr>
      <vt:lpstr>Thank you for your help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Mariana</dc:creator>
  <cp:lastModifiedBy>Mariana</cp:lastModifiedBy>
  <cp:revision>22</cp:revision>
  <dcterms:created xsi:type="dcterms:W3CDTF">2017-08-23T20:18:23Z</dcterms:created>
  <dcterms:modified xsi:type="dcterms:W3CDTF">2017-08-25T15:22:57Z</dcterms:modified>
</cp:coreProperties>
</file>