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18.jpeg" ContentType="image/jpeg"/>
  <Override PartName="/ppt/media/image17.jpeg" ContentType="image/jpeg"/>
  <Override PartName="/ppt/media/image15.jpeg" ContentType="image/jpeg"/>
  <Override PartName="/ppt/media/image14.jpeg" ContentType="image/jpeg"/>
  <Override PartName="/ppt/media/image13.jpeg" ContentType="image/jpeg"/>
  <Override PartName="/ppt/media/image12.jpeg" ContentType="image/jpeg"/>
  <Override PartName="/ppt/media/image20.jpeg" ContentType="image/jpeg"/>
  <Override PartName="/ppt/media/image19.jpeg" ContentType="image/jpeg"/>
  <Override PartName="/ppt/media/image1.png" ContentType="image/png"/>
  <Override PartName="/ppt/media/image8.jpeg" ContentType="image/jpeg"/>
  <Override PartName="/ppt/media/image3.png" ContentType="image/png"/>
  <Override PartName="/ppt/media/image11.jpeg" ContentType="image/jpeg"/>
  <Override PartName="/ppt/media/image4.png" ContentType="image/png"/>
  <Override PartName="/ppt/media/image16.jpeg" ContentType="image/jpeg"/>
  <Override PartName="/ppt/media/image5.png" ContentType="image/png"/>
  <Override PartName="/ppt/media/image9.jpeg" ContentType="image/jpeg"/>
  <Override PartName="/ppt/media/image6.png" ContentType="image/png"/>
  <Override PartName="/ppt/media/image2.png" ContentType="image/png"/>
  <Override PartName="/ppt/media/image7.jpeg" ContentType="image/jpeg"/>
  <Override PartName="/ppt/media/image10.jpeg" ContentType="image/jpe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Зразок заголовка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uk-UA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Зразок підзаголовка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uk-UA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17/2/17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23EA766-8BD4-439A-AC0B-199FF24A4697}" type="slidenum">
              <a:rPr lang="uk-UA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Calibri"/>
              </a:rPr>
              <a:t>Для редагування структури клацніть мишею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spc="-1">
                <a:latin typeface="Calibri"/>
              </a:rPr>
              <a:t>Другий рівень структури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Третій рівень структури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Calibri"/>
              </a:rPr>
              <a:t>Четвертий рівень структури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П'ятий рівень структури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Шостий рівень структури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Сьомий рівень структури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Зразок заголовка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редагування структури клацніть мишею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Другий рівень структури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Третій рівень структури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Четвертий рівень структури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П'ятий рівень структури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Шостий рівень структури</a:t>
            </a:r>
            <a:endParaRPr/>
          </a:p>
          <a:p>
            <a:pPr marL="343080" indent="-342720">
              <a:lnSpc>
                <a:spcPct val="100000"/>
              </a:lnSpc>
              <a:buFont typeface="Arial"/>
              <a:buChar char="•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Сьомий рівень структуриЗразок тексту</a:t>
            </a:r>
            <a:endParaRPr/>
          </a:p>
          <a:p>
            <a:pPr lvl="1" marL="743040" indent="-285480">
              <a:lnSpc>
                <a:spcPct val="100000"/>
              </a:lnSpc>
              <a:buFont typeface="Arial"/>
              <a:buChar char="–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Другий рівень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Третій рівень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–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Четвертий рівень</a:t>
            </a:r>
            <a:endParaRPr/>
          </a:p>
          <a:p>
            <a:pPr lvl="4" marL="2057400" indent="-228240">
              <a:lnSpc>
                <a:spcPct val="100000"/>
              </a:lnSpc>
              <a:buFont typeface="Arial"/>
              <a:buChar char="»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П'ятий рівень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uk-UA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17/2/17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9EC5B89-7647-432D-8B15-FC2CBE0C5EE9}" type="slidenum">
              <a:rPr lang="uk-UA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6600" spc="-1" strike="noStrike">
                <a:solidFill>
                  <a:srgbClr val="bdc7d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 team</a:t>
            </a:r>
            <a:endParaRPr/>
          </a:p>
        </p:txBody>
      </p:sp>
      <p:pic>
        <p:nvPicPr>
          <p:cNvPr id="80" name="Місце для вмісту 3" descr=""/>
          <p:cNvPicPr/>
          <p:nvPr/>
        </p:nvPicPr>
        <p:blipFill>
          <a:blip r:embed="rId1"/>
          <a:stretch/>
        </p:blipFill>
        <p:spPr>
          <a:xfrm>
            <a:off x="762120" y="1356480"/>
            <a:ext cx="3291480" cy="2468520"/>
          </a:xfrm>
          <a:prstGeom prst="rect">
            <a:avLst/>
          </a:prstGeom>
          <a:ln>
            <a:noFill/>
          </a:ln>
        </p:spPr>
      </p:pic>
      <p:pic>
        <p:nvPicPr>
          <p:cNvPr id="81" name="Рисунок 5" descr=""/>
          <p:cNvPicPr/>
          <p:nvPr/>
        </p:nvPicPr>
        <p:blipFill>
          <a:blip r:embed="rId2"/>
          <a:stretch/>
        </p:blipFill>
        <p:spPr>
          <a:xfrm>
            <a:off x="941040" y="4003200"/>
            <a:ext cx="2133360" cy="2844360"/>
          </a:xfrm>
          <a:prstGeom prst="rect">
            <a:avLst/>
          </a:prstGeom>
          <a:ln>
            <a:noFill/>
          </a:ln>
        </p:spPr>
      </p:pic>
      <p:pic>
        <p:nvPicPr>
          <p:cNvPr id="82" name="Рисунок 6" descr=""/>
          <p:cNvPicPr/>
          <p:nvPr/>
        </p:nvPicPr>
        <p:blipFill>
          <a:blip r:embed="rId3"/>
          <a:stretch/>
        </p:blipFill>
        <p:spPr>
          <a:xfrm>
            <a:off x="3991680" y="3658680"/>
            <a:ext cx="2418840" cy="3225600"/>
          </a:xfrm>
          <a:prstGeom prst="rect">
            <a:avLst/>
          </a:prstGeom>
          <a:ln>
            <a:noFill/>
          </a:ln>
        </p:spPr>
      </p:pic>
      <p:pic>
        <p:nvPicPr>
          <p:cNvPr id="83" name="Рисунок 2" descr=""/>
          <p:cNvPicPr/>
          <p:nvPr/>
        </p:nvPicPr>
        <p:blipFill>
          <a:blip r:embed="rId4"/>
          <a:stretch/>
        </p:blipFill>
        <p:spPr>
          <a:xfrm>
            <a:off x="6325560" y="1066680"/>
            <a:ext cx="2060280" cy="274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20000" y="2232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8800" spc="-1" strike="noStrike">
                <a:solidFill>
                  <a:srgbClr val="dfe4e9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Fantastic 4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1447920" y="3886200"/>
            <a:ext cx="64004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uk-U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 </a:t>
            </a:r>
            <a:r>
              <a:rPr lang="uk-U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which made a fantastic project ”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0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withEffect" fill="hold" presetClass="entr" presetID="14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vertical)" transition="in">
                                      <p:cBhvr additive="repl">
                                        <p:cTn id="9" dur="500"/>
                                        <p:tgtEl>
                                          <p:spTgt spid="84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beginning</a:t>
            </a:r>
            <a:endParaRPr/>
          </a:p>
        </p:txBody>
      </p:sp>
      <p:pic>
        <p:nvPicPr>
          <p:cNvPr id="87" name="Місце для вмісту 3" descr=""/>
          <p:cNvPicPr/>
          <p:nvPr/>
        </p:nvPicPr>
        <p:blipFill>
          <a:blip r:embed="rId1"/>
          <a:stretch/>
        </p:blipFill>
        <p:spPr>
          <a:xfrm>
            <a:off x="1066680" y="1371600"/>
            <a:ext cx="7086240" cy="533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" dur="indefinite" restart="never" nodeType="tmRoot">
          <p:childTnLst>
            <p:seq>
              <p:cTn id="1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9600" spc="-1" strike="noStrike">
                <a:solidFill>
                  <a:srgbClr val="dfe4e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Idea</a:t>
            </a:r>
            <a:endParaRPr/>
          </a:p>
        </p:txBody>
      </p:sp>
      <p:pic>
        <p:nvPicPr>
          <p:cNvPr id="89" name="Місце для вмісту 3" descr=""/>
          <p:cNvPicPr/>
          <p:nvPr/>
        </p:nvPicPr>
        <p:blipFill>
          <a:blip r:embed="rId1"/>
          <a:stretch/>
        </p:blipFill>
        <p:spPr>
          <a:xfrm>
            <a:off x="222120" y="1511640"/>
            <a:ext cx="3696480" cy="2310120"/>
          </a:xfrm>
          <a:prstGeom prst="rect">
            <a:avLst/>
          </a:prstGeom>
          <a:ln>
            <a:noFill/>
          </a:ln>
        </p:spPr>
      </p:pic>
      <p:pic>
        <p:nvPicPr>
          <p:cNvPr id="90" name="Рисунок 4" descr=""/>
          <p:cNvPicPr/>
          <p:nvPr/>
        </p:nvPicPr>
        <p:blipFill>
          <a:blip r:embed="rId2"/>
          <a:stretch/>
        </p:blipFill>
        <p:spPr>
          <a:xfrm>
            <a:off x="5181480" y="1447920"/>
            <a:ext cx="3047760" cy="2285640"/>
          </a:xfrm>
          <a:prstGeom prst="rect">
            <a:avLst/>
          </a:prstGeom>
          <a:ln>
            <a:noFill/>
          </a:ln>
        </p:spPr>
      </p:pic>
      <p:pic>
        <p:nvPicPr>
          <p:cNvPr id="91" name="Рисунок 6" descr=""/>
          <p:cNvPicPr/>
          <p:nvPr/>
        </p:nvPicPr>
        <p:blipFill>
          <a:blip r:embed="rId3"/>
          <a:stretch/>
        </p:blipFill>
        <p:spPr>
          <a:xfrm>
            <a:off x="2070720" y="4029120"/>
            <a:ext cx="5028840" cy="282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" dur="indefinite" restart="never" nodeType="tmRoot">
          <p:childTnLst>
            <p:seq>
              <p:cTn id="1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 to</a:t>
            </a:r>
            <a:endParaRPr/>
          </a:p>
        </p:txBody>
      </p:sp>
      <p:pic>
        <p:nvPicPr>
          <p:cNvPr id="93" name="Місце для вмісту 3" descr=""/>
          <p:cNvPicPr/>
          <p:nvPr/>
        </p:nvPicPr>
        <p:blipFill>
          <a:blip r:embed="rId1"/>
          <a:stretch/>
        </p:blipFill>
        <p:spPr>
          <a:xfrm>
            <a:off x="189000" y="3883680"/>
            <a:ext cx="2742840" cy="2635560"/>
          </a:xfrm>
          <a:prstGeom prst="rect">
            <a:avLst/>
          </a:prstGeom>
          <a:ln>
            <a:noFill/>
          </a:ln>
        </p:spPr>
      </p:pic>
      <p:pic>
        <p:nvPicPr>
          <p:cNvPr id="94" name="Рисунок 4" descr=""/>
          <p:cNvPicPr/>
          <p:nvPr/>
        </p:nvPicPr>
        <p:blipFill>
          <a:blip r:embed="rId2"/>
          <a:stretch/>
        </p:blipFill>
        <p:spPr>
          <a:xfrm>
            <a:off x="6480000" y="1396440"/>
            <a:ext cx="2624400" cy="3931560"/>
          </a:xfrm>
          <a:prstGeom prst="rect">
            <a:avLst/>
          </a:prstGeom>
          <a:ln>
            <a:noFill/>
          </a:ln>
        </p:spPr>
      </p:pic>
      <p:pic>
        <p:nvPicPr>
          <p:cNvPr id="95" name="Рисунок 6" descr=""/>
          <p:cNvPicPr/>
          <p:nvPr/>
        </p:nvPicPr>
        <p:blipFill>
          <a:blip r:embed="rId3"/>
          <a:stretch/>
        </p:blipFill>
        <p:spPr>
          <a:xfrm>
            <a:off x="88200" y="1656000"/>
            <a:ext cx="3151800" cy="2102760"/>
          </a:xfrm>
          <a:prstGeom prst="rect">
            <a:avLst/>
          </a:prstGeom>
          <a:ln>
            <a:noFill/>
          </a:ln>
        </p:spPr>
      </p:pic>
      <p:pic>
        <p:nvPicPr>
          <p:cNvPr id="96" name="Рисунок 7" descr=""/>
          <p:cNvPicPr/>
          <p:nvPr/>
        </p:nvPicPr>
        <p:blipFill>
          <a:blip r:embed="rId4"/>
          <a:stretch/>
        </p:blipFill>
        <p:spPr>
          <a:xfrm>
            <a:off x="3312000" y="1680840"/>
            <a:ext cx="3096000" cy="206316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5"/>
          <a:stretch/>
        </p:blipFill>
        <p:spPr>
          <a:xfrm>
            <a:off x="2952000" y="3883680"/>
            <a:ext cx="3557880" cy="266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" dur="indefinite" restart="never" nodeType="tmRoot">
          <p:childTnLst>
            <p:seq>
              <p:cTn id="1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80880" y="2895480"/>
            <a:ext cx="8229240" cy="1036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Thanks </a:t>
            </a:r>
            <a:r>
              <a:rPr lang="en-US" sz="7200" spc="-1" strike="noStrike">
                <a:solidFill>
                  <a:srgbClr val="dfe4e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</a:t>
            </a:r>
            <a:r>
              <a:rPr lang="en-US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7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watching</a:t>
            </a:r>
            <a:endParaRPr/>
          </a:p>
        </p:txBody>
      </p:sp>
    </p:spTree>
  </p:cSld>
  <p:timing>
    <p:tnLst>
      <p:par>
        <p:cTn id="16" dur="indefinite" restart="never" nodeType="tmRoot">
          <p:childTnLst>
            <p:seq>
              <p:cTn id="1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Application>LibreOffice/5.0.3.2$Linux_X86_64 LibreOffice_project/00m0$Build-2</Application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2017-02-12T08:59:44Z</dcterms:created>
  <dc:creator>Mariana</dc:creator>
  <dc:language>uk-UA</dc:language>
  <cp:lastModifiedBy>Sophija Galetska</cp:lastModifiedBy>
  <dcterms:modified xsi:type="dcterms:W3CDTF">2017-02-17T23:06:07Z</dcterms:modified>
  <cp:revision>29</cp:revision>
  <dc:title>Презентація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Екран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