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6by08s3@outlook.com" userId="eab11752a68f0872" providerId="LiveId" clId="{F75E3C25-B57D-4998-9155-AE945E5D7B4B}"/>
    <pc:docChg chg="custSel modSld">
      <pc:chgData name="dell6by08s3@outlook.com" userId="eab11752a68f0872" providerId="LiveId" clId="{F75E3C25-B57D-4998-9155-AE945E5D7B4B}" dt="2024-04-05T04:50:44.303" v="28" actId="20577"/>
      <pc:docMkLst>
        <pc:docMk/>
      </pc:docMkLst>
      <pc:sldChg chg="modSp mod">
        <pc:chgData name="dell6by08s3@outlook.com" userId="eab11752a68f0872" providerId="LiveId" clId="{F75E3C25-B57D-4998-9155-AE945E5D7B4B}" dt="2024-04-05T04:50:44.303" v="28" actId="20577"/>
        <pc:sldMkLst>
          <pc:docMk/>
          <pc:sldMk cId="0" sldId="256"/>
        </pc:sldMkLst>
        <pc:spChg chg="mod">
          <ac:chgData name="dell6by08s3@outlook.com" userId="eab11752a68f0872" providerId="LiveId" clId="{F75E3C25-B57D-4998-9155-AE945E5D7B4B}" dt="2024-04-05T04:50:44.303" v="28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  <pc:docChgLst>
    <pc:chgData name="dell6by08s3@outlook.com" userId="eab11752a68f0872" providerId="LiveId" clId="{157321FB-20BE-41CD-A6D2-C8AF4391FFDD}"/>
    <pc:docChg chg="custSel modSld">
      <pc:chgData name="dell6by08s3@outlook.com" userId="eab11752a68f0872" providerId="LiveId" clId="{157321FB-20BE-41CD-A6D2-C8AF4391FFDD}" dt="2024-04-05T05:32:20.364" v="40" actId="20577"/>
      <pc:docMkLst>
        <pc:docMk/>
      </pc:docMkLst>
      <pc:sldChg chg="modSp mod">
        <pc:chgData name="dell6by08s3@outlook.com" userId="eab11752a68f0872" providerId="LiveId" clId="{157321FB-20BE-41CD-A6D2-C8AF4391FFDD}" dt="2024-04-05T05:32:20.364" v="40" actId="20577"/>
        <pc:sldMkLst>
          <pc:docMk/>
          <pc:sldMk cId="0" sldId="256"/>
        </pc:sldMkLst>
        <pc:spChg chg="mod">
          <ac:chgData name="dell6by08s3@outlook.com" userId="eab11752a68f0872" providerId="LiveId" clId="{157321FB-20BE-41CD-A6D2-C8AF4391FFDD}" dt="2024-04-05T05:32:20.364" v="40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rgbClr val="1482AB"/>
                </a:solidFill>
              </a:rPr>
              <a:t>Sofiya</a:t>
            </a:r>
            <a:r>
              <a:rPr lang="en-IN" sz="2000" b="1" dirty="0">
                <a:solidFill>
                  <a:srgbClr val="1482AB"/>
                </a:solidFill>
              </a:rPr>
              <a:t> .T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–B</a:t>
            </a:r>
            <a:r>
              <a:rPr lang="en-IN" sz="2000" b="1" dirty="0">
                <a:solidFill>
                  <a:srgbClr val="1482AB"/>
                </a:solidFill>
              </a:rPr>
              <a:t>.TECH</a:t>
            </a:r>
            <a:endParaRPr lang="en-IN"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793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</vt:lpstr>
      <vt:lpstr>Noto Sans Symbols</vt:lpstr>
      <vt:lpstr>Roboto</vt:lpstr>
      <vt:lpstr>Libre Franklin</vt:lpstr>
      <vt:lpstr>Courier New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DETECTOR</dc:title>
  <dc:creator>SONA</dc:creator>
  <cp:lastModifiedBy>dell6by08s3@outlook.com</cp:lastModifiedBy>
  <cp:revision>2</cp:revision>
  <dcterms:modified xsi:type="dcterms:W3CDTF">2024-04-05T05:32:24Z</dcterms:modified>
</cp:coreProperties>
</file>