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l6by08s3@outlook.com" userId="eab11752a68f0872" providerId="LiveId" clId="{C372009D-738B-4839-8C2E-DF17542C36A9}"/>
    <pc:docChg chg="modSld">
      <pc:chgData name="dell6by08s3@outlook.com" userId="eab11752a68f0872" providerId="LiveId" clId="{C372009D-738B-4839-8C2E-DF17542C36A9}" dt="2024-04-05T04:49:18.213" v="16" actId="20577"/>
      <pc:docMkLst>
        <pc:docMk/>
      </pc:docMkLst>
      <pc:sldChg chg="modSp mod">
        <pc:chgData name="dell6by08s3@outlook.com" userId="eab11752a68f0872" providerId="LiveId" clId="{C372009D-738B-4839-8C2E-DF17542C36A9}" dt="2024-04-05T04:49:18.213" v="16" actId="20577"/>
        <pc:sldMkLst>
          <pc:docMk/>
          <pc:sldMk cId="0" sldId="256"/>
        </pc:sldMkLst>
        <pc:spChg chg="mod">
          <ac:chgData name="dell6by08s3@outlook.com" userId="eab11752a68f0872" providerId="LiveId" clId="{C372009D-738B-4839-8C2E-DF17542C36A9}" dt="2024-04-05T04:49:18.213" v="16" actId="20577"/>
          <ac:spMkLst>
            <pc:docMk/>
            <pc:sldMk cId="0" sldId="256"/>
            <ac:spMk id="98" creationId="{00000000-0000-0000-0000-000000000000}"/>
          </ac:spMkLst>
        </pc:spChg>
      </pc:sldChg>
    </pc:docChg>
  </pc:docChgLst>
  <pc:docChgLst>
    <pc:chgData name="dell6by08s3@outlook.com" userId="eab11752a68f0872" providerId="LiveId" clId="{AA3EF963-CB88-4CB6-A099-C5CF07918480}"/>
    <pc:docChg chg="custSel modSld">
      <pc:chgData name="dell6by08s3@outlook.com" userId="eab11752a68f0872" providerId="LiveId" clId="{AA3EF963-CB88-4CB6-A099-C5CF07918480}" dt="2024-04-05T05:31:11.080" v="37" actId="20577"/>
      <pc:docMkLst>
        <pc:docMk/>
      </pc:docMkLst>
      <pc:sldChg chg="modSp mod">
        <pc:chgData name="dell6by08s3@outlook.com" userId="eab11752a68f0872" providerId="LiveId" clId="{AA3EF963-CB88-4CB6-A099-C5CF07918480}" dt="2024-04-05T05:31:11.080" v="37" actId="20577"/>
        <pc:sldMkLst>
          <pc:docMk/>
          <pc:sldMk cId="0" sldId="256"/>
        </pc:sldMkLst>
        <pc:spChg chg="mod">
          <ac:chgData name="dell6by08s3@outlook.com" userId="eab11752a68f0872" providerId="LiveId" clId="{AA3EF963-CB88-4CB6-A099-C5CF07918480}" dt="2024-04-05T05:31:11.080" v="37" actId="20577"/>
          <ac:spMkLst>
            <pc:docMk/>
            <pc:sldMk cId="0" sldId="256"/>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err="1">
                <a:solidFill>
                  <a:srgbClr val="1482AB"/>
                </a:solidFill>
              </a:rPr>
              <a:t>Sofiya.T</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.TECH</a:t>
            </a:r>
            <a:r>
              <a:rPr lang="en-IN" sz="2400" b="1" dirty="0">
                <a:solidFill>
                  <a:srgbClr val="1482AB"/>
                </a:solidFill>
                <a:latin typeface="Arial"/>
                <a:ea typeface="Arial"/>
                <a:cs typeface="Arial"/>
                <a:sym typeface="Arial"/>
              </a:rPr>
              <a:t>-</a:t>
            </a:r>
          </a:p>
          <a:p>
            <a:pPr marL="0" marR="0" lvl="0" indent="0" algn="l" rtl="0">
              <a:spcBef>
                <a:spcPts val="0"/>
              </a:spcBef>
              <a:spcAft>
                <a:spcPts val="0"/>
              </a:spcAft>
              <a:buNone/>
            </a:pPr>
            <a:r>
              <a:rPr lang="en-IN" sz="2400" b="1" dirty="0">
                <a:solidFill>
                  <a:srgbClr val="1482AB"/>
                </a:solidFill>
                <a:latin typeface="Arial"/>
                <a:ea typeface="Arial"/>
                <a:cs typeface="Arial"/>
                <a:sym typeface="Aria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53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Symbols</vt:lpstr>
      <vt:lpstr>Franklin Gothic</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SONA</dc:creator>
  <cp:lastModifiedBy>dell6by08s3@outlook.com</cp:lastModifiedBy>
  <cp:revision>2</cp:revision>
  <dcterms:modified xsi:type="dcterms:W3CDTF">2024-04-05T05:31:16Z</dcterms:modified>
</cp:coreProperties>
</file>