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79" r:id="rId3"/>
    <p:sldId id="258" r:id="rId4"/>
    <p:sldId id="284" r:id="rId5"/>
    <p:sldId id="278" r:id="rId6"/>
    <p:sldId id="308" r:id="rId7"/>
    <p:sldId id="262" r:id="rId8"/>
    <p:sldId id="307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Bahnschrift Light" panose="020B0502040204020203" pitchFamily="34" charset="0"/>
      <p:regular r:id="rId13"/>
    </p:embeddedFont>
    <p:embeddedFont>
      <p:font typeface="Bebas Neue" panose="020B0604020202020204" charset="0"/>
      <p:regular r:id="rId14"/>
    </p:embeddedFont>
    <p:embeddedFont>
      <p:font typeface="Comforta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CCFF2"/>
    <a:srgbClr val="BCDFF6"/>
    <a:srgbClr val="9ED2F2"/>
    <a:srgbClr val="F2F9FD"/>
    <a:srgbClr val="E8F5FC"/>
    <a:srgbClr val="D7EDF9"/>
    <a:srgbClr val="67B9EB"/>
    <a:srgbClr val="46A9E7"/>
    <a:srgbClr val="42A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220B34-CD4C-4B92-8AE8-96ACBCE50636}">
  <a:tblStyle styleId="{A1220B34-CD4C-4B92-8AE8-96ACBCE50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2465ab00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2465ab00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2465ab00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22465ab00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2465ab00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2465ab00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2465ab00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2465ab00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4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c66b83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c66b83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465ab0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465ab0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68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3">
  <p:cSld name="TITLE_ONL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3605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6" r:id="rId12"/>
    <p:sldLayoutId id="2147483669" r:id="rId13"/>
    <p:sldLayoutId id="2147483670" r:id="rId14"/>
    <p:sldLayoutId id="2147483673" r:id="rId15"/>
    <p:sldLayoutId id="2147483674" r:id="rId16"/>
    <p:sldLayoutId id="2147483675" r:id="rId17"/>
    <p:sldLayoutId id="214748367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2045550" y="1717699"/>
            <a:ext cx="5052900" cy="100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3500"/>
            </a:pPr>
            <a:r>
              <a:rPr lang="ru-RU" sz="3600" dirty="0">
                <a:solidFill>
                  <a:schemeClr val="accent1"/>
                </a:solidFill>
              </a:rPr>
              <a:t>Проект «</a:t>
            </a:r>
            <a:r>
              <a:rPr lang="en-US" sz="3600" dirty="0">
                <a:solidFill>
                  <a:schemeClr val="accent1"/>
                </a:solidFill>
              </a:rPr>
              <a:t>PassaGo</a:t>
            </a:r>
            <a:r>
              <a:rPr lang="ru-RU" sz="3600" dirty="0">
                <a:solidFill>
                  <a:schemeClr val="accent1"/>
                </a:solidFill>
              </a:rPr>
              <a:t>»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1"/>
          </p:nvPr>
        </p:nvSpPr>
        <p:spPr>
          <a:xfrm>
            <a:off x="1499398" y="3611350"/>
            <a:ext cx="6145204" cy="705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Выполнила студентка ФСПО ГУАП, 3 курс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Чернышова Софья</a:t>
            </a:r>
          </a:p>
        </p:txBody>
      </p:sp>
      <p:sp>
        <p:nvSpPr>
          <p:cNvPr id="4" name="Google Shape;5319;p78">
            <a:extLst>
              <a:ext uri="{FF2B5EF4-FFF2-40B4-BE49-F238E27FC236}">
                <a16:creationId xmlns:a16="http://schemas.microsoft.com/office/drawing/2014/main" id="{F91CA0E7-BAD3-40E1-91AE-DC8F774AB2B4}"/>
              </a:ext>
            </a:extLst>
          </p:cNvPr>
          <p:cNvSpPr/>
          <p:nvPr/>
        </p:nvSpPr>
        <p:spPr>
          <a:xfrm rot="637889">
            <a:off x="7939087" y="2367641"/>
            <a:ext cx="552630" cy="549938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6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6A9E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36F3-4FA4-49CD-8C76-70D894649F41}"/>
              </a:ext>
            </a:extLst>
          </p:cNvPr>
          <p:cNvSpPr txBox="1"/>
          <p:nvPr/>
        </p:nvSpPr>
        <p:spPr>
          <a:xfrm>
            <a:off x="1333525" y="347523"/>
            <a:ext cx="4426475" cy="74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20000"/>
              </a:lnSpc>
              <a:spcBef>
                <a:spcPct val="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  <a:sym typeface="Anaheim"/>
              </a:defRPr>
            </a:lvl1pPr>
            <a:lvl2pPr marL="9144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buClr>
                <a:schemeClr val="dk2"/>
              </a:buClr>
              <a:buSzPts val="1800"/>
              <a:buFont typeface="Anaheim"/>
              <a:buNone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1000" dirty="0"/>
              <a:t>Федеральное государственное автономное образовательное учреждение высшего образования «Санкт-Петербургский государственный университет аэрокосмического приборостроения»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21F823A-70C3-4986-8FBC-CE1D3EFA6375}"/>
              </a:ext>
            </a:extLst>
          </p:cNvPr>
          <p:cNvSpPr txBox="1">
            <a:spLocks/>
          </p:cNvSpPr>
          <p:nvPr/>
        </p:nvSpPr>
        <p:spPr>
          <a:xfrm>
            <a:off x="1567142" y="3365634"/>
            <a:ext cx="3071764" cy="31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marL="228600" indent="-2286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>
                <a:solidFill>
                  <a:srgbClr val="306A74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endParaRPr lang="ru-RU" sz="16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CD7C9-5EA7-4500-AE86-D01E01EBC46B}"/>
              </a:ext>
            </a:extLst>
          </p:cNvPr>
          <p:cNvSpPr txBox="1"/>
          <p:nvPr/>
        </p:nvSpPr>
        <p:spPr>
          <a:xfrm>
            <a:off x="1654387" y="4562490"/>
            <a:ext cx="5835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accent2">
                    <a:lumMod val="25000"/>
                  </a:schemeClr>
                </a:solidFill>
              </a:rPr>
              <a:t>Специальность</a:t>
            </a:r>
            <a:r>
              <a:rPr lang="en-US" sz="1200" dirty="0">
                <a:solidFill>
                  <a:schemeClr val="accent2">
                    <a:lumMod val="25000"/>
                  </a:schemeClr>
                </a:solidFill>
              </a:rPr>
              <a:t>:</a:t>
            </a:r>
            <a:r>
              <a:rPr lang="ru-RU" sz="1200" dirty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09.02.07 «Информационные системы и программирование»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CF8D9E-487C-4F26-A872-C7449C02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436" y1="42510" x2="43106" y2="57895"/>
                        <a14:foregroundMark x1="62249" y1="47368" x2="59304" y2="64777"/>
                        <a14:foregroundMark x1="78179" y1="37652" x2="79116" y2="58300"/>
                        <a14:foregroundMark x1="87684" y1="32794" x2="93307" y2="31174"/>
                        <a14:foregroundMark x1="3079" y1="48583" x2="6292" y2="54656"/>
                        <a14:foregroundMark x1="19143" y1="45749" x2="19009" y2="34008"/>
                        <a14:foregroundMark x1="13521" y1="35628" x2="14859" y2="5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3377" y="318042"/>
            <a:ext cx="1937989" cy="64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3519 L -0.00868 -0.03519 C -0.0066 -0.03241 -0.00451 -0.02963 -0.00243 -0.02686 C -0.00173 -0.02593 -0.00017 -0.02593 -0.00017 -0.02408 C -0.00017 -0.02192 -0.00295 -0.01297 -0.00486 -0.01142 C -0.00625 -0.0105 -0.00798 -0.0105 -0.00955 -0.01019 C -0.00903 -0.00834 -0.00868 -0.00618 -0.00798 -0.00463 C -0.00712 -0.00278 -0.00573 -0.00186 -0.00486 -0.00031 C -0.00364 0.00154 -0.00278 0.00339 -0.00173 0.00524 C -0.00191 0.00679 -0.00191 0.00833 -0.00243 0.00956 C -0.00416 0.01388 -0.00573 0.01512 -0.00798 0.0179 C -0.0066 0.0182 -0.00538 0.01882 -0.00399 0.01913 C -0.00295 0.01975 -0.00052 0.01882 -0.00087 0.02067 C -0.00225 0.02962 -0.00816 0.03024 -0.0118 0.03179 C -0.01076 0.03333 -0.00989 0.03518 -0.00868 0.03611 C -0.00555 0.03888 -0.0026 0.03672 0.0007 0.03611 C 0.00018 0.03271 0.00018 0.02932 -0.00087 0.02623 C -0.00225 0.02222 -0.00486 0.0216 -0.00712 0.02067 C -0.00399 0.01697 0.0059 0.01172 0.00226 0.00956 C -0.00312 0.00617 0.00347 0.01049 -0.00399 0.00401 C -0.00469 0.00308 -0.00555 0.00308 -0.00642 0.00246 C -0.00764 0.00154 -0.00903 0.00061 -0.01024 -0.00031 C -0.0092 -0.00124 -0.00816 -0.00186 -0.00712 -0.00309 C -0.00469 -0.00618 -0.00017 -0.01297 -0.00017 -0.01297 C 0.00191 -0.02377 0.00052 -0.01204 -0.00868 -0.01852 C -0.00955 -0.01914 -0.00781 -0.02161 -0.00712 -0.02284 C -0.00625 -0.02439 -0.00503 -0.02531 -0.00399 -0.02686 L 0.0007 -0.03519 " pathEditMode="relative" ptsTypes="AAAAAAAAAAAAAAAAAAAAAAAAAAAA">
                                      <p:cBhvr>
                                        <p:cTn id="6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1;p65">
            <a:extLst>
              <a:ext uri="{FF2B5EF4-FFF2-40B4-BE49-F238E27FC236}">
                <a16:creationId xmlns:a16="http://schemas.microsoft.com/office/drawing/2014/main" id="{10B45929-510A-4A32-9E2E-53B1C7FBF6DE}"/>
              </a:ext>
            </a:extLst>
          </p:cNvPr>
          <p:cNvSpPr/>
          <p:nvPr/>
        </p:nvSpPr>
        <p:spPr>
          <a:xfrm rot="16200000" flipH="1">
            <a:off x="4276911" y="-916681"/>
            <a:ext cx="3950408" cy="5783769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E8F5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35B64B3-E792-4D4D-9B87-7B94569230FC}"/>
              </a:ext>
            </a:extLst>
          </p:cNvPr>
          <p:cNvGrpSpPr/>
          <p:nvPr/>
        </p:nvGrpSpPr>
        <p:grpSpPr>
          <a:xfrm flipH="1">
            <a:off x="-226003" y="2630354"/>
            <a:ext cx="2882695" cy="2633241"/>
            <a:chOff x="6491597" y="2659154"/>
            <a:chExt cx="2882695" cy="2633241"/>
          </a:xfrm>
        </p:grpSpPr>
        <p:sp>
          <p:nvSpPr>
            <p:cNvPr id="3" name="Google Shape;882;p65">
              <a:extLst>
                <a:ext uri="{FF2B5EF4-FFF2-40B4-BE49-F238E27FC236}">
                  <a16:creationId xmlns:a16="http://schemas.microsoft.com/office/drawing/2014/main" id="{A7634090-BA1F-4848-8CEC-825B5B9B834C}"/>
                </a:ext>
              </a:extLst>
            </p:cNvPr>
            <p:cNvSpPr/>
            <p:nvPr/>
          </p:nvSpPr>
          <p:spPr>
            <a:xfrm>
              <a:off x="6491597" y="2659154"/>
              <a:ext cx="2708879" cy="2576444"/>
            </a:xfrm>
            <a:custGeom>
              <a:avLst/>
              <a:gdLst/>
              <a:ahLst/>
              <a:cxnLst/>
              <a:rect l="l" t="t" r="r" b="b"/>
              <a:pathLst>
                <a:path w="139274" h="132465" extrusionOk="0">
                  <a:moveTo>
                    <a:pt x="0" y="130701"/>
                  </a:moveTo>
                  <a:cubicBezTo>
                    <a:pt x="2553" y="101066"/>
                    <a:pt x="29150" y="108178"/>
                    <a:pt x="40548" y="99637"/>
                  </a:cubicBezTo>
                  <a:cubicBezTo>
                    <a:pt x="55624" y="88300"/>
                    <a:pt x="52402" y="65320"/>
                    <a:pt x="69394" y="55837"/>
                  </a:cubicBezTo>
                  <a:cubicBezTo>
                    <a:pt x="75473" y="52433"/>
                    <a:pt x="82798" y="51764"/>
                    <a:pt x="89759" y="50427"/>
                  </a:cubicBezTo>
                  <a:cubicBezTo>
                    <a:pt x="96689" y="49089"/>
                    <a:pt x="104045" y="46627"/>
                    <a:pt x="107844" y="41004"/>
                  </a:cubicBezTo>
                  <a:cubicBezTo>
                    <a:pt x="110580" y="36961"/>
                    <a:pt x="111066" y="31946"/>
                    <a:pt x="111461" y="27174"/>
                  </a:cubicBezTo>
                  <a:cubicBezTo>
                    <a:pt x="111826" y="22402"/>
                    <a:pt x="112252" y="17356"/>
                    <a:pt x="114957" y="13314"/>
                  </a:cubicBezTo>
                  <a:cubicBezTo>
                    <a:pt x="117632" y="9241"/>
                    <a:pt x="127358" y="0"/>
                    <a:pt x="137237" y="4803"/>
                  </a:cubicBezTo>
                  <a:cubicBezTo>
                    <a:pt x="138118" y="5198"/>
                    <a:pt x="139273" y="132464"/>
                    <a:pt x="139273" y="132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6;p65">
              <a:extLst>
                <a:ext uri="{FF2B5EF4-FFF2-40B4-BE49-F238E27FC236}">
                  <a16:creationId xmlns:a16="http://schemas.microsoft.com/office/drawing/2014/main" id="{15A1A513-DBD6-46E2-91AF-B7C08F805E0C}"/>
                </a:ext>
              </a:extLst>
            </p:cNvPr>
            <p:cNvSpPr/>
            <p:nvPr/>
          </p:nvSpPr>
          <p:spPr>
            <a:xfrm rot="16200000" flipH="1">
              <a:off x="7171073" y="3089176"/>
              <a:ext cx="2030923" cy="2375515"/>
            </a:xfrm>
            <a:custGeom>
              <a:avLst/>
              <a:gdLst/>
              <a:ahLst/>
              <a:cxnLst/>
              <a:rect l="l" t="t" r="r" b="b"/>
              <a:pathLst>
                <a:path w="94046" h="110003" extrusionOk="0">
                  <a:moveTo>
                    <a:pt x="94045" y="5138"/>
                  </a:moveTo>
                  <a:cubicBezTo>
                    <a:pt x="80367" y="1"/>
                    <a:pt x="69577" y="12159"/>
                    <a:pt x="71978" y="25412"/>
                  </a:cubicBezTo>
                  <a:cubicBezTo>
                    <a:pt x="74014" y="36932"/>
                    <a:pt x="73163" y="45807"/>
                    <a:pt x="70732" y="53558"/>
                  </a:cubicBezTo>
                  <a:cubicBezTo>
                    <a:pt x="67874" y="62707"/>
                    <a:pt x="61856" y="72403"/>
                    <a:pt x="52859" y="75777"/>
                  </a:cubicBezTo>
                  <a:cubicBezTo>
                    <a:pt x="46263" y="78270"/>
                    <a:pt x="38968" y="77449"/>
                    <a:pt x="31886" y="77327"/>
                  </a:cubicBezTo>
                  <a:cubicBezTo>
                    <a:pt x="24804" y="77206"/>
                    <a:pt x="17114" y="78178"/>
                    <a:pt x="12159" y="83194"/>
                  </a:cubicBezTo>
                  <a:cubicBezTo>
                    <a:pt x="6050" y="89364"/>
                    <a:pt x="6293" y="99395"/>
                    <a:pt x="2068" y="107054"/>
                  </a:cubicBezTo>
                  <a:cubicBezTo>
                    <a:pt x="1460" y="108118"/>
                    <a:pt x="761" y="109091"/>
                    <a:pt x="1" y="110003"/>
                  </a:cubicBezTo>
                  <a:lnTo>
                    <a:pt x="94045" y="1100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41;p40">
            <a:extLst>
              <a:ext uri="{FF2B5EF4-FFF2-40B4-BE49-F238E27FC236}">
                <a16:creationId xmlns:a16="http://schemas.microsoft.com/office/drawing/2014/main" id="{835B779F-889C-46A0-950A-335C3AF21114}"/>
              </a:ext>
            </a:extLst>
          </p:cNvPr>
          <p:cNvSpPr txBox="1">
            <a:spLocks/>
          </p:cNvSpPr>
          <p:nvPr/>
        </p:nvSpPr>
        <p:spPr>
          <a:xfrm>
            <a:off x="612001" y="1605989"/>
            <a:ext cx="2635200" cy="1700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Мой проект — это веб-приложение для бронирования мест на маршрутах пассажирских перевозок</a:t>
            </a:r>
          </a:p>
        </p:txBody>
      </p:sp>
      <p:sp>
        <p:nvSpPr>
          <p:cNvPr id="9" name="Google Shape;265;p35">
            <a:extLst>
              <a:ext uri="{FF2B5EF4-FFF2-40B4-BE49-F238E27FC236}">
                <a16:creationId xmlns:a16="http://schemas.microsoft.com/office/drawing/2014/main" id="{5219DB3C-B519-4EB8-AAEE-B869A2ECC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000" dirty="0">
                <a:solidFill>
                  <a:schemeClr val="accent1"/>
                </a:solidFill>
              </a:rPr>
              <a:t>О проекте</a:t>
            </a:r>
            <a:endParaRPr sz="3000" dirty="0">
              <a:solidFill>
                <a:schemeClr val="accent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D4732F-A003-4EBC-8E90-1FAE37CA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0" y="1333350"/>
            <a:ext cx="5421600" cy="3013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881;p65">
            <a:extLst>
              <a:ext uri="{FF2B5EF4-FFF2-40B4-BE49-F238E27FC236}">
                <a16:creationId xmlns:a16="http://schemas.microsoft.com/office/drawing/2014/main" id="{902CD8CC-F2EB-4F27-9AEA-294072949219}"/>
              </a:ext>
            </a:extLst>
          </p:cNvPr>
          <p:cNvSpPr/>
          <p:nvPr/>
        </p:nvSpPr>
        <p:spPr>
          <a:xfrm rot="5400000" flipH="1">
            <a:off x="916681" y="276412"/>
            <a:ext cx="3950408" cy="5783769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E8F5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445024"/>
            <a:ext cx="6688800" cy="1009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Технологический стек и его выбор</a:t>
            </a:r>
            <a:endParaRPr dirty="0"/>
          </a:p>
        </p:txBody>
      </p:sp>
      <p:sp>
        <p:nvSpPr>
          <p:cNvPr id="66" name="Google Shape;548;p49">
            <a:extLst>
              <a:ext uri="{FF2B5EF4-FFF2-40B4-BE49-F238E27FC236}">
                <a16:creationId xmlns:a16="http://schemas.microsoft.com/office/drawing/2014/main" id="{C50938BA-5942-4709-AC58-7318B0466170}"/>
              </a:ext>
            </a:extLst>
          </p:cNvPr>
          <p:cNvSpPr txBox="1">
            <a:spLocks/>
          </p:cNvSpPr>
          <p:nvPr/>
        </p:nvSpPr>
        <p:spPr>
          <a:xfrm>
            <a:off x="7043985" y="2288145"/>
            <a:ext cx="1046204" cy="246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ctr"/>
            <a:r>
              <a:rPr lang="en-US" sz="1400" dirty="0"/>
              <a:t>HTML</a:t>
            </a:r>
          </a:p>
        </p:txBody>
      </p:sp>
      <p:sp>
        <p:nvSpPr>
          <p:cNvPr id="70" name="Google Shape;552;p49">
            <a:extLst>
              <a:ext uri="{FF2B5EF4-FFF2-40B4-BE49-F238E27FC236}">
                <a16:creationId xmlns:a16="http://schemas.microsoft.com/office/drawing/2014/main" id="{3438027B-AB41-4FE6-8881-375D584A11AD}"/>
              </a:ext>
            </a:extLst>
          </p:cNvPr>
          <p:cNvSpPr/>
          <p:nvPr/>
        </p:nvSpPr>
        <p:spPr>
          <a:xfrm>
            <a:off x="4681820" y="3195480"/>
            <a:ext cx="1703597" cy="1042598"/>
          </a:xfrm>
          <a:prstGeom prst="ellipse">
            <a:avLst/>
          </a:pr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PassaGo</a:t>
            </a:r>
            <a:endParaRPr sz="1800" b="1" dirty="0">
              <a:solidFill>
                <a:schemeClr val="bg1"/>
              </a:solidFill>
            </a:endParaRP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70E13EA-96E8-4BDE-A48C-52F49D785148}"/>
              </a:ext>
            </a:extLst>
          </p:cNvPr>
          <p:cNvGrpSpPr/>
          <p:nvPr/>
        </p:nvGrpSpPr>
        <p:grpSpPr>
          <a:xfrm>
            <a:off x="2365024" y="1550820"/>
            <a:ext cx="6285950" cy="1793562"/>
            <a:chOff x="1429024" y="1336013"/>
            <a:chExt cx="6285950" cy="1793562"/>
          </a:xfrm>
        </p:grpSpPr>
        <p:sp>
          <p:nvSpPr>
            <p:cNvPr id="61" name="Google Shape;543;p49">
              <a:extLst>
                <a:ext uri="{FF2B5EF4-FFF2-40B4-BE49-F238E27FC236}">
                  <a16:creationId xmlns:a16="http://schemas.microsoft.com/office/drawing/2014/main" id="{48E62A67-C227-4070-8CAA-FC078C58CB5B}"/>
                </a:ext>
              </a:extLst>
            </p:cNvPr>
            <p:cNvSpPr txBox="1">
              <a:spLocks/>
            </p:cNvSpPr>
            <p:nvPr/>
          </p:nvSpPr>
          <p:spPr>
            <a:xfrm>
              <a:off x="1429024" y="1336013"/>
              <a:ext cx="2077373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500"/>
                <a:buFont typeface="Comfortaa"/>
                <a:buNone/>
                <a:defRPr sz="3500" b="0" i="0" u="none" strike="noStrike" cap="none">
                  <a:solidFill>
                    <a:schemeClr val="accent1"/>
                  </a:solidFill>
                  <a:latin typeface="Comfortaa"/>
                  <a:ea typeface="Comfortaa"/>
                  <a:cs typeface="Comfortaa"/>
                  <a:sym typeface="Comforta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r"/>
              <a:r>
                <a:rPr lang="en-US" sz="2000" dirty="0">
                  <a:solidFill>
                    <a:schemeClr val="accent2">
                      <a:lumMod val="25000"/>
                    </a:schemeClr>
                  </a:solidFill>
                </a:rPr>
                <a:t>Backend</a:t>
              </a:r>
            </a:p>
          </p:txBody>
        </p:sp>
        <p:sp>
          <p:nvSpPr>
            <p:cNvPr id="65" name="Google Shape;547;p49">
              <a:extLst>
                <a:ext uri="{FF2B5EF4-FFF2-40B4-BE49-F238E27FC236}">
                  <a16:creationId xmlns:a16="http://schemas.microsoft.com/office/drawing/2014/main" id="{36EF4EEA-1B98-443A-AAF6-A94602D30041}"/>
                </a:ext>
              </a:extLst>
            </p:cNvPr>
            <p:cNvSpPr txBox="1">
              <a:spLocks/>
            </p:cNvSpPr>
            <p:nvPr/>
          </p:nvSpPr>
          <p:spPr>
            <a:xfrm>
              <a:off x="5637599" y="1336013"/>
              <a:ext cx="207737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500"/>
                <a:buFont typeface="Comfortaa"/>
                <a:buNone/>
                <a:defRPr sz="3500" b="0" i="0" u="none" strike="noStrike" cap="none">
                  <a:solidFill>
                    <a:schemeClr val="accent1"/>
                  </a:solidFill>
                  <a:latin typeface="Comfortaa"/>
                  <a:ea typeface="Comfortaa"/>
                  <a:cs typeface="Comfortaa"/>
                  <a:sym typeface="Comforta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-US" sz="2000" dirty="0">
                  <a:solidFill>
                    <a:schemeClr val="accent2">
                      <a:lumMod val="25000"/>
                    </a:schemeClr>
                  </a:solidFill>
                </a:rPr>
                <a:t>Frontend</a:t>
              </a:r>
            </a:p>
          </p:txBody>
        </p:sp>
        <p:cxnSp>
          <p:nvCxnSpPr>
            <p:cNvPr id="71" name="Google Shape;566;p49">
              <a:extLst>
                <a:ext uri="{FF2B5EF4-FFF2-40B4-BE49-F238E27FC236}">
                  <a16:creationId xmlns:a16="http://schemas.microsoft.com/office/drawing/2014/main" id="{F3CDEA66-6980-4FF2-A24E-9825D97FFBE1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3506397" y="1599863"/>
              <a:ext cx="691928" cy="0"/>
            </a:xfrm>
            <a:prstGeom prst="straightConnector1">
              <a:avLst/>
            </a:prstGeom>
            <a:noFill/>
            <a:ln w="19050" cap="flat" cmpd="sng">
              <a:solidFill>
                <a:srgbClr val="9ED2F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567;p49">
              <a:extLst>
                <a:ext uri="{FF2B5EF4-FFF2-40B4-BE49-F238E27FC236}">
                  <a16:creationId xmlns:a16="http://schemas.microsoft.com/office/drawing/2014/main" id="{E3919CDD-4B7D-42C0-80C2-63B20EA2076A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>
              <a:off x="4952575" y="1599863"/>
              <a:ext cx="685024" cy="0"/>
            </a:xfrm>
            <a:prstGeom prst="straightConnector1">
              <a:avLst/>
            </a:prstGeom>
            <a:noFill/>
            <a:ln w="19050" cap="flat" cmpd="sng">
              <a:solidFill>
                <a:srgbClr val="9ED2F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568;p49">
              <a:extLst>
                <a:ext uri="{FF2B5EF4-FFF2-40B4-BE49-F238E27FC236}">
                  <a16:creationId xmlns:a16="http://schemas.microsoft.com/office/drawing/2014/main" id="{0173803D-B780-4704-8B2D-68BA2B350882}"/>
                </a:ext>
              </a:extLst>
            </p:cNvPr>
            <p:cNvCxnSpPr/>
            <p:nvPr/>
          </p:nvCxnSpPr>
          <p:spPr>
            <a:xfrm>
              <a:off x="4193100" y="1599875"/>
              <a:ext cx="0" cy="1529700"/>
            </a:xfrm>
            <a:prstGeom prst="straightConnector1">
              <a:avLst/>
            </a:prstGeom>
            <a:noFill/>
            <a:ln w="19050" cap="flat" cmpd="sng">
              <a:solidFill>
                <a:srgbClr val="9ED2F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569;p49">
              <a:extLst>
                <a:ext uri="{FF2B5EF4-FFF2-40B4-BE49-F238E27FC236}">
                  <a16:creationId xmlns:a16="http://schemas.microsoft.com/office/drawing/2014/main" id="{381801D5-17D9-45FC-8B21-F0CAD82AE6AA}"/>
                </a:ext>
              </a:extLst>
            </p:cNvPr>
            <p:cNvCxnSpPr/>
            <p:nvPr/>
          </p:nvCxnSpPr>
          <p:spPr>
            <a:xfrm>
              <a:off x="4956875" y="1599875"/>
              <a:ext cx="0" cy="1529700"/>
            </a:xfrm>
            <a:prstGeom prst="straightConnector1">
              <a:avLst/>
            </a:prstGeom>
            <a:noFill/>
            <a:ln w="19050" cap="flat" cmpd="sng">
              <a:solidFill>
                <a:srgbClr val="9ED2F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2D88BED-036C-4E15-9154-7C026AF65491}"/>
              </a:ext>
            </a:extLst>
          </p:cNvPr>
          <p:cNvGrpSpPr/>
          <p:nvPr/>
        </p:nvGrpSpPr>
        <p:grpSpPr>
          <a:xfrm>
            <a:off x="795304" y="1802560"/>
            <a:ext cx="4044125" cy="616204"/>
            <a:chOff x="975866" y="1896224"/>
            <a:chExt cx="4044125" cy="616204"/>
          </a:xfrm>
        </p:grpSpPr>
        <p:sp>
          <p:nvSpPr>
            <p:cNvPr id="62" name="Google Shape;544;p49">
              <a:extLst>
                <a:ext uri="{FF2B5EF4-FFF2-40B4-BE49-F238E27FC236}">
                  <a16:creationId xmlns:a16="http://schemas.microsoft.com/office/drawing/2014/main" id="{AA64B8EB-BB12-42B6-B913-854021B66989}"/>
                </a:ext>
              </a:extLst>
            </p:cNvPr>
            <p:cNvSpPr txBox="1">
              <a:spLocks/>
            </p:cNvSpPr>
            <p:nvPr/>
          </p:nvSpPr>
          <p:spPr>
            <a:xfrm>
              <a:off x="2171864" y="2162516"/>
              <a:ext cx="2848127" cy="2512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accent2">
                      <a:lumMod val="25000"/>
                    </a:schemeClr>
                  </a:solidFill>
                  <a:latin typeface="Bahnschrift Light" panose="020B0502040204020203" pitchFamily="34" charset="0"/>
                  <a:ea typeface="+mj-ea"/>
                  <a:cs typeface="+mj-cs"/>
                </a:defRPr>
              </a:lvl1pPr>
              <a:lvl2pPr marL="914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2pPr>
              <a:lvl3pPr marL="1371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3pPr>
              <a:lvl4pPr marL="18288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4pPr>
              <a:lvl5pPr marL="22860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5pPr>
              <a:lvl6pPr marL="27432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6pPr>
              <a:lvl7pPr marL="3200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7pPr>
              <a:lvl8pPr marL="3657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8pPr>
              <a:lvl9pPr marL="4114800" indent="-31750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9pPr>
            </a:lstStyle>
            <a:p>
              <a:r>
                <a:rPr lang="ru-RU" dirty="0"/>
                <a:t>Язык программирования</a:t>
              </a:r>
              <a:r>
                <a:rPr lang="en-US" dirty="0"/>
                <a:t> -</a:t>
              </a:r>
              <a:r>
                <a:rPr lang="ru-RU" dirty="0"/>
                <a:t> Java</a:t>
              </a:r>
              <a:endParaRPr lang="en-US" dirty="0"/>
            </a:p>
          </p:txBody>
        </p:sp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6DD79709-8B4C-4534-9F17-B98E4271F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66" y="1896224"/>
              <a:ext cx="1100911" cy="616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910AAF1-3DB2-43D3-AE38-8AA576B08AA1}"/>
              </a:ext>
            </a:extLst>
          </p:cNvPr>
          <p:cNvGrpSpPr/>
          <p:nvPr/>
        </p:nvGrpSpPr>
        <p:grpSpPr>
          <a:xfrm>
            <a:off x="190610" y="2515182"/>
            <a:ext cx="4583876" cy="570205"/>
            <a:chOff x="157890" y="2816792"/>
            <a:chExt cx="4583876" cy="57020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CE190A-262F-436B-87B8-89325B04CACF}"/>
                </a:ext>
              </a:extLst>
            </p:cNvPr>
            <p:cNvSpPr txBox="1"/>
            <p:nvPr/>
          </p:nvSpPr>
          <p:spPr>
            <a:xfrm>
              <a:off x="2480856" y="2880306"/>
              <a:ext cx="2260910" cy="3232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accent2">
                      <a:lumMod val="25000"/>
                    </a:schemeClr>
                  </a:solidFill>
                  <a:latin typeface="Bahnschrift Light" panose="020B0502040204020203" pitchFamily="34" charset="0"/>
                  <a:ea typeface="+mj-ea"/>
                  <a:cs typeface="+mj-cs"/>
                </a:defRPr>
              </a:lvl1pPr>
              <a:lvl2pPr marL="914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2pPr>
              <a:lvl3pPr marL="1371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3pPr>
              <a:lvl4pPr marL="18288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4pPr>
              <a:lvl5pPr marL="22860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5pPr>
              <a:lvl6pPr marL="27432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6pPr>
              <a:lvl7pPr marL="3200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7pPr>
              <a:lvl8pPr marL="3657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8pPr>
              <a:lvl9pPr marL="4114800" indent="-31750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9pPr>
            </a:lstStyle>
            <a:p>
              <a:r>
                <a:rPr lang="ru-RU" dirty="0"/>
                <a:t>Фреймворк</a:t>
              </a:r>
              <a:r>
                <a:rPr lang="en-US" dirty="0"/>
                <a:t> -</a:t>
              </a:r>
              <a:r>
                <a:rPr lang="ru-RU" dirty="0"/>
                <a:t> Spring Boot</a:t>
              </a:r>
            </a:p>
          </p:txBody>
        </p:sp>
        <p:pic>
          <p:nvPicPr>
            <p:cNvPr id="1028" name="Picture 4" descr="Picture background">
              <a:extLst>
                <a:ext uri="{FF2B5EF4-FFF2-40B4-BE49-F238E27FC236}">
                  <a16:creationId xmlns:a16="http://schemas.microsoft.com/office/drawing/2014/main" id="{90BE906C-28CB-40A0-8E0B-B2A9981AE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90" y="2816792"/>
              <a:ext cx="1265855" cy="570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2473A6D-1E74-4D84-A7D2-ED0F7F293920}"/>
              </a:ext>
            </a:extLst>
          </p:cNvPr>
          <p:cNvGrpSpPr/>
          <p:nvPr/>
        </p:nvGrpSpPr>
        <p:grpSpPr>
          <a:xfrm>
            <a:off x="676086" y="4087465"/>
            <a:ext cx="4053697" cy="757439"/>
            <a:chOff x="966294" y="4238078"/>
            <a:chExt cx="4053697" cy="75743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343408-2946-452A-8565-496CCAD69C16}"/>
                </a:ext>
              </a:extLst>
            </p:cNvPr>
            <p:cNvSpPr txBox="1"/>
            <p:nvPr/>
          </p:nvSpPr>
          <p:spPr>
            <a:xfrm>
              <a:off x="2220615" y="4433151"/>
              <a:ext cx="2799376" cy="3332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accent2">
                      <a:lumMod val="25000"/>
                    </a:schemeClr>
                  </a:solidFill>
                  <a:latin typeface="Bahnschrift Light" panose="020B0502040204020203" pitchFamily="34" charset="0"/>
                  <a:ea typeface="+mj-ea"/>
                  <a:cs typeface="+mj-cs"/>
                </a:defRPr>
              </a:lvl1pPr>
              <a:lvl2pPr marL="914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2pPr>
              <a:lvl3pPr marL="1371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3pPr>
              <a:lvl4pPr marL="18288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4pPr>
              <a:lvl5pPr marL="22860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5pPr>
              <a:lvl6pPr marL="27432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6pPr>
              <a:lvl7pPr marL="3200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7pPr>
              <a:lvl8pPr marL="3657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8pPr>
              <a:lvl9pPr marL="4114800" indent="-31750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9pPr>
            </a:lstStyle>
            <a:p>
              <a:r>
                <a:rPr lang="ru-RU" dirty="0"/>
                <a:t>Тестирование</a:t>
              </a:r>
              <a:r>
                <a:rPr lang="en-US" dirty="0"/>
                <a:t> -</a:t>
              </a:r>
              <a:r>
                <a:rPr lang="ru-RU" dirty="0"/>
                <a:t> </a:t>
              </a:r>
              <a:r>
                <a:rPr lang="ru-RU" dirty="0" err="1"/>
                <a:t>JUnit</a:t>
              </a:r>
              <a:r>
                <a:rPr lang="ru-RU" dirty="0"/>
                <a:t> и </a:t>
              </a:r>
              <a:r>
                <a:rPr lang="ru-RU" dirty="0" err="1"/>
                <a:t>Mockito</a:t>
              </a:r>
              <a:endParaRPr lang="ru-RU" dirty="0"/>
            </a:p>
          </p:txBody>
        </p:sp>
        <p:pic>
          <p:nvPicPr>
            <p:cNvPr id="1040" name="Picture 16" descr="Picture background">
              <a:extLst>
                <a:ext uri="{FF2B5EF4-FFF2-40B4-BE49-F238E27FC236}">
                  <a16:creationId xmlns:a16="http://schemas.microsoft.com/office/drawing/2014/main" id="{E73FE351-C924-4F49-9B17-10FC57EF1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294" y="4238078"/>
              <a:ext cx="1110483" cy="75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EA2FB8C7-6915-4729-B1B2-D21769422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1"/>
          <a:stretch/>
        </p:blipFill>
        <p:spPr bwMode="auto">
          <a:xfrm>
            <a:off x="6665139" y="3507818"/>
            <a:ext cx="1757395" cy="9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548;p49">
            <a:extLst>
              <a:ext uri="{FF2B5EF4-FFF2-40B4-BE49-F238E27FC236}">
                <a16:creationId xmlns:a16="http://schemas.microsoft.com/office/drawing/2014/main" id="{92451294-F8FA-4E8E-8BDF-9C623203CFC5}"/>
              </a:ext>
            </a:extLst>
          </p:cNvPr>
          <p:cNvSpPr txBox="1">
            <a:spLocks/>
          </p:cNvSpPr>
          <p:nvPr/>
        </p:nvSpPr>
        <p:spPr>
          <a:xfrm>
            <a:off x="7027274" y="2644675"/>
            <a:ext cx="1046204" cy="246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ctr"/>
            <a:r>
              <a:rPr lang="en-US" sz="1400" dirty="0"/>
              <a:t>CSS</a:t>
            </a:r>
          </a:p>
        </p:txBody>
      </p:sp>
      <p:sp>
        <p:nvSpPr>
          <p:cNvPr id="94" name="Google Shape;548;p49">
            <a:extLst>
              <a:ext uri="{FF2B5EF4-FFF2-40B4-BE49-F238E27FC236}">
                <a16:creationId xmlns:a16="http://schemas.microsoft.com/office/drawing/2014/main" id="{6E59A070-89FA-44A4-8868-AEC8E59D4590}"/>
              </a:ext>
            </a:extLst>
          </p:cNvPr>
          <p:cNvSpPr txBox="1">
            <a:spLocks/>
          </p:cNvSpPr>
          <p:nvPr/>
        </p:nvSpPr>
        <p:spPr>
          <a:xfrm>
            <a:off x="7043985" y="3001205"/>
            <a:ext cx="1046204" cy="246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1400" dirty="0"/>
              <a:t>JavaScript</a:t>
            </a:r>
            <a:endParaRPr lang="en-US" sz="1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CBF827F-F1D6-4061-BBA7-CF2E7467F0B4}"/>
              </a:ext>
            </a:extLst>
          </p:cNvPr>
          <p:cNvGrpSpPr/>
          <p:nvPr/>
        </p:nvGrpSpPr>
        <p:grpSpPr>
          <a:xfrm>
            <a:off x="127972" y="3307082"/>
            <a:ext cx="4334209" cy="589722"/>
            <a:chOff x="174492" y="3518960"/>
            <a:chExt cx="4334209" cy="5897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9B881F-F7EF-49DB-B6EF-B41FE779E698}"/>
                </a:ext>
              </a:extLst>
            </p:cNvPr>
            <p:cNvSpPr txBox="1"/>
            <p:nvPr/>
          </p:nvSpPr>
          <p:spPr>
            <a:xfrm>
              <a:off x="2653976" y="3518960"/>
              <a:ext cx="1854725" cy="5897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accent2">
                      <a:lumMod val="25000"/>
                    </a:schemeClr>
                  </a:solidFill>
                  <a:latin typeface="Bahnschrift Light" panose="020B0502040204020203" pitchFamily="34" charset="0"/>
                  <a:ea typeface="+mj-ea"/>
                  <a:cs typeface="+mj-cs"/>
                </a:defRPr>
              </a:lvl1pPr>
              <a:lvl2pPr marL="914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2pPr>
              <a:lvl3pPr marL="1371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3pPr>
              <a:lvl4pPr marL="18288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4pPr>
              <a:lvl5pPr marL="22860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5pPr>
              <a:lvl6pPr marL="27432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6pPr>
              <a:lvl7pPr marL="32004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●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7pPr>
              <a:lvl8pPr marL="3657600" indent="-31750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400"/>
                <a:buFont typeface="Anaheim"/>
                <a:buChar char="○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8pPr>
              <a:lvl9pPr marL="4114800" indent="-31750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Anaheim"/>
                <a:buChar char="■"/>
                <a:defRPr>
                  <a:solidFill>
                    <a:schemeClr val="dk2"/>
                  </a:solidFill>
                  <a:latin typeface="Anaheim"/>
                  <a:ea typeface="Anaheim"/>
                  <a:cs typeface="Anaheim"/>
                </a:defRPr>
              </a:lvl9pPr>
            </a:lstStyle>
            <a:p>
              <a:r>
                <a:rPr lang="ru-RU" dirty="0"/>
                <a:t>СУБД</a:t>
              </a:r>
              <a:r>
                <a:rPr lang="en-US" dirty="0"/>
                <a:t> –</a:t>
              </a:r>
              <a:r>
                <a:rPr lang="ru-RU" dirty="0"/>
                <a:t> </a:t>
              </a:r>
              <a:r>
                <a:rPr lang="ru-RU" dirty="0" err="1"/>
                <a:t>PostgreSQL</a:t>
              </a:r>
              <a:endParaRPr lang="en-US" dirty="0"/>
            </a:p>
            <a:p>
              <a:r>
                <a:rPr lang="ru-RU" dirty="0"/>
                <a:t>Хостинг - </a:t>
              </a:r>
              <a:r>
                <a:rPr lang="en-US" dirty="0" err="1"/>
                <a:t>SpaceWeb</a:t>
              </a:r>
              <a:endParaRPr lang="ru-RU" dirty="0"/>
            </a:p>
          </p:txBody>
        </p:sp>
        <p:pic>
          <p:nvPicPr>
            <p:cNvPr id="1034" name="Picture 10" descr="Picture background">
              <a:extLst>
                <a:ext uri="{FF2B5EF4-FFF2-40B4-BE49-F238E27FC236}">
                  <a16:creationId xmlns:a16="http://schemas.microsoft.com/office/drawing/2014/main" id="{C79015BF-EC20-4FEE-BD7D-A565CE4A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000" b="90000" l="10000" r="90000">
                          <a14:foregroundMark x1="43698" y1="47750" x2="43698" y2="47750"/>
                          <a14:foregroundMark x1="41563" y1="9000" x2="41563" y2="9000"/>
                          <a14:foregroundMark x1="29531" y1="81875" x2="29531" y2="81875"/>
                          <a14:foregroundMark x1="17708" y1="79625" x2="17708" y2="79625"/>
                          <a14:foregroundMark x1="16771" y1="74500" x2="16771" y2="74500"/>
                          <a14:foregroundMark x1="35260" y1="75500" x2="35260" y2="75500"/>
                          <a14:foregroundMark x1="39427" y1="77375" x2="39427" y2="77375"/>
                          <a14:foregroundMark x1="47813" y1="79500" x2="47813" y2="79500"/>
                          <a14:foregroundMark x1="51875" y1="80375" x2="51875" y2="80375"/>
                          <a14:foregroundMark x1="61510" y1="73250" x2="61510" y2="73250"/>
                          <a14:foregroundMark x1="71354" y1="76625" x2="71354" y2="76625"/>
                          <a14:foregroundMark x1="83958" y1="75125" x2="83698" y2="80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319" y="3570458"/>
              <a:ext cx="1265856" cy="5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0C12B84-D8E1-4FDD-A856-CECC7886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1208" y1="20270" x2="31208" y2="20270"/>
                          <a14:foregroundMark x1="69128" y1="13514" x2="69128" y2="13514"/>
                          <a14:foregroundMark x1="58054" y1="31081" x2="58054" y2="31081"/>
                          <a14:foregroundMark x1="47987" y1="31757" x2="47987" y2="31757"/>
                          <a14:foregroundMark x1="10067" y1="74324" x2="10067" y2="74324"/>
                          <a14:foregroundMark x1="17785" y1="75676" x2="17785" y2="75676"/>
                          <a14:foregroundMark x1="35906" y1="76351" x2="35906" y2="76351"/>
                          <a14:foregroundMark x1="40268" y1="74324" x2="40268" y2="74324"/>
                          <a14:foregroundMark x1="48658" y1="75000" x2="48658" y2="75000"/>
                          <a14:foregroundMark x1="59732" y1="74324" x2="59732" y2="74324"/>
                          <a14:foregroundMark x1="73490" y1="74324" x2="73490" y2="74324"/>
                          <a14:foregroundMark x1="85235" y1="70270" x2="85235" y2="702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492" y="3564246"/>
              <a:ext cx="1096229" cy="5444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2"/>
          <p:cNvSpPr txBox="1"/>
          <p:nvPr/>
        </p:nvSpPr>
        <p:spPr>
          <a:xfrm>
            <a:off x="1908012" y="1788925"/>
            <a:ext cx="5327975" cy="322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831" name="Google Shape;831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2400" dirty="0"/>
              <a:t>Описание алгоритма поиска маршрута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D70631-0169-4860-B8BF-5D80F4D3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0" y="1144801"/>
            <a:ext cx="6395319" cy="375972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6CE09A-781A-40F7-8CCA-7FE3EF07F6EC}"/>
              </a:ext>
            </a:extLst>
          </p:cNvPr>
          <p:cNvSpPr/>
          <p:nvPr/>
        </p:nvSpPr>
        <p:spPr>
          <a:xfrm>
            <a:off x="1551033" y="1785296"/>
            <a:ext cx="1246596" cy="188647"/>
          </a:xfrm>
          <a:prstGeom prst="rect">
            <a:avLst/>
          </a:prstGeom>
          <a:noFill/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156295-FE20-435A-92B1-6DEA12A7C4AC}"/>
              </a:ext>
            </a:extLst>
          </p:cNvPr>
          <p:cNvSpPr/>
          <p:nvPr/>
        </p:nvSpPr>
        <p:spPr>
          <a:xfrm>
            <a:off x="2831919" y="1788925"/>
            <a:ext cx="1141367" cy="188647"/>
          </a:xfrm>
          <a:prstGeom prst="rect">
            <a:avLst/>
          </a:prstGeom>
          <a:noFill/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6332CC2-E00F-4DCE-BFEC-AA0F66D1B9C8}"/>
              </a:ext>
            </a:extLst>
          </p:cNvPr>
          <p:cNvSpPr/>
          <p:nvPr/>
        </p:nvSpPr>
        <p:spPr>
          <a:xfrm>
            <a:off x="4014835" y="1788925"/>
            <a:ext cx="1115966" cy="188647"/>
          </a:xfrm>
          <a:prstGeom prst="rect">
            <a:avLst/>
          </a:prstGeom>
          <a:noFill/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D712C6-D71A-48AE-B3C2-7B1723644876}"/>
              </a:ext>
            </a:extLst>
          </p:cNvPr>
          <p:cNvSpPr/>
          <p:nvPr/>
        </p:nvSpPr>
        <p:spPr>
          <a:xfrm>
            <a:off x="5856514" y="1732080"/>
            <a:ext cx="653144" cy="188646"/>
          </a:xfrm>
          <a:prstGeom prst="rect">
            <a:avLst/>
          </a:prstGeom>
          <a:noFill/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81;p65">
            <a:extLst>
              <a:ext uri="{FF2B5EF4-FFF2-40B4-BE49-F238E27FC236}">
                <a16:creationId xmlns:a16="http://schemas.microsoft.com/office/drawing/2014/main" id="{7147EB63-B415-4FDD-9595-C4B2BBD79776}"/>
              </a:ext>
            </a:extLst>
          </p:cNvPr>
          <p:cNvSpPr/>
          <p:nvPr/>
        </p:nvSpPr>
        <p:spPr>
          <a:xfrm rot="5400000" flipH="1">
            <a:off x="916681" y="276412"/>
            <a:ext cx="3950408" cy="5783769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E8F5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56"/>
          <p:cNvCxnSpPr>
            <a:cxnSpLocks/>
          </p:cNvCxnSpPr>
          <p:nvPr/>
        </p:nvCxnSpPr>
        <p:spPr>
          <a:xfrm>
            <a:off x="4451098" y="2730522"/>
            <a:ext cx="0" cy="185404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56"/>
          <p:cNvCxnSpPr/>
          <p:nvPr/>
        </p:nvCxnSpPr>
        <p:spPr>
          <a:xfrm>
            <a:off x="2239848" y="2730522"/>
            <a:ext cx="4540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8;p37">
            <a:extLst>
              <a:ext uri="{FF2B5EF4-FFF2-40B4-BE49-F238E27FC236}">
                <a16:creationId xmlns:a16="http://schemas.microsoft.com/office/drawing/2014/main" id="{551EDFC8-96E9-4F33-AE21-390D3C651278}"/>
              </a:ext>
            </a:extLst>
          </p:cNvPr>
          <p:cNvSpPr txBox="1">
            <a:spLocks/>
          </p:cNvSpPr>
          <p:nvPr/>
        </p:nvSpPr>
        <p:spPr>
          <a:xfrm>
            <a:off x="1513450" y="405738"/>
            <a:ext cx="59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3000" dirty="0"/>
              <a:t>Проект был доработан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FEEFB-18B6-417C-B53F-C3A2C548547B}"/>
              </a:ext>
            </a:extLst>
          </p:cNvPr>
          <p:cNvSpPr txBox="1"/>
          <p:nvPr/>
        </p:nvSpPr>
        <p:spPr>
          <a:xfrm>
            <a:off x="4787654" y="2939692"/>
            <a:ext cx="3039610" cy="250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en-US" dirty="0"/>
              <a:t>Unit-</a:t>
            </a:r>
            <a:r>
              <a:rPr lang="ru-RU" dirty="0"/>
              <a:t>тесты для серверной части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5CDA4-0186-4489-BFA5-601B1F1D512C}"/>
              </a:ext>
            </a:extLst>
          </p:cNvPr>
          <p:cNvSpPr txBox="1"/>
          <p:nvPr/>
        </p:nvSpPr>
        <p:spPr>
          <a:xfrm>
            <a:off x="1687865" y="2936514"/>
            <a:ext cx="2822233" cy="253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ru-RU" dirty="0"/>
              <a:t>Хеширование пароля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B844DC-F778-4AC3-AE8B-DD4E5680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0" y="3395957"/>
            <a:ext cx="1993699" cy="1077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6E73EC-3285-4805-A901-5681A9A3FC30}"/>
              </a:ext>
            </a:extLst>
          </p:cNvPr>
          <p:cNvSpPr txBox="1"/>
          <p:nvPr/>
        </p:nvSpPr>
        <p:spPr>
          <a:xfrm>
            <a:off x="417599" y="1600287"/>
            <a:ext cx="5752795" cy="600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ru-RU" dirty="0"/>
              <a:t>База данных перепроектирована и вынесена на облачный хостинг, также добавлена индексация</a:t>
            </a:r>
          </a:p>
        </p:txBody>
      </p:sp>
      <p:grpSp>
        <p:nvGrpSpPr>
          <p:cNvPr id="32" name="Google Shape;7857;p83">
            <a:extLst>
              <a:ext uri="{FF2B5EF4-FFF2-40B4-BE49-F238E27FC236}">
                <a16:creationId xmlns:a16="http://schemas.microsoft.com/office/drawing/2014/main" id="{624F73C4-64C1-4863-8B9F-DCA4C45B7564}"/>
              </a:ext>
            </a:extLst>
          </p:cNvPr>
          <p:cNvGrpSpPr/>
          <p:nvPr/>
        </p:nvGrpSpPr>
        <p:grpSpPr>
          <a:xfrm>
            <a:off x="6620689" y="1533603"/>
            <a:ext cx="733817" cy="735643"/>
            <a:chOff x="-3771675" y="3971775"/>
            <a:chExt cx="291300" cy="292025"/>
          </a:xfrm>
          <a:solidFill>
            <a:srgbClr val="9CCFF2"/>
          </a:solidFill>
        </p:grpSpPr>
        <p:sp>
          <p:nvSpPr>
            <p:cNvPr id="33" name="Google Shape;7858;p83">
              <a:extLst>
                <a:ext uri="{FF2B5EF4-FFF2-40B4-BE49-F238E27FC236}">
                  <a16:creationId xmlns:a16="http://schemas.microsoft.com/office/drawing/2014/main" id="{A1BF148A-2299-4585-8E13-8608F22E5771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59;p83">
              <a:extLst>
                <a:ext uri="{FF2B5EF4-FFF2-40B4-BE49-F238E27FC236}">
                  <a16:creationId xmlns:a16="http://schemas.microsoft.com/office/drawing/2014/main" id="{0D4DA5FC-B2FE-4D96-8702-934EC218135C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60;p83">
              <a:extLst>
                <a:ext uri="{FF2B5EF4-FFF2-40B4-BE49-F238E27FC236}">
                  <a16:creationId xmlns:a16="http://schemas.microsoft.com/office/drawing/2014/main" id="{4BC4BE50-3462-45EA-AB69-C85BE8049384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61;p83">
              <a:extLst>
                <a:ext uri="{FF2B5EF4-FFF2-40B4-BE49-F238E27FC236}">
                  <a16:creationId xmlns:a16="http://schemas.microsoft.com/office/drawing/2014/main" id="{08EC909B-9EAD-4D9F-8AB2-309D5C17D321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62;p83">
              <a:extLst>
                <a:ext uri="{FF2B5EF4-FFF2-40B4-BE49-F238E27FC236}">
                  <a16:creationId xmlns:a16="http://schemas.microsoft.com/office/drawing/2014/main" id="{430A20AD-9167-4828-8434-99ACF0A42205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8310A3-E5C3-421D-9933-8A3D6CC9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13" y="3512101"/>
            <a:ext cx="2673238" cy="1072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881;p65">
            <a:extLst>
              <a:ext uri="{FF2B5EF4-FFF2-40B4-BE49-F238E27FC236}">
                <a16:creationId xmlns:a16="http://schemas.microsoft.com/office/drawing/2014/main" id="{879C327C-B6BF-41B1-AEF6-DDBA898698B7}"/>
              </a:ext>
            </a:extLst>
          </p:cNvPr>
          <p:cNvSpPr/>
          <p:nvPr/>
        </p:nvSpPr>
        <p:spPr>
          <a:xfrm flipH="1">
            <a:off x="5193592" y="1703799"/>
            <a:ext cx="3950408" cy="347364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E8F5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56"/>
          <p:cNvCxnSpPr/>
          <p:nvPr/>
        </p:nvCxnSpPr>
        <p:spPr>
          <a:xfrm>
            <a:off x="4513000" y="1703799"/>
            <a:ext cx="0" cy="261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8;p37">
            <a:extLst>
              <a:ext uri="{FF2B5EF4-FFF2-40B4-BE49-F238E27FC236}">
                <a16:creationId xmlns:a16="http://schemas.microsoft.com/office/drawing/2014/main" id="{551EDFC8-96E9-4F33-AE21-390D3C651278}"/>
              </a:ext>
            </a:extLst>
          </p:cNvPr>
          <p:cNvSpPr txBox="1">
            <a:spLocks/>
          </p:cNvSpPr>
          <p:nvPr/>
        </p:nvSpPr>
        <p:spPr>
          <a:xfrm>
            <a:off x="1513450" y="405738"/>
            <a:ext cx="59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3000" dirty="0"/>
              <a:t>Проект был доработан</a:t>
            </a:r>
          </a:p>
        </p:txBody>
      </p:sp>
      <p:sp>
        <p:nvSpPr>
          <p:cNvPr id="17" name="Google Shape;299;p37">
            <a:extLst>
              <a:ext uri="{FF2B5EF4-FFF2-40B4-BE49-F238E27FC236}">
                <a16:creationId xmlns:a16="http://schemas.microsoft.com/office/drawing/2014/main" id="{C5F9C51B-FBD4-4212-856D-143F38E31DFE}"/>
              </a:ext>
            </a:extLst>
          </p:cNvPr>
          <p:cNvSpPr txBox="1">
            <a:spLocks/>
          </p:cNvSpPr>
          <p:nvPr/>
        </p:nvSpPr>
        <p:spPr>
          <a:xfrm>
            <a:off x="811294" y="1772289"/>
            <a:ext cx="3021113" cy="528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ru-RU" dirty="0"/>
              <a:t>Повышение безопасности – </a:t>
            </a:r>
            <a:r>
              <a:rPr lang="en-US" dirty="0" err="1"/>
              <a:t>sessionStorage</a:t>
            </a:r>
            <a:endParaRPr lang="ru-RU" dirty="0"/>
          </a:p>
        </p:txBody>
      </p:sp>
      <p:grpSp>
        <p:nvGrpSpPr>
          <p:cNvPr id="28" name="Google Shape;5863;p79">
            <a:extLst>
              <a:ext uri="{FF2B5EF4-FFF2-40B4-BE49-F238E27FC236}">
                <a16:creationId xmlns:a16="http://schemas.microsoft.com/office/drawing/2014/main" id="{8281934C-C6D9-4851-A359-D9E8615A11E4}"/>
              </a:ext>
            </a:extLst>
          </p:cNvPr>
          <p:cNvGrpSpPr/>
          <p:nvPr/>
        </p:nvGrpSpPr>
        <p:grpSpPr>
          <a:xfrm>
            <a:off x="1969018" y="2902004"/>
            <a:ext cx="655078" cy="743477"/>
            <a:chOff x="2423775" y="3226875"/>
            <a:chExt cx="259925" cy="295000"/>
          </a:xfrm>
          <a:solidFill>
            <a:srgbClr val="9CCFF2"/>
          </a:solidFill>
        </p:grpSpPr>
        <p:sp>
          <p:nvSpPr>
            <p:cNvPr id="29" name="Google Shape;5864;p79">
              <a:extLst>
                <a:ext uri="{FF2B5EF4-FFF2-40B4-BE49-F238E27FC236}">
                  <a16:creationId xmlns:a16="http://schemas.microsoft.com/office/drawing/2014/main" id="{BA6FC81A-074D-4481-BAF5-72573EE0F250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65;p79">
              <a:extLst>
                <a:ext uri="{FF2B5EF4-FFF2-40B4-BE49-F238E27FC236}">
                  <a16:creationId xmlns:a16="http://schemas.microsoft.com/office/drawing/2014/main" id="{CEC1531C-E370-4CFD-811B-EB07A08E6E46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66;p79">
              <a:extLst>
                <a:ext uri="{FF2B5EF4-FFF2-40B4-BE49-F238E27FC236}">
                  <a16:creationId xmlns:a16="http://schemas.microsoft.com/office/drawing/2014/main" id="{53AE4BFB-32F2-46AA-9326-8D79F2CAF5EC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3B1BD6-FB75-466B-8D03-4DAFC05A318B}"/>
              </a:ext>
            </a:extLst>
          </p:cNvPr>
          <p:cNvSpPr txBox="1"/>
          <p:nvPr/>
        </p:nvSpPr>
        <p:spPr>
          <a:xfrm>
            <a:off x="5248800" y="1703799"/>
            <a:ext cx="2987999" cy="581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</a:defRPr>
            </a:lvl9pPr>
          </a:lstStyle>
          <a:p>
            <a:r>
              <a:rPr lang="ru-RU" dirty="0"/>
              <a:t>Пагинация - постраничная загрузка для списка маршрутов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463D24-3778-403B-825E-51C15F97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74" y="3094347"/>
            <a:ext cx="2930875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subTitle" idx="1"/>
          </p:nvPr>
        </p:nvSpPr>
        <p:spPr>
          <a:xfrm>
            <a:off x="4746443" y="3117156"/>
            <a:ext cx="3091762" cy="1127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>
              <a:lnSpc>
                <a:spcPct val="115000"/>
              </a:lnSpc>
              <a:tabLst>
                <a:tab pos="457200" algn="l"/>
              </a:tabLst>
            </a:pPr>
            <a:r>
              <a:rPr lang="ru-RU" sz="15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Использование токенов для безопасной авторизации пользователей и защиты данных</a:t>
            </a:r>
          </a:p>
        </p:txBody>
      </p:sp>
      <p:sp>
        <p:nvSpPr>
          <p:cNvPr id="342" name="Google Shape;342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292;p36">
            <a:extLst>
              <a:ext uri="{FF2B5EF4-FFF2-40B4-BE49-F238E27FC236}">
                <a16:creationId xmlns:a16="http://schemas.microsoft.com/office/drawing/2014/main" id="{4699CE2D-81E8-4EFB-B95D-09143258F0E4}"/>
              </a:ext>
            </a:extLst>
          </p:cNvPr>
          <p:cNvSpPr txBox="1">
            <a:spLocks/>
          </p:cNvSpPr>
          <p:nvPr/>
        </p:nvSpPr>
        <p:spPr>
          <a:xfrm>
            <a:off x="1512000" y="587663"/>
            <a:ext cx="7632000" cy="10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accent1"/>
              </a:buClr>
              <a:buSzPts val="3500"/>
              <a:buFont typeface="Comfortaa"/>
              <a:buNone/>
              <a:defRPr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Как можно улучшить приложение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2" name="Google Shape;523;p48">
            <a:extLst>
              <a:ext uri="{FF2B5EF4-FFF2-40B4-BE49-F238E27FC236}">
                <a16:creationId xmlns:a16="http://schemas.microsoft.com/office/drawing/2014/main" id="{435134ED-48BD-4FF2-8BE9-8380F5270DF3}"/>
              </a:ext>
            </a:extLst>
          </p:cNvPr>
          <p:cNvSpPr/>
          <p:nvPr/>
        </p:nvSpPr>
        <p:spPr>
          <a:xfrm>
            <a:off x="2113600" y="189757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524;p48">
            <a:extLst>
              <a:ext uri="{FF2B5EF4-FFF2-40B4-BE49-F238E27FC236}">
                <a16:creationId xmlns:a16="http://schemas.microsoft.com/office/drawing/2014/main" id="{2F99F1EF-4FBF-4F63-96A9-7FF130A5F94E}"/>
              </a:ext>
            </a:extLst>
          </p:cNvPr>
          <p:cNvSpPr/>
          <p:nvPr/>
        </p:nvSpPr>
        <p:spPr>
          <a:xfrm>
            <a:off x="5810374" y="189757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30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DE19C-B54B-440C-964E-57D2957E8ADB}"/>
              </a:ext>
            </a:extLst>
          </p:cNvPr>
          <p:cNvSpPr txBox="1"/>
          <p:nvPr/>
        </p:nvSpPr>
        <p:spPr>
          <a:xfrm>
            <a:off x="741550" y="3081599"/>
            <a:ext cx="3768614" cy="112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5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Асинхронная фильтрация</a:t>
            </a:r>
            <a:r>
              <a:rPr lang="en-US" sz="15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 </a:t>
            </a:r>
            <a:r>
              <a:rPr lang="ru-RU" sz="15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– фильтрацию по дате и типу транспорта можно выполнять параллельно, используя многопоточность</a:t>
            </a:r>
          </a:p>
        </p:txBody>
      </p:sp>
      <p:grpSp>
        <p:nvGrpSpPr>
          <p:cNvPr id="16" name="Google Shape;5419;p78">
            <a:extLst>
              <a:ext uri="{FF2B5EF4-FFF2-40B4-BE49-F238E27FC236}">
                <a16:creationId xmlns:a16="http://schemas.microsoft.com/office/drawing/2014/main" id="{881BE7D6-43C2-41B4-810D-F076E221B18F}"/>
              </a:ext>
            </a:extLst>
          </p:cNvPr>
          <p:cNvGrpSpPr/>
          <p:nvPr/>
        </p:nvGrpSpPr>
        <p:grpSpPr>
          <a:xfrm rot="21146737">
            <a:off x="4818901" y="4459439"/>
            <a:ext cx="398513" cy="312062"/>
            <a:chOff x="-41526450" y="3653375"/>
            <a:chExt cx="315875" cy="247350"/>
          </a:xfrm>
          <a:solidFill>
            <a:srgbClr val="9ED2F2"/>
          </a:solidFill>
        </p:grpSpPr>
        <p:sp>
          <p:nvSpPr>
            <p:cNvPr id="17" name="Google Shape;5420;p78">
              <a:extLst>
                <a:ext uri="{FF2B5EF4-FFF2-40B4-BE49-F238E27FC236}">
                  <a16:creationId xmlns:a16="http://schemas.microsoft.com/office/drawing/2014/main" id="{621BD83E-7024-4459-BF47-DDE156EDD5EF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21;p78">
              <a:extLst>
                <a:ext uri="{FF2B5EF4-FFF2-40B4-BE49-F238E27FC236}">
                  <a16:creationId xmlns:a16="http://schemas.microsoft.com/office/drawing/2014/main" id="{3F308138-C547-4B2C-800D-CAAD3D9420D6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696;p83">
            <a:extLst>
              <a:ext uri="{FF2B5EF4-FFF2-40B4-BE49-F238E27FC236}">
                <a16:creationId xmlns:a16="http://schemas.microsoft.com/office/drawing/2014/main" id="{6F718349-8734-4D9B-9884-79C724D9FD6F}"/>
              </a:ext>
            </a:extLst>
          </p:cNvPr>
          <p:cNvGrpSpPr/>
          <p:nvPr/>
        </p:nvGrpSpPr>
        <p:grpSpPr>
          <a:xfrm>
            <a:off x="438443" y="2651789"/>
            <a:ext cx="421927" cy="419371"/>
            <a:chOff x="-6689825" y="3992050"/>
            <a:chExt cx="293025" cy="291250"/>
          </a:xfrm>
          <a:solidFill>
            <a:srgbClr val="9ED2F2"/>
          </a:solidFill>
        </p:grpSpPr>
        <p:sp>
          <p:nvSpPr>
            <p:cNvPr id="20" name="Google Shape;7697;p83">
              <a:extLst>
                <a:ext uri="{FF2B5EF4-FFF2-40B4-BE49-F238E27FC236}">
                  <a16:creationId xmlns:a16="http://schemas.microsoft.com/office/drawing/2014/main" id="{AC194949-8B76-4467-A8FA-7F5AC1E2FD4E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98;p83">
              <a:extLst>
                <a:ext uri="{FF2B5EF4-FFF2-40B4-BE49-F238E27FC236}">
                  <a16:creationId xmlns:a16="http://schemas.microsoft.com/office/drawing/2014/main" id="{FE745112-91B6-4BE4-B5A1-09924AAF107C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99;p83">
              <a:extLst>
                <a:ext uri="{FF2B5EF4-FFF2-40B4-BE49-F238E27FC236}">
                  <a16:creationId xmlns:a16="http://schemas.microsoft.com/office/drawing/2014/main" id="{3CDA5672-4A21-471D-81BE-F97CCEFDB584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00;p83">
              <a:extLst>
                <a:ext uri="{FF2B5EF4-FFF2-40B4-BE49-F238E27FC236}">
                  <a16:creationId xmlns:a16="http://schemas.microsoft.com/office/drawing/2014/main" id="{666E85D4-1435-418D-9F56-EC88E888589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01;p83">
              <a:extLst>
                <a:ext uri="{FF2B5EF4-FFF2-40B4-BE49-F238E27FC236}">
                  <a16:creationId xmlns:a16="http://schemas.microsoft.com/office/drawing/2014/main" id="{92170BDB-C9B5-48E8-8CBF-EF06465F45CD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02;p83">
              <a:extLst>
                <a:ext uri="{FF2B5EF4-FFF2-40B4-BE49-F238E27FC236}">
                  <a16:creationId xmlns:a16="http://schemas.microsoft.com/office/drawing/2014/main" id="{30274E05-5A8E-4937-AC60-196251A2E83F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03;p83">
              <a:extLst>
                <a:ext uri="{FF2B5EF4-FFF2-40B4-BE49-F238E27FC236}">
                  <a16:creationId xmlns:a16="http://schemas.microsoft.com/office/drawing/2014/main" id="{3A5D42C0-40EE-4F2A-9E78-1F5C62664E2F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04;p83">
              <a:extLst>
                <a:ext uri="{FF2B5EF4-FFF2-40B4-BE49-F238E27FC236}">
                  <a16:creationId xmlns:a16="http://schemas.microsoft.com/office/drawing/2014/main" id="{2C29A15A-EE59-4F3C-B6AD-34895679F985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05;p83">
              <a:extLst>
                <a:ext uri="{FF2B5EF4-FFF2-40B4-BE49-F238E27FC236}">
                  <a16:creationId xmlns:a16="http://schemas.microsoft.com/office/drawing/2014/main" id="{A0EADE26-865D-4CF2-9F71-B0D56530E5C2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06;p83">
              <a:extLst>
                <a:ext uri="{FF2B5EF4-FFF2-40B4-BE49-F238E27FC236}">
                  <a16:creationId xmlns:a16="http://schemas.microsoft.com/office/drawing/2014/main" id="{FEE32A5F-5711-46CC-9789-4AECA1017006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07;p83">
              <a:extLst>
                <a:ext uri="{FF2B5EF4-FFF2-40B4-BE49-F238E27FC236}">
                  <a16:creationId xmlns:a16="http://schemas.microsoft.com/office/drawing/2014/main" id="{76532F22-088C-4D3D-8E0B-AA73E659AFCC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08;p83">
              <a:extLst>
                <a:ext uri="{FF2B5EF4-FFF2-40B4-BE49-F238E27FC236}">
                  <a16:creationId xmlns:a16="http://schemas.microsoft.com/office/drawing/2014/main" id="{E714A5AF-2D73-4CCE-927E-096278AC5B15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7777;p83">
            <a:extLst>
              <a:ext uri="{FF2B5EF4-FFF2-40B4-BE49-F238E27FC236}">
                <a16:creationId xmlns:a16="http://schemas.microsoft.com/office/drawing/2014/main" id="{326CD44B-7988-4229-A987-EB0E4B8C7F5B}"/>
              </a:ext>
            </a:extLst>
          </p:cNvPr>
          <p:cNvGrpSpPr/>
          <p:nvPr/>
        </p:nvGrpSpPr>
        <p:grpSpPr>
          <a:xfrm rot="20934269">
            <a:off x="7950812" y="1589665"/>
            <a:ext cx="426462" cy="418363"/>
            <a:chOff x="-1183550" y="3586525"/>
            <a:chExt cx="296175" cy="290550"/>
          </a:xfrm>
          <a:solidFill>
            <a:srgbClr val="9ED2F2"/>
          </a:solidFill>
        </p:grpSpPr>
        <p:sp>
          <p:nvSpPr>
            <p:cNvPr id="33" name="Google Shape;7778;p83">
              <a:extLst>
                <a:ext uri="{FF2B5EF4-FFF2-40B4-BE49-F238E27FC236}">
                  <a16:creationId xmlns:a16="http://schemas.microsoft.com/office/drawing/2014/main" id="{4A91895C-BB33-4F7A-A43C-77BCF20B2CF3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79;p83">
              <a:extLst>
                <a:ext uri="{FF2B5EF4-FFF2-40B4-BE49-F238E27FC236}">
                  <a16:creationId xmlns:a16="http://schemas.microsoft.com/office/drawing/2014/main" id="{A4566B2C-0F20-4F3C-B120-8594DD3ADF36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80;p83">
              <a:extLst>
                <a:ext uri="{FF2B5EF4-FFF2-40B4-BE49-F238E27FC236}">
                  <a16:creationId xmlns:a16="http://schemas.microsoft.com/office/drawing/2014/main" id="{D6EBA523-82A9-41A7-B62D-9B0F0E2E45E6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81;p83">
              <a:extLst>
                <a:ext uri="{FF2B5EF4-FFF2-40B4-BE49-F238E27FC236}">
                  <a16:creationId xmlns:a16="http://schemas.microsoft.com/office/drawing/2014/main" id="{BC51F58F-1056-44D2-9D9A-90F921F09C86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82;p83">
              <a:extLst>
                <a:ext uri="{FF2B5EF4-FFF2-40B4-BE49-F238E27FC236}">
                  <a16:creationId xmlns:a16="http://schemas.microsoft.com/office/drawing/2014/main" id="{1B7177EA-BD2C-4F44-BEA5-92F54F2F210D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83;p83">
              <a:extLst>
                <a:ext uri="{FF2B5EF4-FFF2-40B4-BE49-F238E27FC236}">
                  <a16:creationId xmlns:a16="http://schemas.microsoft.com/office/drawing/2014/main" id="{B07A9F3C-B073-43AE-B7EB-9B73284CF7A0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84;p83">
              <a:extLst>
                <a:ext uri="{FF2B5EF4-FFF2-40B4-BE49-F238E27FC236}">
                  <a16:creationId xmlns:a16="http://schemas.microsoft.com/office/drawing/2014/main" id="{DFECBA3E-1E5E-4B1F-B3F6-0646BD610661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85;p83">
              <a:extLst>
                <a:ext uri="{FF2B5EF4-FFF2-40B4-BE49-F238E27FC236}">
                  <a16:creationId xmlns:a16="http://schemas.microsoft.com/office/drawing/2014/main" id="{1EF8E7CA-C9DF-4E7A-A7DE-A0E7798C72CC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86;p83">
              <a:extLst>
                <a:ext uri="{FF2B5EF4-FFF2-40B4-BE49-F238E27FC236}">
                  <a16:creationId xmlns:a16="http://schemas.microsoft.com/office/drawing/2014/main" id="{D9A36E32-32AF-48D0-9CB4-893B5D203E81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Благодарю за внимание!</a:t>
            </a:r>
            <a:endParaRPr sz="4800" dirty="0"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1"/>
          </p:nvPr>
        </p:nvSpPr>
        <p:spPr>
          <a:xfrm>
            <a:off x="4729600" y="3705922"/>
            <a:ext cx="3269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6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  <a:sym typeface="Baloo 2"/>
              </a:rPr>
              <a:t>Мой ник в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  <a:sym typeface="Baloo 2"/>
              </a:rPr>
              <a:t>telegram: @sof4ern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6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  <a:sym typeface="Baloo 2"/>
              </a:rPr>
              <a:t>Почта: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  <a:sym typeface="Baloo 2"/>
              </a:rPr>
              <a:t>sof4ern@mail.ru</a:t>
            </a:r>
            <a:endParaRPr sz="1600" dirty="0">
              <a:solidFill>
                <a:schemeClr val="accent2">
                  <a:lumMod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  <a:sym typeface="Baloo 2"/>
            </a:endParaRPr>
          </a:p>
        </p:txBody>
      </p:sp>
      <p:grpSp>
        <p:nvGrpSpPr>
          <p:cNvPr id="6" name="Google Shape;5712;p79">
            <a:extLst>
              <a:ext uri="{FF2B5EF4-FFF2-40B4-BE49-F238E27FC236}">
                <a16:creationId xmlns:a16="http://schemas.microsoft.com/office/drawing/2014/main" id="{1FCEACEA-E07C-436F-9699-521668618EFD}"/>
              </a:ext>
            </a:extLst>
          </p:cNvPr>
          <p:cNvGrpSpPr/>
          <p:nvPr/>
        </p:nvGrpSpPr>
        <p:grpSpPr>
          <a:xfrm rot="4758171">
            <a:off x="6741995" y="2680454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7" name="Google Shape;5713;p79">
              <a:extLst>
                <a:ext uri="{FF2B5EF4-FFF2-40B4-BE49-F238E27FC236}">
                  <a16:creationId xmlns:a16="http://schemas.microsoft.com/office/drawing/2014/main" id="{49F4D578-E971-4F80-9594-77D821A91B78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4;p79">
              <a:extLst>
                <a:ext uri="{FF2B5EF4-FFF2-40B4-BE49-F238E27FC236}">
                  <a16:creationId xmlns:a16="http://schemas.microsoft.com/office/drawing/2014/main" id="{E7CDB1D3-BA56-40AC-A11A-96BA1601EF00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5;p79">
              <a:extLst>
                <a:ext uri="{FF2B5EF4-FFF2-40B4-BE49-F238E27FC236}">
                  <a16:creationId xmlns:a16="http://schemas.microsoft.com/office/drawing/2014/main" id="{564085EE-D1A7-486F-B183-31AD1261A68F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79">
            <a:extLst>
              <a:ext uri="{FF2B5EF4-FFF2-40B4-BE49-F238E27FC236}">
                <a16:creationId xmlns:a16="http://schemas.microsoft.com/office/drawing/2014/main" id="{114AEEC2-4FBF-428E-A8E7-2F182937DE2E}"/>
              </a:ext>
            </a:extLst>
          </p:cNvPr>
          <p:cNvGrpSpPr/>
          <p:nvPr/>
        </p:nvGrpSpPr>
        <p:grpSpPr>
          <a:xfrm rot="2684609">
            <a:off x="7174723" y="1545223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17" name="Google Shape;5713;p79">
              <a:extLst>
                <a:ext uri="{FF2B5EF4-FFF2-40B4-BE49-F238E27FC236}">
                  <a16:creationId xmlns:a16="http://schemas.microsoft.com/office/drawing/2014/main" id="{8AB9CA33-7B96-4B06-85B1-74A1D3427DBF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4;p79">
              <a:extLst>
                <a:ext uri="{FF2B5EF4-FFF2-40B4-BE49-F238E27FC236}">
                  <a16:creationId xmlns:a16="http://schemas.microsoft.com/office/drawing/2014/main" id="{55A8360F-19F7-4FEF-952E-9B893ADF5157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5;p79">
              <a:extLst>
                <a:ext uri="{FF2B5EF4-FFF2-40B4-BE49-F238E27FC236}">
                  <a16:creationId xmlns:a16="http://schemas.microsoft.com/office/drawing/2014/main" id="{31D68DF0-DF68-45AE-A53C-92663726BAC2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712;p79">
            <a:extLst>
              <a:ext uri="{FF2B5EF4-FFF2-40B4-BE49-F238E27FC236}">
                <a16:creationId xmlns:a16="http://schemas.microsoft.com/office/drawing/2014/main" id="{E03C03A5-A2D9-4678-B0F4-0375AE8B5328}"/>
              </a:ext>
            </a:extLst>
          </p:cNvPr>
          <p:cNvGrpSpPr/>
          <p:nvPr/>
        </p:nvGrpSpPr>
        <p:grpSpPr>
          <a:xfrm rot="20684235">
            <a:off x="6398821" y="746619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21" name="Google Shape;5713;p79">
              <a:extLst>
                <a:ext uri="{FF2B5EF4-FFF2-40B4-BE49-F238E27FC236}">
                  <a16:creationId xmlns:a16="http://schemas.microsoft.com/office/drawing/2014/main" id="{25D05F83-A037-4AE6-A258-3E3ED02BC259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14;p79">
              <a:extLst>
                <a:ext uri="{FF2B5EF4-FFF2-40B4-BE49-F238E27FC236}">
                  <a16:creationId xmlns:a16="http://schemas.microsoft.com/office/drawing/2014/main" id="{125251D2-CC9B-4D8B-879A-3A940E665D70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15;p79">
              <a:extLst>
                <a:ext uri="{FF2B5EF4-FFF2-40B4-BE49-F238E27FC236}">
                  <a16:creationId xmlns:a16="http://schemas.microsoft.com/office/drawing/2014/main" id="{AC355341-398C-452D-BE10-E5ADDB3A3150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712;p79">
            <a:extLst>
              <a:ext uri="{FF2B5EF4-FFF2-40B4-BE49-F238E27FC236}">
                <a16:creationId xmlns:a16="http://schemas.microsoft.com/office/drawing/2014/main" id="{930198F8-7096-4AD7-BF9B-23030A478067}"/>
              </a:ext>
            </a:extLst>
          </p:cNvPr>
          <p:cNvGrpSpPr/>
          <p:nvPr/>
        </p:nvGrpSpPr>
        <p:grpSpPr>
          <a:xfrm rot="8466273">
            <a:off x="4302743" y="3106572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25" name="Google Shape;5713;p79">
              <a:extLst>
                <a:ext uri="{FF2B5EF4-FFF2-40B4-BE49-F238E27FC236}">
                  <a16:creationId xmlns:a16="http://schemas.microsoft.com/office/drawing/2014/main" id="{2ACB412B-A5C9-412B-9A66-56F28131BAEF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14;p79">
              <a:extLst>
                <a:ext uri="{FF2B5EF4-FFF2-40B4-BE49-F238E27FC236}">
                  <a16:creationId xmlns:a16="http://schemas.microsoft.com/office/drawing/2014/main" id="{E46D4819-F11E-4005-AAC5-734A2256F0B3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15;p79">
              <a:extLst>
                <a:ext uri="{FF2B5EF4-FFF2-40B4-BE49-F238E27FC236}">
                  <a16:creationId xmlns:a16="http://schemas.microsoft.com/office/drawing/2014/main" id="{27C31BDF-8BC6-4A96-9764-E294F5569F3B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712;p79">
            <a:extLst>
              <a:ext uri="{FF2B5EF4-FFF2-40B4-BE49-F238E27FC236}">
                <a16:creationId xmlns:a16="http://schemas.microsoft.com/office/drawing/2014/main" id="{08AA4BAA-620A-4C05-B3D5-BB359A38C68D}"/>
              </a:ext>
            </a:extLst>
          </p:cNvPr>
          <p:cNvGrpSpPr/>
          <p:nvPr/>
        </p:nvGrpSpPr>
        <p:grpSpPr>
          <a:xfrm rot="9349176">
            <a:off x="3044073" y="3059000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29" name="Google Shape;5713;p79">
              <a:extLst>
                <a:ext uri="{FF2B5EF4-FFF2-40B4-BE49-F238E27FC236}">
                  <a16:creationId xmlns:a16="http://schemas.microsoft.com/office/drawing/2014/main" id="{F72ABFE5-0B11-4B35-8497-97761B6B5C6A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14;p79">
              <a:extLst>
                <a:ext uri="{FF2B5EF4-FFF2-40B4-BE49-F238E27FC236}">
                  <a16:creationId xmlns:a16="http://schemas.microsoft.com/office/drawing/2014/main" id="{FF30D23C-6446-44DC-8606-66FDBCEAE8EA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15;p79">
              <a:extLst>
                <a:ext uri="{FF2B5EF4-FFF2-40B4-BE49-F238E27FC236}">
                  <a16:creationId xmlns:a16="http://schemas.microsoft.com/office/drawing/2014/main" id="{C1442F48-1506-431D-A5D0-F9EC478C6EDD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5712;p79">
            <a:extLst>
              <a:ext uri="{FF2B5EF4-FFF2-40B4-BE49-F238E27FC236}">
                <a16:creationId xmlns:a16="http://schemas.microsoft.com/office/drawing/2014/main" id="{1DD28FF0-AB21-44E1-AFE5-10F36D2DC285}"/>
              </a:ext>
            </a:extLst>
          </p:cNvPr>
          <p:cNvGrpSpPr/>
          <p:nvPr/>
        </p:nvGrpSpPr>
        <p:grpSpPr>
          <a:xfrm rot="11696804">
            <a:off x="1886594" y="2680663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33" name="Google Shape;5713;p79">
              <a:extLst>
                <a:ext uri="{FF2B5EF4-FFF2-40B4-BE49-F238E27FC236}">
                  <a16:creationId xmlns:a16="http://schemas.microsoft.com/office/drawing/2014/main" id="{5CF6D9F3-ACC3-4ADB-A83B-DF47AFB1DF7C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4;p79">
              <a:extLst>
                <a:ext uri="{FF2B5EF4-FFF2-40B4-BE49-F238E27FC236}">
                  <a16:creationId xmlns:a16="http://schemas.microsoft.com/office/drawing/2014/main" id="{EF672828-A10E-4ED2-B887-269F540AD90A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5;p79">
              <a:extLst>
                <a:ext uri="{FF2B5EF4-FFF2-40B4-BE49-F238E27FC236}">
                  <a16:creationId xmlns:a16="http://schemas.microsoft.com/office/drawing/2014/main" id="{BECB32CB-04FE-47DC-A2A6-34662EA68228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712;p79">
            <a:extLst>
              <a:ext uri="{FF2B5EF4-FFF2-40B4-BE49-F238E27FC236}">
                <a16:creationId xmlns:a16="http://schemas.microsoft.com/office/drawing/2014/main" id="{50C81FB7-FD3D-4CE1-A7E6-D15BA5F66B64}"/>
              </a:ext>
            </a:extLst>
          </p:cNvPr>
          <p:cNvGrpSpPr/>
          <p:nvPr/>
        </p:nvGrpSpPr>
        <p:grpSpPr>
          <a:xfrm rot="13991101">
            <a:off x="1309831" y="1610024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37" name="Google Shape;5713;p79">
              <a:extLst>
                <a:ext uri="{FF2B5EF4-FFF2-40B4-BE49-F238E27FC236}">
                  <a16:creationId xmlns:a16="http://schemas.microsoft.com/office/drawing/2014/main" id="{2B3B1CE8-C32A-46CF-A56E-EBED715DA2A4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4;p79">
              <a:extLst>
                <a:ext uri="{FF2B5EF4-FFF2-40B4-BE49-F238E27FC236}">
                  <a16:creationId xmlns:a16="http://schemas.microsoft.com/office/drawing/2014/main" id="{567B87C5-BC32-4427-A241-0BB5A0155C44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15;p79">
              <a:extLst>
                <a:ext uri="{FF2B5EF4-FFF2-40B4-BE49-F238E27FC236}">
                  <a16:creationId xmlns:a16="http://schemas.microsoft.com/office/drawing/2014/main" id="{7252EFFD-2E56-466F-8DF4-E7D13A250BA8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712;p79">
            <a:extLst>
              <a:ext uri="{FF2B5EF4-FFF2-40B4-BE49-F238E27FC236}">
                <a16:creationId xmlns:a16="http://schemas.microsoft.com/office/drawing/2014/main" id="{4D0190E6-00B9-4865-B1F8-DC87FEF05DE5}"/>
              </a:ext>
            </a:extLst>
          </p:cNvPr>
          <p:cNvGrpSpPr/>
          <p:nvPr/>
        </p:nvGrpSpPr>
        <p:grpSpPr>
          <a:xfrm rot="17071664">
            <a:off x="2059097" y="805402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41" name="Google Shape;5713;p79">
              <a:extLst>
                <a:ext uri="{FF2B5EF4-FFF2-40B4-BE49-F238E27FC236}">
                  <a16:creationId xmlns:a16="http://schemas.microsoft.com/office/drawing/2014/main" id="{5958840F-CC05-4401-A01E-23F0A1C47906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14;p79">
              <a:extLst>
                <a:ext uri="{FF2B5EF4-FFF2-40B4-BE49-F238E27FC236}">
                  <a16:creationId xmlns:a16="http://schemas.microsoft.com/office/drawing/2014/main" id="{29C7D669-CBAB-4B2B-A14A-413CD208A9C8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5;p79">
              <a:extLst>
                <a:ext uri="{FF2B5EF4-FFF2-40B4-BE49-F238E27FC236}">
                  <a16:creationId xmlns:a16="http://schemas.microsoft.com/office/drawing/2014/main" id="{43879F26-A96B-4C29-AADB-F54F020DFA8A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712;p79">
            <a:extLst>
              <a:ext uri="{FF2B5EF4-FFF2-40B4-BE49-F238E27FC236}">
                <a16:creationId xmlns:a16="http://schemas.microsoft.com/office/drawing/2014/main" id="{7621EE83-B79F-4807-B04C-F6255F774580}"/>
              </a:ext>
            </a:extLst>
          </p:cNvPr>
          <p:cNvGrpSpPr/>
          <p:nvPr/>
        </p:nvGrpSpPr>
        <p:grpSpPr>
          <a:xfrm rot="7054516">
            <a:off x="5648930" y="3106905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45" name="Google Shape;5713;p79">
              <a:extLst>
                <a:ext uri="{FF2B5EF4-FFF2-40B4-BE49-F238E27FC236}">
                  <a16:creationId xmlns:a16="http://schemas.microsoft.com/office/drawing/2014/main" id="{4D599132-20F5-4316-BD74-FAB605A2AA59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4;p79">
              <a:extLst>
                <a:ext uri="{FF2B5EF4-FFF2-40B4-BE49-F238E27FC236}">
                  <a16:creationId xmlns:a16="http://schemas.microsoft.com/office/drawing/2014/main" id="{4DBCA80D-4AFD-4D18-8856-43A441B43298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5;p79">
              <a:extLst>
                <a:ext uri="{FF2B5EF4-FFF2-40B4-BE49-F238E27FC236}">
                  <a16:creationId xmlns:a16="http://schemas.microsoft.com/office/drawing/2014/main" id="{1A6BF05A-5653-4AC7-99D0-D24713A6BFE7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712;p79">
            <a:extLst>
              <a:ext uri="{FF2B5EF4-FFF2-40B4-BE49-F238E27FC236}">
                <a16:creationId xmlns:a16="http://schemas.microsoft.com/office/drawing/2014/main" id="{95A584EE-CA50-47B1-AEE8-0941C7650286}"/>
              </a:ext>
            </a:extLst>
          </p:cNvPr>
          <p:cNvGrpSpPr/>
          <p:nvPr/>
        </p:nvGrpSpPr>
        <p:grpSpPr>
          <a:xfrm rot="18897714">
            <a:off x="4217713" y="620211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49" name="Google Shape;5713;p79">
              <a:extLst>
                <a:ext uri="{FF2B5EF4-FFF2-40B4-BE49-F238E27FC236}">
                  <a16:creationId xmlns:a16="http://schemas.microsoft.com/office/drawing/2014/main" id="{46DDA675-BE7F-4669-86B7-18B54CC2D2B8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14;p79">
              <a:extLst>
                <a:ext uri="{FF2B5EF4-FFF2-40B4-BE49-F238E27FC236}">
                  <a16:creationId xmlns:a16="http://schemas.microsoft.com/office/drawing/2014/main" id="{DF8A0497-CDBD-4091-8C12-9112EEB13139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15;p79">
              <a:extLst>
                <a:ext uri="{FF2B5EF4-FFF2-40B4-BE49-F238E27FC236}">
                  <a16:creationId xmlns:a16="http://schemas.microsoft.com/office/drawing/2014/main" id="{6074D104-8445-40AD-9BA5-343A1180934C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712;p79">
            <a:extLst>
              <a:ext uri="{FF2B5EF4-FFF2-40B4-BE49-F238E27FC236}">
                <a16:creationId xmlns:a16="http://schemas.microsoft.com/office/drawing/2014/main" id="{D2DE1E08-F68A-4110-976E-C48C87F1B364}"/>
              </a:ext>
            </a:extLst>
          </p:cNvPr>
          <p:cNvGrpSpPr/>
          <p:nvPr/>
        </p:nvGrpSpPr>
        <p:grpSpPr>
          <a:xfrm rot="18700756">
            <a:off x="3120322" y="671098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53" name="Google Shape;5713;p79">
              <a:extLst>
                <a:ext uri="{FF2B5EF4-FFF2-40B4-BE49-F238E27FC236}">
                  <a16:creationId xmlns:a16="http://schemas.microsoft.com/office/drawing/2014/main" id="{3ECE2A5D-1EAD-49A8-B5E3-CFEC94BFF6D6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4;p79">
              <a:extLst>
                <a:ext uri="{FF2B5EF4-FFF2-40B4-BE49-F238E27FC236}">
                  <a16:creationId xmlns:a16="http://schemas.microsoft.com/office/drawing/2014/main" id="{96019CB8-B8C3-4C53-BABB-DFAB35D7BEB1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5;p79">
              <a:extLst>
                <a:ext uri="{FF2B5EF4-FFF2-40B4-BE49-F238E27FC236}">
                  <a16:creationId xmlns:a16="http://schemas.microsoft.com/office/drawing/2014/main" id="{5FEF0B33-6997-4318-96ED-E42F58C79FC5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12;p79">
            <a:extLst>
              <a:ext uri="{FF2B5EF4-FFF2-40B4-BE49-F238E27FC236}">
                <a16:creationId xmlns:a16="http://schemas.microsoft.com/office/drawing/2014/main" id="{E03C03A5-A2D9-4678-B0F4-0375AE8B5328}"/>
              </a:ext>
            </a:extLst>
          </p:cNvPr>
          <p:cNvGrpSpPr/>
          <p:nvPr/>
        </p:nvGrpSpPr>
        <p:grpSpPr>
          <a:xfrm rot="19903252">
            <a:off x="5288879" y="652572"/>
            <a:ext cx="611067" cy="601976"/>
            <a:chOff x="-60991775" y="3376900"/>
            <a:chExt cx="315850" cy="311150"/>
          </a:xfrm>
          <a:solidFill>
            <a:srgbClr val="9CCFF2"/>
          </a:solidFill>
        </p:grpSpPr>
        <p:sp>
          <p:nvSpPr>
            <p:cNvPr id="57" name="Google Shape;5713;p79">
              <a:extLst>
                <a:ext uri="{FF2B5EF4-FFF2-40B4-BE49-F238E27FC236}">
                  <a16:creationId xmlns:a16="http://schemas.microsoft.com/office/drawing/2014/main" id="{25D05F83-A037-4AE6-A258-3E3ED02BC259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4;p79">
              <a:extLst>
                <a:ext uri="{FF2B5EF4-FFF2-40B4-BE49-F238E27FC236}">
                  <a16:creationId xmlns:a16="http://schemas.microsoft.com/office/drawing/2014/main" id="{125251D2-CC9B-4D8B-879A-3A940E665D70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15;p79">
              <a:extLst>
                <a:ext uri="{FF2B5EF4-FFF2-40B4-BE49-F238E27FC236}">
                  <a16:creationId xmlns:a16="http://schemas.microsoft.com/office/drawing/2014/main" id="{AC355341-398C-452D-BE10-E5ADDB3A3150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3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31 L -2.77778E-6 0.00031 C -0.00173 -0.0642 0.00104 0.00062 -0.00625 -0.06945 C -0.00798 -0.08735 -0.00902 -0.10587 -0.01041 -0.12377 C -0.01076 -0.14568 -0.01041 -0.16759 -0.01128 -0.18889 C -0.01146 -0.19661 -0.01354 -0.2037 -0.01371 -0.21204 C -0.01441 -0.22531 -0.01371 -0.2392 -0.01371 -0.25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-1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8.64198E-7 L 4.72222E-6 0.00031 C -0.00035 -0.03241 -0.00018 -0.06451 -0.00087 -0.09691 C -0.00122 -0.11389 -0.00695 -0.24321 -0.00695 -0.24352 L -0.00695 -0.25494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4.16667E-6 0.00031 C -0.01354 -0.05648 -0.02395 -0.11574 -0.04027 -0.16945 C -0.04947 -0.2 -0.05937 -0.22932 -0.0677 -0.26019 C -0.071 -0.27191 -0.07239 -0.28457 -0.07482 -0.29661 C -0.08003 -0.32161 -0.07951 -0.30803 -0.07951 -0.3234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-161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0.00031 C 0.00052 -0.01636 0.00122 -0.03272 0.00156 -0.04907 C 0.00226 -0.08179 0.00104 -0.11451 0.00313 -0.14722 C 0.004 -0.16049 0.01441 -0.20463 0.01875 -0.21667 C 0.02136 -0.22376 0.02465 -0.22963 0.0283 -0.23488 C 0.02969 -0.23735 0.03195 -0.23796 0.03368 -0.2392 C 0.03854 -0.24259 0.04097 -0.2429 0.04479 -0.24907 C 0.04757 -0.25339 0.04861 -0.25864 0.05035 -0.26451 " pathEditMode="relative" rAng="0" ptsTypes="AAAAAAA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32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0031 C 0.01215 -0.04722 0.00677 -0.03302 0.02743 -0.07963 C 0.03281 -0.09167 0.03767 -0.10463 0.04392 -0.1142 C 0.05052 -0.12531 0.05868 -0.1321 0.06528 -0.14259 C 0.0783 -0.16265 0.09045 -0.18488 0.10313 -0.20525 C 0.11997 -0.23333 0.13195 -0.24568 0.1401 -0.28889 C 0.14288 -0.3037 0.14236 -0.29691 0.14236 -0.30864 " pathEditMode="relative" rAng="0" ptsTypes="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154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2716E-6 L 1.66667E-6 0.00031 L 0.21805 -0.0027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1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2.77778E-7 0.00031 C 0.04566 0.0392 0.01024 0.00617 0.03542 0.03333 C 0.03785 0.03611 0.04045 0.03827 0.04306 0.04043 C 0.04531 0.04259 0.04774 0.04414 0.04983 0.0466 C 0.05677 0.05463 0.06337 0.06389 0.07031 0.07284 C 0.07309 0.07623 0.07656 0.07809 0.07865 0.08302 C 0.08299 0.09259 0.08559 0.10525 0.09132 0.11235 C 0.11962 0.1466 0.09965 0.12377 0.14913 0.17068 C 0.15625 0.17747 0.16354 0.18333 0.17031 0.19105 C 0.17396 0.19568 0.1776 0.2 0.18125 0.20432 C 0.19253 0.21605 0.20434 0.22685 0.2151 0.23951 C 0.22934 0.25556 0.23021 0.25772 0.24497 0.27006 C 0.24826 0.27284 0.25174 0.275 0.25521 0.27747 C 0.26337 0.28395 0.27969 0.29784 0.27969 0.29815 C 0.28056 0.29969 0.28125 0.30185 0.28229 0.3037 C 0.29583 0.32531 0.29323 0.3216 0.30278 0.33179 " pathEditMode="relative" rAng="0" ptsTypes="AAAAAAAAAAAAAAA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9" y="165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2099E-6 L -1.66667E-6 0.0003 C -0.00052 0.00586 -0.00191 0.01203 -0.00173 0.01821 C -0.00173 0.02592 -0.00035 0.03395 0.00087 0.04135 C 0.00278 0.05123 0.0059 0.06018 0.00747 0.07067 C 0.00764 0.07253 0.00799 0.075 0.00834 0.07654 C 0.0092 0.07932 0.01181 0.0858 0.01302 0.08919 C 0.01736 0.12129 0.01181 0.08333 0.01858 0.11851 C 0.02118 0.13055 0.02292 0.1429 0.02518 0.15555 C 0.02656 0.16203 0.0283 0.16851 0.02899 0.1753 C 0.03021 0.18703 0.03056 0.19938 0.03264 0.2108 C 0.03438 0.21913 0.03611 0.22716 0.0375 0.23549 C 0.03889 0.24413 0.03941 0.25555 0.04028 0.2645 C 0.04028 0.27006 0.0408 0.29629 0.04219 0.30648 C 0.04271 0.31203 0.04427 0.31759 0.04479 0.32345 C 0.04566 0.32963 0.04566 0.3358 0.0467 0.34166 C 0.04792 0.34845 0.05 0.35493 0.05139 0.36172 C 0.05278 0.3679 0.05399 0.37407 0.05521 0.38055 C 0.05764 0.41512 0.05365 0.36574 0.06077 0.42376 C 0.06111 0.42592 0.06129 0.4287 0.06181 0.43117 C 0.06337 0.44197 0.06198 0.43919 0.06476 0.44382 " pathEditMode="relative" rAng="0" ptsTypes="AAAAAAAAAAAAAAAAAAA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219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4.16667E-6 0.00031 C -0.00156 0.02623 -0.00086 0.02469 -0.00399 0.04753 C -0.00572 0.06018 -0.00763 0.07253 -0.00954 0.08518 C -0.01076 0.09352 -0.0125 0.10185 -0.01336 0.11049 C -0.0151 0.125 -0.01701 0.1392 -0.01822 0.1537 C -0.01875 0.1608 -0.01909 0.1679 -0.01979 0.17469 C -0.02013 0.18086 -0.02083 0.18704 -0.02135 0.1929 C -0.02222 0.20494 -0.02222 0.21296 -0.02291 0.22531 C -0.02309 0.22901 -0.02343 0.23271 -0.02361 0.23642 C -0.02395 0.2466 -0.02395 0.2571 -0.02447 0.26728 C -0.02482 0.27592 -0.02743 0.2929 -0.02829 0.30092 C -0.02899 0.30586 -0.02951 0.31111 -0.03003 0.31605 C -0.03177 0.35339 -0.02986 0.31512 -0.03159 0.34568 C -0.03177 0.35062 -0.03194 0.35586 -0.03229 0.36111 C -0.03316 0.37438 -0.03402 0.37037 -0.03472 0.38889 C -0.03507 0.39876 -0.03472 0.40864 -0.03472 0.41852 " pathEditMode="relative" rAng="0" ptsTypes="AAAAAAAAAAAAAAA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209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46914E-7 L -8.33333E-7 0.00031 C -0.00226 0.01481 -0.00521 0.03735 -0.00868 0.05154 C -0.00955 0.05494 -0.01024 0.05833 -0.01111 0.06142 C -0.01198 0.06481 -0.01337 0.0679 -0.01424 0.0713 C -0.01493 0.07438 -0.01528 0.07778 -0.0158 0.08117 C -0.01632 0.08395 -0.01684 0.08673 -0.01736 0.08951 C -0.01805 0.09228 -0.0191 0.09475 -0.01979 0.09784 C -0.02049 0.10093 -0.02083 0.10432 -0.02135 0.10772 C -0.0217 0.10988 -0.02153 0.11235 -0.02205 0.11451 C -0.02292 0.11728 -0.02448 0.11914 -0.02535 0.1216 C -0.02726 0.12747 -0.02691 0.1321 -0.02847 0.13827 C -0.02934 0.14198 -0.03055 0.14475 -0.0316 0.14815 C -0.03299 0.15339 -0.03437 0.15833 -0.03559 0.16358 C -0.03698 0.17037 -0.03767 0.17809 -0.03941 0.18457 C -0.04358 0.19938 -0.04028 0.18642 -0.0434 0.20278 C -0.04392 0.20525 -0.04462 0.20741 -0.04496 0.20988 C -0.04566 0.21358 -0.04566 0.21759 -0.04653 0.22099 C -0.05521 0.25679 -0.05052 0.22716 -0.05764 0.26173 C -0.05972 0.27222 -0.05937 0.27623 -0.06146 0.28549 C -0.06215 0.28827 -0.06319 0.29074 -0.06389 0.29383 C -0.06528 0.30031 -0.0658 0.30802 -0.06701 0.31481 C -0.06823 0.3213 -0.06944 0.32809 -0.07101 0.33426 C -0.07205 0.3392 -0.07361 0.34352 -0.07483 0.34846 C -0.07569 0.35154 -0.07621 0.35494 -0.07726 0.35802 C -0.08212 0.37407 -0.07708 0.35123 -0.08194 0.37222 C -0.0901 0.40648 -0.07708 0.35648 -0.08594 0.38765 C -0.08993 0.40216 -0.08055 0.37469 -0.08906 0.40031 C -0.08976 0.40216 -0.0908 0.4037 -0.09149 0.40586 C -0.09201 0.40741 -0.09236 0.40957 -0.09305 0.41142 C -0.09531 0.41852 -0.09566 0.41543 -0.09774 0.42685 L -0.1 0.43951 " pathEditMode="relative" rAng="0" ptsTypes="AAAAAAAAAAAAAAAAAAAAAAAAAAAA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19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7037E-7 L -0.00017 0.00031 C -0.00711 0.0142 -0.0052 0.01235 -0.02014 0.02407 C -0.05017 0.04907 -0.0802 0.07654 -0.1118 0.09568 C -0.14757 0.11728 -0.18576 0.12654 -0.22205 0.14691 C -0.246 0.16018 -0.26875 0.18086 -0.29236 0.19691 C -0.35277 0.23796 -0.29861 0.19753 -0.33194 0.22284 " pathEditMode="relative" rAng="0" ptsTypes="AAAAA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111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5E-6 0.00031 C -0.08369 -0.00833 -0.15834 -0.01234 -0.2415 -0.03241 C -0.24549 -0.03333 -0.2481 -0.04105 -0.25174 -0.04383 C -0.25504 -0.0463 -0.25869 -0.0463 -0.26198 -0.04784 C -0.26806 -0.05093 -0.26424 -0.05062 -0.26685 -0.05062 " pathEditMode="relative" rAng="0" ptsTypes="AAAAAA">
                                      <p:cBhvr>
                                        <p:cTn id="28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170</Words>
  <Application>Microsoft Office PowerPoint</Application>
  <PresentationFormat>Экран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Anaheim</vt:lpstr>
      <vt:lpstr>Bebas Neue</vt:lpstr>
      <vt:lpstr>Arial</vt:lpstr>
      <vt:lpstr>Bahnschrift Light</vt:lpstr>
      <vt:lpstr>Comfortaa</vt:lpstr>
      <vt:lpstr>Simple Watery Shapes Style MK Campaign by Slidesgo</vt:lpstr>
      <vt:lpstr>Проект «PassaGo»</vt:lpstr>
      <vt:lpstr>О проекте</vt:lpstr>
      <vt:lpstr>Технологический стек и его выбор</vt:lpstr>
      <vt:lpstr>Описание алгоритма поиска маршрута</vt:lpstr>
      <vt:lpstr>Презентация PowerPoint</vt:lpstr>
      <vt:lpstr>Презентация PowerPoint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«PassaGo»</dc:title>
  <cp:lastModifiedBy>Софья Чернышова</cp:lastModifiedBy>
  <cp:revision>30</cp:revision>
  <dcterms:modified xsi:type="dcterms:W3CDTF">2025-04-16T09:28:05Z</dcterms:modified>
</cp:coreProperties>
</file>