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Economica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regular.fntdata"/><Relationship Id="rId22" Type="http://schemas.openxmlformats.org/officeDocument/2006/relationships/font" Target="fonts/Economica-italic.fntdata"/><Relationship Id="rId21" Type="http://schemas.openxmlformats.org/officeDocument/2006/relationships/font" Target="fonts/Economica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Economic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c1300612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c1300612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c1300612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c1300612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c1300612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c1300612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c1300612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c1300612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c1300612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c1300612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c1300612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c1300612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c1300612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c1300612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c1300612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c1300612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c1300612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c1300612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c1300612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c1300612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c1300612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c1300612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c1300612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c1300612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c1300612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c1300612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Лабораторная работа №3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Случай 1. Модель боевых действий между регулярными войсками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100" y="1876425"/>
            <a:ext cx="37338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Случай 1. Модель боевых действий между регулярными войсками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8839200" cy="2965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Случай 2. Модель боевых действий с участием регулярных войск и партизанских отрядов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863" y="1871663"/>
            <a:ext cx="3724275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Случай 2. Модель боевых действий с участием регулярных войск и партизанских отрядов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8839202" cy="2972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Вывод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 результате проделанной лабораторной работы мы познакомились с моделью “Войны и сражения”. Проверили, как работает модель в различных ситуациях, построили графики y(t) и x(t) в рассматриваемых случаях.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Цель лабораторной работы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Рассмотрим некоторые простейшие модели боевых действий - модели Ланчестера. В противоборстве могут принимать участие, как регулярные войска, так и партизанские отряды. В общем случае главное характеристикой соперников являются численности сторон. Если в какой-то момент времени одна из численностей обращается в нуль, то данная сторона считается проигравшей (при условии, что численность другой стороны в данный момент положительна).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Задание к лабораторной работе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Изучить три случая модели Ланчестера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Построить графики изменения численности войск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Определить победившую сторону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600">
                <a:latin typeface="Times New Roman"/>
                <a:ea typeface="Times New Roman"/>
                <a:cs typeface="Times New Roman"/>
                <a:sym typeface="Times New Roman"/>
              </a:rPr>
              <a:t>Процесс выполнения лабораторной работы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Теоретический материал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Рассмотрим три случая ведения боевых действий: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Боевые действия между регулярными войсками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Боевые действия с участием регулярных войск и партизанских отрядов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Боевые действия между партизанскими отрядами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Теоретический материал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 первом случае модель боевых действий между регулярными войсками описывается следующим образом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&lt;math xmlns=&quot;http://www.w3.org/1998/Math/MathML&quot; display=&quot;block&quot; data-is-equatio=&quot;1&quot; data-latex=&quot;\begin{cases}\frac{dx}{dt}=-a\left(t\right)x\left(t\right)-b\left(t\right)y\left(t\right)+P\left(t\right)&amp;amp;\\&amp;#13;&amp;#10;\frac{dy}{dt}=-c\left(t\right)x\left(t\right)-h\left(t\right)y\left(t\right)+Q\left(t\right)&amp;amp;\end{cases}&quot;&gt;&lt;mrow data-mjx-texclass=&quot;INNER&quot;&gt;&lt;mo data-mjx-texclass=&quot;OPEN&quot;&gt;{&lt;/mo&gt;&lt;mtable columnalign=&quot;left left&quot; columnspacing=&quot;1em&quot; rowspacing=&quot;.2em&quot;&gt;&lt;mtr&gt;&lt;mtd&gt;&lt;mfrac&gt;&lt;mrow&gt;&lt;mi&gt;d&lt;/mi&gt;&lt;mi&gt;x&lt;/mi&gt;&lt;/mrow&gt;&lt;mrow&gt;&lt;mi&gt;d&lt;/mi&gt;&lt;mi&gt;t&lt;/mi&gt;&lt;/mrow&gt;&lt;/mfrac&gt;&lt;mo&gt;=&lt;/mo&gt;&lt;mo&gt;−&lt;/mo&gt;&lt;mi&gt;a&lt;/mi&gt;&lt;mrow data-mjx-texclass=&quot;INNER&quot;&gt;&lt;mo data-mjx-texclass=&quot;OPEN&quot;&gt;(&lt;/mo&gt;&lt;mi&gt;t&lt;/mi&gt;&lt;mo data-mjx-texclass=&quot;CLOSE&quot;&gt;)&lt;/mo&gt;&lt;/mrow&gt;&lt;mi&gt;x&lt;/mi&gt;&lt;mrow data-mjx-texclass=&quot;INNER&quot;&gt;&lt;mo data-mjx-texclass=&quot;OPEN&quot;&gt;(&lt;/mo&gt;&lt;mi&gt;t&lt;/mi&gt;&lt;mo data-mjx-texclass=&quot;CLOSE&quot;&gt;)&lt;/mo&gt;&lt;/mrow&gt;&lt;mo&gt;−&lt;/mo&gt;&lt;mi&gt;b&lt;/mi&gt;&lt;mrow data-mjx-texclass=&quot;INNER&quot;&gt;&lt;mo data-mjx-texclass=&quot;OPEN&quot;&gt;(&lt;/mo&gt;&lt;mi&gt;t&lt;/mi&gt;&lt;mo data-mjx-texclass=&quot;CLOSE&quot;&gt;)&lt;/mo&gt;&lt;/mrow&gt;&lt;mi&gt;y&lt;/mi&gt;&lt;mrow data-mjx-texclass=&quot;INNER&quot;&gt;&lt;mo data-mjx-texclass=&quot;OPEN&quot;&gt;(&lt;/mo&gt;&lt;mi&gt;t&lt;/mi&gt;&lt;mo data-mjx-texclass=&quot;CLOSE&quot;&gt;)&lt;/mo&gt;&lt;/mrow&gt;&lt;mo&gt;+&lt;/mo&gt;&lt;mi&gt;P&lt;/mi&gt;&lt;mrow data-mjx-texclass=&quot;INNER&quot;&gt;&lt;mo data-mjx-texclass=&quot;OPEN&quot;&gt;(&lt;/mo&gt;&lt;mi&gt;t&lt;/mi&gt;&lt;mo data-mjx-texclass=&quot;CLOSE&quot;&gt;)&lt;/mo&gt;&lt;/mrow&gt;&lt;/mtd&gt;&lt;mtd/&gt;&lt;/mtr&gt;&lt;mtr&gt;&lt;mtd&gt;&lt;mfrac&gt;&lt;mrow&gt;&lt;mi&gt;d&lt;/mi&gt;&lt;mi&gt;y&lt;/mi&gt;&lt;/mrow&gt;&lt;mrow&gt;&lt;mi&gt;d&lt;/mi&gt;&lt;mi&gt;t&lt;/mi&gt;&lt;/mrow&gt;&lt;/mfrac&gt;&lt;mo&gt;=&lt;/mo&gt;&lt;mo&gt;−&lt;/mo&gt;&lt;mi&gt;c&lt;/mi&gt;&lt;mrow data-mjx-texclass=&quot;INNER&quot;&gt;&lt;mo data-mjx-texclass=&quot;OPEN&quot;&gt;(&lt;/mo&gt;&lt;mi&gt;t&lt;/mi&gt;&lt;mo data-mjx-texclass=&quot;CLOSE&quot;&gt;)&lt;/mo&gt;&lt;/mrow&gt;&lt;mi&gt;x&lt;/mi&gt;&lt;mrow data-mjx-texclass=&quot;INNER&quot;&gt;&lt;mo data-mjx-texclass=&quot;OPEN&quot;&gt;(&lt;/mo&gt;&lt;mi&gt;t&lt;/mi&gt;&lt;mo data-mjx-texclass=&quot;CLOSE&quot;&gt;)&lt;/mo&gt;&lt;/mrow&gt;&lt;mo&gt;−&lt;/mo&gt;&lt;mi&gt;h&lt;/mi&gt;&lt;mrow data-mjx-texclass=&quot;INNER&quot;&gt;&lt;mo data-mjx-texclass=&quot;OPEN&quot;&gt;(&lt;/mo&gt;&lt;mi&gt;t&lt;/mi&gt;&lt;mo data-mjx-texclass=&quot;CLOSE&quot;&gt;)&lt;/mo&gt;&lt;/mrow&gt;&lt;mi&gt;y&lt;/mi&gt;&lt;mrow data-mjx-texclass=&quot;INNER&quot;&gt;&lt;mo data-mjx-texclass=&quot;OPEN&quot;&gt;(&lt;/mo&gt;&lt;mi&gt;t&lt;/mi&gt;&lt;mo data-mjx-texclass=&quot;CLOSE&quot;&gt;)&lt;/mo&gt;&lt;/mrow&gt;&lt;mo&gt;+&lt;/mo&gt;&lt;mi&gt;Q&lt;/mi&gt;&lt;mrow data-mjx-texclass=&quot;INNER&quot;&gt;&lt;mo data-mjx-texclass=&quot;OPEN&quot;&gt;(&lt;/mo&gt;&lt;mi&gt;t&lt;/mi&gt;&lt;mo data-mjx-texclass=&quot;CLOSE&quot;&gt;)&lt;/mo&gt;&lt;/mrow&gt;&lt;/mtd&gt;&lt;mtd/&gt;&lt;/mtr&gt;&lt;/mtable&gt;&lt;mo data-mjx-texclass=&quot;CLOSE&quot; fence=&quot;true&quot; stretchy=&quot;true&quot; symmetric=&quot;true&quot;/&gt;&lt;/mrow&gt;&lt;/math&gt;" id="92" name="Google Shape;92;p18" title="2 cases Case 1: d x over d t equals negative a. of t x of t minus b of t y of t plus P of t blank Case 2: d y over d t equals negative c of t x of t minus h of t y of t plus Q of t blank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001" y="2273250"/>
            <a:ext cx="4948000" cy="103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Теоретический материал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Во втором случае в борьбу добавляются партизанские отряды. В результате модель принимает вид: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&lt;math xmlns=&quot;http://www.w3.org/1998/Math/MathML&quot; display=&quot;block&quot; data-is-equatio=&quot;1&quot; data-latex=&quot;\begin{cases}\frac{dx}{dt}=-a\left(t\right)x\left(t\right)-b\left(t\right)y\left(t\right)+P\left(t\right)&amp;amp;\\&amp;#13;&amp;#10;\frac{dy}{dt}=-c\left(t\right)x\left(t\right)y\left(t\right)-h\left(t\right)y\left(t\right)+Q\left(t\right)&amp;amp;\end{cases}&quot;&gt;&lt;mrow data-mjx-texclass=&quot;INNER&quot;&gt;&lt;mo data-mjx-texclass=&quot;OPEN&quot;&gt;{&lt;/mo&gt;&lt;mtable columnalign=&quot;left left&quot; columnspacing=&quot;1em&quot; rowspacing=&quot;.2em&quot;&gt;&lt;mtr&gt;&lt;mtd&gt;&lt;mfrac&gt;&lt;mrow&gt;&lt;mi&gt;d&lt;/mi&gt;&lt;mi&gt;x&lt;/mi&gt;&lt;/mrow&gt;&lt;mrow&gt;&lt;mi&gt;d&lt;/mi&gt;&lt;mi&gt;t&lt;/mi&gt;&lt;/mrow&gt;&lt;/mfrac&gt;&lt;mo&gt;=&lt;/mo&gt;&lt;mo&gt;−&lt;/mo&gt;&lt;mi&gt;a&lt;/mi&gt;&lt;mrow data-mjx-texclass=&quot;INNER&quot;&gt;&lt;mo data-mjx-texclass=&quot;OPEN&quot;&gt;(&lt;/mo&gt;&lt;mi&gt;t&lt;/mi&gt;&lt;mo data-mjx-texclass=&quot;CLOSE&quot;&gt;)&lt;/mo&gt;&lt;/mrow&gt;&lt;mi&gt;x&lt;/mi&gt;&lt;mrow data-mjx-texclass=&quot;INNER&quot;&gt;&lt;mo data-mjx-texclass=&quot;OPEN&quot;&gt;(&lt;/mo&gt;&lt;mi&gt;t&lt;/mi&gt;&lt;mo data-mjx-texclass=&quot;CLOSE&quot;&gt;)&lt;/mo&gt;&lt;/mrow&gt;&lt;mo&gt;−&lt;/mo&gt;&lt;mi&gt;b&lt;/mi&gt;&lt;mrow data-mjx-texclass=&quot;INNER&quot;&gt;&lt;mo data-mjx-texclass=&quot;OPEN&quot;&gt;(&lt;/mo&gt;&lt;mi&gt;t&lt;/mi&gt;&lt;mo data-mjx-texclass=&quot;CLOSE&quot;&gt;)&lt;/mo&gt;&lt;/mrow&gt;&lt;mi&gt;y&lt;/mi&gt;&lt;mrow data-mjx-texclass=&quot;INNER&quot;&gt;&lt;mo data-mjx-texclass=&quot;OPEN&quot;&gt;(&lt;/mo&gt;&lt;mi&gt;t&lt;/mi&gt;&lt;mo data-mjx-texclass=&quot;CLOSE&quot;&gt;)&lt;/mo&gt;&lt;/mrow&gt;&lt;mo&gt;+&lt;/mo&gt;&lt;mi&gt;P&lt;/mi&gt;&lt;mrow data-mjx-texclass=&quot;INNER&quot;&gt;&lt;mo data-mjx-texclass=&quot;OPEN&quot;&gt;(&lt;/mo&gt;&lt;mi&gt;t&lt;/mi&gt;&lt;mo data-mjx-texclass=&quot;CLOSE&quot;&gt;)&lt;/mo&gt;&lt;/mrow&gt;&lt;/mtd&gt;&lt;mtd/&gt;&lt;/mtr&gt;&lt;mtr&gt;&lt;mtd&gt;&lt;mfrac&gt;&lt;mrow&gt;&lt;mi&gt;d&lt;/mi&gt;&lt;mi&gt;y&lt;/mi&gt;&lt;/mrow&gt;&lt;mrow&gt;&lt;mi&gt;d&lt;/mi&gt;&lt;mi&gt;t&lt;/mi&gt;&lt;/mrow&gt;&lt;/mfrac&gt;&lt;mo&gt;=&lt;/mo&gt;&lt;mo&gt;−&lt;/mo&gt;&lt;mi&gt;c&lt;/mi&gt;&lt;mrow data-mjx-texclass=&quot;INNER&quot;&gt;&lt;mo data-mjx-texclass=&quot;OPEN&quot;&gt;(&lt;/mo&gt;&lt;mi&gt;t&lt;/mi&gt;&lt;mo data-mjx-texclass=&quot;CLOSE&quot;&gt;)&lt;/mo&gt;&lt;/mrow&gt;&lt;mi&gt;x&lt;/mi&gt;&lt;mrow data-mjx-texclass=&quot;INNER&quot;&gt;&lt;mo data-mjx-texclass=&quot;OPEN&quot;&gt;(&lt;/mo&gt;&lt;mi&gt;t&lt;/mi&gt;&lt;mo data-mjx-texclass=&quot;CLOSE&quot;&gt;)&lt;/mo&gt;&lt;/mrow&gt;&lt;mi&gt;y&lt;/mi&gt;&lt;mrow data-mjx-texclass=&quot;INNER&quot;&gt;&lt;mo data-mjx-texclass=&quot;OPEN&quot;&gt;(&lt;/mo&gt;&lt;mi&gt;t&lt;/mi&gt;&lt;mo data-mjx-texclass=&quot;CLOSE&quot;&gt;)&lt;/mo&gt;&lt;/mrow&gt;&lt;mo&gt;−&lt;/mo&gt;&lt;mi&gt;h&lt;/mi&gt;&lt;mrow data-mjx-texclass=&quot;INNER&quot;&gt;&lt;mo data-mjx-texclass=&quot;OPEN&quot;&gt;(&lt;/mo&gt;&lt;mi&gt;t&lt;/mi&gt;&lt;mo data-mjx-texclass=&quot;CLOSE&quot;&gt;)&lt;/mo&gt;&lt;/mrow&gt;&lt;mi&gt;y&lt;/mi&gt;&lt;mrow data-mjx-texclass=&quot;INNER&quot;&gt;&lt;mo data-mjx-texclass=&quot;OPEN&quot;&gt;(&lt;/mo&gt;&lt;mi&gt;t&lt;/mi&gt;&lt;mo data-mjx-texclass=&quot;CLOSE&quot;&gt;)&lt;/mo&gt;&lt;/mrow&gt;&lt;mo&gt;+&lt;/mo&gt;&lt;mi&gt;Q&lt;/mi&gt;&lt;mrow data-mjx-texclass=&quot;INNER&quot;&gt;&lt;mo data-mjx-texclass=&quot;OPEN&quot;&gt;(&lt;/mo&gt;&lt;mi&gt;t&lt;/mi&gt;&lt;mo data-mjx-texclass=&quot;CLOSE&quot;&gt;)&lt;/mo&gt;&lt;/mrow&gt;&lt;/mtd&gt;&lt;mtd/&gt;&lt;/mtr&gt;&lt;/mtable&gt;&lt;mo data-mjx-texclass=&quot;CLOSE&quot; fence=&quot;true&quot; stretchy=&quot;true&quot; symmetric=&quot;true&quot;/&gt;&lt;/mrow&gt;&lt;/math&gt;" id="99" name="Google Shape;99;p19" title="2 cases Case 1: d x over d t equals negative a. of t x of t minus b of t y of t plus P of t blank Case 2: d y over d t equals negative c of t x of t y of t minus h of t y of t plus Q of t blank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813" y="2233625"/>
            <a:ext cx="5532375" cy="102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Теоретический материал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Модель ведения боевых действий между партизанскими отрядами с учетом предположений, сделанных в предыдущем случае, имеет вид: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&lt;math xmlns=&quot;http://www.w3.org/1998/Math/MathML&quot; display=&quot;block&quot; data-is-equatio=&quot;1&quot; data-latex=&quot;\begin{cases}\frac{dx}{dt}=-a\left(t\right)x\left(t\right)-b\left(t\right)x\left(t\right)y\left(t\right)+P\left(t\right)&amp;amp;\\&amp;#13;&amp;#10;\frac{dy}{dt}=-h\left(t\right)y\left(t\right)-c\left(t\right)x\left(t\right)y\left(t\right)+Q\left(t\right)&amp;amp;\end{cases}&quot;&gt;&lt;mrow data-mjx-texclass=&quot;INNER&quot;&gt;&lt;mo data-mjx-texclass=&quot;OPEN&quot;&gt;{&lt;/mo&gt;&lt;mtable columnalign=&quot;left left&quot; columnspacing=&quot;1em&quot; rowspacing=&quot;.2em&quot;&gt;&lt;mtr&gt;&lt;mtd&gt;&lt;mfrac&gt;&lt;mrow&gt;&lt;mi&gt;d&lt;/mi&gt;&lt;mi&gt;x&lt;/mi&gt;&lt;/mrow&gt;&lt;mrow&gt;&lt;mi&gt;d&lt;/mi&gt;&lt;mi&gt;t&lt;/mi&gt;&lt;/mrow&gt;&lt;/mfrac&gt;&lt;mo&gt;=&lt;/mo&gt;&lt;mo&gt;−&lt;/mo&gt;&lt;mi&gt;a&lt;/mi&gt;&lt;mrow data-mjx-texclass=&quot;INNER&quot;&gt;&lt;mo data-mjx-texclass=&quot;OPEN&quot;&gt;(&lt;/mo&gt;&lt;mi&gt;t&lt;/mi&gt;&lt;mo data-mjx-texclass=&quot;CLOSE&quot;&gt;)&lt;/mo&gt;&lt;/mrow&gt;&lt;mi&gt;x&lt;/mi&gt;&lt;mrow data-mjx-texclass=&quot;INNER&quot;&gt;&lt;mo data-mjx-texclass=&quot;OPEN&quot;&gt;(&lt;/mo&gt;&lt;mi&gt;t&lt;/mi&gt;&lt;mo data-mjx-texclass=&quot;CLOSE&quot;&gt;)&lt;/mo&gt;&lt;/mrow&gt;&lt;mo&gt;−&lt;/mo&gt;&lt;mi&gt;b&lt;/mi&gt;&lt;mrow data-mjx-texclass=&quot;INNER&quot;&gt;&lt;mo data-mjx-texclass=&quot;OPEN&quot;&gt;(&lt;/mo&gt;&lt;mi&gt;t&lt;/mi&gt;&lt;mo data-mjx-texclass=&quot;CLOSE&quot;&gt;)&lt;/mo&gt;&lt;/mrow&gt;&lt;mi&gt;x&lt;/mi&gt;&lt;mrow data-mjx-texclass=&quot;INNER&quot;&gt;&lt;mo data-mjx-texclass=&quot;OPEN&quot;&gt;(&lt;/mo&gt;&lt;mi&gt;t&lt;/mi&gt;&lt;mo data-mjx-texclass=&quot;CLOSE&quot;&gt;)&lt;/mo&gt;&lt;/mrow&gt;&lt;mi&gt;y&lt;/mi&gt;&lt;mrow data-mjx-texclass=&quot;INNER&quot;&gt;&lt;mo data-mjx-texclass=&quot;OPEN&quot;&gt;(&lt;/mo&gt;&lt;mi&gt;t&lt;/mi&gt;&lt;mo data-mjx-texclass=&quot;CLOSE&quot;&gt;)&lt;/mo&gt;&lt;/mrow&gt;&lt;mo&gt;+&lt;/mo&gt;&lt;mi&gt;P&lt;/mi&gt;&lt;mrow data-mjx-texclass=&quot;INNER&quot;&gt;&lt;mo data-mjx-texclass=&quot;OPEN&quot;&gt;(&lt;/mo&gt;&lt;mi&gt;t&lt;/mi&gt;&lt;mo data-mjx-texclass=&quot;CLOSE&quot;&gt;)&lt;/mo&gt;&lt;/mrow&gt;&lt;/mtd&gt;&lt;mtd/&gt;&lt;/mtr&gt;&lt;mtr&gt;&lt;mtd&gt;&lt;mfrac&gt;&lt;mrow&gt;&lt;mi&gt;d&lt;/mi&gt;&lt;mi&gt;y&lt;/mi&gt;&lt;/mrow&gt;&lt;mrow&gt;&lt;mi&gt;d&lt;/mi&gt;&lt;mi&gt;t&lt;/mi&gt;&lt;/mrow&gt;&lt;/mfrac&gt;&lt;mo&gt;=&lt;/mo&gt;&lt;mo&gt;−&lt;/mo&gt;&lt;mi&gt;h&lt;/mi&gt;&lt;mrow data-mjx-texclass=&quot;INNER&quot;&gt;&lt;mo data-mjx-texclass=&quot;OPEN&quot;&gt;(&lt;/mo&gt;&lt;mi&gt;t&lt;/mi&gt;&lt;mo data-mjx-texclass=&quot;CLOSE&quot;&gt;)&lt;/mo&gt;&lt;/mrow&gt;&lt;mi&gt;y&lt;/mi&gt;&lt;mrow data-mjx-texclass=&quot;INNER&quot;&gt;&lt;mo data-mjx-texclass=&quot;OPEN&quot;&gt;(&lt;/mo&gt;&lt;mi&gt;t&lt;/mi&gt;&lt;mo data-mjx-texclass=&quot;CLOSE&quot;&gt;)&lt;/mo&gt;&lt;/mrow&gt;&lt;mo&gt;−&lt;/mo&gt;&lt;mi&gt;c&lt;/mi&gt;&lt;mrow data-mjx-texclass=&quot;INNER&quot;&gt;&lt;mo data-mjx-texclass=&quot;OPEN&quot;&gt;(&lt;/mo&gt;&lt;mi&gt;t&lt;/mi&gt;&lt;mo data-mjx-texclass=&quot;CLOSE&quot;&gt;)&lt;/mo&gt;&lt;/mrow&gt;&lt;mi&gt;x&lt;/mi&gt;&lt;mrow data-mjx-texclass=&quot;INNER&quot;&gt;&lt;mo data-mjx-texclass=&quot;OPEN&quot;&gt;(&lt;/mo&gt;&lt;mi&gt;t&lt;/mi&gt;&lt;mo data-mjx-texclass=&quot;CLOSE&quot;&gt;)&lt;/mo&gt;&lt;/mrow&gt;&lt;mi&gt;y&lt;/mi&gt;&lt;mrow data-mjx-texclass=&quot;INNER&quot;&gt;&lt;mo data-mjx-texclass=&quot;OPEN&quot;&gt;(&lt;/mo&gt;&lt;mi&gt;t&lt;/mi&gt;&lt;mo data-mjx-texclass=&quot;CLOSE&quot;&gt;)&lt;/mo&gt;&lt;/mrow&gt;&lt;mo&gt;+&lt;/mo&gt;&lt;mi&gt;Q&lt;/mi&gt;&lt;mrow data-mjx-texclass=&quot;INNER&quot;&gt;&lt;mo data-mjx-texclass=&quot;OPEN&quot;&gt;(&lt;/mo&gt;&lt;mi&gt;t&lt;/mi&gt;&lt;mo data-mjx-texclass=&quot;CLOSE&quot;&gt;)&lt;/mo&gt;&lt;/mrow&gt;&lt;/mtd&gt;&lt;mtd/&gt;&lt;/mtr&gt;&lt;/mtable&gt;&lt;mo data-mjx-texclass=&quot;CLOSE&quot; fence=&quot;true&quot; stretchy=&quot;true&quot; symmetric=&quot;true&quot;/&gt;&lt;/mrow&gt;&lt;/math&gt;" id="106" name="Google Shape;106;p20" title="2 cases Case 1: d x over d t equals negative a. of t x of t minus b of t x of t y of t plus P of t blank Case 2: d y over d t equals negative h of t y of t minus c of t x of t y of t plus Q of t blank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475" y="2273275"/>
            <a:ext cx="5471050" cy="10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Условие задачи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Между страной X и страной Y идет война. Численность состава войск исчисляется от начала войны, и являются временными функциями x(t) и y(t). В начальный момент времени страна X имеет армию численностью 20500 человек, а в распоряжении страны Y армия численностью в 21500 человек. Для упрощения модели считаем, что коэффициенты a, b, c, h постоянны. Также считаем, что P(t), Q(t) это непрерывные функции. Нужно построить графики изменения численности войск армии X и армии Y для следующих случаев: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