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bead210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bead21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bead2102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bead210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bead210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bead21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bead210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bead210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ead210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ead210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ead2102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ead2102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ead2102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ead2102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ead2102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ead2102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ead2102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ead2102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bead210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bead210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bead2102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bead2102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bead210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bead210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ead210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ead210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bead210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bead210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ead2102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ead21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ead2102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ead2102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bead2102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bead2102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571751"/>
            <a:ext cx="3054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940"/>
              <a:buFont typeface="Arial"/>
              <a:buNone/>
            </a:pPr>
            <a:r>
              <a:rPr lang="ru" sz="268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№8</a:t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Случай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Рассмотрим две фирмы, производящие взаимозаменяемые товары одинакового качества и находящиеся в одной рыночной нише.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Исследуем систему в случае, когда постоянные издержки пренебрежимо малы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09575"/>
            <a:ext cx="30384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Случай 2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Рассмотрим модель, когда помимо экономического фактора влияния используются еще и социально-психологические факторы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97375"/>
            <a:ext cx="3914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75" y="2214563"/>
            <a:ext cx="66008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150" y="1852600"/>
            <a:ext cx="19716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в первом случае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33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График во втором случае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3" cy="3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Выводы по проделанной работе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лабораторной работы была изучена модель конкуренции двух фирм и построены графики.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конкуренции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конкуренции двух фирм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графики изменения оборотных средств в двух случаях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N - число потребителей производимого продукта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S - доходы потребителей данного продукта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M - оборотные средства предприятия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𝜏 - длительность производственного цикла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𝜌 - рыночная цена товара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42F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p̄ - себестоимость продукта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𝛿 - доля оборотных средств, идущая на покрытие переменных издержек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𝜅 - постоянные издержки, которые не зависят от кол-ва выпускаемой продукции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Функция спроса: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Уравнение динамики оборотных средств: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Уравнение для рыночной цены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𝜌: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14488"/>
            <a:ext cx="24288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8038"/>
            <a:ext cx="4800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4170650"/>
            <a:ext cx="27717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При заданном M уравнение описывает быстрое стремление цены к равновесному значению цены, которое устойчиво. В этом случае уравнение можно заменить алгебраическим соотношением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Равновесное значение цены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𝜌 равно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1914513"/>
            <a:ext cx="22669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63" y="2960375"/>
            <a:ext cx="17621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Уравнение динамики оборотных средств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Стационарное состояние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где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3400"/>
            <a:ext cx="3733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981575"/>
            <a:ext cx="20478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128213"/>
            <a:ext cx="33718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При больших постоянных издержках (в случае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ru"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&lt; 4b) стационарных состояний нет.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При b &lt;&lt; a стационарные значения M равны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3600"/>
            <a:ext cx="40767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