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c077325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c077325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077325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c077325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0773252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c0773252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0773252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0773252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c077325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c077325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c077325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c077325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077325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077325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077325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c077325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077325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077325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c07732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c07732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0773252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c0773252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077325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077325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950">
                <a:latin typeface="Times New Roman"/>
                <a:ea typeface="Times New Roman"/>
                <a:cs typeface="Times New Roman"/>
                <a:sym typeface="Times New Roman"/>
              </a:rPr>
              <a:t>График изменения численности жертв и хищников</a:t>
            </a:r>
            <a:endParaRPr sz="358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4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График зависимости численности хищников от численности жертв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Выводы по проделанной работе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лабораторной работы была изучена модель хищник-жертва и построены графики.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хищник-жертва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 зависимости x от y и графики функций x(t), y(t)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Найти стационарное состояние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Рассмотрим базисные компоненты системы.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Численность популяции жертв и хищников зависят только от времени (модель не учитывает пространственное распределение популяции на занимаемой территории)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отсутствии взаимодействия численность видов изменяется по модели Мальтуса, при этом число жертв увеличивается, а число хищников падает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Естественная смертность жертвы и естественная рождаемость хищника считаются несущественными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Эффект насыщения численности обеих популяций не учитывается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Скорость роста численности жертв уменьшается пропорционально численности хищников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Стационарное состояние системы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определяется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следующим образом: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cases}\frac{dx}{dt}=-ax\left(t\right)+by\left(t\right)x\left(t\right)\\&amp;#13;&amp;#10;\frac{dy}{dt}=cy\left(t\right)-dy\left(t\right)x\left(t\right)\end{cases}&quot;&gt;&lt;mrow data-mjx-texclass=&quot;INNER&quot;&gt;&lt;mo data-mjx-texclass=&quot;OPEN&quot;&gt;{&lt;/mo&gt;&lt;mtable columnalign=&quot;left left&quot; columnspacing=&quot;1em&quot; rowspacing=&quot;.2em&quot;&gt;&lt;mtr&gt;&lt;mtd&gt;&lt;mfrac&gt;&lt;mrow&gt;&lt;mi&gt;d&lt;/mi&gt;&lt;mi&gt;x&lt;/mi&gt;&lt;/mrow&gt;&lt;mrow&gt;&lt;mi&gt;d&lt;/mi&gt;&lt;mi&gt;t&lt;/mi&gt;&lt;/mrow&gt;&lt;/mfrac&gt;&lt;mo&gt;=&lt;/mo&gt;&lt;mo&gt;−&lt;/mo&gt;&lt;mi&gt;a&lt;/mi&gt;&lt;mi&gt;x&lt;/mi&gt;&lt;mrow data-mjx-texclass=&quot;INNER&quot;&gt;&lt;mo data-mjx-texclass=&quot;OPEN&quot;&gt;(&lt;/mo&gt;&lt;mi&gt;t&lt;/mi&gt;&lt;mo data-mjx-texclass=&quot;CLOSE&quot;&gt;)&lt;/mo&gt;&lt;/mrow&gt;&lt;mo&gt;+&lt;/mo&gt;&lt;mi&gt;b&lt;/mi&gt;&lt;mi&gt;y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/mtd&gt;&lt;/mtr&gt;&lt;mtr&gt;&lt;mtd&gt;&lt;mfrac&gt;&lt;mrow&gt;&lt;mi&gt;d&lt;/mi&gt;&lt;mi&gt;y&lt;/mi&gt;&lt;/mrow&gt;&lt;mrow&gt;&lt;mi&gt;d&lt;/mi&gt;&lt;mi&gt;t&lt;/mi&gt;&lt;/mrow&gt;&lt;/mfrac&gt;&lt;mo&gt;=&lt;/mo&gt;&lt;mi&gt;c&lt;/mi&gt;&lt;mi&gt;y&lt;/mi&gt;&lt;mrow data-mjx-texclass=&quot;INNER&quot;&gt;&lt;mo data-mjx-texclass=&quot;OPEN&quot;&gt;(&lt;/mo&gt;&lt;mi&gt;t&lt;/mi&gt;&lt;mo data-mjx-texclass=&quot;CLOSE&quot;&gt;)&lt;/mo&gt;&lt;/mrow&gt;&lt;mo&gt;−&lt;/mo&gt;&lt;mi&gt;d&lt;/mi&gt;&lt;mi&gt;y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/mtd&gt;&lt;/mtr&gt;&lt;/mtable&gt;&lt;mo data-mjx-texclass=&quot;CLOSE&quot; fence=&quot;true&quot; stretchy=&quot;true&quot; symmetric=&quot;true&quot;/&gt;&lt;/mrow&gt;&lt;/math&gt;" id="92" name="Google Shape;92;p18" title="2 cases Case 1: d x over d t equals negative a. x of t plus b y of t x of t Case 2: d y over d t equals c y of t minus d y of t x of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50" y="1605725"/>
            <a:ext cx="2523691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 display=&quot;block&quot; data-is-equatio=&quot;1&quot; data-latex=&quot;x_0=\frac{a}{b},\ y_0=\frac{c}{d}&quot;&gt;&lt;msub&gt;&lt;mi&gt;x&lt;/mi&gt;&lt;mn&gt;0&lt;/mn&gt;&lt;/msub&gt;&lt;mo&gt;=&lt;/mo&gt;&lt;mfrac&gt;&lt;mi&gt;a&lt;/mi&gt;&lt;mi&gt;b&lt;/mi&gt;&lt;/mfrac&gt;&lt;mo&gt;,&lt;/mo&gt;&lt;mtext&gt;&lt;/mtext&gt;&lt;msub&gt;&lt;mi&gt;y&lt;/mi&gt;&lt;mn&gt;0&lt;/mn&gt;&lt;/msub&gt;&lt;mo&gt;=&lt;/mo&gt;&lt;mfrac&gt;&lt;mi&gt;c&lt;/mi&gt;&lt;mi&gt;d&lt;/mi&gt;&lt;/mfrac&gt;&lt;/math&gt;" id="93" name="Google Shape;93;p18" title="x sub 0 equals a. over b comma y sub 0 equals c over 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50" y="3488875"/>
            <a:ext cx="1558900" cy="4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модели хищник-жертва: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 x₀ = 4, y₀ = 13. Найдите стационарное состояние системы.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cases}\frac{dx}{dt}=-0.42x\left(t\right)+0.043x\left(t\right)y\left(t\right)&amp;amp;\\&amp;#13;&amp;#10;\frac{dy}{dt}=0.44y\left(t\right)-0.045x\left(t\right)y\left(t\right)&amp;amp;\end{cases}&quot;&gt;&lt;mrow data-mjx-texclass=&quot;INNER&quot;&gt;&lt;mo data-mjx-texclass=&quot;OPEN&quot;&gt;{&lt;/mo&gt;&lt;mtable columnalign=&quot;left left&quot; columnspacing=&quot;1em&quot; rowspacing=&quot;.2em&quot;&gt;&lt;mtr&gt;&lt;mtd&gt;&lt;mfrac&gt;&lt;mrow&gt;&lt;mi&gt;d&lt;/mi&gt;&lt;mi&gt;x&lt;/mi&gt;&lt;/mrow&gt;&lt;mrow&gt;&lt;mi&gt;d&lt;/mi&gt;&lt;mi&gt;t&lt;/mi&gt;&lt;/mrow&gt;&lt;/mfrac&gt;&lt;mo&gt;=&lt;/mo&gt;&lt;mo&gt;−&lt;/mo&gt;&lt;mn&gt;0.42&lt;/mn&gt;&lt;mi&gt;x&lt;/mi&gt;&lt;mrow data-mjx-texclass=&quot;INNER&quot;&gt;&lt;mo data-mjx-texclass=&quot;OPEN&quot;&gt;(&lt;/mo&gt;&lt;mi&gt;t&lt;/mi&gt;&lt;mo data-mjx-texclass=&quot;CLOSE&quot;&gt;)&lt;/mo&gt;&lt;/mrow&gt;&lt;mo&gt;+&lt;/mo&gt;&lt;mn&gt;0.043&lt;/mn&gt;&lt;mi&gt;x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/mtd&gt;&lt;mtd/&gt;&lt;/mtr&gt;&lt;mtr&gt;&lt;mtd&gt;&lt;mfrac&gt;&lt;mrow&gt;&lt;mi&gt;d&lt;/mi&gt;&lt;mi&gt;y&lt;/mi&gt;&lt;/mrow&gt;&lt;mrow&gt;&lt;mi&gt;d&lt;/mi&gt;&lt;mi&gt;t&lt;/mi&gt;&lt;/mrow&gt;&lt;/mfrac&gt;&lt;mo&gt;=&lt;/mo&gt;&lt;mn&gt;0.44&lt;/mn&gt;&lt;mi&gt;y&lt;/mi&gt;&lt;mrow data-mjx-texclass=&quot;INNER&quot;&gt;&lt;mo data-mjx-texclass=&quot;OPEN&quot;&gt;(&lt;/mo&gt;&lt;mi&gt;t&lt;/mi&gt;&lt;mo data-mjx-texclass=&quot;CLOSE&quot;&gt;)&lt;/mo&gt;&lt;/mrow&gt;&lt;mo&gt;−&lt;/mo&gt;&lt;mn&gt;0.045&lt;/mn&gt;&lt;mi&gt;x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/mtd&gt;&lt;mtd/&gt;&lt;/mtr&gt;&lt;/mtable&gt;&lt;mo data-mjx-texclass=&quot;CLOSE&quot; fence=&quot;true&quot; stretchy=&quot;true&quot; symmetric=&quot;true&quot;/&gt;&lt;/mrow&gt;&lt;/math&gt;" id="100" name="Google Shape;100;p19" title="2 cases Case 1: d x over d t equals negative 0.42 x of t plus 0.043 x of t y of t blank Case 2: d y over d t equals 0.44 y of t minus 0.045 x of t y of t bla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75" y="1830063"/>
            <a:ext cx="30956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изменения численности хищников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3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изменения численности жертв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6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