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296a4a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296a4a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c296a4ad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c296a4ad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296a4ad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c296a4ad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c296a4a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c296a4a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c296a4a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c296a4a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c296a4a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c296a4a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c296a4a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c296a4a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c296a4a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c296a4a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c296a4a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c296a4a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296a4a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c296a4a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c296a4ad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c296a4ad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296a4ad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296a4ad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Траектория первого случая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85999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4131775" y="1299625"/>
            <a:ext cx="46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Точка пересечения катера и лодки: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774" y="2463600"/>
            <a:ext cx="4826801" cy="252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Траектория второго случая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621660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4089325" y="1299625"/>
            <a:ext cx="481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Точка пересечения катера и лодки: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335" y="1913725"/>
            <a:ext cx="3278073" cy="3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Выводы по проделанной работе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Вывод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Рассмотрели задачу о погоне. Провели анализ и вывод дифференциальных уравнений. Смоделировали ситуацию.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Наблюдаем, что при погоне по часовой стрелке для достижения цели потребуется пройти значительно меньшее расстояние.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 море в тумане катер береговой охраны преследует лодку браконьеров. Через определенный промежуток времени туман рассеивается, и лодка обнаруживается на расстоянии k км от катера. Затем лодка снова скрывается в тумане и уходит прямолинейно в неизвестном направлении.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Известно, что скорость катера в n раз больше скорости браконьерской лодки. Необходимо определить, по какой траектории необходимо двигаться катеру, чтоб нагнать лодку.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Задание к лабораторной работе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Провести необходимые рассуждения и вывод дифференциальных уравнений, если скорость катера больше скорости лодки в n раз.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Построить траекторию движения катера и лодки для двух случаев.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Определить по графику точку пересечения катера и лодки.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>
                <a:latin typeface="Times New Roman"/>
                <a:ea typeface="Times New Roman"/>
                <a:cs typeface="Times New Roman"/>
                <a:sym typeface="Times New Roman"/>
              </a:rPr>
              <a:t>Процесс выполнения лабораторной работы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Принимаем за t₀ = 0, X₀ = 0 - место нахождения лодки браконьеров в момент обнаружения, X₀ = k - местонахождения катера береговой охраны относительно лодки браконьеров в момент обнаружения лодки. Введем полярные координаты. Пусть через время t катер и лодка окажутся на одном расстоянии x от полюса. За это время лодка пройдет x, а катер x - k (или x + k). Время, за которое они пройдут это расстояние, вычисляется как x/v или (x+k)/v (для второго случая (x-k)/v). Тогда неизвестное расстояние можно найти из следующего уравнения: x/v = (x+k)/v - в первом случае, x/v = (x-k)/v во втором случае.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Отсюда мы найдем два значения x₁ и x₂, задачу будем решать для двух случаев: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x₁ = k/(n+1), при 𝜃 =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x₂ = k/(n-1), при 𝜃 = -𝜋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Найдем тангенциальную скорость для нашей задачи              . Вектора образуют прямоугольный треугольник, откуда по теореме Пифагора можно найти тангенциальную скорость                         . Поскольку радиальная скорость равна v, то тангенциальную скорость находим из уравнения                          . Следовательно,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Тогда получаем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0" y="1278100"/>
            <a:ext cx="659375" cy="3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825" y="1890650"/>
            <a:ext cx="1365012" cy="3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9025" y="2259575"/>
            <a:ext cx="1434320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625" y="2571750"/>
            <a:ext cx="1143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28775" y="3159150"/>
            <a:ext cx="1248068" cy="3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Теоретический материал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Решение исходной задачи сводится к решению системы из двух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дифференциальных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уравнений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 начальными условиями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025" y="1905000"/>
            <a:ext cx="1685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5475" y="3093100"/>
            <a:ext cx="1154912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478" y="4070925"/>
            <a:ext cx="1154900" cy="65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>
                <a:latin typeface="Times New Roman"/>
                <a:ea typeface="Times New Roman"/>
                <a:cs typeface="Times New Roman"/>
                <a:sym typeface="Times New Roman"/>
              </a:rPr>
              <a:t>Условие задачи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 море в тумане катер береговой охраны преследует лодку браконьеров. Через определенный промежуток времени туман рассеивается, и лодка обнаруживается на расстоянии 9.4 км от катера. Затем лодка снова скрывается в тумане и уходит прямолинейно в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неизвестном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направлении. Известно, что скорость катера в 3.7 раза больше скорости браконьерской лодки.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Запишите уравнение, описывающее движение катера, с начальными условиями для двух случаев (в зависимости от расположения катера относительно лодки в начальный момент времени).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Постройте траекторию движения катера и лодки для двух случаев.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Найдите точку пересечения траектории катера и лодки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