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40fc0a7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40fc0a7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40fc0a7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40fc0a7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40fc0a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40fc0a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40fc0a7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40fc0a7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40fc0a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40fc0a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40fc0a7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40fc0a7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40fc0a7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40fc0a7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40fc0a7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40fc0a7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40fc0a7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40fc0a7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40fc0a7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40fc0a7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896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8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№6</a:t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№2 График численности групп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4208" cy="3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лабораторной работы была изучена модель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S I R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 построены графики.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эпидемии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S I R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эпидемии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графики изменения числа особей в каждой из трех групп. Рассмотреть, как будет протекать эпидемия в случае: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I(0) ≤ I*, I(0) ＞ I*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Предположим, что некая популяция, состоящая из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 особей, (считаем, что популяция изолирована) подразделяется на три группы. Первая группа - это восприимчивые к болезни, но пока здоровые особи, обозначим их через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S(t)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. Вторая группа - это число инфицированных особей, которые также при этом являются распространителями инфекции, обозначим их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I(t)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. А третья группа, обозначающаяся через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R(t)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 - это здоровые особи с иммунитетом к болезни.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До того, как число заболевших не превышает критического значения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I*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, считаем, что все больные изолированы и не заражают здоровых. Когда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I(t) &gt; I*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, тогда инфицированные способны заражать восприимчивых к болезни особей.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Скорость изменения числа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S(t)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меняется по следующему закону: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code&quot;:&quot;$$\\frac{dS}{dt}=\\Bigg\\{\\frac{-aS,\\,если\\,I\\left(t\\right)\\,&gt;\\,I^{*}}{0,\\,если\\,I\\left(t\\right)\\,\\leq\\,I^{*}}$$&quot;,&quot;font&quot;:{&quot;family&quot;:&quot;Times New Roman&quot;,&quot;color&quot;:&quot;#000000&quot;,&quot;size&quot;:18},&quot;type&quot;:&quot;$$&quot;,&quot;id&quot;:&quot;1&quot;,&quot;backgroundColorModified&quot;:null,&quot;aid&quot;:null,&quot;backgroundColor&quot;:&quot;#FFFFFF&quot;,&quot;ts&quot;:1647721739234,&quot;cs&quot;:&quot;SaWk8mK+eUKSGFbzPOYxYQ==&quot;,&quot;size&quot;:{&quot;width&quot;:326,&quot;height&quot;:72.75}}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848550"/>
            <a:ext cx="3105150" cy="69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Скорость изменения выздоравливающих особей: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Постоянные пропорциональности 𝜶, 𝜷 - это коэффициенты заболеваемости и выздоровления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соответственно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Для анализа картины протекания эпидемии необходимо рассмотреть два случая: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I(0) ⩽ I* и I(0) &gt; I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backgroundColor&quot;:&quot;#FFFFFF&quot;,&quot;type&quot;:&quot;$$&quot;,&quot;backgroundColorModified&quot;:null,&quot;id&quot;:&quot;2&quot;,&quot;font&quot;:{&quot;color&quot;:&quot;#000000&quot;,&quot;family&quot;:&quot;Times New Roman&quot;,&quot;size&quot;:18},&quot;aid&quot;:null,&quot;code&quot;:&quot;$$\\frac{dR}{dt}=\\beta I$$&quot;,&quot;ts&quot;:1647721860487,&quot;cs&quot;:&quot;ygTjqLd5ZM7+rqigZuTbGQ==&quot;,&quot;size&quot;:{&quot;width&quot;:97.16666666666667,&quot;height&quot;:50.166666666666664}}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38" y="1842700"/>
            <a:ext cx="925513" cy="47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На одном острове вспыхнула эпидемия. Известно, что из всех проживающих на острове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(N=20000)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 в момент начала эпидемии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(t=0)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 число заболевших людей (являющихся распространителями инфекции)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I(0)=99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. А число здоровых людей с иммунитетом к болезни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R(0)=5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. Таким образом, число людей восприимчивых к болезни, но пока здоровых, в начальный момент времени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S(0)=N-I(0)-R(0)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Постройте графики изменения числа особей в каждой из трех групп. Рассмотрите, как будет протекать эпидемия в случае: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Если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I(0) ⩽ I*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Если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300">
                <a:latin typeface="Times New Roman"/>
                <a:ea typeface="Times New Roman"/>
                <a:cs typeface="Times New Roman"/>
                <a:sym typeface="Times New Roman"/>
              </a:rPr>
              <a:t>I(0) &gt; 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№1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численности групп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0728" cy="3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