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c5bfc616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c5bfc616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c5bfc616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c5bfc616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c5bfc616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c5bfc616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c5bfc616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c5bfc616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c5bfc616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c5bfc616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c5bfc616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c5bfc616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c5bfc616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c5bfc616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c5bfc616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c5bfc61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c5bfc616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c5bfc616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c5bfc616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c5bfc616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c5bfc616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c5bfc616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c5bfc616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c5bfc616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c5bfc616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c5bfc616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c5bfc616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c5bfc616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c5bfc616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c5bfc616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Лабораторная работа №4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Случай 1. Колебания гармонического осциллятора без затуханий и без действий внешней силы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3468600" y="1147225"/>
            <a:ext cx="22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ẍ + 0.6x = 0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88" y="1608925"/>
            <a:ext cx="7881624" cy="298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2669225" y="4743300"/>
            <a:ext cx="56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Рисунок 2: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Фазовый портрет для случая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Случай 2. Колебания гармонического осциллятора с затуханием и без действий внешней силы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3508350" y="1147225"/>
            <a:ext cx="212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ẍ + 0.4ẋ + 0.4x = 0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75" y="1761325"/>
            <a:ext cx="7766851" cy="29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2476500" y="4743300"/>
            <a:ext cx="63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Рисунок 3: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График решения для случая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Случай 2. Колебания гармонического осциллятора с затуханием и без действий внешней силы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508350" y="1147225"/>
            <a:ext cx="212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ẍ + 0.4ẋ + 0.4x = 0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25" y="1668850"/>
            <a:ext cx="7683151" cy="29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2352000" y="4743300"/>
            <a:ext cx="67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Рисунок 4: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Фазовый портрет для случая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Случай 3. </a:t>
            </a: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Колебания гармонического осциллятора c затуханием и под действием внешней силы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3508350" y="1147225"/>
            <a:ext cx="272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ẍ + 0.2ẋ + 10x = 0.5cos(2t)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26" y="1593625"/>
            <a:ext cx="7637350" cy="28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2444400" y="4638075"/>
            <a:ext cx="66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Рисунок 5: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График решения для случая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Случай 3. Колебания гармонического осциллятора c затуханием и под действием внешней силы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508350" y="1147225"/>
            <a:ext cx="2728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ẍ + 0.2ẋ + 10x = 0.5cos(2t)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63" y="1772450"/>
            <a:ext cx="7627076" cy="28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2603200" y="4743300"/>
            <a:ext cx="66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Рисунок 6: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Фазовый портрет для случая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Выводы по проделанной работе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лабораторной работы были построены решения уравнения гармонического осциллятора и фазовые портреты гармонических колебаний без затухания, с затуханием и при действии внешней силы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Цель лабораторной работы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Изучить уравнение гармонического осциллятора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Задание к лабораторной работе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Построить решение уравнения гармонического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осциллятора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без затухания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Записать уравнение свободных колебаний гармонического осциллятора с затуханием, построить его решение. Построить фазовый портрет гармонических колебаний с затуханием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Записать уравнение колебаний гармонического осциллятора, если на систему действует внешняя сила, построить его решение. Построить фазовый портрет колебаний с действием внешней силы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Процесс выполнения лабораторной работы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Движение грузика на пружинке, маятника, заряда в электрическом контуре, а также эволюция во времени многих систем в физике, химии, биологии и других науках при определенных предположениях можно описать одним и тем же дифференциальным уравнением, которое в теории колебаний выступает в качестве основной модели. Эта модель называется линейным гармоническим осциллятором. Уравнение свободных колебаний гармонического осциллятора имеет следующий вид: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83800"/>
            <a:ext cx="2457000" cy="4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 отсутствии потерь в системе (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𝛾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= 0) получаем уравнение консервативного осциллятора энергия колебания которого сохраняется во времени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Для однозначной разрешимости уравнения второго порядка необходимо задать два начальных условия вида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22775"/>
            <a:ext cx="1637927" cy="4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54800"/>
            <a:ext cx="1637925" cy="115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Уравнение второго порядка можно представить в виде системы двух уравнений первого порядка: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Начальные условия для системы примут вид: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966100"/>
            <a:ext cx="1525025" cy="10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64080"/>
            <a:ext cx="1665667" cy="11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Условие задачи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Постройте фазовый портрет гармонического осциллятора и решение уравнения гармонического осциллятора для следующих случаев: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Колебания гармонического осциллятора без затуханий и без действий внешней силы ẍ + 0.6x = 0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Колебания гармонического осциллятора c затуханием и без действий внешней силы ẍ + 0.4ẋ + 0.4x = 0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Колебания гармонического осциллятора c затуханием и под действием внешней силы ẍ + 0.2ẋ + 10x = 0.5cos(2t)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На интервале t ∈ [0; 51] (шаг 0.05) с начальными условиями x₀ = 0.4, y₀ = 2.1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Случай 1. Колебания гармонического осциллятора без затуханий и без действий внешней силы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468600" y="1147225"/>
            <a:ext cx="22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ẍ + 0.6x = 0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25" y="1671913"/>
            <a:ext cx="7617349" cy="288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2622925" y="4622275"/>
            <a:ext cx="69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Рисунок 1: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График решения для случая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