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2" r:id="rId7"/>
    <p:sldId id="261" r:id="rId8"/>
    <p:sldId id="265"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E9CC116-1C0E-4265-998F-E262D81D32C4}">
          <p14:sldIdLst>
            <p14:sldId id="256"/>
            <p14:sldId id="257"/>
          </p14:sldIdLst>
        </p14:section>
        <p14:section name="Untitled Section" id="{765D6159-C215-45ED-BE50-88B7A45EBAA3}">
          <p14:sldIdLst>
            <p14:sldId id="258"/>
            <p14:sldId id="259"/>
            <p14:sldId id="260"/>
            <p14:sldId id="262"/>
            <p14:sldId id="261"/>
            <p14:sldId id="265"/>
            <p14:sldId id="267"/>
            <p14:sldId id="26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35" autoAdjust="0"/>
    <p:restoredTop sz="86477" autoAdjust="0"/>
  </p:normalViewPr>
  <p:slideViewPr>
    <p:cSldViewPr>
      <p:cViewPr varScale="1">
        <p:scale>
          <a:sx n="73" d="100"/>
          <a:sy n="73" d="100"/>
        </p:scale>
        <p:origin x="-1422" y="-102"/>
      </p:cViewPr>
      <p:guideLst>
        <p:guide orient="horz" pos="2160"/>
        <p:guide pos="2880"/>
      </p:guideLst>
    </p:cSldViewPr>
  </p:slideViewPr>
  <p:outlineViewPr>
    <p:cViewPr>
      <p:scale>
        <a:sx n="33" d="100"/>
        <a:sy n="33" d="100"/>
      </p:scale>
      <p:origin x="258" y="3312"/>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60C8E2-899E-4B12-840D-374E097AD38E}" type="datetimeFigureOut">
              <a:rPr lang="en-GB" smtClean="0"/>
              <a:pPr/>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0A201-6F76-453F-8616-25D44AB1372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60C8E2-899E-4B12-840D-374E097AD38E}" type="datetimeFigureOut">
              <a:rPr lang="en-GB" smtClean="0"/>
              <a:pPr/>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0A201-6F76-453F-8616-25D44AB1372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60C8E2-899E-4B12-840D-374E097AD38E}" type="datetimeFigureOut">
              <a:rPr lang="en-GB" smtClean="0"/>
              <a:pPr/>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0A201-6F76-453F-8616-25D44AB1372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60C8E2-899E-4B12-840D-374E097AD38E}" type="datetimeFigureOut">
              <a:rPr lang="en-GB" smtClean="0"/>
              <a:pPr/>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0A201-6F76-453F-8616-25D44AB1372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0C8E2-899E-4B12-840D-374E097AD38E}" type="datetimeFigureOut">
              <a:rPr lang="en-GB" smtClean="0"/>
              <a:pPr/>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0A201-6F76-453F-8616-25D44AB1372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60C8E2-899E-4B12-840D-374E097AD38E}" type="datetimeFigureOut">
              <a:rPr lang="en-GB" smtClean="0"/>
              <a:pPr/>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10A201-6F76-453F-8616-25D44AB1372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60C8E2-899E-4B12-840D-374E097AD38E}" type="datetimeFigureOut">
              <a:rPr lang="en-GB" smtClean="0"/>
              <a:pPr/>
              <a:t>13/01/2018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10A201-6F76-453F-8616-25D44AB1372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60C8E2-899E-4B12-840D-374E097AD38E}" type="datetimeFigureOut">
              <a:rPr lang="en-GB" smtClean="0"/>
              <a:pPr/>
              <a:t>13/01/2018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10A201-6F76-453F-8616-25D44AB1372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0C8E2-899E-4B12-840D-374E097AD38E}" type="datetimeFigureOut">
              <a:rPr lang="en-GB" smtClean="0"/>
              <a:pPr/>
              <a:t>13/01/2018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10A201-6F76-453F-8616-25D44AB1372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0C8E2-899E-4B12-840D-374E097AD38E}" type="datetimeFigureOut">
              <a:rPr lang="en-GB" smtClean="0"/>
              <a:pPr/>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10A201-6F76-453F-8616-25D44AB13729}" type="slidenum">
              <a:rPr lang="en-GB" smtClean="0"/>
              <a:pPr/>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F60C8E2-899E-4B12-840D-374E097AD38E}" type="datetimeFigureOut">
              <a:rPr lang="en-GB" smtClean="0"/>
              <a:pPr/>
              <a:t>13/01/2018</a:t>
            </a:fld>
            <a:endParaRPr lang="en-GB"/>
          </a:p>
        </p:txBody>
      </p:sp>
      <p:sp>
        <p:nvSpPr>
          <p:cNvPr id="9" name="Slide Number Placeholder 8"/>
          <p:cNvSpPr>
            <a:spLocks noGrp="1"/>
          </p:cNvSpPr>
          <p:nvPr>
            <p:ph type="sldNum" sz="quarter" idx="11"/>
          </p:nvPr>
        </p:nvSpPr>
        <p:spPr/>
        <p:txBody>
          <a:bodyPr/>
          <a:lstStyle/>
          <a:p>
            <a:fld id="{0D10A201-6F76-453F-8616-25D44AB13729}" type="slidenum">
              <a:rPr lang="en-GB" smtClean="0"/>
              <a:pPr/>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D10A201-6F76-453F-8616-25D44AB13729}" type="slidenum">
              <a:rPr lang="en-GB" smtClean="0"/>
              <a:pPr/>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F60C8E2-899E-4B12-840D-374E097AD38E}" type="datetimeFigureOut">
              <a:rPr lang="en-GB" smtClean="0"/>
              <a:pPr/>
              <a:t>13/01/2018</a:t>
            </a:fld>
            <a:endParaRPr lang="en-GB"/>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hyperlink" Target="https://networkx.github.io/documentation/stable/reference/classes/generated/networkx.Graph.nodes.html?highlight=nodes" TargetMode="External"/><Relationship Id="rId13" Type="http://schemas.openxmlformats.org/officeDocument/2006/relationships/hyperlink" Target="https://networkx.github.io/documentation/stable/reference/generated/networkx.drawing.nx_pylab.draw_networkx.html?highlight=nodelist" TargetMode="External"/><Relationship Id="rId18" Type="http://schemas.openxmlformats.org/officeDocument/2006/relationships/hyperlink" Target="https://www.khanacademy.org/computing/computer-science/algorithms/breadth-first-search/a/breadth-first-search-and-its-uses" TargetMode="External"/><Relationship Id="rId3" Type="http://schemas.openxmlformats.org/officeDocument/2006/relationships/hyperlink" Target="https://pythoninwonderland.wordpress.com/2017/03/18/how-to-implement-breadth-first-search-in-python/" TargetMode="External"/><Relationship Id="rId7" Type="http://schemas.openxmlformats.org/officeDocument/2006/relationships/hyperlink" Target="https://matplotlib.org/api/_as_gen/matplotlib.pyplot.title.html?highlight=title" TargetMode="External"/><Relationship Id="rId12" Type="http://schemas.openxmlformats.org/officeDocument/2006/relationships/hyperlink" Target="https://networkx.github.io/documentation/stable/reference/generated/networkx.drawing.nx_pylab.draw_networkx.html?highlight=" TargetMode="External"/><Relationship Id="rId17" Type="http://schemas.openxmlformats.org/officeDocument/2006/relationships/hyperlink" Target="https://medium.com/basecs/from-theory-to-practice-representing-graphs-cfd782c5be38" TargetMode="External"/><Relationship Id="rId2" Type="http://schemas.openxmlformats.org/officeDocument/2006/relationships/hyperlink" Target="http://eddmann.com/posts/depth-first-search-and-breadth-first-search-in-python/" TargetMode="External"/><Relationship Id="rId16" Type="http://schemas.openxmlformats.org/officeDocument/2006/relationships/hyperlink" Target="https://www.linkedin.com/pulse/graphs-python-dfs-henrique-gabriel-gularte-pereira/" TargetMode="External"/><Relationship Id="rId1" Type="http://schemas.openxmlformats.org/officeDocument/2006/relationships/slideLayout" Target="../slideLayouts/slideLayout2.xml"/><Relationship Id="rId6" Type="http://schemas.openxmlformats.org/officeDocument/2006/relationships/hyperlink" Target="https://www.youtube.com/watch?v=03GTwWRRx7Y" TargetMode="External"/><Relationship Id="rId11" Type="http://schemas.openxmlformats.org/officeDocument/2006/relationships/hyperlink" Target="https://networkx.github.io/documentation/stable/auto_examples/drawing/plot_labels_and_colors.html?highlight=nodelist" TargetMode="External"/><Relationship Id="rId5" Type="http://schemas.openxmlformats.org/officeDocument/2006/relationships/hyperlink" Target="https://www.youtube.com/watch?v=0Zsabo7ires" TargetMode="External"/><Relationship Id="rId15" Type="http://schemas.openxmlformats.org/officeDocument/2006/relationships/hyperlink" Target="https://matplotlib.org/api/_as_gen/matplotlib.pyplot.axes.html?highlight=axes" TargetMode="External"/><Relationship Id="rId10" Type="http://schemas.openxmlformats.org/officeDocument/2006/relationships/hyperlink" Target="https://networkx.github.io/documentation/stable/auto_examples/drawing/plot_labels_and_colors.html?highlight=" TargetMode="External"/><Relationship Id="rId19" Type="http://schemas.openxmlformats.org/officeDocument/2006/relationships/hyperlink" Target="https://www.khanacademy.org/computing/computer-science/algorithms/intro-to-algorithms/a/route-finding" TargetMode="External"/><Relationship Id="rId4" Type="http://schemas.openxmlformats.org/officeDocument/2006/relationships/hyperlink" Target="https://www.youtube.com/watch?v=vzjg3T72tRs" TargetMode="External"/><Relationship Id="rId9" Type="http://schemas.openxmlformats.org/officeDocument/2006/relationships/hyperlink" Target="https://networkx.github.io/documentation/stable/reference/classes/generated/networkx.Graph.edges.html?highlight=edges" TargetMode="External"/><Relationship Id="rId14" Type="http://schemas.openxmlformats.org/officeDocument/2006/relationships/hyperlink" Target="https://matplotlib.org/api/_as_gen/matplotlib.pyplot.text.html?highlight=te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573016"/>
            <a:ext cx="7772400" cy="1728192"/>
          </a:xfrm>
        </p:spPr>
        <p:txBody>
          <a:bodyPr>
            <a:normAutofit fontScale="90000"/>
          </a:bodyPr>
          <a:lstStyle/>
          <a:p>
            <a:r>
              <a:rPr lang="el-GR" sz="3800" dirty="0">
                <a:latin typeface="Arial" pitchFamily="34" charset="0"/>
                <a:cs typeface="Arial" pitchFamily="34" charset="0"/>
              </a:rPr>
              <a:t>Θέμα: Υλοποίηση &amp; απεικόνιση </a:t>
            </a:r>
            <a:r>
              <a:rPr lang="en-GB" sz="3800" dirty="0">
                <a:latin typeface="Arial" pitchFamily="34" charset="0"/>
                <a:cs typeface="Arial" pitchFamily="34" charset="0"/>
              </a:rPr>
              <a:t>BFS </a:t>
            </a:r>
            <a:r>
              <a:rPr lang="el-GR" sz="3800" dirty="0">
                <a:latin typeface="Arial" pitchFamily="34" charset="0"/>
                <a:cs typeface="Arial" pitchFamily="34" charset="0"/>
              </a:rPr>
              <a:t>αλγορίθμου με χρήση βιβλιοθήκης </a:t>
            </a:r>
            <a:br>
              <a:rPr lang="el-GR" sz="3800" dirty="0">
                <a:latin typeface="Arial" pitchFamily="34" charset="0"/>
                <a:cs typeface="Arial" pitchFamily="34" charset="0"/>
              </a:rPr>
            </a:br>
            <a:r>
              <a:rPr lang="en-GB" sz="3800" dirty="0" err="1">
                <a:latin typeface="Arial" pitchFamily="34" charset="0"/>
                <a:cs typeface="Arial" pitchFamily="34" charset="0"/>
              </a:rPr>
              <a:t>NetworkX</a:t>
            </a:r>
            <a:r>
              <a:rPr lang="en-GB" sz="3800" dirty="0">
                <a:latin typeface="Arial" pitchFamily="34" charset="0"/>
                <a:cs typeface="Arial" pitchFamily="34" charset="0"/>
              </a:rPr>
              <a:t> </a:t>
            </a:r>
            <a:r>
              <a:rPr lang="el-GR" sz="3800" dirty="0">
                <a:latin typeface="Arial" pitchFamily="34" charset="0"/>
                <a:cs typeface="Arial" pitchFamily="34" charset="0"/>
              </a:rPr>
              <a:t>και </a:t>
            </a:r>
            <a:r>
              <a:rPr lang="en-GB" sz="3800" dirty="0" err="1">
                <a:latin typeface="Arial" pitchFamily="34" charset="0"/>
                <a:cs typeface="Arial" pitchFamily="34" charset="0"/>
              </a:rPr>
              <a:t>Matplotlib</a:t>
            </a:r>
            <a:r>
              <a:rPr lang="el-GR" sz="3800" dirty="0">
                <a:latin typeface="Arial" pitchFamily="34" charset="0"/>
                <a:cs typeface="Arial" pitchFamily="34" charset="0"/>
              </a:rPr>
              <a:t>.</a:t>
            </a:r>
            <a:r>
              <a:rPr lang="el-GR" sz="3200" dirty="0">
                <a:latin typeface="Arial" pitchFamily="34" charset="0"/>
                <a:cs typeface="Arial" pitchFamily="34" charset="0"/>
              </a:rPr>
              <a:t/>
            </a:r>
            <a:br>
              <a:rPr lang="el-GR" sz="3200" dirty="0">
                <a:latin typeface="Arial" pitchFamily="34" charset="0"/>
                <a:cs typeface="Arial" pitchFamily="34" charset="0"/>
              </a:rPr>
            </a:br>
            <a:r>
              <a:rPr lang="el-GR" sz="3200" dirty="0">
                <a:latin typeface="Arial" pitchFamily="34" charset="0"/>
                <a:cs typeface="Arial" pitchFamily="34" charset="0"/>
              </a:rPr>
              <a:t/>
            </a:r>
            <a:br>
              <a:rPr lang="el-GR" sz="3200" dirty="0">
                <a:latin typeface="Arial" pitchFamily="34" charset="0"/>
                <a:cs typeface="Arial" pitchFamily="34" charset="0"/>
              </a:rPr>
            </a:br>
            <a:r>
              <a:rPr lang="el-GR" sz="3200" dirty="0">
                <a:latin typeface="Arial" pitchFamily="34" charset="0"/>
                <a:cs typeface="Arial" pitchFamily="34" charset="0"/>
              </a:rPr>
              <a:t/>
            </a:r>
            <a:br>
              <a:rPr lang="el-GR" sz="3200" dirty="0">
                <a:latin typeface="Arial" pitchFamily="34" charset="0"/>
                <a:cs typeface="Arial" pitchFamily="34" charset="0"/>
              </a:rPr>
            </a:br>
            <a:r>
              <a:rPr lang="el-GR" sz="3200" dirty="0">
                <a:latin typeface="Arial" pitchFamily="34" charset="0"/>
                <a:cs typeface="Arial" pitchFamily="34" charset="0"/>
              </a:rPr>
              <a:t/>
            </a:r>
            <a:br>
              <a:rPr lang="el-GR" sz="3200" dirty="0">
                <a:latin typeface="Arial" pitchFamily="34" charset="0"/>
                <a:cs typeface="Arial" pitchFamily="34" charset="0"/>
              </a:rPr>
            </a:br>
            <a:endParaRPr lang="en-GB" sz="3200" dirty="0">
              <a:latin typeface="Arial" pitchFamily="34" charset="0"/>
              <a:cs typeface="Arial" pitchFamily="34" charset="0"/>
            </a:endParaRPr>
          </a:p>
        </p:txBody>
      </p:sp>
      <p:sp>
        <p:nvSpPr>
          <p:cNvPr id="3" name="Subtitle 2"/>
          <p:cNvSpPr>
            <a:spLocks noGrp="1"/>
          </p:cNvSpPr>
          <p:nvPr>
            <p:ph type="subTitle" idx="1"/>
          </p:nvPr>
        </p:nvSpPr>
        <p:spPr>
          <a:xfrm>
            <a:off x="1331640" y="548680"/>
            <a:ext cx="6400800" cy="1752600"/>
          </a:xfrm>
        </p:spPr>
        <p:txBody>
          <a:bodyPr>
            <a:normAutofit/>
          </a:bodyPr>
          <a:lstStyle/>
          <a:p>
            <a:r>
              <a:rPr lang="el-GR" sz="2800" dirty="0">
                <a:solidFill>
                  <a:schemeClr val="tx1"/>
                </a:solidFill>
                <a:latin typeface="Arial" pitchFamily="34" charset="0"/>
                <a:cs typeface="Arial" pitchFamily="34" charset="0"/>
              </a:rPr>
              <a:t>Εισαγωγή στους υπολογιστές</a:t>
            </a:r>
          </a:p>
          <a:p>
            <a:endParaRPr lang="el-GR" sz="2400" dirty="0">
              <a:solidFill>
                <a:schemeClr val="tx1"/>
              </a:solidFill>
              <a:latin typeface="Arial" pitchFamily="34" charset="0"/>
              <a:cs typeface="Arial" pitchFamily="34" charset="0"/>
            </a:endParaRPr>
          </a:p>
        </p:txBody>
      </p:sp>
      <p:pic>
        <p:nvPicPr>
          <p:cNvPr id="5" name="Εικόνα 4">
            <a:extLst>
              <a:ext uri="{FF2B5EF4-FFF2-40B4-BE49-F238E27FC236}">
                <a16:creationId xmlns:a16="http://schemas.microsoft.com/office/drawing/2014/main" xmlns="" id="{EDAAE9B1-7E86-46BA-84DF-75E81D9623C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3568" y="4221088"/>
            <a:ext cx="3888432" cy="713892"/>
          </a:xfrm>
          <a:prstGeom prst="rect">
            <a:avLst/>
          </a:prstGeom>
        </p:spPr>
      </p:pic>
      <p:pic>
        <p:nvPicPr>
          <p:cNvPr id="7" name="Εικόνα 6">
            <a:extLst>
              <a:ext uri="{FF2B5EF4-FFF2-40B4-BE49-F238E27FC236}">
                <a16:creationId xmlns:a16="http://schemas.microsoft.com/office/drawing/2014/main" xmlns="" id="{4A399BEF-1D51-423F-BB51-B73429D0CCE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27985" y="4934980"/>
            <a:ext cx="2952328" cy="1314093"/>
          </a:xfrm>
          <a:prstGeom prst="rect">
            <a:avLst/>
          </a:prstGeom>
        </p:spPr>
      </p:pic>
    </p:spTree>
    <p:extLst>
      <p:ext uri="{BB962C8B-B14F-4D97-AF65-F5344CB8AC3E}">
        <p14:creationId xmlns:p14="http://schemas.microsoft.com/office/powerpoint/2010/main" xmlns="" val="30822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dirty="0"/>
              <a:t>Μέλη της ομάδας:</a:t>
            </a:r>
            <a:endParaRPr lang="en-GB" dirty="0"/>
          </a:p>
        </p:txBody>
      </p:sp>
      <p:sp>
        <p:nvSpPr>
          <p:cNvPr id="3" name="Content Placeholder 2"/>
          <p:cNvSpPr>
            <a:spLocks noGrp="1"/>
          </p:cNvSpPr>
          <p:nvPr>
            <p:ph idx="1"/>
          </p:nvPr>
        </p:nvSpPr>
        <p:spPr/>
        <p:txBody>
          <a:bodyPr/>
          <a:lstStyle/>
          <a:p>
            <a:r>
              <a:rPr lang="el-GR" sz="2600" dirty="0" err="1"/>
              <a:t>Κισκήρα</a:t>
            </a:r>
            <a:r>
              <a:rPr lang="el-GR" sz="2600" dirty="0"/>
              <a:t> Φωτεινή-Άρτεμις</a:t>
            </a:r>
          </a:p>
          <a:p>
            <a:r>
              <a:rPr lang="el-GR" sz="2600" dirty="0" err="1"/>
              <a:t>Μάμαλη</a:t>
            </a:r>
            <a:r>
              <a:rPr lang="el-GR" sz="2600" dirty="0"/>
              <a:t> Σοφία</a:t>
            </a:r>
          </a:p>
          <a:p>
            <a:r>
              <a:rPr lang="el-GR" sz="2600" dirty="0" err="1"/>
              <a:t>Μαναγούδης</a:t>
            </a:r>
            <a:r>
              <a:rPr lang="el-GR" sz="2600" dirty="0"/>
              <a:t> Μιχαήλ</a:t>
            </a:r>
          </a:p>
          <a:p>
            <a:r>
              <a:rPr lang="el-GR" sz="2600" dirty="0"/>
              <a:t>Μάρκου Αντρέας</a:t>
            </a:r>
          </a:p>
          <a:p>
            <a:r>
              <a:rPr lang="el-GR" sz="2600" dirty="0" err="1"/>
              <a:t>Ματζαράπης</a:t>
            </a:r>
            <a:r>
              <a:rPr lang="el-GR" sz="2600" dirty="0"/>
              <a:t> Ηλίας</a:t>
            </a:r>
          </a:p>
          <a:p>
            <a:r>
              <a:rPr lang="el-GR" sz="2600" dirty="0"/>
              <a:t>Παπανικολάου Νικόλαος</a:t>
            </a:r>
          </a:p>
          <a:p>
            <a:r>
              <a:rPr lang="el-GR" sz="2600" dirty="0"/>
              <a:t>Σεραφείμ Άννα</a:t>
            </a:r>
          </a:p>
          <a:p>
            <a:endParaRPr lang="el-GR" dirty="0"/>
          </a:p>
          <a:p>
            <a:endParaRPr lang="en-GB" dirty="0"/>
          </a:p>
        </p:txBody>
      </p:sp>
    </p:spTree>
    <p:extLst>
      <p:ext uri="{BB962C8B-B14F-4D97-AF65-F5344CB8AC3E}">
        <p14:creationId xmlns:p14="http://schemas.microsoft.com/office/powerpoint/2010/main" xmlns="" val="277916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Η λειτουργία του κώδικα</a:t>
            </a:r>
            <a:endParaRPr lang="en-GB" dirty="0"/>
          </a:p>
        </p:txBody>
      </p:sp>
      <p:sp>
        <p:nvSpPr>
          <p:cNvPr id="3" name="Content Placeholder 2"/>
          <p:cNvSpPr>
            <a:spLocks noGrp="1"/>
          </p:cNvSpPr>
          <p:nvPr>
            <p:ph sz="half" idx="1"/>
          </p:nvPr>
        </p:nvSpPr>
        <p:spPr>
          <a:xfrm>
            <a:off x="457200" y="1600200"/>
            <a:ext cx="8363272" cy="4525963"/>
          </a:xfrm>
        </p:spPr>
        <p:txBody>
          <a:bodyPr/>
          <a:lstStyle/>
          <a:p>
            <a:r>
              <a:rPr lang="el-GR" dirty="0"/>
              <a:t>Ο </a:t>
            </a:r>
            <a:r>
              <a:rPr lang="en-GB" dirty="0"/>
              <a:t>BFS </a:t>
            </a:r>
            <a:r>
              <a:rPr lang="el-GR" dirty="0"/>
              <a:t>(αναζήτηση σε πλάτος) αποτελεί έναν αλγόριθμο που δέχεται σαν είσοδο ένα πεδίο καταστάσεων</a:t>
            </a:r>
            <a:r>
              <a:rPr lang="en-GB" dirty="0"/>
              <a:t> </a:t>
            </a:r>
            <a:r>
              <a:rPr lang="el-GR" dirty="0"/>
              <a:t>(κόμβοι), μια αρχική και μια τελική κατάσταση.</a:t>
            </a:r>
          </a:p>
          <a:p>
            <a:endParaRPr lang="el-GR" dirty="0"/>
          </a:p>
          <a:p>
            <a:r>
              <a:rPr lang="el-GR" dirty="0"/>
              <a:t>Η λειτουργία του αλγορίθμου είναι να βρει το «μονοπάτι» από την αρχική στην τελική θέση επιλέγοντας με τυχαίο τρόπο τις ενδιάμεσες καταστάσεις. </a:t>
            </a:r>
            <a:endParaRPr lang="en-GB" dirty="0"/>
          </a:p>
        </p:txBody>
      </p:sp>
    </p:spTree>
    <p:extLst>
      <p:ext uri="{BB962C8B-B14F-4D97-AF65-F5344CB8AC3E}">
        <p14:creationId xmlns:p14="http://schemas.microsoft.com/office/powerpoint/2010/main" xmlns="" val="347589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77394" y="980728"/>
            <a:ext cx="6120680" cy="4590288"/>
          </a:xfrm>
        </p:spPr>
        <p:txBody>
          <a:bodyPr/>
          <a:lstStyle/>
          <a:p>
            <a:r>
              <a:rPr lang="el-GR" dirty="0"/>
              <a:t>Το παράδειγμα μας διαθέτει 10 κόμβους(0 έως 9) και θέλουμε ο κώδικας να κινηθεί από το 0 στο 9.</a:t>
            </a:r>
            <a:endParaRPr lang="en-GB" dirty="0"/>
          </a:p>
        </p:txBody>
      </p:sp>
      <p:pic>
        <p:nvPicPr>
          <p:cNvPr id="4" name="Εικόνα 3">
            <a:extLst>
              <a:ext uri="{FF2B5EF4-FFF2-40B4-BE49-F238E27FC236}">
                <a16:creationId xmlns:a16="http://schemas.microsoft.com/office/drawing/2014/main" xmlns="" id="{37476E0A-05F4-41FB-88AE-784C919C2FC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5576" y="2924944"/>
            <a:ext cx="6806359" cy="3168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0160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8520" y="620688"/>
            <a:ext cx="3024336" cy="5103456"/>
          </a:xfrm>
        </p:spPr>
        <p:txBody>
          <a:bodyPr>
            <a:normAutofit fontScale="85000" lnSpcReduction="10000"/>
          </a:bodyPr>
          <a:lstStyle/>
          <a:p>
            <a:r>
              <a:rPr lang="el-GR" dirty="0"/>
              <a:t>Η αρχική κατάσταση (0) αμέσως γίνεται κόμβος που έχουμε επισκεφθεί αλλάζοντας χρώμα.</a:t>
            </a:r>
            <a:endParaRPr lang="en-US" dirty="0"/>
          </a:p>
          <a:p>
            <a:pPr marL="114300" indent="0">
              <a:buNone/>
            </a:pPr>
            <a:endParaRPr lang="el-GR" dirty="0"/>
          </a:p>
          <a:p>
            <a:r>
              <a:rPr lang="el-GR" dirty="0"/>
              <a:t>Το πρόγραμμα εντοπίζει τους γειτονικούς κόμβους του 0 και μετακινείται τυχαία σε έναν από αυτούς. </a:t>
            </a:r>
          </a:p>
        </p:txBody>
      </p:sp>
      <p:pic>
        <p:nvPicPr>
          <p:cNvPr id="4" name="Εικόνα 3">
            <a:extLst>
              <a:ext uri="{FF2B5EF4-FFF2-40B4-BE49-F238E27FC236}">
                <a16:creationId xmlns:a16="http://schemas.microsoft.com/office/drawing/2014/main" xmlns="" id="{036CE067-DC6E-44DE-863C-B123FFEC2EE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75856" y="620688"/>
            <a:ext cx="5030725" cy="2232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Εικόνα 9">
            <a:extLst>
              <a:ext uri="{FF2B5EF4-FFF2-40B4-BE49-F238E27FC236}">
                <a16:creationId xmlns:a16="http://schemas.microsoft.com/office/drawing/2014/main" xmlns="" id="{5FF98631-5BC4-458E-A6C2-ABD13D22DA5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72920" y="3491896"/>
            <a:ext cx="5146496" cy="2232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5889608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6755" y="404664"/>
            <a:ext cx="7591164" cy="4590288"/>
          </a:xfrm>
        </p:spPr>
        <p:txBody>
          <a:bodyPr>
            <a:normAutofit/>
          </a:bodyPr>
          <a:lstStyle/>
          <a:p>
            <a:r>
              <a:rPr lang="el-GR" dirty="0"/>
              <a:t>Εάν κάποιος κόμβος δεν έχει άλλον γειτονικό που μπορούμε να επισκεφθούμε, το πρόγραμμα επιστρέφει στον πρώτο προηγούμενο που συνδέεται με ανεξερεύνητους ακόμα κόμβους. Αυτό επιτυγχάνεται βάζοντας τους γειτονικούς κόμβους κάθε φορά σε </a:t>
            </a:r>
            <a:r>
              <a:rPr lang="el-GR"/>
              <a:t>μια ουρά, </a:t>
            </a:r>
            <a:r>
              <a:rPr lang="el-GR" dirty="0"/>
              <a:t>την οποία ανακαλεί </a:t>
            </a:r>
            <a:r>
              <a:rPr lang="el-GR"/>
              <a:t>στην παραπάνω </a:t>
            </a:r>
            <a:r>
              <a:rPr lang="el-GR" dirty="0"/>
              <a:t>περίπτωση.</a:t>
            </a:r>
          </a:p>
        </p:txBody>
      </p:sp>
      <p:pic>
        <p:nvPicPr>
          <p:cNvPr id="7" name="Θέση περιεχομένου 6">
            <a:extLst>
              <a:ext uri="{FF2B5EF4-FFF2-40B4-BE49-F238E27FC236}">
                <a16:creationId xmlns:a16="http://schemas.microsoft.com/office/drawing/2014/main" xmlns="" id="{D0343C63-ED0D-4A8E-8E6A-2F1C1CB9EDC3}"/>
              </a:ext>
            </a:extLst>
          </p:cNvPr>
          <p:cNvPicPr>
            <a:picLocks noGrp="1" noChangeAspect="1"/>
          </p:cNvPicPr>
          <p:nvPr>
            <p:ph sz="half" idx="2"/>
          </p:nvPr>
        </p:nvPicPr>
        <p:blipFill>
          <a:blip r:embed="rId2" cstate="print">
            <a:extLst>
              <a:ext uri="{28A0092B-C50C-407E-A947-70E740481C1C}">
                <a14:useLocalDpi xmlns:a14="http://schemas.microsoft.com/office/drawing/2010/main" xmlns="" val="0"/>
              </a:ext>
            </a:extLst>
          </a:blip>
          <a:stretch>
            <a:fillRect/>
          </a:stretch>
        </p:blipFill>
        <p:spPr>
          <a:xfrm>
            <a:off x="1029310" y="3861048"/>
            <a:ext cx="6256814" cy="2736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61870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260648"/>
            <a:ext cx="7920880" cy="978123"/>
          </a:xfrm>
        </p:spPr>
        <p:txBody>
          <a:bodyPr>
            <a:normAutofit/>
          </a:bodyPr>
          <a:lstStyle/>
          <a:p>
            <a:pPr algn="just"/>
            <a:r>
              <a:rPr lang="el-GR" b="0" dirty="0">
                <a:solidFill>
                  <a:schemeClr val="tx1"/>
                </a:solidFill>
              </a:rPr>
              <a:t>Με την ίδια λογική το πρόγραμμα επισκέπτεται όλους τους κόμβους μέχρι να φτάσει στην τελική κατάσταση( κόμβος 9).</a:t>
            </a:r>
            <a:endParaRPr lang="en-GB" b="0" dirty="0">
              <a:solidFill>
                <a:schemeClr val="tx1"/>
              </a:solidFill>
            </a:endParaRPr>
          </a:p>
        </p:txBody>
      </p:sp>
      <p:sp>
        <p:nvSpPr>
          <p:cNvPr id="11" name="Right Arrow 10"/>
          <p:cNvSpPr/>
          <p:nvPr/>
        </p:nvSpPr>
        <p:spPr>
          <a:xfrm rot="5400000">
            <a:off x="3309318" y="3838296"/>
            <a:ext cx="720080" cy="498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Εικόνα 9">
            <a:extLst>
              <a:ext uri="{FF2B5EF4-FFF2-40B4-BE49-F238E27FC236}">
                <a16:creationId xmlns:a16="http://schemas.microsoft.com/office/drawing/2014/main" xmlns="" id="{ECAD554D-08A8-4C77-96AB-E0293CAF301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59632" y="1412776"/>
            <a:ext cx="4671264" cy="21513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Εικόνα 13">
            <a:extLst>
              <a:ext uri="{FF2B5EF4-FFF2-40B4-BE49-F238E27FC236}">
                <a16:creationId xmlns:a16="http://schemas.microsoft.com/office/drawing/2014/main" xmlns="" id="{5CDBB164-D487-4508-9F75-F44CED686D6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87624" y="4573565"/>
            <a:ext cx="4791972" cy="21513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38918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7632848" cy="4525963"/>
          </a:xfrm>
        </p:spPr>
        <p:txBody>
          <a:bodyPr/>
          <a:lstStyle/>
          <a:p>
            <a:pPr algn="just"/>
            <a:r>
              <a:rPr lang="el-GR" dirty="0"/>
              <a:t>Για την υλοποίηση</a:t>
            </a:r>
            <a:r>
              <a:rPr lang="en-GB" dirty="0"/>
              <a:t> </a:t>
            </a:r>
            <a:r>
              <a:rPr lang="el-GR" dirty="0"/>
              <a:t>του προγράμματος χρειαστήκαμε το πρόγραμμα </a:t>
            </a:r>
            <a:r>
              <a:rPr lang="en-GB" dirty="0"/>
              <a:t>Anaconda</a:t>
            </a:r>
            <a:r>
              <a:rPr lang="el-GR" dirty="0"/>
              <a:t> καθώς και τις βιβλιοθήκες </a:t>
            </a:r>
            <a:r>
              <a:rPr lang="en-GB" dirty="0" err="1"/>
              <a:t>NetworkX</a:t>
            </a:r>
            <a:r>
              <a:rPr lang="en-GB" dirty="0"/>
              <a:t> </a:t>
            </a:r>
            <a:r>
              <a:rPr lang="el-GR" dirty="0"/>
              <a:t>και </a:t>
            </a:r>
            <a:r>
              <a:rPr lang="en-GB" dirty="0" err="1"/>
              <a:t>Matplotlib</a:t>
            </a:r>
            <a:r>
              <a:rPr lang="en-GB" dirty="0"/>
              <a:t>.</a:t>
            </a:r>
          </a:p>
        </p:txBody>
      </p:sp>
      <p:pic>
        <p:nvPicPr>
          <p:cNvPr id="7" name="6 - Εικόνα"/>
          <p:cNvPicPr/>
          <p:nvPr/>
        </p:nvPicPr>
        <p:blipFill>
          <a:blip r:embed="rId2" cstate="print"/>
          <a:srcRect/>
          <a:stretch>
            <a:fillRect/>
          </a:stretch>
        </p:blipFill>
        <p:spPr bwMode="auto">
          <a:xfrm>
            <a:off x="0" y="1849550"/>
            <a:ext cx="5274310" cy="5008450"/>
          </a:xfrm>
          <a:prstGeom prst="rect">
            <a:avLst/>
          </a:prstGeom>
          <a:noFill/>
          <a:ln w="9525">
            <a:noFill/>
            <a:miter lim="800000"/>
            <a:headEnd/>
            <a:tailEnd/>
          </a:ln>
        </p:spPr>
      </p:pic>
      <p:pic>
        <p:nvPicPr>
          <p:cNvPr id="5" name="4 - Εικόνα"/>
          <p:cNvPicPr/>
          <p:nvPr/>
        </p:nvPicPr>
        <p:blipFill>
          <a:blip r:embed="rId3" cstate="print"/>
          <a:srcRect/>
          <a:stretch>
            <a:fillRect/>
          </a:stretch>
        </p:blipFill>
        <p:spPr bwMode="auto">
          <a:xfrm>
            <a:off x="2699792" y="1196752"/>
            <a:ext cx="5274310" cy="3284004"/>
          </a:xfrm>
          <a:prstGeom prst="rect">
            <a:avLst/>
          </a:prstGeom>
          <a:noFill/>
          <a:ln w="9525">
            <a:noFill/>
            <a:miter lim="800000"/>
            <a:headEnd/>
            <a:tailEnd/>
          </a:ln>
        </p:spPr>
      </p:pic>
      <p:pic>
        <p:nvPicPr>
          <p:cNvPr id="8" name="7 - Εικόνα"/>
          <p:cNvPicPr/>
          <p:nvPr/>
        </p:nvPicPr>
        <p:blipFill>
          <a:blip r:embed="rId4" cstate="print"/>
          <a:srcRect/>
          <a:stretch>
            <a:fillRect/>
          </a:stretch>
        </p:blipFill>
        <p:spPr bwMode="auto">
          <a:xfrm>
            <a:off x="4932040" y="1268760"/>
            <a:ext cx="2762250" cy="476250"/>
          </a:xfrm>
          <a:prstGeom prst="rect">
            <a:avLst/>
          </a:prstGeom>
          <a:noFill/>
          <a:ln w="9525">
            <a:noFill/>
            <a:miter lim="800000"/>
            <a:headEnd/>
            <a:tailEnd/>
          </a:ln>
        </p:spPr>
      </p:pic>
    </p:spTree>
    <p:extLst>
      <p:ext uri="{BB962C8B-B14F-4D97-AF65-F5344CB8AC3E}">
        <p14:creationId xmlns:p14="http://schemas.microsoft.com/office/powerpoint/2010/main" xmlns="" val="250502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xmlns="" id="{045E465F-C810-48FC-AEB8-D85C5B3ABA78}"/>
              </a:ext>
            </a:extLst>
          </p:cNvPr>
          <p:cNvSpPr>
            <a:spLocks noGrp="1"/>
          </p:cNvSpPr>
          <p:nvPr>
            <p:ph type="title"/>
          </p:nvPr>
        </p:nvSpPr>
        <p:spPr>
          <a:xfrm>
            <a:off x="467544" y="0"/>
            <a:ext cx="7620000" cy="693712"/>
          </a:xfrm>
        </p:spPr>
        <p:txBody>
          <a:bodyPr/>
          <a:lstStyle/>
          <a:p>
            <a:r>
              <a:rPr lang="el-GR" sz="4000" dirty="0"/>
              <a:t>Πηγές</a:t>
            </a:r>
            <a:r>
              <a:rPr lang="en-US" sz="4000" dirty="0"/>
              <a:t>:</a:t>
            </a:r>
            <a:endParaRPr lang="el-GR" sz="4000" dirty="0"/>
          </a:p>
        </p:txBody>
      </p:sp>
      <p:sp>
        <p:nvSpPr>
          <p:cNvPr id="3" name="Θέση περιεχομένου 2">
            <a:extLst>
              <a:ext uri="{FF2B5EF4-FFF2-40B4-BE49-F238E27FC236}">
                <a16:creationId xmlns:a16="http://schemas.microsoft.com/office/drawing/2014/main" xmlns="" id="{945AE4CA-1662-4AD2-B459-806BE93A4E8E}"/>
              </a:ext>
            </a:extLst>
          </p:cNvPr>
          <p:cNvSpPr>
            <a:spLocks noGrp="1"/>
          </p:cNvSpPr>
          <p:nvPr>
            <p:ph idx="1"/>
          </p:nvPr>
        </p:nvSpPr>
        <p:spPr>
          <a:xfrm>
            <a:off x="0" y="620688"/>
            <a:ext cx="8460432" cy="6237312"/>
          </a:xfrm>
        </p:spPr>
        <p:txBody>
          <a:bodyPr>
            <a:noAutofit/>
          </a:bodyPr>
          <a:lstStyle/>
          <a:p>
            <a:r>
              <a:rPr lang="el-GR" sz="1500" u="sng" dirty="0" smtClean="0">
                <a:hlinkClick r:id="rId2"/>
              </a:rPr>
              <a:t>http://eddmann.com/posts/depth-first-search-and-breadth-first-search-in-python/</a:t>
            </a:r>
            <a:endParaRPr lang="el-GR" sz="1500" dirty="0" smtClean="0"/>
          </a:p>
          <a:p>
            <a:r>
              <a:rPr lang="el-GR" sz="1500" u="sng" dirty="0" smtClean="0">
                <a:hlinkClick r:id="rId3"/>
              </a:rPr>
              <a:t>https://pythoninwonderland.wordpress.com/2017/03/18/how-to-implement-breadth-first-search-in-python/</a:t>
            </a:r>
            <a:endParaRPr lang="el-GR" sz="1500" dirty="0" smtClean="0"/>
          </a:p>
          <a:p>
            <a:r>
              <a:rPr lang="el-GR" sz="1500" u="sng" dirty="0" smtClean="0">
                <a:hlinkClick r:id="rId4"/>
              </a:rPr>
              <a:t>https://www.youtube.com/watch?v=vzjg3T72tRs</a:t>
            </a:r>
            <a:endParaRPr lang="el-GR" sz="1500" dirty="0" smtClean="0"/>
          </a:p>
          <a:p>
            <a:r>
              <a:rPr lang="el-GR" sz="1500" u="sng" dirty="0" smtClean="0">
                <a:hlinkClick r:id="rId5"/>
              </a:rPr>
              <a:t>https://www.youtube.com/watch?v=0Zsabo7ires</a:t>
            </a:r>
            <a:endParaRPr lang="el-GR" sz="1500" dirty="0" smtClean="0"/>
          </a:p>
          <a:p>
            <a:r>
              <a:rPr lang="el-GR" sz="1500" u="sng" dirty="0" smtClean="0">
                <a:hlinkClick r:id="rId6"/>
              </a:rPr>
              <a:t>https://www.youtube.com/watch?v=03GTwWRRx7Y</a:t>
            </a:r>
            <a:endParaRPr lang="el-GR" sz="1500" dirty="0" smtClean="0"/>
          </a:p>
          <a:p>
            <a:r>
              <a:rPr lang="en-US" sz="1500" u="sng" dirty="0" smtClean="0">
                <a:hlinkClick r:id="rId7"/>
              </a:rPr>
              <a:t>https</a:t>
            </a:r>
            <a:r>
              <a:rPr lang="el-GR" sz="1500" u="sng" dirty="0" smtClean="0">
                <a:hlinkClick r:id="rId7"/>
              </a:rPr>
              <a:t>://</a:t>
            </a:r>
            <a:r>
              <a:rPr lang="en-US" sz="1500" u="sng" dirty="0" err="1" smtClean="0">
                <a:hlinkClick r:id="rId7"/>
              </a:rPr>
              <a:t>matplotlib</a:t>
            </a:r>
            <a:r>
              <a:rPr lang="el-GR" sz="1500" u="sng" dirty="0" smtClean="0">
                <a:hlinkClick r:id="rId7"/>
              </a:rPr>
              <a:t>.</a:t>
            </a:r>
            <a:r>
              <a:rPr lang="en-US" sz="1500" u="sng" dirty="0" smtClean="0">
                <a:hlinkClick r:id="rId7"/>
              </a:rPr>
              <a:t>org</a:t>
            </a:r>
            <a:r>
              <a:rPr lang="el-GR" sz="1500" u="sng" dirty="0" smtClean="0">
                <a:hlinkClick r:id="rId7"/>
              </a:rPr>
              <a:t>/</a:t>
            </a:r>
            <a:r>
              <a:rPr lang="en-US" sz="1500" u="sng" dirty="0" err="1" smtClean="0">
                <a:hlinkClick r:id="rId7"/>
              </a:rPr>
              <a:t>api</a:t>
            </a:r>
            <a:r>
              <a:rPr lang="el-GR" sz="1500" u="sng" dirty="0" smtClean="0">
                <a:hlinkClick r:id="rId7"/>
              </a:rPr>
              <a:t>/_</a:t>
            </a:r>
            <a:r>
              <a:rPr lang="en-US" sz="1500" u="sng" dirty="0" smtClean="0">
                <a:hlinkClick r:id="rId7"/>
              </a:rPr>
              <a:t>as</a:t>
            </a:r>
            <a:r>
              <a:rPr lang="el-GR" sz="1500" u="sng" dirty="0" smtClean="0">
                <a:hlinkClick r:id="rId7"/>
              </a:rPr>
              <a:t>_</a:t>
            </a:r>
            <a:r>
              <a:rPr lang="en-US" sz="1500" u="sng" dirty="0" smtClean="0">
                <a:hlinkClick r:id="rId7"/>
              </a:rPr>
              <a:t>gen</a:t>
            </a:r>
            <a:r>
              <a:rPr lang="el-GR" sz="1500" u="sng" dirty="0" smtClean="0">
                <a:hlinkClick r:id="rId7"/>
              </a:rPr>
              <a:t>/</a:t>
            </a:r>
            <a:r>
              <a:rPr lang="en-US" sz="1500" u="sng" dirty="0" err="1" smtClean="0">
                <a:hlinkClick r:id="rId7"/>
              </a:rPr>
              <a:t>matplotlib</a:t>
            </a:r>
            <a:r>
              <a:rPr lang="el-GR" sz="1500" u="sng" dirty="0" smtClean="0">
                <a:hlinkClick r:id="rId7"/>
              </a:rPr>
              <a:t>.</a:t>
            </a:r>
            <a:r>
              <a:rPr lang="en-US" sz="1500" u="sng" dirty="0" err="1" smtClean="0">
                <a:hlinkClick r:id="rId7"/>
              </a:rPr>
              <a:t>pyplot</a:t>
            </a:r>
            <a:r>
              <a:rPr lang="el-GR" sz="1500" u="sng" dirty="0" smtClean="0">
                <a:hlinkClick r:id="rId7"/>
              </a:rPr>
              <a:t>.</a:t>
            </a:r>
            <a:r>
              <a:rPr lang="en-US" sz="1500" u="sng" dirty="0" smtClean="0">
                <a:hlinkClick r:id="rId7"/>
              </a:rPr>
              <a:t>title</a:t>
            </a:r>
            <a:r>
              <a:rPr lang="el-GR" sz="1500" u="sng" dirty="0" smtClean="0">
                <a:hlinkClick r:id="rId7"/>
              </a:rPr>
              <a:t>.</a:t>
            </a:r>
            <a:r>
              <a:rPr lang="en-US" sz="1500" u="sng" dirty="0" smtClean="0">
                <a:hlinkClick r:id="rId7"/>
              </a:rPr>
              <a:t>html</a:t>
            </a:r>
            <a:r>
              <a:rPr lang="el-GR" sz="1500" u="sng" dirty="0" smtClean="0">
                <a:hlinkClick r:id="rId7"/>
              </a:rPr>
              <a:t>?</a:t>
            </a:r>
            <a:r>
              <a:rPr lang="en-US" sz="1500" u="sng" dirty="0" smtClean="0">
                <a:hlinkClick r:id="rId7"/>
              </a:rPr>
              <a:t>highlight</a:t>
            </a:r>
            <a:r>
              <a:rPr lang="el-GR" sz="1500" u="sng" dirty="0" smtClean="0">
                <a:hlinkClick r:id="rId7"/>
              </a:rPr>
              <a:t>=</a:t>
            </a:r>
            <a:r>
              <a:rPr lang="en-US" sz="1500" u="sng" dirty="0" smtClean="0">
                <a:hlinkClick r:id="rId7"/>
              </a:rPr>
              <a:t>title</a:t>
            </a:r>
            <a:r>
              <a:rPr lang="el-GR" sz="1500" u="sng" dirty="0" smtClean="0">
                <a:hlinkClick r:id="rId7"/>
              </a:rPr>
              <a:t>#</a:t>
            </a:r>
            <a:r>
              <a:rPr lang="en-US" sz="1500" u="sng" dirty="0" err="1" smtClean="0">
                <a:hlinkClick r:id="rId7"/>
              </a:rPr>
              <a:t>matplotlib</a:t>
            </a:r>
            <a:r>
              <a:rPr lang="el-GR" sz="1500" u="sng" dirty="0" smtClean="0">
                <a:hlinkClick r:id="rId7"/>
              </a:rPr>
              <a:t>.</a:t>
            </a:r>
            <a:r>
              <a:rPr lang="en-US" sz="1500" u="sng" dirty="0" err="1" smtClean="0">
                <a:hlinkClick r:id="rId7"/>
              </a:rPr>
              <a:t>pyplot</a:t>
            </a:r>
            <a:r>
              <a:rPr lang="el-GR" sz="1500" u="sng" dirty="0" smtClean="0">
                <a:hlinkClick r:id="rId7"/>
              </a:rPr>
              <a:t>.</a:t>
            </a:r>
            <a:r>
              <a:rPr lang="en-US" sz="1500" u="sng" dirty="0" smtClean="0">
                <a:hlinkClick r:id="rId7"/>
              </a:rPr>
              <a:t>title</a:t>
            </a:r>
            <a:endParaRPr lang="el-GR" sz="1500" dirty="0" smtClean="0"/>
          </a:p>
          <a:p>
            <a:r>
              <a:rPr lang="en-US" sz="1500" u="sng" dirty="0" smtClean="0">
                <a:hlinkClick r:id="rId8"/>
              </a:rPr>
              <a:t>https</a:t>
            </a:r>
            <a:r>
              <a:rPr lang="el-GR" sz="1500" u="sng" dirty="0" smtClean="0">
                <a:hlinkClick r:id="rId8"/>
              </a:rPr>
              <a:t>://</a:t>
            </a:r>
            <a:r>
              <a:rPr lang="en-US" sz="1500" u="sng" dirty="0" err="1" smtClean="0">
                <a:hlinkClick r:id="rId8"/>
              </a:rPr>
              <a:t>networkx</a:t>
            </a:r>
            <a:r>
              <a:rPr lang="el-GR" sz="1500" u="sng" dirty="0" smtClean="0">
                <a:hlinkClick r:id="rId8"/>
              </a:rPr>
              <a:t>.</a:t>
            </a:r>
            <a:r>
              <a:rPr lang="en-US" sz="1500" u="sng" dirty="0" err="1" smtClean="0">
                <a:hlinkClick r:id="rId8"/>
              </a:rPr>
              <a:t>github</a:t>
            </a:r>
            <a:r>
              <a:rPr lang="el-GR" sz="1500" u="sng" dirty="0" smtClean="0">
                <a:hlinkClick r:id="rId8"/>
              </a:rPr>
              <a:t>.</a:t>
            </a:r>
            <a:r>
              <a:rPr lang="en-US" sz="1500" u="sng" dirty="0" err="1" smtClean="0">
                <a:hlinkClick r:id="rId8"/>
              </a:rPr>
              <a:t>io</a:t>
            </a:r>
            <a:r>
              <a:rPr lang="el-GR" sz="1500" u="sng" dirty="0" smtClean="0">
                <a:hlinkClick r:id="rId8"/>
              </a:rPr>
              <a:t>/</a:t>
            </a:r>
            <a:r>
              <a:rPr lang="en-US" sz="1500" u="sng" dirty="0" smtClean="0">
                <a:hlinkClick r:id="rId8"/>
              </a:rPr>
              <a:t>documentation</a:t>
            </a:r>
            <a:r>
              <a:rPr lang="el-GR" sz="1500" u="sng" dirty="0" smtClean="0">
                <a:hlinkClick r:id="rId8"/>
              </a:rPr>
              <a:t>/</a:t>
            </a:r>
            <a:r>
              <a:rPr lang="en-US" sz="1500" u="sng" dirty="0" smtClean="0">
                <a:hlinkClick r:id="rId8"/>
              </a:rPr>
              <a:t>stable</a:t>
            </a:r>
            <a:r>
              <a:rPr lang="el-GR" sz="1500" u="sng" dirty="0" smtClean="0">
                <a:hlinkClick r:id="rId8"/>
              </a:rPr>
              <a:t>/</a:t>
            </a:r>
            <a:r>
              <a:rPr lang="en-US" sz="1500" u="sng" dirty="0" smtClean="0">
                <a:hlinkClick r:id="rId8"/>
              </a:rPr>
              <a:t>reference</a:t>
            </a:r>
            <a:r>
              <a:rPr lang="el-GR" sz="1500" u="sng" dirty="0" smtClean="0">
                <a:hlinkClick r:id="rId8"/>
              </a:rPr>
              <a:t>/</a:t>
            </a:r>
            <a:r>
              <a:rPr lang="en-US" sz="1500" u="sng" dirty="0" smtClean="0">
                <a:hlinkClick r:id="rId8"/>
              </a:rPr>
              <a:t>classes</a:t>
            </a:r>
            <a:r>
              <a:rPr lang="el-GR" sz="1500" u="sng" dirty="0" smtClean="0">
                <a:hlinkClick r:id="rId8"/>
              </a:rPr>
              <a:t>/</a:t>
            </a:r>
            <a:r>
              <a:rPr lang="en-US" sz="1500" u="sng" dirty="0" smtClean="0">
                <a:hlinkClick r:id="rId8"/>
              </a:rPr>
              <a:t>generated</a:t>
            </a:r>
            <a:r>
              <a:rPr lang="el-GR" sz="1500" u="sng" dirty="0" smtClean="0">
                <a:hlinkClick r:id="rId8"/>
              </a:rPr>
              <a:t>/</a:t>
            </a:r>
            <a:r>
              <a:rPr lang="en-US" sz="1500" u="sng" dirty="0" err="1" smtClean="0">
                <a:hlinkClick r:id="rId8"/>
              </a:rPr>
              <a:t>networkx</a:t>
            </a:r>
            <a:r>
              <a:rPr lang="el-GR" sz="1500" u="sng" dirty="0" smtClean="0">
                <a:hlinkClick r:id="rId8"/>
              </a:rPr>
              <a:t>.</a:t>
            </a:r>
            <a:r>
              <a:rPr lang="en-US" sz="1500" u="sng" dirty="0" smtClean="0">
                <a:hlinkClick r:id="rId8"/>
              </a:rPr>
              <a:t>Graph</a:t>
            </a:r>
            <a:r>
              <a:rPr lang="el-GR" sz="1500" u="sng" dirty="0" smtClean="0">
                <a:hlinkClick r:id="rId8"/>
              </a:rPr>
              <a:t>.</a:t>
            </a:r>
            <a:r>
              <a:rPr lang="en-US" sz="1500" u="sng" dirty="0" smtClean="0">
                <a:hlinkClick r:id="rId8"/>
              </a:rPr>
              <a:t>nodes</a:t>
            </a:r>
            <a:r>
              <a:rPr lang="el-GR" sz="1500" u="sng" dirty="0" smtClean="0">
                <a:hlinkClick r:id="rId8"/>
              </a:rPr>
              <a:t>.</a:t>
            </a:r>
            <a:r>
              <a:rPr lang="en-US" sz="1500" u="sng" dirty="0" smtClean="0">
                <a:hlinkClick r:id="rId8"/>
              </a:rPr>
              <a:t>html</a:t>
            </a:r>
            <a:r>
              <a:rPr lang="el-GR" sz="1500" u="sng" dirty="0" smtClean="0">
                <a:hlinkClick r:id="rId8"/>
              </a:rPr>
              <a:t>?</a:t>
            </a:r>
            <a:r>
              <a:rPr lang="en-US" sz="1500" u="sng" dirty="0" smtClean="0">
                <a:hlinkClick r:id="rId8"/>
              </a:rPr>
              <a:t>highlight</a:t>
            </a:r>
            <a:r>
              <a:rPr lang="el-GR" sz="1500" u="sng" dirty="0" smtClean="0">
                <a:hlinkClick r:id="rId8"/>
              </a:rPr>
              <a:t>=</a:t>
            </a:r>
            <a:r>
              <a:rPr lang="en-US" sz="1500" u="sng" dirty="0" smtClean="0">
                <a:hlinkClick r:id="rId8"/>
              </a:rPr>
              <a:t>nodes</a:t>
            </a:r>
            <a:r>
              <a:rPr lang="el-GR" sz="1500" u="sng" dirty="0" smtClean="0">
                <a:hlinkClick r:id="rId8"/>
              </a:rPr>
              <a:t>#</a:t>
            </a:r>
            <a:r>
              <a:rPr lang="en-US" sz="1500" u="sng" dirty="0" err="1" smtClean="0">
                <a:hlinkClick r:id="rId8"/>
              </a:rPr>
              <a:t>networkx</a:t>
            </a:r>
            <a:r>
              <a:rPr lang="el-GR" sz="1500" u="sng" dirty="0" smtClean="0">
                <a:hlinkClick r:id="rId8"/>
              </a:rPr>
              <a:t>.</a:t>
            </a:r>
            <a:r>
              <a:rPr lang="en-US" sz="1500" u="sng" dirty="0" smtClean="0">
                <a:hlinkClick r:id="rId8"/>
              </a:rPr>
              <a:t>Graph</a:t>
            </a:r>
            <a:r>
              <a:rPr lang="el-GR" sz="1500" u="sng" dirty="0" smtClean="0">
                <a:hlinkClick r:id="rId8"/>
              </a:rPr>
              <a:t>.</a:t>
            </a:r>
            <a:r>
              <a:rPr lang="en-US" sz="1500" u="sng" dirty="0" smtClean="0">
                <a:hlinkClick r:id="rId8"/>
              </a:rPr>
              <a:t>nodes</a:t>
            </a:r>
            <a:endParaRPr lang="el-GR" sz="1500" dirty="0" smtClean="0"/>
          </a:p>
          <a:p>
            <a:r>
              <a:rPr lang="en-US" sz="1500" u="sng" dirty="0" smtClean="0">
                <a:hlinkClick r:id="rId9"/>
              </a:rPr>
              <a:t>https</a:t>
            </a:r>
            <a:r>
              <a:rPr lang="el-GR" sz="1500" u="sng" dirty="0" smtClean="0">
                <a:hlinkClick r:id="rId9"/>
              </a:rPr>
              <a:t>://</a:t>
            </a:r>
            <a:r>
              <a:rPr lang="en-US" sz="1500" u="sng" dirty="0" err="1" smtClean="0">
                <a:hlinkClick r:id="rId9"/>
              </a:rPr>
              <a:t>networkx</a:t>
            </a:r>
            <a:r>
              <a:rPr lang="el-GR" sz="1500" u="sng" dirty="0" smtClean="0">
                <a:hlinkClick r:id="rId9"/>
              </a:rPr>
              <a:t>.</a:t>
            </a:r>
            <a:r>
              <a:rPr lang="en-US" sz="1500" u="sng" dirty="0" err="1" smtClean="0">
                <a:hlinkClick r:id="rId9"/>
              </a:rPr>
              <a:t>github</a:t>
            </a:r>
            <a:r>
              <a:rPr lang="el-GR" sz="1500" u="sng" dirty="0" smtClean="0">
                <a:hlinkClick r:id="rId9"/>
              </a:rPr>
              <a:t>.</a:t>
            </a:r>
            <a:r>
              <a:rPr lang="en-US" sz="1500" u="sng" dirty="0" err="1" smtClean="0">
                <a:hlinkClick r:id="rId9"/>
              </a:rPr>
              <a:t>io</a:t>
            </a:r>
            <a:r>
              <a:rPr lang="el-GR" sz="1500" u="sng" dirty="0" smtClean="0">
                <a:hlinkClick r:id="rId9"/>
              </a:rPr>
              <a:t>/</a:t>
            </a:r>
            <a:r>
              <a:rPr lang="en-US" sz="1500" u="sng" dirty="0" smtClean="0">
                <a:hlinkClick r:id="rId9"/>
              </a:rPr>
              <a:t>documentation</a:t>
            </a:r>
            <a:r>
              <a:rPr lang="el-GR" sz="1500" u="sng" dirty="0" smtClean="0">
                <a:hlinkClick r:id="rId9"/>
              </a:rPr>
              <a:t>/</a:t>
            </a:r>
            <a:r>
              <a:rPr lang="en-US" sz="1500" u="sng" dirty="0" smtClean="0">
                <a:hlinkClick r:id="rId9"/>
              </a:rPr>
              <a:t>stable</a:t>
            </a:r>
            <a:r>
              <a:rPr lang="el-GR" sz="1500" u="sng" dirty="0" smtClean="0">
                <a:hlinkClick r:id="rId9"/>
              </a:rPr>
              <a:t>/</a:t>
            </a:r>
            <a:r>
              <a:rPr lang="en-US" sz="1500" u="sng" dirty="0" smtClean="0">
                <a:hlinkClick r:id="rId9"/>
              </a:rPr>
              <a:t>reference</a:t>
            </a:r>
            <a:r>
              <a:rPr lang="el-GR" sz="1500" u="sng" dirty="0" smtClean="0">
                <a:hlinkClick r:id="rId9"/>
              </a:rPr>
              <a:t>/</a:t>
            </a:r>
            <a:r>
              <a:rPr lang="en-US" sz="1500" u="sng" dirty="0" smtClean="0">
                <a:hlinkClick r:id="rId9"/>
              </a:rPr>
              <a:t>classes</a:t>
            </a:r>
            <a:r>
              <a:rPr lang="el-GR" sz="1500" u="sng" dirty="0" smtClean="0">
                <a:hlinkClick r:id="rId9"/>
              </a:rPr>
              <a:t>/</a:t>
            </a:r>
            <a:r>
              <a:rPr lang="en-US" sz="1500" u="sng" dirty="0" smtClean="0">
                <a:hlinkClick r:id="rId9"/>
              </a:rPr>
              <a:t>generated</a:t>
            </a:r>
            <a:r>
              <a:rPr lang="el-GR" sz="1500" u="sng" dirty="0" smtClean="0">
                <a:hlinkClick r:id="rId9"/>
              </a:rPr>
              <a:t>/</a:t>
            </a:r>
            <a:r>
              <a:rPr lang="en-US" sz="1500" u="sng" dirty="0" err="1" smtClean="0">
                <a:hlinkClick r:id="rId9"/>
              </a:rPr>
              <a:t>networkx</a:t>
            </a:r>
            <a:r>
              <a:rPr lang="el-GR" sz="1500" u="sng" dirty="0" smtClean="0">
                <a:hlinkClick r:id="rId9"/>
              </a:rPr>
              <a:t>.</a:t>
            </a:r>
            <a:r>
              <a:rPr lang="en-US" sz="1500" u="sng" dirty="0" smtClean="0">
                <a:hlinkClick r:id="rId9"/>
              </a:rPr>
              <a:t>Graph</a:t>
            </a:r>
            <a:r>
              <a:rPr lang="el-GR" sz="1500" u="sng" dirty="0" smtClean="0">
                <a:hlinkClick r:id="rId9"/>
              </a:rPr>
              <a:t>.</a:t>
            </a:r>
            <a:r>
              <a:rPr lang="en-US" sz="1500" u="sng" dirty="0" smtClean="0">
                <a:hlinkClick r:id="rId9"/>
              </a:rPr>
              <a:t>edges</a:t>
            </a:r>
            <a:r>
              <a:rPr lang="el-GR" sz="1500" u="sng" dirty="0" smtClean="0">
                <a:hlinkClick r:id="rId9"/>
              </a:rPr>
              <a:t>.</a:t>
            </a:r>
            <a:r>
              <a:rPr lang="en-US" sz="1500" u="sng" dirty="0" smtClean="0">
                <a:hlinkClick r:id="rId9"/>
              </a:rPr>
              <a:t>html</a:t>
            </a:r>
            <a:r>
              <a:rPr lang="el-GR" sz="1500" u="sng" dirty="0" smtClean="0">
                <a:hlinkClick r:id="rId9"/>
              </a:rPr>
              <a:t>?</a:t>
            </a:r>
            <a:r>
              <a:rPr lang="en-US" sz="1500" u="sng" dirty="0" smtClean="0">
                <a:hlinkClick r:id="rId9"/>
              </a:rPr>
              <a:t>highlight</a:t>
            </a:r>
            <a:r>
              <a:rPr lang="el-GR" sz="1500" u="sng" dirty="0" smtClean="0">
                <a:hlinkClick r:id="rId9"/>
              </a:rPr>
              <a:t>=</a:t>
            </a:r>
            <a:r>
              <a:rPr lang="en-US" sz="1500" u="sng" dirty="0" smtClean="0">
                <a:hlinkClick r:id="rId9"/>
              </a:rPr>
              <a:t>edges</a:t>
            </a:r>
            <a:r>
              <a:rPr lang="el-GR" sz="1500" u="sng" dirty="0" smtClean="0">
                <a:hlinkClick r:id="rId9"/>
              </a:rPr>
              <a:t>#</a:t>
            </a:r>
            <a:r>
              <a:rPr lang="en-US" sz="1500" u="sng" dirty="0" err="1" smtClean="0">
                <a:hlinkClick r:id="rId9"/>
              </a:rPr>
              <a:t>networkx</a:t>
            </a:r>
            <a:r>
              <a:rPr lang="el-GR" sz="1500" u="sng" dirty="0" smtClean="0">
                <a:hlinkClick r:id="rId9"/>
              </a:rPr>
              <a:t>.</a:t>
            </a:r>
            <a:r>
              <a:rPr lang="en-US" sz="1500" u="sng" dirty="0" smtClean="0">
                <a:hlinkClick r:id="rId9"/>
              </a:rPr>
              <a:t>Graph</a:t>
            </a:r>
            <a:r>
              <a:rPr lang="el-GR" sz="1500" u="sng" dirty="0" smtClean="0">
                <a:hlinkClick r:id="rId9"/>
              </a:rPr>
              <a:t>.</a:t>
            </a:r>
            <a:r>
              <a:rPr lang="en-US" sz="1500" u="sng" dirty="0" smtClean="0">
                <a:hlinkClick r:id="rId9"/>
              </a:rPr>
              <a:t>edges</a:t>
            </a:r>
            <a:endParaRPr lang="el-GR" sz="1500" dirty="0" smtClean="0"/>
          </a:p>
          <a:p>
            <a:r>
              <a:rPr lang="en-US" sz="1500" u="sng" dirty="0" smtClean="0">
                <a:hlinkClick r:id="rId10"/>
              </a:rPr>
              <a:t>https</a:t>
            </a:r>
            <a:r>
              <a:rPr lang="el-GR" sz="1500" u="sng" dirty="0" smtClean="0">
                <a:hlinkClick r:id="rId10"/>
              </a:rPr>
              <a:t>://</a:t>
            </a:r>
            <a:r>
              <a:rPr lang="en-US" sz="1500" u="sng" dirty="0" err="1" smtClean="0">
                <a:hlinkClick r:id="rId10"/>
              </a:rPr>
              <a:t>networkx</a:t>
            </a:r>
            <a:r>
              <a:rPr lang="el-GR" sz="1500" u="sng" dirty="0" smtClean="0">
                <a:hlinkClick r:id="rId10"/>
              </a:rPr>
              <a:t>.</a:t>
            </a:r>
            <a:r>
              <a:rPr lang="en-US" sz="1500" u="sng" dirty="0" err="1" smtClean="0">
                <a:hlinkClick r:id="rId10"/>
              </a:rPr>
              <a:t>github</a:t>
            </a:r>
            <a:r>
              <a:rPr lang="el-GR" sz="1500" u="sng" dirty="0" smtClean="0">
                <a:hlinkClick r:id="rId10"/>
              </a:rPr>
              <a:t>.</a:t>
            </a:r>
            <a:r>
              <a:rPr lang="en-US" sz="1500" u="sng" dirty="0" err="1" smtClean="0">
                <a:hlinkClick r:id="rId10"/>
              </a:rPr>
              <a:t>io</a:t>
            </a:r>
            <a:r>
              <a:rPr lang="el-GR" sz="1500" u="sng" dirty="0" smtClean="0">
                <a:hlinkClick r:id="rId10"/>
              </a:rPr>
              <a:t>/</a:t>
            </a:r>
            <a:r>
              <a:rPr lang="en-US" sz="1500" u="sng" dirty="0" smtClean="0">
                <a:hlinkClick r:id="rId10"/>
              </a:rPr>
              <a:t>documentation</a:t>
            </a:r>
            <a:r>
              <a:rPr lang="el-GR" sz="1500" u="sng" dirty="0" smtClean="0">
                <a:hlinkClick r:id="rId10"/>
              </a:rPr>
              <a:t>/</a:t>
            </a:r>
            <a:r>
              <a:rPr lang="en-US" sz="1500" u="sng" dirty="0" smtClean="0">
                <a:hlinkClick r:id="rId10"/>
              </a:rPr>
              <a:t>stable</a:t>
            </a:r>
            <a:r>
              <a:rPr lang="el-GR" sz="1500" u="sng" dirty="0" smtClean="0">
                <a:hlinkClick r:id="rId10"/>
              </a:rPr>
              <a:t>/</a:t>
            </a:r>
            <a:r>
              <a:rPr lang="en-US" sz="1500" u="sng" dirty="0" smtClean="0">
                <a:hlinkClick r:id="rId10"/>
              </a:rPr>
              <a:t>auto</a:t>
            </a:r>
            <a:r>
              <a:rPr lang="el-GR" sz="1500" u="sng" dirty="0" smtClean="0">
                <a:hlinkClick r:id="rId10"/>
              </a:rPr>
              <a:t>_</a:t>
            </a:r>
            <a:r>
              <a:rPr lang="en-US" sz="1500" u="sng" dirty="0" smtClean="0">
                <a:hlinkClick r:id="rId10"/>
              </a:rPr>
              <a:t>examples</a:t>
            </a:r>
            <a:r>
              <a:rPr lang="el-GR" sz="1500" u="sng" dirty="0" smtClean="0">
                <a:hlinkClick r:id="rId10"/>
              </a:rPr>
              <a:t>/</a:t>
            </a:r>
            <a:r>
              <a:rPr lang="en-US" sz="1500" u="sng" dirty="0" smtClean="0">
                <a:hlinkClick r:id="rId10"/>
              </a:rPr>
              <a:t>drawing</a:t>
            </a:r>
            <a:r>
              <a:rPr lang="el-GR" sz="1500" u="sng" dirty="0" smtClean="0">
                <a:hlinkClick r:id="rId10"/>
              </a:rPr>
              <a:t>/</a:t>
            </a:r>
            <a:r>
              <a:rPr lang="en-US" sz="1500" u="sng" dirty="0" smtClean="0">
                <a:hlinkClick r:id="rId10"/>
              </a:rPr>
              <a:t>plot</a:t>
            </a:r>
            <a:r>
              <a:rPr lang="el-GR" sz="1500" u="sng" dirty="0" smtClean="0">
                <a:hlinkClick r:id="rId10"/>
              </a:rPr>
              <a:t>_</a:t>
            </a:r>
            <a:r>
              <a:rPr lang="en-US" sz="1500" u="sng" dirty="0" smtClean="0">
                <a:hlinkClick r:id="rId10"/>
              </a:rPr>
              <a:t>labels</a:t>
            </a:r>
            <a:r>
              <a:rPr lang="el-GR" sz="1500" u="sng" dirty="0" smtClean="0">
                <a:hlinkClick r:id="rId10"/>
              </a:rPr>
              <a:t>_</a:t>
            </a:r>
            <a:r>
              <a:rPr lang="en-US" sz="1500" u="sng" dirty="0" smtClean="0">
                <a:hlinkClick r:id="rId10"/>
              </a:rPr>
              <a:t>and</a:t>
            </a:r>
            <a:r>
              <a:rPr lang="el-GR" sz="1500" u="sng" dirty="0" smtClean="0">
                <a:hlinkClick r:id="rId10"/>
              </a:rPr>
              <a:t>_</a:t>
            </a:r>
            <a:r>
              <a:rPr lang="en-US" sz="1500" u="sng" dirty="0" smtClean="0">
                <a:hlinkClick r:id="rId10"/>
              </a:rPr>
              <a:t>colors</a:t>
            </a:r>
            <a:r>
              <a:rPr lang="el-GR" sz="1500" u="sng" dirty="0" smtClean="0">
                <a:hlinkClick r:id="rId10"/>
              </a:rPr>
              <a:t>.</a:t>
            </a:r>
            <a:r>
              <a:rPr lang="en-US" sz="1500" u="sng" dirty="0" smtClean="0">
                <a:hlinkClick r:id="rId10"/>
              </a:rPr>
              <a:t>html</a:t>
            </a:r>
            <a:r>
              <a:rPr lang="el-GR" sz="1500" u="sng" dirty="0" smtClean="0">
                <a:hlinkClick r:id="rId10"/>
              </a:rPr>
              <a:t>?</a:t>
            </a:r>
            <a:r>
              <a:rPr lang="en-US" sz="1500" u="sng" dirty="0" smtClean="0">
                <a:hlinkClick r:id="rId10"/>
              </a:rPr>
              <a:t>highlight</a:t>
            </a:r>
            <a:r>
              <a:rPr lang="el-GR" sz="1500" u="sng" dirty="0" smtClean="0">
                <a:hlinkClick r:id="rId10"/>
              </a:rPr>
              <a:t>=</a:t>
            </a:r>
            <a:r>
              <a:rPr lang="en-US" sz="1500" u="sng" dirty="0" err="1" smtClean="0">
                <a:hlinkClick r:id="rId11"/>
              </a:rPr>
              <a:t>nodelist</a:t>
            </a:r>
            <a:endParaRPr lang="el-GR" sz="1500" dirty="0" smtClean="0"/>
          </a:p>
          <a:p>
            <a:r>
              <a:rPr lang="en-US" sz="1500" u="sng" dirty="0" smtClean="0">
                <a:hlinkClick r:id="rId12"/>
              </a:rPr>
              <a:t>https</a:t>
            </a:r>
            <a:r>
              <a:rPr lang="el-GR" sz="1500" u="sng" dirty="0" smtClean="0">
                <a:hlinkClick r:id="rId12"/>
              </a:rPr>
              <a:t>://</a:t>
            </a:r>
            <a:r>
              <a:rPr lang="en-US" sz="1500" u="sng" dirty="0" err="1" smtClean="0">
                <a:hlinkClick r:id="rId12"/>
              </a:rPr>
              <a:t>networkx</a:t>
            </a:r>
            <a:r>
              <a:rPr lang="el-GR" sz="1500" u="sng" dirty="0" smtClean="0">
                <a:hlinkClick r:id="rId12"/>
              </a:rPr>
              <a:t>.</a:t>
            </a:r>
            <a:r>
              <a:rPr lang="en-US" sz="1500" u="sng" dirty="0" err="1" smtClean="0">
                <a:hlinkClick r:id="rId12"/>
              </a:rPr>
              <a:t>github</a:t>
            </a:r>
            <a:r>
              <a:rPr lang="el-GR" sz="1500" u="sng" dirty="0" smtClean="0">
                <a:hlinkClick r:id="rId12"/>
              </a:rPr>
              <a:t>.</a:t>
            </a:r>
            <a:r>
              <a:rPr lang="en-US" sz="1500" u="sng" dirty="0" err="1" smtClean="0">
                <a:hlinkClick r:id="rId12"/>
              </a:rPr>
              <a:t>io</a:t>
            </a:r>
            <a:r>
              <a:rPr lang="el-GR" sz="1500" u="sng" dirty="0" smtClean="0">
                <a:hlinkClick r:id="rId12"/>
              </a:rPr>
              <a:t>/</a:t>
            </a:r>
            <a:r>
              <a:rPr lang="en-US" sz="1500" u="sng" dirty="0" smtClean="0">
                <a:hlinkClick r:id="rId12"/>
              </a:rPr>
              <a:t>documentation</a:t>
            </a:r>
            <a:r>
              <a:rPr lang="el-GR" sz="1500" u="sng" dirty="0" smtClean="0">
                <a:hlinkClick r:id="rId12"/>
              </a:rPr>
              <a:t>/</a:t>
            </a:r>
            <a:r>
              <a:rPr lang="en-US" sz="1500" u="sng" dirty="0" smtClean="0">
                <a:hlinkClick r:id="rId12"/>
              </a:rPr>
              <a:t>stable</a:t>
            </a:r>
            <a:r>
              <a:rPr lang="el-GR" sz="1500" u="sng" dirty="0" smtClean="0">
                <a:hlinkClick r:id="rId12"/>
              </a:rPr>
              <a:t>/</a:t>
            </a:r>
            <a:r>
              <a:rPr lang="en-US" sz="1500" u="sng" dirty="0" smtClean="0">
                <a:hlinkClick r:id="rId12"/>
              </a:rPr>
              <a:t>reference</a:t>
            </a:r>
            <a:r>
              <a:rPr lang="el-GR" sz="1500" u="sng" dirty="0" smtClean="0">
                <a:hlinkClick r:id="rId12"/>
              </a:rPr>
              <a:t>/</a:t>
            </a:r>
            <a:r>
              <a:rPr lang="en-US" sz="1500" u="sng" dirty="0" smtClean="0">
                <a:hlinkClick r:id="rId12"/>
              </a:rPr>
              <a:t>generated</a:t>
            </a:r>
            <a:r>
              <a:rPr lang="el-GR" sz="1500" u="sng" dirty="0" smtClean="0">
                <a:hlinkClick r:id="rId12"/>
              </a:rPr>
              <a:t>/</a:t>
            </a:r>
            <a:r>
              <a:rPr lang="en-US" sz="1500" u="sng" dirty="0" err="1" smtClean="0">
                <a:hlinkClick r:id="rId12"/>
              </a:rPr>
              <a:t>networkx</a:t>
            </a:r>
            <a:r>
              <a:rPr lang="el-GR" sz="1500" u="sng" dirty="0" smtClean="0">
                <a:hlinkClick r:id="rId12"/>
              </a:rPr>
              <a:t>.</a:t>
            </a:r>
            <a:r>
              <a:rPr lang="en-US" sz="1500" u="sng" dirty="0" smtClean="0">
                <a:hlinkClick r:id="rId12"/>
              </a:rPr>
              <a:t>drawing</a:t>
            </a:r>
            <a:r>
              <a:rPr lang="el-GR" sz="1500" u="sng" dirty="0" smtClean="0">
                <a:hlinkClick r:id="rId12"/>
              </a:rPr>
              <a:t>.</a:t>
            </a:r>
            <a:r>
              <a:rPr lang="en-US" sz="1500" u="sng" dirty="0" err="1" smtClean="0">
                <a:hlinkClick r:id="rId12"/>
              </a:rPr>
              <a:t>nx</a:t>
            </a:r>
            <a:r>
              <a:rPr lang="el-GR" sz="1500" u="sng" dirty="0" smtClean="0">
                <a:hlinkClick r:id="rId12"/>
              </a:rPr>
              <a:t>_</a:t>
            </a:r>
            <a:r>
              <a:rPr lang="en-US" sz="1500" u="sng" dirty="0" err="1" smtClean="0">
                <a:hlinkClick r:id="rId12"/>
              </a:rPr>
              <a:t>pylab</a:t>
            </a:r>
            <a:r>
              <a:rPr lang="el-GR" sz="1500" u="sng" dirty="0" smtClean="0">
                <a:hlinkClick r:id="rId12"/>
              </a:rPr>
              <a:t>.</a:t>
            </a:r>
            <a:r>
              <a:rPr lang="en-US" sz="1500" u="sng" dirty="0" smtClean="0">
                <a:hlinkClick r:id="rId12"/>
              </a:rPr>
              <a:t>draw</a:t>
            </a:r>
            <a:r>
              <a:rPr lang="el-GR" sz="1500" u="sng" dirty="0" smtClean="0">
                <a:hlinkClick r:id="rId12"/>
              </a:rPr>
              <a:t>_</a:t>
            </a:r>
            <a:r>
              <a:rPr lang="en-US" sz="1500" u="sng" dirty="0" err="1" smtClean="0">
                <a:hlinkClick r:id="rId12"/>
              </a:rPr>
              <a:t>networkx</a:t>
            </a:r>
            <a:r>
              <a:rPr lang="el-GR" sz="1500" u="sng" dirty="0" smtClean="0">
                <a:hlinkClick r:id="rId12"/>
              </a:rPr>
              <a:t>.</a:t>
            </a:r>
            <a:r>
              <a:rPr lang="en-US" sz="1500" u="sng" dirty="0" smtClean="0">
                <a:hlinkClick r:id="rId12"/>
              </a:rPr>
              <a:t>html</a:t>
            </a:r>
            <a:r>
              <a:rPr lang="el-GR" sz="1500" u="sng" dirty="0" smtClean="0">
                <a:hlinkClick r:id="rId12"/>
              </a:rPr>
              <a:t>?</a:t>
            </a:r>
            <a:r>
              <a:rPr lang="en-US" sz="1500" u="sng" dirty="0" smtClean="0">
                <a:hlinkClick r:id="rId12"/>
              </a:rPr>
              <a:t>highlight</a:t>
            </a:r>
            <a:r>
              <a:rPr lang="el-GR" sz="1500" u="sng" dirty="0" smtClean="0">
                <a:hlinkClick r:id="rId12"/>
              </a:rPr>
              <a:t>=</a:t>
            </a:r>
            <a:r>
              <a:rPr lang="en-US" sz="1500" u="sng" dirty="0" err="1" smtClean="0">
                <a:hlinkClick r:id="rId13"/>
              </a:rPr>
              <a:t>nodelist</a:t>
            </a:r>
            <a:endParaRPr lang="el-GR" sz="1500" dirty="0" smtClean="0"/>
          </a:p>
          <a:p>
            <a:r>
              <a:rPr lang="en-US" sz="1500" u="sng" dirty="0" smtClean="0">
                <a:hlinkClick r:id="rId14"/>
              </a:rPr>
              <a:t>https</a:t>
            </a:r>
            <a:r>
              <a:rPr lang="el-GR" sz="1500" u="sng" dirty="0" smtClean="0">
                <a:hlinkClick r:id="rId14"/>
              </a:rPr>
              <a:t>://</a:t>
            </a:r>
            <a:r>
              <a:rPr lang="en-US" sz="1500" u="sng" dirty="0" err="1" smtClean="0">
                <a:hlinkClick r:id="rId14"/>
              </a:rPr>
              <a:t>matplotlib</a:t>
            </a:r>
            <a:r>
              <a:rPr lang="el-GR" sz="1500" u="sng" dirty="0" smtClean="0">
                <a:hlinkClick r:id="rId14"/>
              </a:rPr>
              <a:t>.</a:t>
            </a:r>
            <a:r>
              <a:rPr lang="en-US" sz="1500" u="sng" dirty="0" smtClean="0">
                <a:hlinkClick r:id="rId14"/>
              </a:rPr>
              <a:t>org</a:t>
            </a:r>
            <a:r>
              <a:rPr lang="el-GR" sz="1500" u="sng" dirty="0" smtClean="0">
                <a:hlinkClick r:id="rId14"/>
              </a:rPr>
              <a:t>/</a:t>
            </a:r>
            <a:r>
              <a:rPr lang="en-US" sz="1500" u="sng" dirty="0" err="1" smtClean="0">
                <a:hlinkClick r:id="rId14"/>
              </a:rPr>
              <a:t>api</a:t>
            </a:r>
            <a:r>
              <a:rPr lang="el-GR" sz="1500" u="sng" dirty="0" smtClean="0">
                <a:hlinkClick r:id="rId14"/>
              </a:rPr>
              <a:t>/_</a:t>
            </a:r>
            <a:r>
              <a:rPr lang="en-US" sz="1500" u="sng" dirty="0" smtClean="0">
                <a:hlinkClick r:id="rId14"/>
              </a:rPr>
              <a:t>as</a:t>
            </a:r>
            <a:r>
              <a:rPr lang="el-GR" sz="1500" u="sng" dirty="0" smtClean="0">
                <a:hlinkClick r:id="rId14"/>
              </a:rPr>
              <a:t>_</a:t>
            </a:r>
            <a:r>
              <a:rPr lang="en-US" sz="1500" u="sng" dirty="0" smtClean="0">
                <a:hlinkClick r:id="rId14"/>
              </a:rPr>
              <a:t>gen</a:t>
            </a:r>
            <a:r>
              <a:rPr lang="el-GR" sz="1500" u="sng" dirty="0" smtClean="0">
                <a:hlinkClick r:id="rId14"/>
              </a:rPr>
              <a:t>/</a:t>
            </a:r>
            <a:r>
              <a:rPr lang="en-US" sz="1500" u="sng" dirty="0" err="1" smtClean="0">
                <a:hlinkClick r:id="rId14"/>
              </a:rPr>
              <a:t>matplotlib</a:t>
            </a:r>
            <a:r>
              <a:rPr lang="el-GR" sz="1500" u="sng" dirty="0" smtClean="0">
                <a:hlinkClick r:id="rId14"/>
              </a:rPr>
              <a:t>.</a:t>
            </a:r>
            <a:r>
              <a:rPr lang="en-US" sz="1500" u="sng" dirty="0" err="1" smtClean="0">
                <a:hlinkClick r:id="rId14"/>
              </a:rPr>
              <a:t>pyplot</a:t>
            </a:r>
            <a:r>
              <a:rPr lang="el-GR" sz="1500" u="sng" dirty="0" smtClean="0">
                <a:hlinkClick r:id="rId14"/>
              </a:rPr>
              <a:t>.</a:t>
            </a:r>
            <a:r>
              <a:rPr lang="en-US" sz="1500" u="sng" dirty="0" smtClean="0">
                <a:hlinkClick r:id="rId14"/>
              </a:rPr>
              <a:t>text</a:t>
            </a:r>
            <a:r>
              <a:rPr lang="el-GR" sz="1500" u="sng" dirty="0" smtClean="0">
                <a:hlinkClick r:id="rId14"/>
              </a:rPr>
              <a:t>.</a:t>
            </a:r>
            <a:r>
              <a:rPr lang="en-US" sz="1500" u="sng" dirty="0" smtClean="0">
                <a:hlinkClick r:id="rId14"/>
              </a:rPr>
              <a:t>html</a:t>
            </a:r>
            <a:r>
              <a:rPr lang="el-GR" sz="1500" u="sng" dirty="0" smtClean="0">
                <a:hlinkClick r:id="rId14"/>
              </a:rPr>
              <a:t>?</a:t>
            </a:r>
            <a:r>
              <a:rPr lang="en-US" sz="1500" u="sng" dirty="0" smtClean="0">
                <a:hlinkClick r:id="rId14"/>
              </a:rPr>
              <a:t>highlight</a:t>
            </a:r>
            <a:r>
              <a:rPr lang="el-GR" sz="1500" u="sng" dirty="0" smtClean="0">
                <a:hlinkClick r:id="rId14"/>
              </a:rPr>
              <a:t>=</a:t>
            </a:r>
            <a:r>
              <a:rPr lang="en-US" sz="1500" u="sng" dirty="0" smtClean="0">
                <a:hlinkClick r:id="rId14"/>
              </a:rPr>
              <a:t>text</a:t>
            </a:r>
            <a:r>
              <a:rPr lang="el-GR" sz="1500" u="sng" dirty="0" smtClean="0">
                <a:hlinkClick r:id="rId14"/>
              </a:rPr>
              <a:t>#</a:t>
            </a:r>
            <a:r>
              <a:rPr lang="en-US" sz="1500" u="sng" dirty="0" err="1" smtClean="0">
                <a:hlinkClick r:id="rId14"/>
              </a:rPr>
              <a:t>matplotlib</a:t>
            </a:r>
            <a:r>
              <a:rPr lang="el-GR" sz="1500" u="sng" dirty="0" smtClean="0">
                <a:hlinkClick r:id="rId14"/>
              </a:rPr>
              <a:t>.</a:t>
            </a:r>
            <a:r>
              <a:rPr lang="en-US" sz="1500" u="sng" dirty="0" err="1" smtClean="0">
                <a:hlinkClick r:id="rId14"/>
              </a:rPr>
              <a:t>pyplot</a:t>
            </a:r>
            <a:r>
              <a:rPr lang="el-GR" sz="1500" u="sng" dirty="0" smtClean="0">
                <a:hlinkClick r:id="rId14"/>
              </a:rPr>
              <a:t>.</a:t>
            </a:r>
            <a:r>
              <a:rPr lang="en-US" sz="1500" u="sng" dirty="0" smtClean="0">
                <a:hlinkClick r:id="rId14"/>
              </a:rPr>
              <a:t>text</a:t>
            </a:r>
            <a:endParaRPr lang="el-GR" sz="1500" dirty="0" smtClean="0"/>
          </a:p>
          <a:p>
            <a:r>
              <a:rPr lang="en-US" sz="1500" u="sng" dirty="0" smtClean="0">
                <a:hlinkClick r:id="rId15"/>
              </a:rPr>
              <a:t>https</a:t>
            </a:r>
            <a:r>
              <a:rPr lang="el-GR" sz="1500" u="sng" dirty="0" smtClean="0">
                <a:hlinkClick r:id="rId15"/>
              </a:rPr>
              <a:t>://</a:t>
            </a:r>
            <a:r>
              <a:rPr lang="en-US" sz="1500" u="sng" dirty="0" err="1" smtClean="0">
                <a:hlinkClick r:id="rId15"/>
              </a:rPr>
              <a:t>matplotlib</a:t>
            </a:r>
            <a:r>
              <a:rPr lang="el-GR" sz="1500" u="sng" dirty="0" smtClean="0">
                <a:hlinkClick r:id="rId15"/>
              </a:rPr>
              <a:t>.</a:t>
            </a:r>
            <a:r>
              <a:rPr lang="en-US" sz="1500" u="sng" dirty="0" smtClean="0">
                <a:hlinkClick r:id="rId15"/>
              </a:rPr>
              <a:t>org</a:t>
            </a:r>
            <a:r>
              <a:rPr lang="el-GR" sz="1500" u="sng" dirty="0" smtClean="0">
                <a:hlinkClick r:id="rId15"/>
              </a:rPr>
              <a:t>/</a:t>
            </a:r>
            <a:r>
              <a:rPr lang="en-US" sz="1500" u="sng" dirty="0" err="1" smtClean="0">
                <a:hlinkClick r:id="rId15"/>
              </a:rPr>
              <a:t>api</a:t>
            </a:r>
            <a:r>
              <a:rPr lang="el-GR" sz="1500" u="sng" dirty="0" smtClean="0">
                <a:hlinkClick r:id="rId15"/>
              </a:rPr>
              <a:t>/_</a:t>
            </a:r>
            <a:r>
              <a:rPr lang="en-US" sz="1500" u="sng" dirty="0" smtClean="0">
                <a:hlinkClick r:id="rId15"/>
              </a:rPr>
              <a:t>as</a:t>
            </a:r>
            <a:r>
              <a:rPr lang="el-GR" sz="1500" u="sng" dirty="0" smtClean="0">
                <a:hlinkClick r:id="rId15"/>
              </a:rPr>
              <a:t>_</a:t>
            </a:r>
            <a:r>
              <a:rPr lang="en-US" sz="1500" u="sng" dirty="0" smtClean="0">
                <a:hlinkClick r:id="rId15"/>
              </a:rPr>
              <a:t>gen</a:t>
            </a:r>
            <a:r>
              <a:rPr lang="el-GR" sz="1500" u="sng" dirty="0" smtClean="0">
                <a:hlinkClick r:id="rId15"/>
              </a:rPr>
              <a:t>/</a:t>
            </a:r>
            <a:r>
              <a:rPr lang="en-US" sz="1500" u="sng" dirty="0" err="1" smtClean="0">
                <a:hlinkClick r:id="rId15"/>
              </a:rPr>
              <a:t>matplotlib</a:t>
            </a:r>
            <a:r>
              <a:rPr lang="el-GR" sz="1500" u="sng" dirty="0" smtClean="0">
                <a:hlinkClick r:id="rId15"/>
              </a:rPr>
              <a:t>.</a:t>
            </a:r>
            <a:r>
              <a:rPr lang="en-US" sz="1500" u="sng" dirty="0" err="1" smtClean="0">
                <a:hlinkClick r:id="rId15"/>
              </a:rPr>
              <a:t>pyplot</a:t>
            </a:r>
            <a:r>
              <a:rPr lang="el-GR" sz="1500" u="sng" dirty="0" smtClean="0">
                <a:hlinkClick r:id="rId15"/>
              </a:rPr>
              <a:t>.</a:t>
            </a:r>
            <a:r>
              <a:rPr lang="en-US" sz="1500" u="sng" dirty="0" smtClean="0">
                <a:hlinkClick r:id="rId15"/>
              </a:rPr>
              <a:t>axes</a:t>
            </a:r>
            <a:r>
              <a:rPr lang="el-GR" sz="1500" u="sng" dirty="0" smtClean="0">
                <a:hlinkClick r:id="rId15"/>
              </a:rPr>
              <a:t>.</a:t>
            </a:r>
            <a:r>
              <a:rPr lang="en-US" sz="1500" u="sng" dirty="0" smtClean="0">
                <a:hlinkClick r:id="rId15"/>
              </a:rPr>
              <a:t>html</a:t>
            </a:r>
            <a:r>
              <a:rPr lang="el-GR" sz="1500" u="sng" dirty="0" smtClean="0">
                <a:hlinkClick r:id="rId15"/>
              </a:rPr>
              <a:t>?</a:t>
            </a:r>
            <a:r>
              <a:rPr lang="en-US" sz="1500" u="sng" dirty="0" smtClean="0">
                <a:hlinkClick r:id="rId15"/>
              </a:rPr>
              <a:t>highlight</a:t>
            </a:r>
            <a:r>
              <a:rPr lang="el-GR" sz="1500" u="sng" dirty="0" smtClean="0">
                <a:hlinkClick r:id="rId15"/>
              </a:rPr>
              <a:t>=</a:t>
            </a:r>
            <a:r>
              <a:rPr lang="en-US" sz="1500" u="sng" dirty="0" smtClean="0">
                <a:hlinkClick r:id="rId15"/>
              </a:rPr>
              <a:t>axes</a:t>
            </a:r>
            <a:r>
              <a:rPr lang="el-GR" sz="1500" u="sng" dirty="0" smtClean="0">
                <a:hlinkClick r:id="rId15"/>
              </a:rPr>
              <a:t>#</a:t>
            </a:r>
            <a:r>
              <a:rPr lang="en-US" sz="1500" u="sng" dirty="0" err="1" smtClean="0">
                <a:hlinkClick r:id="rId15"/>
              </a:rPr>
              <a:t>matplotlib</a:t>
            </a:r>
            <a:r>
              <a:rPr lang="el-GR" sz="1500" u="sng" dirty="0" smtClean="0">
                <a:hlinkClick r:id="rId15"/>
              </a:rPr>
              <a:t>.</a:t>
            </a:r>
            <a:r>
              <a:rPr lang="en-US" sz="1500" u="sng" dirty="0" err="1" smtClean="0">
                <a:hlinkClick r:id="rId15"/>
              </a:rPr>
              <a:t>pyplot</a:t>
            </a:r>
            <a:r>
              <a:rPr lang="el-GR" sz="1500" u="sng" dirty="0" smtClean="0">
                <a:hlinkClick r:id="rId15"/>
              </a:rPr>
              <a:t>.</a:t>
            </a:r>
            <a:r>
              <a:rPr lang="en-US" sz="1500" u="sng" dirty="0" smtClean="0">
                <a:hlinkClick r:id="rId15"/>
              </a:rPr>
              <a:t>axes</a:t>
            </a:r>
            <a:endParaRPr lang="el-GR" sz="1500" dirty="0" smtClean="0"/>
          </a:p>
          <a:p>
            <a:r>
              <a:rPr lang="en-US" sz="1500" u="sng" dirty="0" smtClean="0">
                <a:hlinkClick r:id="rId16"/>
              </a:rPr>
              <a:t>https</a:t>
            </a:r>
            <a:r>
              <a:rPr lang="el-GR" sz="1500" u="sng" dirty="0" smtClean="0">
                <a:hlinkClick r:id="rId16"/>
              </a:rPr>
              <a:t>://</a:t>
            </a:r>
            <a:r>
              <a:rPr lang="en-US" sz="1500" u="sng" dirty="0" smtClean="0">
                <a:hlinkClick r:id="rId16"/>
              </a:rPr>
              <a:t>www</a:t>
            </a:r>
            <a:r>
              <a:rPr lang="el-GR" sz="1500" u="sng" dirty="0" smtClean="0">
                <a:hlinkClick r:id="rId16"/>
              </a:rPr>
              <a:t>.</a:t>
            </a:r>
            <a:r>
              <a:rPr lang="en-US" sz="1500" u="sng" dirty="0" err="1" smtClean="0">
                <a:hlinkClick r:id="rId16"/>
              </a:rPr>
              <a:t>linkedin</a:t>
            </a:r>
            <a:r>
              <a:rPr lang="el-GR" sz="1500" u="sng" dirty="0" smtClean="0">
                <a:hlinkClick r:id="rId16"/>
              </a:rPr>
              <a:t>.</a:t>
            </a:r>
            <a:r>
              <a:rPr lang="en-US" sz="1500" u="sng" dirty="0" smtClean="0">
                <a:hlinkClick r:id="rId16"/>
              </a:rPr>
              <a:t>com</a:t>
            </a:r>
            <a:r>
              <a:rPr lang="el-GR" sz="1500" u="sng" dirty="0" smtClean="0">
                <a:hlinkClick r:id="rId16"/>
              </a:rPr>
              <a:t>/</a:t>
            </a:r>
            <a:r>
              <a:rPr lang="en-US" sz="1500" u="sng" dirty="0" smtClean="0">
                <a:hlinkClick r:id="rId16"/>
              </a:rPr>
              <a:t>pulse</a:t>
            </a:r>
            <a:r>
              <a:rPr lang="el-GR" sz="1500" u="sng" dirty="0" smtClean="0">
                <a:hlinkClick r:id="rId16"/>
              </a:rPr>
              <a:t>/</a:t>
            </a:r>
            <a:r>
              <a:rPr lang="en-US" sz="1500" u="sng" dirty="0" smtClean="0">
                <a:hlinkClick r:id="rId16"/>
              </a:rPr>
              <a:t>graphs</a:t>
            </a:r>
            <a:r>
              <a:rPr lang="el-GR" sz="1500" u="sng" dirty="0" smtClean="0">
                <a:hlinkClick r:id="rId16"/>
              </a:rPr>
              <a:t>-</a:t>
            </a:r>
            <a:r>
              <a:rPr lang="en-US" sz="1500" u="sng" dirty="0" smtClean="0">
                <a:hlinkClick r:id="rId16"/>
              </a:rPr>
              <a:t>python</a:t>
            </a:r>
            <a:r>
              <a:rPr lang="el-GR" sz="1500" u="sng" dirty="0" smtClean="0">
                <a:hlinkClick r:id="rId16"/>
              </a:rPr>
              <a:t>-</a:t>
            </a:r>
            <a:r>
              <a:rPr lang="en-US" sz="1500" u="sng" dirty="0" err="1" smtClean="0">
                <a:hlinkClick r:id="rId16"/>
              </a:rPr>
              <a:t>dfs</a:t>
            </a:r>
            <a:r>
              <a:rPr lang="el-GR" sz="1500" u="sng" dirty="0" smtClean="0">
                <a:hlinkClick r:id="rId16"/>
              </a:rPr>
              <a:t>-</a:t>
            </a:r>
            <a:r>
              <a:rPr lang="en-US" sz="1500" u="sng" dirty="0" err="1" smtClean="0">
                <a:hlinkClick r:id="rId16"/>
              </a:rPr>
              <a:t>henrique</a:t>
            </a:r>
            <a:r>
              <a:rPr lang="el-GR" sz="1500" u="sng" dirty="0" smtClean="0">
                <a:hlinkClick r:id="rId16"/>
              </a:rPr>
              <a:t>-</a:t>
            </a:r>
            <a:r>
              <a:rPr lang="en-US" sz="1500" u="sng" dirty="0" err="1" smtClean="0">
                <a:hlinkClick r:id="rId16"/>
              </a:rPr>
              <a:t>gabriel</a:t>
            </a:r>
            <a:r>
              <a:rPr lang="el-GR" sz="1500" u="sng" dirty="0" smtClean="0">
                <a:hlinkClick r:id="rId16"/>
              </a:rPr>
              <a:t>-</a:t>
            </a:r>
            <a:r>
              <a:rPr lang="en-US" sz="1500" u="sng" dirty="0" err="1" smtClean="0">
                <a:hlinkClick r:id="rId16"/>
              </a:rPr>
              <a:t>gularte</a:t>
            </a:r>
            <a:r>
              <a:rPr lang="el-GR" sz="1500" u="sng" dirty="0" smtClean="0">
                <a:hlinkClick r:id="rId16"/>
              </a:rPr>
              <a:t>-</a:t>
            </a:r>
            <a:r>
              <a:rPr lang="en-US" sz="1500" u="sng" dirty="0" err="1" smtClean="0">
                <a:hlinkClick r:id="rId16"/>
              </a:rPr>
              <a:t>pereira</a:t>
            </a:r>
            <a:r>
              <a:rPr lang="el-GR" sz="1500" u="sng" dirty="0" smtClean="0">
                <a:hlinkClick r:id="rId16"/>
              </a:rPr>
              <a:t>/</a:t>
            </a:r>
            <a:endParaRPr lang="el-GR" sz="1500" dirty="0" smtClean="0"/>
          </a:p>
          <a:p>
            <a:r>
              <a:rPr lang="en-US" sz="1500" u="sng" dirty="0" smtClean="0">
                <a:hlinkClick r:id="rId17"/>
              </a:rPr>
              <a:t>https</a:t>
            </a:r>
            <a:r>
              <a:rPr lang="el-GR" sz="1500" u="sng" dirty="0" smtClean="0">
                <a:hlinkClick r:id="rId17"/>
              </a:rPr>
              <a:t>://</a:t>
            </a:r>
            <a:r>
              <a:rPr lang="en-US" sz="1500" u="sng" dirty="0" smtClean="0">
                <a:hlinkClick r:id="rId17"/>
              </a:rPr>
              <a:t>medium</a:t>
            </a:r>
            <a:r>
              <a:rPr lang="el-GR" sz="1500" u="sng" dirty="0" smtClean="0">
                <a:hlinkClick r:id="rId17"/>
              </a:rPr>
              <a:t>.</a:t>
            </a:r>
            <a:r>
              <a:rPr lang="en-US" sz="1500" u="sng" dirty="0" smtClean="0">
                <a:hlinkClick r:id="rId17"/>
              </a:rPr>
              <a:t>com</a:t>
            </a:r>
            <a:r>
              <a:rPr lang="el-GR" sz="1500" u="sng" dirty="0" smtClean="0">
                <a:hlinkClick r:id="rId17"/>
              </a:rPr>
              <a:t>/</a:t>
            </a:r>
            <a:r>
              <a:rPr lang="en-US" sz="1500" u="sng" dirty="0" err="1" smtClean="0">
                <a:hlinkClick r:id="rId17"/>
              </a:rPr>
              <a:t>basecs</a:t>
            </a:r>
            <a:r>
              <a:rPr lang="el-GR" sz="1500" u="sng" dirty="0" smtClean="0">
                <a:hlinkClick r:id="rId17"/>
              </a:rPr>
              <a:t>/</a:t>
            </a:r>
            <a:r>
              <a:rPr lang="en-US" sz="1500" u="sng" dirty="0" smtClean="0">
                <a:hlinkClick r:id="rId17"/>
              </a:rPr>
              <a:t>from</a:t>
            </a:r>
            <a:r>
              <a:rPr lang="el-GR" sz="1500" u="sng" dirty="0" smtClean="0">
                <a:hlinkClick r:id="rId17"/>
              </a:rPr>
              <a:t>-</a:t>
            </a:r>
            <a:r>
              <a:rPr lang="en-US" sz="1500" u="sng" dirty="0" smtClean="0">
                <a:hlinkClick r:id="rId17"/>
              </a:rPr>
              <a:t>theory</a:t>
            </a:r>
            <a:r>
              <a:rPr lang="el-GR" sz="1500" u="sng" dirty="0" smtClean="0">
                <a:hlinkClick r:id="rId17"/>
              </a:rPr>
              <a:t>-</a:t>
            </a:r>
            <a:r>
              <a:rPr lang="en-US" sz="1500" u="sng" dirty="0" smtClean="0">
                <a:hlinkClick r:id="rId17"/>
              </a:rPr>
              <a:t>to</a:t>
            </a:r>
            <a:r>
              <a:rPr lang="el-GR" sz="1500" u="sng" dirty="0" smtClean="0">
                <a:hlinkClick r:id="rId17"/>
              </a:rPr>
              <a:t>-</a:t>
            </a:r>
            <a:r>
              <a:rPr lang="en-US" sz="1500" u="sng" dirty="0" smtClean="0">
                <a:hlinkClick r:id="rId17"/>
              </a:rPr>
              <a:t>practice</a:t>
            </a:r>
            <a:r>
              <a:rPr lang="el-GR" sz="1500" u="sng" dirty="0" smtClean="0">
                <a:hlinkClick r:id="rId17"/>
              </a:rPr>
              <a:t>-</a:t>
            </a:r>
            <a:r>
              <a:rPr lang="en-US" sz="1500" u="sng" dirty="0" smtClean="0">
                <a:hlinkClick r:id="rId17"/>
              </a:rPr>
              <a:t>representing</a:t>
            </a:r>
            <a:r>
              <a:rPr lang="el-GR" sz="1500" u="sng" dirty="0" smtClean="0">
                <a:hlinkClick r:id="rId17"/>
              </a:rPr>
              <a:t>-</a:t>
            </a:r>
            <a:r>
              <a:rPr lang="en-US" sz="1500" u="sng" dirty="0" smtClean="0">
                <a:hlinkClick r:id="rId17"/>
              </a:rPr>
              <a:t>graphs</a:t>
            </a:r>
            <a:r>
              <a:rPr lang="el-GR" sz="1500" u="sng" dirty="0" smtClean="0">
                <a:hlinkClick r:id="rId17"/>
              </a:rPr>
              <a:t>-</a:t>
            </a:r>
            <a:r>
              <a:rPr lang="en-US" sz="1500" u="sng" dirty="0" err="1" smtClean="0">
                <a:hlinkClick r:id="rId17"/>
              </a:rPr>
              <a:t>cfd</a:t>
            </a:r>
            <a:r>
              <a:rPr lang="el-GR" sz="1500" u="sng" dirty="0" smtClean="0">
                <a:hlinkClick r:id="rId17"/>
              </a:rPr>
              <a:t>782</a:t>
            </a:r>
            <a:r>
              <a:rPr lang="en-US" sz="1500" u="sng" dirty="0" smtClean="0">
                <a:hlinkClick r:id="rId17"/>
              </a:rPr>
              <a:t>c</a:t>
            </a:r>
            <a:r>
              <a:rPr lang="el-GR" sz="1500" u="sng" dirty="0" smtClean="0">
                <a:hlinkClick r:id="rId17"/>
              </a:rPr>
              <a:t>5</a:t>
            </a:r>
            <a:r>
              <a:rPr lang="en-US" sz="1500" u="sng" dirty="0" smtClean="0">
                <a:hlinkClick r:id="rId17"/>
              </a:rPr>
              <a:t>be</a:t>
            </a:r>
            <a:r>
              <a:rPr lang="el-GR" sz="1500" u="sng" dirty="0" smtClean="0">
                <a:hlinkClick r:id="rId17"/>
              </a:rPr>
              <a:t>38</a:t>
            </a:r>
            <a:endParaRPr lang="el-GR" sz="1500" dirty="0" smtClean="0"/>
          </a:p>
          <a:p>
            <a:r>
              <a:rPr lang="en-US" sz="1500" u="sng" dirty="0" smtClean="0">
                <a:hlinkClick r:id="rId18"/>
              </a:rPr>
              <a:t>https</a:t>
            </a:r>
            <a:r>
              <a:rPr lang="el-GR" sz="1500" u="sng" dirty="0" smtClean="0">
                <a:hlinkClick r:id="rId18"/>
              </a:rPr>
              <a:t>://</a:t>
            </a:r>
            <a:r>
              <a:rPr lang="en-US" sz="1500" u="sng" dirty="0" smtClean="0">
                <a:hlinkClick r:id="rId18"/>
              </a:rPr>
              <a:t>www</a:t>
            </a:r>
            <a:r>
              <a:rPr lang="el-GR" sz="1500" u="sng" dirty="0" smtClean="0">
                <a:hlinkClick r:id="rId18"/>
              </a:rPr>
              <a:t>.</a:t>
            </a:r>
            <a:r>
              <a:rPr lang="en-US" sz="1500" u="sng" dirty="0" err="1" smtClean="0">
                <a:hlinkClick r:id="rId18"/>
              </a:rPr>
              <a:t>khanacademy</a:t>
            </a:r>
            <a:r>
              <a:rPr lang="el-GR" sz="1500" u="sng" dirty="0" smtClean="0">
                <a:hlinkClick r:id="rId18"/>
              </a:rPr>
              <a:t>.</a:t>
            </a:r>
            <a:r>
              <a:rPr lang="en-US" sz="1500" u="sng" dirty="0" smtClean="0">
                <a:hlinkClick r:id="rId18"/>
              </a:rPr>
              <a:t>org</a:t>
            </a:r>
            <a:r>
              <a:rPr lang="el-GR" sz="1500" u="sng" dirty="0" smtClean="0">
                <a:hlinkClick r:id="rId18"/>
              </a:rPr>
              <a:t>/</a:t>
            </a:r>
            <a:r>
              <a:rPr lang="en-US" sz="1500" u="sng" dirty="0" smtClean="0">
                <a:hlinkClick r:id="rId18"/>
              </a:rPr>
              <a:t>computing</a:t>
            </a:r>
            <a:r>
              <a:rPr lang="el-GR" sz="1500" u="sng" dirty="0" smtClean="0">
                <a:hlinkClick r:id="rId18"/>
              </a:rPr>
              <a:t>/</a:t>
            </a:r>
            <a:r>
              <a:rPr lang="en-US" sz="1500" u="sng" dirty="0" smtClean="0">
                <a:hlinkClick r:id="rId18"/>
              </a:rPr>
              <a:t>computer</a:t>
            </a:r>
            <a:r>
              <a:rPr lang="el-GR" sz="1500" u="sng" dirty="0" smtClean="0">
                <a:hlinkClick r:id="rId18"/>
              </a:rPr>
              <a:t>-</a:t>
            </a:r>
            <a:r>
              <a:rPr lang="en-US" sz="1500" u="sng" dirty="0" smtClean="0">
                <a:hlinkClick r:id="rId18"/>
              </a:rPr>
              <a:t>science</a:t>
            </a:r>
            <a:r>
              <a:rPr lang="el-GR" sz="1500" u="sng" dirty="0" smtClean="0">
                <a:hlinkClick r:id="rId18"/>
              </a:rPr>
              <a:t>/</a:t>
            </a:r>
            <a:r>
              <a:rPr lang="en-US" sz="1500" u="sng" dirty="0" smtClean="0">
                <a:hlinkClick r:id="rId18"/>
              </a:rPr>
              <a:t>algorithms</a:t>
            </a:r>
            <a:r>
              <a:rPr lang="el-GR" sz="1500" u="sng" dirty="0" smtClean="0">
                <a:hlinkClick r:id="rId18"/>
              </a:rPr>
              <a:t>/</a:t>
            </a:r>
            <a:r>
              <a:rPr lang="en-US" sz="1500" u="sng" dirty="0" smtClean="0">
                <a:hlinkClick r:id="rId18"/>
              </a:rPr>
              <a:t>breadth</a:t>
            </a:r>
            <a:r>
              <a:rPr lang="el-GR" sz="1500" u="sng" dirty="0" smtClean="0">
                <a:hlinkClick r:id="rId18"/>
              </a:rPr>
              <a:t>-</a:t>
            </a:r>
            <a:r>
              <a:rPr lang="en-US" sz="1500" u="sng" dirty="0" smtClean="0">
                <a:hlinkClick r:id="rId18"/>
              </a:rPr>
              <a:t>first</a:t>
            </a:r>
            <a:r>
              <a:rPr lang="el-GR" sz="1500" u="sng" dirty="0" smtClean="0">
                <a:hlinkClick r:id="rId18"/>
              </a:rPr>
              <a:t>-</a:t>
            </a:r>
            <a:r>
              <a:rPr lang="en-US" sz="1500" u="sng" dirty="0" smtClean="0">
                <a:hlinkClick r:id="rId18"/>
              </a:rPr>
              <a:t>search</a:t>
            </a:r>
            <a:r>
              <a:rPr lang="el-GR" sz="1500" u="sng" dirty="0" smtClean="0">
                <a:hlinkClick r:id="rId18"/>
              </a:rPr>
              <a:t>/</a:t>
            </a:r>
            <a:r>
              <a:rPr lang="en-US" sz="1500" u="sng" dirty="0" smtClean="0">
                <a:hlinkClick r:id="rId18"/>
              </a:rPr>
              <a:t>a</a:t>
            </a:r>
            <a:r>
              <a:rPr lang="el-GR" sz="1500" u="sng" dirty="0" smtClean="0">
                <a:hlinkClick r:id="rId18"/>
              </a:rPr>
              <a:t>/</a:t>
            </a:r>
            <a:r>
              <a:rPr lang="en-US" sz="1500" u="sng" dirty="0" smtClean="0">
                <a:hlinkClick r:id="rId18"/>
              </a:rPr>
              <a:t>breadth</a:t>
            </a:r>
            <a:r>
              <a:rPr lang="el-GR" sz="1500" u="sng" dirty="0" smtClean="0">
                <a:hlinkClick r:id="rId18"/>
              </a:rPr>
              <a:t>-</a:t>
            </a:r>
            <a:r>
              <a:rPr lang="en-US" sz="1500" u="sng" dirty="0" smtClean="0">
                <a:hlinkClick r:id="rId18"/>
              </a:rPr>
              <a:t>first</a:t>
            </a:r>
            <a:r>
              <a:rPr lang="el-GR" sz="1500" u="sng" dirty="0" smtClean="0">
                <a:hlinkClick r:id="rId18"/>
              </a:rPr>
              <a:t>-</a:t>
            </a:r>
            <a:r>
              <a:rPr lang="en-US" sz="1500" u="sng" dirty="0" smtClean="0">
                <a:hlinkClick r:id="rId18"/>
              </a:rPr>
              <a:t>search</a:t>
            </a:r>
            <a:r>
              <a:rPr lang="el-GR" sz="1500" u="sng" dirty="0" smtClean="0">
                <a:hlinkClick r:id="rId18"/>
              </a:rPr>
              <a:t>-</a:t>
            </a:r>
            <a:r>
              <a:rPr lang="en-US" sz="1500" u="sng" dirty="0" smtClean="0">
                <a:hlinkClick r:id="rId18"/>
              </a:rPr>
              <a:t>and</a:t>
            </a:r>
            <a:r>
              <a:rPr lang="el-GR" sz="1500" u="sng" dirty="0" smtClean="0">
                <a:hlinkClick r:id="rId18"/>
              </a:rPr>
              <a:t>-</a:t>
            </a:r>
            <a:r>
              <a:rPr lang="en-US" sz="1500" u="sng" dirty="0" smtClean="0">
                <a:hlinkClick r:id="rId18"/>
              </a:rPr>
              <a:t>its</a:t>
            </a:r>
            <a:r>
              <a:rPr lang="el-GR" sz="1500" u="sng" dirty="0" smtClean="0">
                <a:hlinkClick r:id="rId18"/>
              </a:rPr>
              <a:t>-</a:t>
            </a:r>
            <a:r>
              <a:rPr lang="en-US" sz="1500" u="sng" dirty="0" smtClean="0">
                <a:hlinkClick r:id="rId18"/>
              </a:rPr>
              <a:t>uses</a:t>
            </a:r>
            <a:endParaRPr lang="el-GR" sz="1500" dirty="0" smtClean="0"/>
          </a:p>
          <a:p>
            <a:r>
              <a:rPr lang="en-US" sz="1500" u="sng" dirty="0" smtClean="0">
                <a:hlinkClick r:id="rId19"/>
              </a:rPr>
              <a:t>https</a:t>
            </a:r>
            <a:r>
              <a:rPr lang="el-GR" sz="1500" u="sng" dirty="0" smtClean="0">
                <a:hlinkClick r:id="rId19"/>
              </a:rPr>
              <a:t>://</a:t>
            </a:r>
            <a:r>
              <a:rPr lang="en-US" sz="1500" u="sng" dirty="0" smtClean="0">
                <a:hlinkClick r:id="rId19"/>
              </a:rPr>
              <a:t>www</a:t>
            </a:r>
            <a:r>
              <a:rPr lang="el-GR" sz="1500" u="sng" dirty="0" smtClean="0">
                <a:hlinkClick r:id="rId19"/>
              </a:rPr>
              <a:t>.</a:t>
            </a:r>
            <a:r>
              <a:rPr lang="en-US" sz="1500" u="sng" dirty="0" err="1" smtClean="0">
                <a:hlinkClick r:id="rId19"/>
              </a:rPr>
              <a:t>khanacademy</a:t>
            </a:r>
            <a:r>
              <a:rPr lang="el-GR" sz="1500" u="sng" dirty="0" smtClean="0">
                <a:hlinkClick r:id="rId19"/>
              </a:rPr>
              <a:t>.</a:t>
            </a:r>
            <a:r>
              <a:rPr lang="en-US" sz="1500" u="sng" dirty="0" smtClean="0">
                <a:hlinkClick r:id="rId19"/>
              </a:rPr>
              <a:t>org</a:t>
            </a:r>
            <a:r>
              <a:rPr lang="el-GR" sz="1500" u="sng" dirty="0" smtClean="0">
                <a:hlinkClick r:id="rId19"/>
              </a:rPr>
              <a:t>/</a:t>
            </a:r>
            <a:r>
              <a:rPr lang="en-US" sz="1500" u="sng" dirty="0" smtClean="0">
                <a:hlinkClick r:id="rId19"/>
              </a:rPr>
              <a:t>computing</a:t>
            </a:r>
            <a:r>
              <a:rPr lang="el-GR" sz="1500" u="sng" dirty="0" smtClean="0">
                <a:hlinkClick r:id="rId19"/>
              </a:rPr>
              <a:t>/</a:t>
            </a:r>
            <a:r>
              <a:rPr lang="en-US" sz="1500" u="sng" dirty="0" smtClean="0">
                <a:hlinkClick r:id="rId19"/>
              </a:rPr>
              <a:t>computer</a:t>
            </a:r>
            <a:r>
              <a:rPr lang="el-GR" sz="1500" u="sng" dirty="0" smtClean="0">
                <a:hlinkClick r:id="rId19"/>
              </a:rPr>
              <a:t>-</a:t>
            </a:r>
            <a:r>
              <a:rPr lang="en-US" sz="1500" u="sng" dirty="0" smtClean="0">
                <a:hlinkClick r:id="rId19"/>
              </a:rPr>
              <a:t>science</a:t>
            </a:r>
            <a:r>
              <a:rPr lang="el-GR" sz="1500" u="sng" dirty="0" smtClean="0">
                <a:hlinkClick r:id="rId19"/>
              </a:rPr>
              <a:t>/</a:t>
            </a:r>
            <a:r>
              <a:rPr lang="en-US" sz="1500" u="sng" dirty="0" smtClean="0">
                <a:hlinkClick r:id="rId19"/>
              </a:rPr>
              <a:t>algorithms</a:t>
            </a:r>
            <a:r>
              <a:rPr lang="el-GR" sz="1500" u="sng" dirty="0" smtClean="0">
                <a:hlinkClick r:id="rId19"/>
              </a:rPr>
              <a:t>/</a:t>
            </a:r>
            <a:r>
              <a:rPr lang="en-US" sz="1500" u="sng" dirty="0" smtClean="0">
                <a:hlinkClick r:id="rId19"/>
              </a:rPr>
              <a:t>intro</a:t>
            </a:r>
            <a:r>
              <a:rPr lang="el-GR" sz="1500" u="sng" dirty="0" smtClean="0">
                <a:hlinkClick r:id="rId19"/>
              </a:rPr>
              <a:t>-</a:t>
            </a:r>
            <a:r>
              <a:rPr lang="en-US" sz="1500" u="sng" dirty="0" smtClean="0">
                <a:hlinkClick r:id="rId19"/>
              </a:rPr>
              <a:t>to</a:t>
            </a:r>
            <a:r>
              <a:rPr lang="el-GR" sz="1500" u="sng" dirty="0" smtClean="0">
                <a:hlinkClick r:id="rId19"/>
              </a:rPr>
              <a:t>-</a:t>
            </a:r>
            <a:r>
              <a:rPr lang="en-US" sz="1500" u="sng" dirty="0" smtClean="0">
                <a:hlinkClick r:id="rId19"/>
              </a:rPr>
              <a:t>algorithms</a:t>
            </a:r>
            <a:r>
              <a:rPr lang="el-GR" sz="1500" u="sng" dirty="0" smtClean="0">
                <a:hlinkClick r:id="rId19"/>
              </a:rPr>
              <a:t>/</a:t>
            </a:r>
            <a:r>
              <a:rPr lang="en-US" sz="1500" u="sng" dirty="0" smtClean="0">
                <a:hlinkClick r:id="rId19"/>
              </a:rPr>
              <a:t>a</a:t>
            </a:r>
            <a:r>
              <a:rPr lang="el-GR" sz="1500" u="sng" dirty="0" smtClean="0">
                <a:hlinkClick r:id="rId19"/>
              </a:rPr>
              <a:t>/</a:t>
            </a:r>
            <a:r>
              <a:rPr lang="en-US" sz="1500" u="sng" dirty="0" smtClean="0">
                <a:hlinkClick r:id="rId19"/>
              </a:rPr>
              <a:t>route</a:t>
            </a:r>
            <a:r>
              <a:rPr lang="el-GR" sz="1500" u="sng" dirty="0" smtClean="0">
                <a:hlinkClick r:id="rId19"/>
              </a:rPr>
              <a:t>-</a:t>
            </a:r>
            <a:r>
              <a:rPr lang="en-US" sz="1500" u="sng" dirty="0" smtClean="0">
                <a:hlinkClick r:id="rId19"/>
              </a:rPr>
              <a:t>finding</a:t>
            </a:r>
            <a:endParaRPr lang="el-GR" sz="1500" dirty="0"/>
          </a:p>
        </p:txBody>
      </p:sp>
    </p:spTree>
    <p:extLst>
      <p:ext uri="{BB962C8B-B14F-4D97-AF65-F5344CB8AC3E}">
        <p14:creationId xmlns:p14="http://schemas.microsoft.com/office/powerpoint/2010/main" xmlns="" val="222227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290</TotalTime>
  <Words>572</Words>
  <Application>Microsoft Office PowerPoint</Application>
  <PresentationFormat>Προβολή στην οθόνη (4:3)</PresentationFormat>
  <Paragraphs>38</Paragraphs>
  <Slides>9</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9</vt:i4>
      </vt:variant>
    </vt:vector>
  </HeadingPairs>
  <TitlesOfParts>
    <vt:vector size="10" baseType="lpstr">
      <vt:lpstr>Adjacency</vt:lpstr>
      <vt:lpstr>Θέμα: Υλοποίηση &amp; απεικόνιση BFS αλγορίθμου με χρήση βιβλιοθήκης  NetworkX και Matplotlib.    </vt:lpstr>
      <vt:lpstr>Μέλη της ομάδας:</vt:lpstr>
      <vt:lpstr>Η λειτουργία του κώδικα</vt:lpstr>
      <vt:lpstr>Διαφάνεια 4</vt:lpstr>
      <vt:lpstr>Διαφάνεια 5</vt:lpstr>
      <vt:lpstr>Διαφάνεια 6</vt:lpstr>
      <vt:lpstr>Διαφάνεια 7</vt:lpstr>
      <vt:lpstr>Διαφάνεια 8</vt:lpstr>
      <vt:lpstr>Πηγές: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Θέμα: Υλοποίηση &amp; απεικόνιση BFS αλγορίθμου με χρήση βιβλιοθήκης NetworkX και Matplotlib</dc:title>
  <dc:creator>Nikolas Papanikolaou</dc:creator>
  <cp:lastModifiedBy>pavilion</cp:lastModifiedBy>
  <cp:revision>37</cp:revision>
  <dcterms:created xsi:type="dcterms:W3CDTF">2018-01-09T21:37:41Z</dcterms:created>
  <dcterms:modified xsi:type="dcterms:W3CDTF">2018-01-13T19:00:25Z</dcterms:modified>
</cp:coreProperties>
</file>