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0bd71090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0bd71090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0bd71090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0bd71090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d970ca87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d970ca8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d970ca87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d970ca87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21b3f0ec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21b3f0ec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21b3f0ec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21b3f0ec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0bd71090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0bd71090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100"/>
              <a:t>		 	 	 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100"/>
              <a:t>					</a:t>
            </a:r>
            <a:endParaRPr sz="1100"/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pt-BR" sz="1100"/>
              <a:t>						 						</a:t>
            </a:r>
            <a:r>
              <a:rPr lang="pt-BR" sz="4844">
                <a:solidFill>
                  <a:srgbClr val="0097D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Leilões Online </a:t>
            </a:r>
            <a:br>
              <a:rPr lang="pt-BR" sz="1400">
                <a:solidFill>
                  <a:srgbClr val="0097D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100"/>
              <a:t> 	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100"/>
              <a:t>					 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232650" y="3172900"/>
            <a:ext cx="7185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Projecto Base de Dados 2021 - meta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40"/>
              <a:t>Membros e contactos:</a:t>
            </a:r>
            <a:endParaRPr sz="244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836875" y="1736900"/>
            <a:ext cx="7122000" cy="25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94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4754" lvl="0" marL="457200" rtl="0" algn="l">
              <a:spcBef>
                <a:spcPts val="0"/>
              </a:spcBef>
              <a:spcAft>
                <a:spcPts val="0"/>
              </a:spcAft>
              <a:buSzPts val="1987"/>
              <a:buChar char="➢"/>
            </a:pPr>
            <a:r>
              <a:rPr lang="pt-BR" sz="198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 Luísa da Rocha Alves Rainha Coelho, 2015231777, </a:t>
            </a:r>
            <a:r>
              <a:rPr lang="pt-BR" sz="1986">
                <a:solidFill>
                  <a:srgbClr val="0563C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uc2015231777@student.uc.pt</a:t>
            </a:r>
            <a:endParaRPr sz="1986">
              <a:solidFill>
                <a:srgbClr val="0563C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4754" lvl="0" marL="457200" rtl="0" algn="l">
              <a:spcBef>
                <a:spcPts val="0"/>
              </a:spcBef>
              <a:spcAft>
                <a:spcPts val="0"/>
              </a:spcAft>
              <a:buSzPts val="1987"/>
              <a:buChar char="➢"/>
            </a:pPr>
            <a:r>
              <a:rPr lang="pt-BR" sz="198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João Francisco Santos Ferreira, 2015257786, </a:t>
            </a:r>
            <a:r>
              <a:rPr lang="pt-BR" sz="1986">
                <a:solidFill>
                  <a:srgbClr val="0563C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uc2015257786@student.uc.pt</a:t>
            </a:r>
            <a:endParaRPr sz="1986">
              <a:solidFill>
                <a:srgbClr val="0563C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4754" lvl="0" marL="457200" rtl="0" algn="l">
              <a:spcBef>
                <a:spcPts val="0"/>
              </a:spcBef>
              <a:spcAft>
                <a:spcPts val="0"/>
              </a:spcAft>
              <a:buSzPts val="1987"/>
              <a:buChar char="➢"/>
            </a:pPr>
            <a:r>
              <a:rPr lang="pt-BR" sz="198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Sofia Meireles Fonseca Costa, 2018296218, </a:t>
            </a:r>
            <a:r>
              <a:rPr lang="pt-BR" sz="1986">
                <a:solidFill>
                  <a:srgbClr val="0563C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sofia.costa@student.</a:t>
            </a:r>
            <a:r>
              <a:rPr lang="pt-BR" sz="1986">
                <a:solidFill>
                  <a:srgbClr val="0563C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uc.pt</a:t>
            </a:r>
            <a:endParaRPr sz="1986">
              <a:solidFill>
                <a:srgbClr val="0563C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Breve descrição: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5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Este projeto tem como objetivo, criar um sistema de leilão, suportado por uma base de dados.</a:t>
            </a:r>
            <a:endParaRPr sz="305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5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 leilão é criado e iniciado por um vendedor. Que define um artigo, preço mínimo e define também quando acaba.  Ganha o licitador que oferecer o valor mais alto pelo item. O programa contém um sistema de mensagens no mural do leilão e notificações imediatas aos utilizadores, também é possível ver os leilões existentes, consultar os detalhes de um leilão e listar todos os leilões em que o utilizador participou.</a:t>
            </a:r>
            <a:endParaRPr sz="305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0" y="0"/>
            <a:ext cx="667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2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Diagrama Entidade Relacionamento (ER):</a:t>
            </a:r>
            <a:endParaRPr b="1" sz="2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9500" l="21759" r="22758" t="30633"/>
          <a:stretch/>
        </p:blipFill>
        <p:spPr>
          <a:xfrm>
            <a:off x="152400" y="601800"/>
            <a:ext cx="8460850" cy="448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0" y="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b="1" lang="pt-BR" sz="2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Relational data model (Diagrama Físico):</a:t>
            </a:r>
            <a:endParaRPr b="1" sz="2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9313" l="20928" r="10965" t="21802"/>
          <a:stretch/>
        </p:blipFill>
        <p:spPr>
          <a:xfrm>
            <a:off x="152400" y="538800"/>
            <a:ext cx="8301000" cy="452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7650" y="1329925"/>
            <a:ext cx="7688700" cy="9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SzPts val="990"/>
              <a:buNone/>
            </a:pPr>
            <a:r>
              <a:rPr lang="pt-BR" sz="2300"/>
              <a:t>Definição das </a:t>
            </a:r>
            <a:r>
              <a:rPr lang="pt-BR" sz="2300"/>
              <a:t>principais</a:t>
            </a:r>
            <a:r>
              <a:rPr lang="pt-BR" sz="2300"/>
              <a:t> </a:t>
            </a:r>
            <a:r>
              <a:rPr lang="pt-BR" sz="2300"/>
              <a:t>operações</a:t>
            </a:r>
            <a:r>
              <a:rPr lang="pt-BR" sz="2300"/>
              <a:t> de base de dados e </a:t>
            </a:r>
            <a:r>
              <a:rPr lang="pt-BR" sz="2300"/>
              <a:t>potenciais problemas de conflito:</a:t>
            </a:r>
            <a:r>
              <a:rPr lang="pt-BR" sz="2300"/>
              <a:t> </a:t>
            </a:r>
            <a:endParaRPr sz="2300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319625"/>
            <a:ext cx="7688700" cy="20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7592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➢"/>
            </a:pPr>
            <a:r>
              <a:rPr lang="pt-BR" sz="2508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operações</a:t>
            </a:r>
            <a:endParaRPr sz="2508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592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➢"/>
            </a:pPr>
            <a:r>
              <a:rPr lang="pt-BR" sz="2508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transações</a:t>
            </a:r>
            <a:endParaRPr sz="2508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592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➢"/>
            </a:pPr>
            <a:r>
              <a:rPr lang="pt-BR" sz="2508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problemas de simultaneidade</a:t>
            </a:r>
            <a:endParaRPr sz="2508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C1E21"/>
              </a:solidFill>
              <a:highlight>
                <a:srgbClr val="0084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C1E21"/>
              </a:solidFill>
              <a:highlight>
                <a:srgbClr val="0084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 essenciais: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pt-BR" sz="2100"/>
              <a:t>Java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pt-BR" sz="2100"/>
              <a:t>postgresql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pt-BR" sz="2100"/>
              <a:t>API: postgres para Java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pt-BR" sz="2100"/>
              <a:t>Library</a:t>
            </a:r>
            <a:r>
              <a:rPr lang="pt-BR" sz="2100"/>
              <a:t>: Java.sql</a:t>
            </a:r>
            <a:endParaRPr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Plano de desenvolvimento (</a:t>
            </a:r>
            <a:r>
              <a:rPr lang="pt-BR"/>
              <a:t>dividido</a:t>
            </a:r>
            <a:r>
              <a:rPr lang="pt-BR"/>
              <a:t> por tarefas):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1853850"/>
            <a:ext cx="7688700" cy="10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pt-BR" sz="1700"/>
              <a:t>Ver tabela presente no relatório.</a:t>
            </a:r>
            <a:endParaRPr i="1"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