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>
                <a:latin typeface="Franklin Gothic Demi Cond" panose="020B0706030402020204" pitchFamily="34" charset="0"/>
                <a:cs typeface="Aharoni" panose="02010803020104030203" pitchFamily="2" charset="-79"/>
              </a:rPr>
              <a:t>Guber</a:t>
            </a:r>
            <a:endParaRPr lang="en-US" sz="11500" dirty="0">
              <a:latin typeface="Franklin Gothic Demi Cond" panose="020B07060304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Demetri Clark		Austin Seawell		Matt Stackpole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1" y="1579290"/>
            <a:ext cx="289600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Main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7340"/>
            <a:ext cx="4482148" cy="421386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DRIVERS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INPUT YOUR TRAVEL ROUTE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ACCEPT RIDE REQUEST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DENY RIDE REQUEST</a:t>
            </a:r>
          </a:p>
          <a:p>
            <a:pPr lvl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3561" y="1577340"/>
            <a:ext cx="4482148" cy="421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RIDERS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REQUEST RIDES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SEE AVALAIBLE DRIVERS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CONTACT DRIVERS</a:t>
            </a:r>
          </a:p>
        </p:txBody>
      </p:sp>
    </p:spTree>
    <p:extLst>
      <p:ext uri="{BB962C8B-B14F-4D97-AF65-F5344CB8AC3E}">
        <p14:creationId xmlns:p14="http://schemas.microsoft.com/office/powerpoint/2010/main" val="183754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 with persistent user information</a:t>
            </a:r>
          </a:p>
          <a:p>
            <a:r>
              <a:rPr lang="en-US" dirty="0"/>
              <a:t>User notification via email</a:t>
            </a:r>
          </a:p>
          <a:p>
            <a:r>
              <a:rPr lang="en-US" dirty="0"/>
              <a:t>Calendar widget with user scheduled events and details</a:t>
            </a:r>
          </a:p>
          <a:p>
            <a:r>
              <a:rPr lang="en-US" dirty="0"/>
              <a:t>Ability to calculate proximity based on address (map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 – Main page development</a:t>
            </a:r>
          </a:p>
          <a:p>
            <a:r>
              <a:rPr lang="en-US" dirty="0"/>
              <a:t>Demetri – Email notification integration</a:t>
            </a:r>
          </a:p>
          <a:p>
            <a:r>
              <a:rPr lang="en-US" dirty="0"/>
              <a:t>Matt – Calendar integration and distance calculation</a:t>
            </a:r>
          </a:p>
        </p:txBody>
      </p:sp>
    </p:spTree>
    <p:extLst>
      <p:ext uri="{BB962C8B-B14F-4D97-AF65-F5344CB8AC3E}">
        <p14:creationId xmlns:p14="http://schemas.microsoft.com/office/powerpoint/2010/main" val="358878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the exploitation begin…</a:t>
            </a:r>
          </a:p>
        </p:txBody>
      </p:sp>
    </p:spTree>
    <p:extLst>
      <p:ext uri="{BB962C8B-B14F-4D97-AF65-F5344CB8AC3E}">
        <p14:creationId xmlns:p14="http://schemas.microsoft.com/office/powerpoint/2010/main" val="259230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one: How’s the competition 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26" y="4290219"/>
            <a:ext cx="2186161" cy="218616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44" y="1982355"/>
            <a:ext cx="2037109" cy="203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7" y="4381304"/>
            <a:ext cx="2120796" cy="2120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28" y="1807796"/>
            <a:ext cx="2500960" cy="2500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53" y="4595232"/>
            <a:ext cx="1576137" cy="15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Poolup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Sign up through Facebook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Enroll your vehicle details (License Plate Number)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Choose to enable or disable your car (available or not for pooling)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Explore cars available around you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Select a car and "Request a ride“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"Respond to ride" and if all good - "Accept the ride" - mean while, they can communicate through inbuilt chat.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56" y="618518"/>
            <a:ext cx="2178555" cy="21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flinc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Registration is unique to the app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Enter a ride offer or ride search: Start, Destination and Time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find someone nearby with the same destination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Someone wants to share a ride with you –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send you a message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Confirm or Deny the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50" y="714770"/>
            <a:ext cx="1792466" cy="17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90" y="1158846"/>
            <a:ext cx="5100875" cy="4575464"/>
          </a:xfrm>
        </p:spPr>
      </p:pic>
    </p:spTree>
    <p:extLst>
      <p:ext uri="{BB962C8B-B14F-4D97-AF65-F5344CB8AC3E}">
        <p14:creationId xmlns:p14="http://schemas.microsoft.com/office/powerpoint/2010/main" val="265665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/>
          <a:lstStyle/>
          <a:p>
            <a:r>
              <a:rPr lang="en-US" dirty="0"/>
              <a:t>USER INTERFACE: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LOGIN PAGE / REGISTER TO BE A USER </a:t>
            </a:r>
          </a:p>
          <a:p>
            <a:r>
              <a:rPr lang="en-US" dirty="0"/>
              <a:t>AFTER INITIAL LOGIN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SELECT TO BE A DRIVER OR RIDER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INPUT CURRENT LOCATION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EDIT PROFILE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90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248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Franklin Gothic Demi Cond</vt:lpstr>
      <vt:lpstr>Trebuchet MS</vt:lpstr>
      <vt:lpstr>Tw Cen MT</vt:lpstr>
      <vt:lpstr>Circuit</vt:lpstr>
      <vt:lpstr>Guber</vt:lpstr>
      <vt:lpstr>Main Requirements</vt:lpstr>
      <vt:lpstr>Team Roles</vt:lpstr>
      <vt:lpstr>Market Study</vt:lpstr>
      <vt:lpstr>Question one: How’s the competition ?</vt:lpstr>
      <vt:lpstr>Poolup</vt:lpstr>
      <vt:lpstr>flinc</vt:lpstr>
      <vt:lpstr>Data Model</vt:lpstr>
      <vt:lpstr>USER INTERFACE: Home PAGE</vt:lpstr>
      <vt:lpstr>USER INTERFACE: Main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Study</dc:title>
  <dc:creator>Microsoft account</dc:creator>
  <cp:lastModifiedBy>DC DC</cp:lastModifiedBy>
  <cp:revision>14</cp:revision>
  <dcterms:created xsi:type="dcterms:W3CDTF">2016-03-01T16:47:09Z</dcterms:created>
  <dcterms:modified xsi:type="dcterms:W3CDTF">2016-03-02T21:57:34Z</dcterms:modified>
</cp:coreProperties>
</file>