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3" r:id="rId3"/>
    <p:sldId id="262" r:id="rId4"/>
    <p:sldId id="256" r:id="rId5"/>
    <p:sldId id="257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 err="1" smtClean="0">
                <a:latin typeface="Franklin Gothic Demi Cond" panose="020B0706030402020204" pitchFamily="34" charset="0"/>
                <a:cs typeface="Aharoni" panose="02010803020104030203" pitchFamily="2" charset="-79"/>
              </a:rPr>
              <a:t>Guber</a:t>
            </a:r>
            <a:endParaRPr lang="en-US" sz="11500" dirty="0">
              <a:latin typeface="Franklin Gothic Demi Cond" panose="020B07060304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Demetri Clark</a:t>
            </a:r>
            <a:r>
              <a:rPr lang="en-US" dirty="0"/>
              <a:t>	</a:t>
            </a:r>
            <a:r>
              <a:rPr lang="en-US" dirty="0" smtClean="0"/>
              <a:t>	Austin Seawell		Matt Stackpole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11" y="1579290"/>
            <a:ext cx="289600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Webpage with persistent user information</a:t>
            </a:r>
          </a:p>
          <a:p>
            <a:r>
              <a:rPr lang="en-US" dirty="0" smtClean="0"/>
              <a:t>User notification via email</a:t>
            </a:r>
          </a:p>
          <a:p>
            <a:r>
              <a:rPr lang="en-US" dirty="0" smtClean="0"/>
              <a:t>Calendar widget with user scheduled events and details</a:t>
            </a:r>
          </a:p>
          <a:p>
            <a:r>
              <a:rPr lang="en-US" dirty="0" smtClean="0"/>
              <a:t>Ability to calculate proximity based on address (map API)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1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Austin – Main page development</a:t>
            </a:r>
          </a:p>
          <a:p>
            <a:r>
              <a:rPr lang="en-US" dirty="0" smtClean="0"/>
              <a:t>Demetri – Email notification integration</a:t>
            </a:r>
          </a:p>
          <a:p>
            <a:r>
              <a:rPr lang="en-US" dirty="0" smtClean="0"/>
              <a:t>Matt – Calendar integration and distance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Study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the exploitation begin…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23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one: How’s the competition 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26" y="4290219"/>
            <a:ext cx="2186161" cy="218616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44" y="1982355"/>
            <a:ext cx="2037109" cy="2037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7" y="4381304"/>
            <a:ext cx="2120796" cy="21207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28" y="1807796"/>
            <a:ext cx="2500960" cy="25009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53" y="4595232"/>
            <a:ext cx="1576137" cy="15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Poolup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Sign up through Facebook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Enroll your vehicle details (License Plate Number)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Choose to enable or disable your car (available or not for pooling)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Explore cars available around you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a car and "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ride“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"Respond to ride" and if all good - "Accept the ride" - mean while, they can communicate through inbuilt chat.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856" y="618518"/>
            <a:ext cx="2178555" cy="217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flinc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is unique to the app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ride offer or ride search: Start, 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estination and Time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flinc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find someone nearby with the same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Someone wants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share a ride with you –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flinc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 or Deny the request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250" y="714770"/>
            <a:ext cx="1792466" cy="17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90" y="1158846"/>
            <a:ext cx="5100875" cy="4575464"/>
          </a:xfrm>
        </p:spPr>
      </p:pic>
    </p:spTree>
    <p:extLst>
      <p:ext uri="{BB962C8B-B14F-4D97-AF65-F5344CB8AC3E}">
        <p14:creationId xmlns:p14="http://schemas.microsoft.com/office/powerpoint/2010/main" val="26566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196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Franklin Gothic Demi Cond</vt:lpstr>
      <vt:lpstr>Trebuchet MS</vt:lpstr>
      <vt:lpstr>Tw Cen MT</vt:lpstr>
      <vt:lpstr>Circuit</vt:lpstr>
      <vt:lpstr>Guber</vt:lpstr>
      <vt:lpstr>Main Requirements</vt:lpstr>
      <vt:lpstr>Team Roles</vt:lpstr>
      <vt:lpstr>Market Study</vt:lpstr>
      <vt:lpstr>Question one: How’s the competition ?</vt:lpstr>
      <vt:lpstr>Poolup</vt:lpstr>
      <vt:lpstr>flinc</vt:lpstr>
      <vt:lpstr>Data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Study</dc:title>
  <dc:creator>Microsoft account</dc:creator>
  <cp:lastModifiedBy>Matthew Stackpole</cp:lastModifiedBy>
  <cp:revision>13</cp:revision>
  <dcterms:created xsi:type="dcterms:W3CDTF">2016-03-01T16:47:09Z</dcterms:created>
  <dcterms:modified xsi:type="dcterms:W3CDTF">2016-03-02T01:52:24Z</dcterms:modified>
</cp:coreProperties>
</file>