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1" r:id="rId2"/>
    <p:sldId id="268" r:id="rId3"/>
    <p:sldId id="266" r:id="rId4"/>
    <p:sldId id="267" r:id="rId5"/>
    <p:sldId id="264" r:id="rId6"/>
    <p:sldId id="265" r:id="rId7"/>
    <p:sldId id="269" r:id="rId8"/>
    <p:sldId id="270" r:id="rId9"/>
    <p:sldId id="271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17A37-5236-4670-A6EF-5678D434484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3AF1A-8DD3-4444-8A5B-8834211F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7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40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25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20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8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err="1">
                <a:latin typeface="Franklin Gothic Demi Cond" panose="020B0706030402020204" pitchFamily="34" charset="0"/>
                <a:cs typeface="Aharoni" panose="02010803020104030203" pitchFamily="2" charset="-79"/>
              </a:rPr>
              <a:t>Guber</a:t>
            </a:r>
            <a:endParaRPr lang="en-US" sz="11500" dirty="0">
              <a:latin typeface="Franklin Gothic Demi Cond" panose="020B07060304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Demetri Clark		Austin Seawell		Matt Stackpole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1" y="1579290"/>
            <a:ext cx="289600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Other Statistics: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/>
              <a:t>Possible Incentives</a:t>
            </a:r>
            <a:r>
              <a:rPr lang="en-US"/>
              <a:t>: Inexpensive prizes, Reserved parking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/>
              <a:t>Dislikes</a:t>
            </a:r>
            <a:r>
              <a:rPr lang="en-US"/>
              <a:t>(not many): Design and Color, Email Implementation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/>
              <a:t>Additions:</a:t>
            </a:r>
            <a:r>
              <a:rPr lang="en-US"/>
              <a:t>Driver profile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19050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89351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Priority Features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 description on landing page (1 week)</a:t>
            </a:r>
          </a:p>
          <a:p>
            <a:r>
              <a:rPr lang="en-US" dirty="0" smtClean="0"/>
              <a:t>Additional text instructions </a:t>
            </a:r>
            <a:r>
              <a:rPr lang="en-US" dirty="0"/>
              <a:t>(</a:t>
            </a:r>
            <a:r>
              <a:rPr lang="en-US" dirty="0" smtClean="0"/>
              <a:t>hover) for registration (1 week)</a:t>
            </a:r>
          </a:p>
          <a:p>
            <a:r>
              <a:rPr lang="en-US" dirty="0" smtClean="0"/>
              <a:t>User can request a ride (1 week)</a:t>
            </a:r>
            <a:endParaRPr lang="en-US" dirty="0"/>
          </a:p>
          <a:p>
            <a:r>
              <a:rPr lang="en-US" dirty="0" smtClean="0"/>
              <a:t>Potential driver gets contacted by text (2 week)</a:t>
            </a:r>
          </a:p>
          <a:p>
            <a:r>
              <a:rPr lang="en-US" dirty="0" smtClean="0"/>
              <a:t>Potential driver responds (2-3 weeks)</a:t>
            </a:r>
          </a:p>
          <a:p>
            <a:pPr lvl="1"/>
            <a:r>
              <a:rPr lang="en-US" dirty="0" smtClean="0"/>
              <a:t>Yes – driver and rider receive texts with each others’ contact info</a:t>
            </a:r>
          </a:p>
          <a:p>
            <a:pPr lvl="1"/>
            <a:r>
              <a:rPr lang="en-US" dirty="0" smtClean="0"/>
              <a:t>No – user chooses to contact new potential driver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rig00.deviantart.net/68dc/f/2012/140/0/c/stick_figure_with_cell_phone_by_viktoria_lyn-d50fh0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1" y="1184047"/>
            <a:ext cx="644236" cy="8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7139" y="623455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936" y="623455"/>
            <a:ext cx="119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GUBER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2564" y="623455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696440" y="611148"/>
            <a:ext cx="1750869" cy="10306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need a ride to school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3462" y="2211362"/>
            <a:ext cx="341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to “Get a Ride”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Guber</a:t>
            </a:r>
            <a:r>
              <a:rPr lang="en-US" dirty="0" smtClean="0"/>
              <a:t> locates potential driver</a:t>
            </a:r>
            <a:endParaRPr lang="en-US" dirty="0"/>
          </a:p>
        </p:txBody>
      </p:sp>
      <p:pic>
        <p:nvPicPr>
          <p:cNvPr id="10" name="Picture 2" descr="http://orig00.deviantart.net/68dc/f/2012/140/0/c/stick_figure_with_cell_phone_by_viktoria_lyn-d50fh0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082" y="2760002"/>
            <a:ext cx="644236" cy="8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9289473" y="1249124"/>
            <a:ext cx="1485900" cy="151087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you want to give someone a ride?</a:t>
            </a:r>
          </a:p>
          <a:p>
            <a:pPr algn="ctr"/>
            <a:r>
              <a:rPr lang="en-US" dirty="0" smtClean="0"/>
              <a:t>Yes or no?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47309" y="3553478"/>
            <a:ext cx="341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Driver replies with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yes, send contact info</a:t>
            </a:r>
          </a:p>
        </p:txBody>
      </p:sp>
      <p:pic>
        <p:nvPicPr>
          <p:cNvPr id="14" name="Picture 2" descr="http://orig00.deviantart.net/68dc/f/2012/140/0/c/stick_figure_with_cell_phone_by_viktoria_lyn-d50fh0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38"/>
          <a:stretch/>
        </p:blipFill>
        <p:spPr bwMode="auto">
          <a:xfrm>
            <a:off x="5200648" y="4835061"/>
            <a:ext cx="644236" cy="36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223652" y="2211362"/>
            <a:ext cx="1517075" cy="548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79673" y="2586052"/>
            <a:ext cx="1437409" cy="316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232071" y="3330540"/>
            <a:ext cx="1215740" cy="684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801590" y="4164595"/>
            <a:ext cx="5197" cy="591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2110" y="6016336"/>
            <a:ext cx="210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no, try again</a:t>
            </a:r>
            <a:endParaRPr lang="en-US" dirty="0"/>
          </a:p>
        </p:txBody>
      </p:sp>
      <p:pic>
        <p:nvPicPr>
          <p:cNvPr id="30" name="Picture 2" descr="http://orig00.deviantart.net/68dc/f/2012/140/0/c/stick_figure_with_cell_phone_by_viktoria_lyn-d50fh0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38"/>
          <a:stretch/>
        </p:blipFill>
        <p:spPr bwMode="auto">
          <a:xfrm>
            <a:off x="5567716" y="4840520"/>
            <a:ext cx="644236" cy="36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52" y="4842009"/>
            <a:ext cx="1662863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2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Complaints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Would there be a background check for the people signing up to be </a:t>
            </a:r>
            <a:r>
              <a:rPr lang="en-US" dirty="0" smtClean="0"/>
              <a:t>drivers?</a:t>
            </a:r>
          </a:p>
          <a:p>
            <a:pPr>
              <a:lnSpc>
                <a:spcPct val="200000"/>
              </a:lnSpc>
            </a:pPr>
            <a:r>
              <a:rPr lang="en-US" dirty="0"/>
              <a:t>Text Message Never Arrived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Driver specific profiles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What is </a:t>
            </a:r>
            <a:r>
              <a:rPr lang="en-US" dirty="0" err="1" smtClean="0"/>
              <a:t>Guber</a:t>
            </a:r>
            <a:r>
              <a:rPr lang="en-US" dirty="0" smtClean="0"/>
              <a:t>? Lack of description on the 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 future users to sign a </a:t>
            </a:r>
            <a:r>
              <a:rPr lang="en-US" dirty="0"/>
              <a:t>waiver </a:t>
            </a:r>
            <a:r>
              <a:rPr lang="en-US" dirty="0" smtClean="0"/>
              <a:t>against possible </a:t>
            </a:r>
            <a:r>
              <a:rPr lang="en-US" dirty="0"/>
              <a:t>legal </a:t>
            </a:r>
            <a:r>
              <a:rPr lang="en-US" dirty="0" smtClean="0"/>
              <a:t>action against </a:t>
            </a:r>
            <a:r>
              <a:rPr lang="en-US" dirty="0" err="1" smtClean="0"/>
              <a:t>Guber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 of texting not yet implemented. We expect to fix that.</a:t>
            </a:r>
          </a:p>
          <a:p>
            <a:r>
              <a:rPr lang="en-US" dirty="0" smtClean="0"/>
              <a:t>We’re not separating our base by driver/rider account (yet). A user can choose to be a driver on a given </a:t>
            </a:r>
            <a:r>
              <a:rPr lang="en-US" smtClean="0"/>
              <a:t>day.</a:t>
            </a:r>
          </a:p>
          <a:p>
            <a:r>
              <a:rPr lang="en-US" smtClean="0"/>
              <a:t>Implementation </a:t>
            </a:r>
            <a:r>
              <a:rPr lang="en-US" dirty="0" smtClean="0"/>
              <a:t>of a landing page is currently being worked on with descriptions about </a:t>
            </a:r>
            <a:r>
              <a:rPr lang="en-US" dirty="0" err="1" smtClean="0"/>
              <a:t>Guber</a:t>
            </a:r>
            <a:r>
              <a:rPr lang="en-US" dirty="0" smtClean="0"/>
              <a:t> and what the site does.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err="1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install karma and </a:t>
            </a:r>
            <a:r>
              <a:rPr lang="en-US" dirty="0" err="1" smtClean="0"/>
              <a:t>init</a:t>
            </a:r>
            <a:r>
              <a:rPr lang="en-US" dirty="0" smtClean="0"/>
              <a:t> to create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karma start: run tests on every save of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karma start --single-run: run tests once</a:t>
            </a:r>
          </a:p>
          <a:p>
            <a:r>
              <a:rPr lang="en-US" dirty="0" smtClean="0"/>
              <a:t>Continuous Integration Testing: running tests, yet to have one pass</a:t>
            </a:r>
          </a:p>
          <a:p>
            <a:r>
              <a:rPr lang="en-US" dirty="0" smtClean="0"/>
              <a:t>Coverage report below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69" y="5085868"/>
            <a:ext cx="10421630" cy="995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47" y="887557"/>
            <a:ext cx="2886075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730" y="2249487"/>
            <a:ext cx="1800225" cy="119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1958" y="3672223"/>
            <a:ext cx="1327241" cy="12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Test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50" y="1937418"/>
            <a:ext cx="4437352" cy="4165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57" y="2249487"/>
            <a:ext cx="4210050" cy="3190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2514" y="1727756"/>
            <a:ext cx="220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Mock google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00" cy="16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Guber Survey: Google Forms 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00" cy="238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SURVEY RESULTS </a:t>
            </a:r>
          </a:p>
        </p:txBody>
      </p:sp>
    </p:spTree>
    <p:extLst>
      <p:ext uri="{BB962C8B-B14F-4D97-AF65-F5344CB8AC3E}">
        <p14:creationId xmlns:p14="http://schemas.microsoft.com/office/powerpoint/2010/main" val="214142990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00" cy="238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00" cy="16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447" y="0"/>
            <a:ext cx="8043651" cy="668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10840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00" cy="238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00" cy="16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725" y="0"/>
            <a:ext cx="7964325" cy="671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183656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313</Words>
  <Application>Microsoft Office PowerPoint</Application>
  <PresentationFormat>Widescreen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Cambria Math</vt:lpstr>
      <vt:lpstr>Franklin Gothic Demi Cond</vt:lpstr>
      <vt:lpstr>Trebuchet MS</vt:lpstr>
      <vt:lpstr>Tw Cen MT</vt:lpstr>
      <vt:lpstr>Circuit</vt:lpstr>
      <vt:lpstr>Guber</vt:lpstr>
      <vt:lpstr>PowerPoint Presentation</vt:lpstr>
      <vt:lpstr>Common Complaints</vt:lpstr>
      <vt:lpstr>Current Answers</vt:lpstr>
      <vt:lpstr>Unit TEsting</vt:lpstr>
      <vt:lpstr>Jasmine Test File</vt:lpstr>
      <vt:lpstr>SURVEY RESULTS </vt:lpstr>
      <vt:lpstr>PowerPoint Presentation</vt:lpstr>
      <vt:lpstr>PowerPoint Presentation</vt:lpstr>
      <vt:lpstr>Other Statistics:</vt:lpstr>
      <vt:lpstr>Priority Features (dx/dt)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Study</dc:title>
  <dc:creator>Microsoft account</dc:creator>
  <cp:lastModifiedBy>Matthew Stackpole</cp:lastModifiedBy>
  <cp:revision>41</cp:revision>
  <dcterms:created xsi:type="dcterms:W3CDTF">2016-03-01T16:47:09Z</dcterms:created>
  <dcterms:modified xsi:type="dcterms:W3CDTF">2016-04-04T23:14:26Z</dcterms:modified>
</cp:coreProperties>
</file>