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"/>
  </p:notesMasterIdLst>
  <p:sldIdLst>
    <p:sldId id="690" r:id="rId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F8297C-4544-4D04-BF23-2DEFBC7A70D4}">
          <p14:sldIdLst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789"/>
    <a:srgbClr val="BD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 autoAdjust="0"/>
    <p:restoredTop sz="88163" autoAdjust="0"/>
  </p:normalViewPr>
  <p:slideViewPr>
    <p:cSldViewPr>
      <p:cViewPr varScale="1">
        <p:scale>
          <a:sx n="108" d="100"/>
          <a:sy n="108" d="100"/>
        </p:scale>
        <p:origin x="1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pPr/>
              <a:t>2021. 4. 2.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93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56992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546800"/>
            <a:ext cx="6400800" cy="147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Electrical</a:t>
            </a:r>
            <a:r>
              <a:rPr lang="en-US" altLang="ko-KR" sz="1800" baseline="0" dirty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 and Computer Engineering</a:t>
            </a:r>
            <a:endParaRPr lang="en-US" altLang="ko-KR" sz="1800" dirty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  <a:p>
            <a:endParaRPr lang="en-US" altLang="ko-KR" sz="1800" dirty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>
                <a:solidFill>
                  <a:srgbClr val="C00000"/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http://ailab.snu.ac.kr</a:t>
            </a:r>
            <a:endParaRPr lang="en-US" altLang="ko-KR" sz="1800" dirty="0">
              <a:solidFill>
                <a:srgbClr val="C00000"/>
              </a:solidFill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00" y="1988840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Tekton Pro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0" baseline="0">
                <a:latin typeface="Candara" panose="020E0502030303020204" pitchFamily="34" charset="0"/>
              </a:defRPr>
            </a:lvl1pPr>
            <a:lvl2pPr>
              <a:defRPr sz="2000" baseline="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aseline="0">
                <a:latin typeface="Candara" panose="020E0502030303020204" pitchFamily="34" charset="0"/>
              </a:defRPr>
            </a:lvl3pPr>
            <a:lvl4pPr>
              <a:defRPr baseline="0">
                <a:latin typeface="Candara" panose="020E0502030303020204" pitchFamily="34" charset="0"/>
              </a:defRPr>
            </a:lvl4pPr>
            <a:lvl5pPr>
              <a:defRPr baseline="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이름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제목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/95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baseline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52651" y="684000"/>
            <a:ext cx="8847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5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이름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제목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페이지 제목</a:t>
            </a:r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94496" cy="511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ekton Pro"/>
              </a:rPr>
              <a:t>Problem 1: Implement Logistic Regression </a:t>
            </a:r>
          </a:p>
          <a:p>
            <a:pPr lvl="1"/>
            <a:r>
              <a:rPr lang="en-US" altLang="ko-KR" dirty="0">
                <a:latin typeface="Tekton Pro"/>
              </a:rPr>
              <a:t>Problem 1-1: Implement logistic regression using scikit-learn model</a:t>
            </a:r>
          </a:p>
          <a:p>
            <a:pPr lvl="1"/>
            <a:r>
              <a:rPr lang="en-US" altLang="ko-KR" dirty="0">
                <a:latin typeface="Tekton Pro"/>
              </a:rPr>
              <a:t>Problem 1-2: Implement logistic regression using </a:t>
            </a:r>
            <a:r>
              <a:rPr lang="en-US" altLang="ko-KR">
                <a:latin typeface="Tekton Pro"/>
              </a:rPr>
              <a:t>numpy</a:t>
            </a:r>
            <a:endParaRPr lang="en-US" altLang="ko-KR" dirty="0">
              <a:latin typeface="Tekton Pro"/>
            </a:endParaRPr>
          </a:p>
          <a:p>
            <a:pPr lvl="1"/>
            <a:endParaRPr lang="en-US" altLang="ko-KR" dirty="0">
              <a:latin typeface="Tekton Pro"/>
            </a:endParaRPr>
          </a:p>
          <a:p>
            <a:r>
              <a:rPr lang="en-US" altLang="ko-KR" dirty="0">
                <a:latin typeface="Tekton Pro"/>
              </a:rPr>
              <a:t>Files: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Tekton Pro"/>
              </a:rPr>
              <a:t>ML-AS1-Logistic-Regression.ipynb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>
                <a:latin typeface="Tekton Pro"/>
              </a:rPr>
              <a:t>data.csv</a:t>
            </a:r>
            <a:endParaRPr lang="en-US" altLang="ko-KR" dirty="0">
              <a:latin typeface="Tekton Pro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Tekton Pro"/>
            </a:endParaRPr>
          </a:p>
          <a:p>
            <a:pPr marL="514350" indent="-457200"/>
            <a:r>
              <a:rPr lang="en-US" altLang="ko-KR" dirty="0">
                <a:latin typeface="Tekton Pro"/>
              </a:rPr>
              <a:t>Due: 4/9 23:59</a:t>
            </a:r>
          </a:p>
          <a:p>
            <a:pPr marL="514350" indent="-457200"/>
            <a:endParaRPr lang="en-US" altLang="ko-KR" dirty="0">
              <a:latin typeface="Tekton Pro"/>
            </a:endParaRPr>
          </a:p>
          <a:p>
            <a:pPr marL="514350" indent="-457200"/>
            <a:r>
              <a:rPr lang="en-US" altLang="ko-KR" dirty="0">
                <a:latin typeface="Tekton Pro"/>
              </a:rPr>
              <a:t>Submission: cyber campus</a:t>
            </a:r>
          </a:p>
          <a:p>
            <a:pPr lvl="1"/>
            <a:endParaRPr lang="en-US" altLang="ko-KR" dirty="0">
              <a:latin typeface="Tekton Pro"/>
            </a:endParaRPr>
          </a:p>
          <a:p>
            <a:endParaRPr lang="en-US" altLang="ko-KR" dirty="0">
              <a:latin typeface="Tekton Pro"/>
            </a:endParaRPr>
          </a:p>
          <a:p>
            <a:endParaRPr lang="en-US" altLang="ko-KR" dirty="0">
              <a:latin typeface="Tekton Pro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ekton Pro"/>
              </a:rPr>
              <a:t>Assignment1</a:t>
            </a:r>
            <a:endParaRPr lang="ko-KR" altLang="en-US" dirty="0">
              <a:latin typeface="Tekton Pro"/>
            </a:endParaRPr>
          </a:p>
        </p:txBody>
      </p:sp>
    </p:spTree>
    <p:extLst>
      <p:ext uri="{BB962C8B-B14F-4D97-AF65-F5344CB8AC3E}">
        <p14:creationId xmlns:p14="http://schemas.microsoft.com/office/powerpoint/2010/main" val="171056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22311</TotalTime>
  <Words>41</Words>
  <Application>Microsoft Macintosh PowerPoint</Application>
  <PresentationFormat>화면 슬라이드 쇼(4:3)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Tekton Pro</vt:lpstr>
      <vt:lpstr>Arial</vt:lpstr>
      <vt:lpstr>Candara</vt:lpstr>
      <vt:lpstr>Wingdings</vt:lpstr>
      <vt:lpstr>Office 테마</vt:lpstr>
      <vt:lpstr>Assignment1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ho bae</cp:lastModifiedBy>
  <cp:revision>2468</cp:revision>
  <cp:lastPrinted>2016-10-10T09:18:19Z</cp:lastPrinted>
  <dcterms:created xsi:type="dcterms:W3CDTF">2013-06-12T00:16:49Z</dcterms:created>
  <dcterms:modified xsi:type="dcterms:W3CDTF">2021-04-02T02:02:49Z</dcterms:modified>
</cp:coreProperties>
</file>