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" ContentType="image/jpe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2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8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jpe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ABA31-8CED-4E9A-A074-F90795CE47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Project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4135F-3F71-46C7-80E6-094B9B63A3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CPSC 594 – (Fall 2018)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AFA3B-484E-4BE9-9D91-0360C43E94A0}"/>
              </a:ext>
            </a:extLst>
          </p:cNvPr>
          <p:cNvSpPr txBox="1"/>
          <p:nvPr/>
        </p:nvSpPr>
        <p:spPr>
          <a:xfrm>
            <a:off x="2417779" y="4508825"/>
            <a:ext cx="1922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Omar </a:t>
            </a:r>
            <a:r>
              <a:rPr lang="en-CA" dirty="0" err="1"/>
              <a:t>Abdelwahab</a:t>
            </a:r>
            <a:endParaRPr lang="en-CA" dirty="0"/>
          </a:p>
          <a:p>
            <a:r>
              <a:rPr lang="en-CA" dirty="0" err="1"/>
              <a:t>BenKun</a:t>
            </a:r>
            <a:r>
              <a:rPr lang="en-CA" dirty="0"/>
              <a:t> Chen</a:t>
            </a:r>
          </a:p>
          <a:p>
            <a:r>
              <a:rPr lang="en-CA" dirty="0"/>
              <a:t>Paul Wang</a:t>
            </a:r>
          </a:p>
          <a:p>
            <a:r>
              <a:rPr lang="en-CA" dirty="0"/>
              <a:t>Kim </a:t>
            </a:r>
            <a:r>
              <a:rPr lang="en-CA" dirty="0" err="1"/>
              <a:t>Xie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995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4DAF-7F71-4555-A6F3-ED9E6E65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CF18C-CA4C-4B91-A302-60650BB27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922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6876-A2EE-4FB3-A157-81DDF61B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CA" dirty="0"/>
              <a:t>Introduction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B8757FA-E1A2-4A48-A453-AAEDDD725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257" y="2015734"/>
            <a:ext cx="4590877" cy="3450613"/>
          </a:xfrm>
        </p:spPr>
        <p:txBody>
          <a:bodyPr>
            <a:normAutofit/>
          </a:bodyPr>
          <a:lstStyle/>
          <a:p>
            <a:r>
              <a:rPr lang="en-US" dirty="0"/>
              <a:t>On average, each corporate job offer attracts </a:t>
            </a:r>
            <a:r>
              <a:rPr lang="en-US" b="1" dirty="0"/>
              <a:t>67 - 250</a:t>
            </a:r>
            <a:r>
              <a:rPr lang="en-US" dirty="0"/>
              <a:t> resumes per day. Some can even have over </a:t>
            </a:r>
            <a:r>
              <a:rPr lang="en-US" b="1" dirty="0"/>
              <a:t>300</a:t>
            </a:r>
            <a:r>
              <a:rPr lang="en-US" dirty="0"/>
              <a:t>.</a:t>
            </a:r>
          </a:p>
          <a:p>
            <a:r>
              <a:rPr lang="en-US" dirty="0"/>
              <a:t>Time consuming to process all the applications for a high-volume of applicants.</a:t>
            </a:r>
          </a:p>
          <a:p>
            <a:r>
              <a:rPr lang="en-US" dirty="0"/>
              <a:t>Able to identify qualified applicants without manually checking.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C2270-5380-4202-B27B-BC814F828DA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253216" y="2760563"/>
            <a:ext cx="4552200" cy="1562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6502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764B-482B-42AE-9EFD-3C5A7A388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Resume parsing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5E060E-76D0-46B4-A2B2-F8E913C5295E}"/>
              </a:ext>
            </a:extLst>
          </p:cNvPr>
          <p:cNvSpPr txBox="1"/>
          <p:nvPr/>
        </p:nvSpPr>
        <p:spPr>
          <a:xfrm>
            <a:off x="2025520" y="3032968"/>
            <a:ext cx="2659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2. Extract Sections (Work </a:t>
            </a:r>
          </a:p>
          <a:p>
            <a:r>
              <a:rPr lang="en-CA" dirty="0"/>
              <a:t>Experience, Education..)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D95F0-F346-45D9-8976-A2C2C4D62B44}"/>
              </a:ext>
            </a:extLst>
          </p:cNvPr>
          <p:cNvSpPr txBox="1"/>
          <p:nvPr/>
        </p:nvSpPr>
        <p:spPr>
          <a:xfrm>
            <a:off x="2261632" y="2319050"/>
            <a:ext cx="1886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1. Convert to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D0776-D44B-4572-8F05-856351CFDE2D}"/>
              </a:ext>
            </a:extLst>
          </p:cNvPr>
          <p:cNvSpPr txBox="1"/>
          <p:nvPr/>
        </p:nvSpPr>
        <p:spPr>
          <a:xfrm>
            <a:off x="2134161" y="4071565"/>
            <a:ext cx="210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3. NLP Unit, extract </a:t>
            </a:r>
          </a:p>
          <a:p>
            <a:r>
              <a:rPr lang="en-CA" dirty="0"/>
              <a:t>keywords, n-gram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6718C-8607-49A7-8702-F9CDA682447A}"/>
              </a:ext>
            </a:extLst>
          </p:cNvPr>
          <p:cNvSpPr txBox="1"/>
          <p:nvPr/>
        </p:nvSpPr>
        <p:spPr>
          <a:xfrm>
            <a:off x="2105435" y="5202605"/>
            <a:ext cx="2045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4. Generate Feature</a:t>
            </a:r>
          </a:p>
          <a:p>
            <a:pPr algn="ctr"/>
            <a:r>
              <a:rPr lang="en-CA" dirty="0"/>
              <a:t>Vector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E27CEA5-C288-4E09-AF3E-C51C79258B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833833"/>
              </p:ext>
            </p:extLst>
          </p:nvPr>
        </p:nvGraphicFramePr>
        <p:xfrm>
          <a:off x="8179319" y="2319050"/>
          <a:ext cx="2757817" cy="3569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Acrobat Document" r:id="rId3" imgW="5829101" imgH="7543800" progId="AcroExch.Document.DC">
                  <p:embed/>
                </p:oleObj>
              </mc:Choice>
              <mc:Fallback>
                <p:oleObj name="Acrobat Document" r:id="rId3" imgW="5829101" imgH="7543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79319" y="2319050"/>
                        <a:ext cx="2757817" cy="3569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A83B0326-9082-44CB-A8CC-9482C236B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8090" y="2305875"/>
            <a:ext cx="2757816" cy="356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0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5070F-D942-44F0-B677-9578C614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24202-5DB3-4BBC-A4C4-7E4FD07CE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To increase the accuracy of the matching algorithm from 60% to upwards of 80%</a:t>
            </a:r>
          </a:p>
          <a:p>
            <a:pPr indent="-228240"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</a:rPr>
              <a:t>Display the resulting information in a visually clear, concise and </a:t>
            </a:r>
            <a:r>
              <a:rPr lang="en-US" spc="-1">
                <a:solidFill>
                  <a:srgbClr val="000000"/>
                </a:solidFill>
              </a:rPr>
              <a:t>appealing format</a:t>
            </a:r>
            <a:endParaRPr lang="en-US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79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9BC4-32FF-4491-A8F4-3A07D92C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CCC0D-7324-4A87-808D-5C76CCEB7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</a:rPr>
              <a:t>Securing the privacy and integrity of the resumes</a:t>
            </a:r>
          </a:p>
          <a:p>
            <a:pPr indent="-228240"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</a:rPr>
              <a:t>Limited experience in neural networks</a:t>
            </a:r>
          </a:p>
          <a:p>
            <a:pPr indent="-228240"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</a:rPr>
              <a:t>Limited access to the database due to 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322213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D0C9-17C3-4ACE-B826-45BB3BCAC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A43A2-1E4B-4DBD-8FCB-D10A9174D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</a:rPr>
              <a:t>Security policy will be dictated by </a:t>
            </a:r>
            <a:r>
              <a:rPr lang="en-US" spc="-1" dirty="0" err="1">
                <a:solidFill>
                  <a:srgbClr val="000000"/>
                </a:solidFill>
              </a:rPr>
              <a:t>HireGround</a:t>
            </a:r>
            <a:endParaRPr lang="en-US" spc="-1" dirty="0">
              <a:solidFill>
                <a:srgbClr val="000000"/>
              </a:solidFill>
            </a:endParaRPr>
          </a:p>
          <a:p>
            <a:pPr indent="-228240"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</a:rPr>
              <a:t>We have full access to the algorithm and its implementation</a:t>
            </a:r>
          </a:p>
          <a:p>
            <a:pPr indent="-228240"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</a:rPr>
              <a:t>We do not need special accommodations for mobile</a:t>
            </a:r>
          </a:p>
          <a:p>
            <a:pPr indent="-228240"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</a:rPr>
              <a:t>Sample inputs provided by </a:t>
            </a:r>
            <a:r>
              <a:rPr lang="en-US" spc="-1" dirty="0" err="1">
                <a:solidFill>
                  <a:srgbClr val="000000"/>
                </a:solidFill>
              </a:rPr>
              <a:t>HireGround</a:t>
            </a:r>
            <a:endParaRPr lang="en-US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730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D0C9-17C3-4ACE-B826-45BB3BCAC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TEAm &amp; role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A43A2-1E4B-4DBD-8FCB-D10A9174D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Team</a:t>
            </a:r>
          </a:p>
          <a:p>
            <a:r>
              <a:rPr lang="en-CA" dirty="0"/>
              <a:t>Pairs </a:t>
            </a:r>
            <a:r>
              <a:rPr lang="en-CA"/>
              <a:t>of two</a:t>
            </a:r>
            <a:endParaRPr lang="en-CA" dirty="0"/>
          </a:p>
          <a:p>
            <a:r>
              <a:rPr lang="en-CA" dirty="0"/>
              <a:t>Strengths and interests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b="1" dirty="0"/>
              <a:t>Role</a:t>
            </a:r>
          </a:p>
          <a:p>
            <a:r>
              <a:rPr lang="en-CA" dirty="0"/>
              <a:t>To be determined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1521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FCDD6-0549-4D58-98F5-0257C36A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Deliverables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98B3C-1008-4C6F-A987-023234E5E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</a:rPr>
              <a:t>All of the historical data needs to be migrated to fit the new Postgres DB</a:t>
            </a:r>
          </a:p>
          <a:p>
            <a:pPr indent="-228240"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</a:rPr>
              <a:t>Resume will be separated into their sections for parsing individually</a:t>
            </a:r>
          </a:p>
          <a:p>
            <a:pPr indent="-228240"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</a:rPr>
              <a:t>Output needs to be displayed on their web service in a visually appealing format</a:t>
            </a:r>
          </a:p>
          <a:p>
            <a:pPr indent="-228240"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</a:rPr>
              <a:t>Apply the deep learning algorithm developed by University of Alberta </a:t>
            </a:r>
          </a:p>
        </p:txBody>
      </p:sp>
    </p:spTree>
    <p:extLst>
      <p:ext uri="{BB962C8B-B14F-4D97-AF65-F5344CB8AC3E}">
        <p14:creationId xmlns:p14="http://schemas.microsoft.com/office/powerpoint/2010/main" val="186415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3B66-3322-4B31-9F3E-4A278910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</a:t>
            </a:r>
          </a:p>
        </p:txBody>
      </p:sp>
      <p:sp>
        <p:nvSpPr>
          <p:cNvPr id="4" name="TextShape 3">
            <a:extLst>
              <a:ext uri="{FF2B5EF4-FFF2-40B4-BE49-F238E27FC236}">
                <a16:creationId xmlns:a16="http://schemas.microsoft.com/office/drawing/2014/main" id="{F5B16591-FAD6-4E4B-A772-5408FA8A8D18}"/>
              </a:ext>
            </a:extLst>
          </p:cNvPr>
          <p:cNvSpPr txBox="1"/>
          <p:nvPr/>
        </p:nvSpPr>
        <p:spPr>
          <a:xfrm>
            <a:off x="6372000" y="2052000"/>
            <a:ext cx="4536000" cy="345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0000"/>
                </a:solidFill>
                <a:latin typeface="Gill Sans MT"/>
              </a:rPr>
              <a:t>Non-Functional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Visually appealing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80% accuracy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Reasonable run-time</a:t>
            </a: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B037E0D-622D-47C3-9777-BE53ECF8B4B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Gill Sans MT"/>
              </a:rPr>
              <a:t>Non-Functional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Visually appealing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80% accuracy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Reasonable run-time</a:t>
            </a:r>
          </a:p>
        </p:txBody>
      </p:sp>
    </p:spTree>
    <p:extLst>
      <p:ext uri="{BB962C8B-B14F-4D97-AF65-F5344CB8AC3E}">
        <p14:creationId xmlns:p14="http://schemas.microsoft.com/office/powerpoint/2010/main" val="16773752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1328</TotalTime>
  <Words>260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Gallery</vt:lpstr>
      <vt:lpstr>Acrobat Document</vt:lpstr>
      <vt:lpstr>Project scope</vt:lpstr>
      <vt:lpstr>Introduction</vt:lpstr>
      <vt:lpstr>Resume parsing</vt:lpstr>
      <vt:lpstr>Objective</vt:lpstr>
      <vt:lpstr>constraints</vt:lpstr>
      <vt:lpstr>assumption</vt:lpstr>
      <vt:lpstr>TEAm &amp; role definition</vt:lpstr>
      <vt:lpstr>Deliverables</vt:lpstr>
      <vt:lpstr>requirements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Chen</dc:creator>
  <cp:lastModifiedBy>Benjamin Chen</cp:lastModifiedBy>
  <cp:revision>28</cp:revision>
  <dcterms:created xsi:type="dcterms:W3CDTF">2018-09-21T01:47:31Z</dcterms:created>
  <dcterms:modified xsi:type="dcterms:W3CDTF">2018-09-23T20:56:26Z</dcterms:modified>
</cp:coreProperties>
</file>