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1" r:id="rId2"/>
    <p:sldId id="353" r:id="rId3"/>
    <p:sldId id="312" r:id="rId4"/>
    <p:sldId id="313" r:id="rId5"/>
    <p:sldId id="314" r:id="rId6"/>
    <p:sldId id="315" r:id="rId7"/>
    <p:sldId id="316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84C6F8"/>
    <a:srgbClr val="0D7DD5"/>
    <a:srgbClr val="24282D"/>
    <a:srgbClr val="BBBBBB"/>
    <a:srgbClr val="79AC2B"/>
    <a:srgbClr val="76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81" autoAdjust="0"/>
  </p:normalViewPr>
  <p:slideViewPr>
    <p:cSldViewPr snapToGrid="0">
      <p:cViewPr varScale="1">
        <p:scale>
          <a:sx n="108" d="100"/>
          <a:sy n="108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0C20-8828-47E5-BBC7-A1B64BD57DBF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3501-7D84-45A7-9B61-15C837E550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12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705100"/>
            <a:ext cx="12192000" cy="3530600"/>
          </a:xfrm>
          <a:prstGeom prst="rect">
            <a:avLst/>
          </a:prstGeom>
          <a:solidFill>
            <a:srgbClr val="79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2933700"/>
            <a:ext cx="8610600" cy="1646238"/>
          </a:xfrm>
        </p:spPr>
        <p:txBody>
          <a:bodyPr anchor="t" anchorCtr="0">
            <a:normAutofit/>
          </a:bodyPr>
          <a:lstStyle>
            <a:lvl1pPr algn="l"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4579938"/>
            <a:ext cx="86106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329C36A-F9E6-4843-A135-153B7C5AEBE5}" type="datetimeFigureOut">
              <a:rPr lang="de-AT" smtClean="0"/>
              <a:pPr/>
              <a:t>10.01.2017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03FF43-B991-45D8-92B9-339636C553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7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4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3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8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5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4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4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36A-F9E6-4843-A135-153B7C5AEBE5}" type="datetimeFigureOut">
              <a:rPr lang="de-AT" smtClean="0"/>
              <a:t>10.01.2017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4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windows.com/buildingapps/2016/02/25/an-update-on-the-developer-opportunity-and-windows-10/#7RyeXZ06wL6H6VB7.9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.windows.com/en-us/uwp-brid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Universal Windows </a:t>
            </a:r>
            <a:r>
              <a:rPr lang="de-DE" dirty="0" err="1"/>
              <a:t>Platform</a:t>
            </a:r>
            <a:r>
              <a:rPr lang="de-DE" dirty="0"/>
              <a:t> (UWP)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Windows Store Apps (Windows 8)</a:t>
            </a:r>
          </a:p>
          <a:p>
            <a:pPr marL="0" indent="0">
              <a:buNone/>
            </a:pPr>
            <a:r>
              <a:rPr lang="de-DE" dirty="0"/>
              <a:t>Universal Windows 8 Apps (Windows 8.1)</a:t>
            </a:r>
          </a:p>
          <a:p>
            <a:pPr marL="0" indent="0">
              <a:buNone/>
            </a:pPr>
            <a:r>
              <a:rPr lang="de-DE" dirty="0"/>
              <a:t>Universal Windows </a:t>
            </a:r>
            <a:r>
              <a:rPr lang="de-DE" dirty="0" err="1"/>
              <a:t>Platform</a:t>
            </a:r>
            <a:r>
              <a:rPr lang="de-DE" dirty="0"/>
              <a:t> (Windows 10)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033" y="1825625"/>
            <a:ext cx="3756499" cy="310060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24937"/>
          <a:stretch/>
        </p:blipFill>
        <p:spPr>
          <a:xfrm>
            <a:off x="8171032" y="1825625"/>
            <a:ext cx="3756499" cy="308412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031" y="1825625"/>
            <a:ext cx="3756500" cy="25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424920" cy="1325563"/>
          </a:xfrm>
        </p:spPr>
        <p:txBody>
          <a:bodyPr/>
          <a:lstStyle/>
          <a:p>
            <a:r>
              <a:rPr lang="de-DE" dirty="0"/>
              <a:t>Universal Windows </a:t>
            </a:r>
            <a:r>
              <a:rPr lang="de-DE" dirty="0" err="1"/>
              <a:t>Platform</a:t>
            </a:r>
            <a:r>
              <a:rPr lang="de-DE" dirty="0"/>
              <a:t> Bridges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Islandwood</a:t>
            </a:r>
            <a:endParaRPr lang="de-DE" dirty="0"/>
          </a:p>
          <a:p>
            <a:r>
              <a:rPr lang="de-DE" dirty="0"/>
              <a:t>Project Astoria</a:t>
            </a:r>
          </a:p>
          <a:p>
            <a:r>
              <a:rPr lang="de-DE" dirty="0"/>
              <a:t>Project </a:t>
            </a:r>
            <a:r>
              <a:rPr lang="de-DE" dirty="0" err="1"/>
              <a:t>Centennial</a:t>
            </a:r>
            <a:endParaRPr lang="de-DE" dirty="0"/>
          </a:p>
          <a:p>
            <a:r>
              <a:rPr lang="de-DE" dirty="0"/>
              <a:t>Project Westminster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493" y="1690688"/>
            <a:ext cx="6946593" cy="4649152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4165600" y="3688080"/>
            <a:ext cx="1158240" cy="163576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4094480" y="2113280"/>
            <a:ext cx="5750560" cy="290068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094480" y="3016251"/>
            <a:ext cx="2910840" cy="215518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094480" y="2651760"/>
            <a:ext cx="4145280" cy="23622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6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Westminster: </a:t>
            </a:r>
            <a:r>
              <a:rPr lang="de-DE" dirty="0" err="1"/>
              <a:t>Hosted</a:t>
            </a:r>
            <a:r>
              <a:rPr lang="de-DE" dirty="0"/>
              <a:t> Web Apps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UWP-App</a:t>
            </a:r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profile</a:t>
            </a:r>
            <a:endParaRPr lang="de-DE" dirty="0"/>
          </a:p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update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developer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Windows APIs in JavaScript: Cortana, Live </a:t>
            </a:r>
            <a:r>
              <a:rPr lang="de-DE" dirty="0" err="1"/>
              <a:t>Tiles</a:t>
            </a:r>
            <a:r>
              <a:rPr lang="de-DE" dirty="0"/>
              <a:t>, etc.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45520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Centennial</a:t>
            </a:r>
            <a:r>
              <a:rPr lang="de-DE" dirty="0"/>
              <a:t>: Classic Windows Apps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de-DE" dirty="0" err="1"/>
              <a:t>Deploy</a:t>
            </a:r>
            <a:r>
              <a:rPr lang="de-DE" dirty="0"/>
              <a:t> Win32 / .NET-Apps in </a:t>
            </a:r>
            <a:r>
              <a:rPr lang="de-DE" dirty="0" err="1"/>
              <a:t>the</a:t>
            </a:r>
            <a:r>
              <a:rPr lang="de-DE" dirty="0"/>
              <a:t> Windows Store</a:t>
            </a:r>
          </a:p>
          <a:p>
            <a:r>
              <a:rPr lang="de-DE" dirty="0"/>
              <a:t>Runs </a:t>
            </a:r>
            <a:r>
              <a:rPr lang="de-DE" dirty="0" err="1"/>
              <a:t>only</a:t>
            </a:r>
            <a:r>
              <a:rPr lang="de-DE" dirty="0"/>
              <a:t> on Windows PCs</a:t>
            </a:r>
          </a:p>
          <a:p>
            <a:r>
              <a:rPr lang="de-DE" dirty="0"/>
              <a:t>New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AppX</a:t>
            </a:r>
            <a:endParaRPr lang="de-DE" dirty="0"/>
          </a:p>
          <a:p>
            <a:pPr lvl="1"/>
            <a:r>
              <a:rPr lang="de-DE" dirty="0"/>
              <a:t>Converter </a:t>
            </a:r>
            <a:r>
              <a:rPr lang="de-DE" dirty="0" err="1"/>
              <a:t>from</a:t>
            </a:r>
            <a:r>
              <a:rPr lang="de-DE" dirty="0"/>
              <a:t> MSI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AppX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goals</a:t>
            </a:r>
            <a:r>
              <a:rPr lang="de-DE" dirty="0"/>
              <a:t>: Security </a:t>
            </a:r>
            <a:r>
              <a:rPr lang="de-DE" dirty="0" err="1"/>
              <a:t>and</a:t>
            </a:r>
            <a:r>
              <a:rPr lang="de-DE" dirty="0"/>
              <a:t> clean </a:t>
            </a:r>
            <a:r>
              <a:rPr lang="de-DE" dirty="0" err="1"/>
              <a:t>uninstall</a:t>
            </a:r>
            <a:endParaRPr lang="de-DE" dirty="0"/>
          </a:p>
          <a:p>
            <a:pPr lvl="1"/>
            <a:r>
              <a:rPr lang="de-DE" dirty="0"/>
              <a:t>Registry</a:t>
            </a:r>
          </a:p>
          <a:p>
            <a:pPr lvl="1"/>
            <a:r>
              <a:rPr lang="de-DE" dirty="0"/>
              <a:t>System32, </a:t>
            </a:r>
            <a:r>
              <a:rPr lang="de-DE" dirty="0" err="1"/>
              <a:t>AppData</a:t>
            </a:r>
            <a:r>
              <a:rPr lang="de-DE" dirty="0"/>
              <a:t>, etc.</a:t>
            </a:r>
          </a:p>
          <a:p>
            <a:r>
              <a:rPr lang="de-DE" dirty="0" err="1"/>
              <a:t>Usually</a:t>
            </a:r>
            <a:r>
              <a:rPr lang="de-DE" dirty="0"/>
              <a:t> not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r>
              <a:rPr lang="de-DE" dirty="0"/>
              <a:t>UWP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70515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Astoria: Android (</a:t>
            </a:r>
            <a:r>
              <a:rPr lang="de-DE" dirty="0" err="1"/>
              <a:t>dead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Goal: Reuse </a:t>
            </a:r>
            <a:r>
              <a:rPr lang="de-DE" dirty="0" err="1"/>
              <a:t>of</a:t>
            </a:r>
            <a:r>
              <a:rPr lang="de-DE" dirty="0"/>
              <a:t> Android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 err="1"/>
              <a:t>Map</a:t>
            </a:r>
            <a:r>
              <a:rPr lang="de-DE" dirty="0"/>
              <a:t> Android UX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Windows </a:t>
            </a:r>
            <a:r>
              <a:rPr lang="de-DE" dirty="0" err="1"/>
              <a:t>concepts</a:t>
            </a:r>
            <a:endParaRPr lang="de-DE" dirty="0"/>
          </a:p>
          <a:p>
            <a:r>
              <a:rPr lang="de-DE" dirty="0"/>
              <a:t>Java-API </a:t>
            </a:r>
            <a:r>
              <a:rPr lang="de-DE" dirty="0" err="1"/>
              <a:t>for</a:t>
            </a:r>
            <a:r>
              <a:rPr lang="de-DE" dirty="0"/>
              <a:t> UWP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AT" dirty="0" err="1"/>
              <a:t>Currently</a:t>
            </a: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progress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>
                <a:hlinkClick r:id="rId2"/>
              </a:rPr>
              <a:t>https://blogs.windows.com/buildingapps/2016/02/25/an-update-on-the-developer-opportunity-and-windows-10/#7RyeXZ06wL6H6VB7.97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69198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Islandwood</a:t>
            </a:r>
            <a:r>
              <a:rPr lang="de-DE" dirty="0"/>
              <a:t>: iOS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Reuse </a:t>
            </a:r>
            <a:r>
              <a:rPr lang="de-DE" dirty="0" err="1"/>
              <a:t>Objective</a:t>
            </a:r>
            <a:r>
              <a:rPr lang="de-DE" dirty="0"/>
              <a:t> C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Visual Studio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Import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Xcode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r>
              <a:rPr lang="de-DE" dirty="0"/>
              <a:t>UWP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98300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Universal Windows </a:t>
            </a:r>
            <a:r>
              <a:rPr lang="de-DE" dirty="0" err="1"/>
              <a:t>Platform</a:t>
            </a:r>
            <a:r>
              <a:rPr lang="de-DE" dirty="0"/>
              <a:t> Bridges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258560"/>
            <a:ext cx="10515600" cy="365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>
                <a:hlinkClick r:id="rId2"/>
              </a:rPr>
              <a:t>https://dev.windows.com/en-us/uwp-bridges</a:t>
            </a:r>
            <a:r>
              <a:rPr lang="de-AT" sz="1600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1944"/>
            <a:ext cx="6731000" cy="45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797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5" y="548246"/>
            <a:ext cx="11574291" cy="553033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160140" y="6464783"/>
            <a:ext cx="5842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atin typeface="Segoe UI" panose="020B0502040204020203" pitchFamily="34" charset="0"/>
                <a:cs typeface="Segoe UI" panose="020B0502040204020203" pitchFamily="34" charset="0"/>
              </a:rPr>
              <a:t>https://blogs.msdn.microsoft.com/bethmassi/2015/02/25/understanding-net-2015/</a:t>
            </a:r>
          </a:p>
        </p:txBody>
      </p:sp>
    </p:spTree>
    <p:extLst>
      <p:ext uri="{BB962C8B-B14F-4D97-AF65-F5344CB8AC3E}">
        <p14:creationId xmlns:p14="http://schemas.microsoft.com/office/powerpoint/2010/main" val="253554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38754" y="17445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UWP becomes the one platform</a:t>
            </a:r>
            <a:br>
              <a:rPr lang="en-US" sz="4400" dirty="0"/>
            </a:br>
            <a:r>
              <a:rPr lang="en-US" sz="4400" dirty="0"/>
              <a:t>for developers.</a:t>
            </a:r>
          </a:p>
          <a:p>
            <a:pPr marL="0" indent="0">
              <a:buNone/>
            </a:pPr>
            <a:r>
              <a:rPr lang="en-US" sz="4400" dirty="0"/>
              <a:t>Learn one set of core APIs</a:t>
            </a:r>
            <a:br>
              <a:rPr lang="en-US" sz="4400" dirty="0"/>
            </a:br>
            <a:r>
              <a:rPr lang="en-US" sz="4400" dirty="0"/>
              <a:t>for all devices.</a:t>
            </a:r>
            <a:endParaRPr lang="de-AT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1473417" y="1087917"/>
            <a:ext cx="7152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500" dirty="0">
                <a:solidFill>
                  <a:schemeClr val="bg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62155" y="3146003"/>
            <a:ext cx="7296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500" dirty="0">
                <a:solidFill>
                  <a:schemeClr val="bg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195067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/>
              <a:t>  API </a:t>
            </a:r>
            <a:r>
              <a:rPr lang="de-DE" sz="5400" dirty="0" err="1"/>
              <a:t>for</a:t>
            </a:r>
            <a:r>
              <a:rPr lang="de-DE" sz="5400" dirty="0"/>
              <a:t> all </a:t>
            </a:r>
            <a:r>
              <a:rPr lang="de-DE" sz="5400" dirty="0" err="1"/>
              <a:t>platforms</a:t>
            </a:r>
            <a:endParaRPr lang="de-DE" sz="5400" dirty="0"/>
          </a:p>
          <a:p>
            <a:pPr marL="0" indent="0">
              <a:buNone/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/>
              <a:t>  App-Package </a:t>
            </a:r>
            <a:r>
              <a:rPr lang="de-DE" sz="5400" dirty="0" err="1"/>
              <a:t>for</a:t>
            </a:r>
            <a:r>
              <a:rPr lang="de-DE" sz="5400" dirty="0"/>
              <a:t> all </a:t>
            </a:r>
            <a:r>
              <a:rPr lang="de-DE" sz="5400" dirty="0" err="1"/>
              <a:t>platforms</a:t>
            </a:r>
            <a:endParaRPr lang="de-DE" sz="5400" dirty="0"/>
          </a:p>
          <a:p>
            <a:pPr marL="0" indent="0">
              <a:buNone/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/>
              <a:t>  Store </a:t>
            </a:r>
            <a:r>
              <a:rPr lang="de-DE" sz="5400" dirty="0" err="1"/>
              <a:t>for</a:t>
            </a:r>
            <a:r>
              <a:rPr lang="de-DE" sz="5400" dirty="0"/>
              <a:t> all </a:t>
            </a:r>
            <a:r>
              <a:rPr lang="de-DE" sz="5400" dirty="0" err="1"/>
              <a:t>platforms</a:t>
            </a:r>
            <a:endParaRPr lang="de-DE" sz="5400" dirty="0"/>
          </a:p>
          <a:p>
            <a:endParaRPr lang="de-AT" sz="5400" dirty="0"/>
          </a:p>
          <a:p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316480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978269" y="459908"/>
            <a:ext cx="4619334" cy="4619334"/>
          </a:xfrm>
          <a:prstGeom prst="ellipse">
            <a:avLst/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/>
          <p:cNvSpPr/>
          <p:nvPr/>
        </p:nvSpPr>
        <p:spPr>
          <a:xfrm>
            <a:off x="5287904" y="577840"/>
            <a:ext cx="4619334" cy="4619334"/>
          </a:xfrm>
          <a:prstGeom prst="ellipse">
            <a:avLst/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/>
          <p:cNvSpPr/>
          <p:nvPr/>
        </p:nvSpPr>
        <p:spPr>
          <a:xfrm>
            <a:off x="4576395" y="2769576"/>
            <a:ext cx="3618035" cy="3618035"/>
          </a:xfrm>
          <a:prstGeom prst="ellipse">
            <a:avLst/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/>
          <p:cNvSpPr/>
          <p:nvPr/>
        </p:nvSpPr>
        <p:spPr>
          <a:xfrm>
            <a:off x="3849493" y="3506087"/>
            <a:ext cx="2499059" cy="2499059"/>
          </a:xfrm>
          <a:prstGeom prst="ellipse">
            <a:avLst/>
          </a:prstGeom>
          <a:solidFill>
            <a:srgbClr val="5B9BD5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30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Universal Windows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denominator</a:t>
            </a:r>
            <a:endParaRPr lang="de-DE" dirty="0"/>
          </a:p>
          <a:p>
            <a:r>
              <a:rPr lang="de-AT" dirty="0"/>
              <a:t>„</a:t>
            </a: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once</a:t>
            </a:r>
            <a:r>
              <a:rPr lang="de-AT" dirty="0"/>
              <a:t>, </a:t>
            </a:r>
            <a:r>
              <a:rPr lang="de-AT" dirty="0" err="1"/>
              <a:t>optimize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device</a:t>
            </a:r>
            <a:r>
              <a:rPr lang="de-AT" dirty="0"/>
              <a:t>“</a:t>
            </a:r>
          </a:p>
          <a:p>
            <a:r>
              <a:rPr lang="de-DE" dirty="0" err="1"/>
              <a:t>Capability</a:t>
            </a:r>
            <a:r>
              <a:rPr lang="de-DE" dirty="0"/>
              <a:t>-Check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Device-Check</a:t>
            </a:r>
          </a:p>
          <a:p>
            <a:r>
              <a:rPr lang="de-DE" dirty="0" err="1"/>
              <a:t>Responsive</a:t>
            </a:r>
            <a:r>
              <a:rPr lang="de-DE" dirty="0"/>
              <a:t> Layout</a:t>
            </a:r>
          </a:p>
          <a:p>
            <a:pPr lvl="1"/>
            <a:r>
              <a:rPr lang="de-DE" dirty="0"/>
              <a:t>Standard </a:t>
            </a:r>
            <a:r>
              <a:rPr lang="de-DE" dirty="0" err="1"/>
              <a:t>controls</a:t>
            </a:r>
            <a:endParaRPr lang="de-DE" dirty="0"/>
          </a:p>
          <a:p>
            <a:pPr lvl="1"/>
            <a:r>
              <a:rPr lang="de-DE" dirty="0"/>
              <a:t>New </a:t>
            </a:r>
            <a:r>
              <a:rPr lang="de-DE" dirty="0" err="1"/>
              <a:t>controls</a:t>
            </a:r>
            <a:endParaRPr lang="de-DE" dirty="0"/>
          </a:p>
          <a:p>
            <a:pPr lvl="1"/>
            <a:r>
              <a:rPr lang="de-DE" dirty="0"/>
              <a:t>Visual State Triggers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66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Enhancements</a:t>
            </a:r>
            <a:r>
              <a:rPr lang="de-DE" dirty="0"/>
              <a:t> in Windows 10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Adaptive </a:t>
            </a:r>
            <a:r>
              <a:rPr lang="de-DE" dirty="0" err="1"/>
              <a:t>Tile</a:t>
            </a:r>
            <a:r>
              <a:rPr lang="de-DE" dirty="0"/>
              <a:t> Templates</a:t>
            </a:r>
          </a:p>
          <a:p>
            <a:r>
              <a:rPr lang="de-DE" dirty="0"/>
              <a:t>Toasts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actions</a:t>
            </a:r>
            <a:endParaRPr lang="de-DE" dirty="0"/>
          </a:p>
          <a:p>
            <a:r>
              <a:rPr lang="de-DE" dirty="0"/>
              <a:t>App Services</a:t>
            </a:r>
          </a:p>
          <a:p>
            <a:r>
              <a:rPr lang="de-DE" dirty="0"/>
              <a:t>„Web </a:t>
            </a:r>
            <a:r>
              <a:rPr lang="de-DE" dirty="0" err="1"/>
              <a:t>of</a:t>
            </a:r>
            <a:r>
              <a:rPr lang="de-DE" dirty="0"/>
              <a:t> Apps“</a:t>
            </a:r>
          </a:p>
          <a:p>
            <a:r>
              <a:rPr lang="de-DE" dirty="0"/>
              <a:t>Cortana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1798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47963" y="25794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Using our own technology</a:t>
            </a:r>
            <a:br>
              <a:rPr lang="en-US" sz="4400" dirty="0"/>
            </a:br>
            <a:r>
              <a:rPr lang="en-US" sz="4400" dirty="0"/>
              <a:t>was a key feature for 10</a:t>
            </a:r>
            <a:endParaRPr lang="de-AT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2127014" y="1825141"/>
            <a:ext cx="7152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500" dirty="0">
                <a:solidFill>
                  <a:schemeClr val="bg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603969" y="2756165"/>
            <a:ext cx="7296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500" dirty="0">
                <a:solidFill>
                  <a:schemeClr val="bg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39531401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oftaware">
      <a:dk1>
        <a:srgbClr val="000000"/>
      </a:dk1>
      <a:lt1>
        <a:sysClr val="window" lastClr="FFFFFF"/>
      </a:lt1>
      <a:dk2>
        <a:srgbClr val="49853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ftawa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63</Paragraphs>
  <Slides>15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Adobe Caslon Pro</vt:lpstr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Office Theme</vt:lpstr>
      <vt:lpstr>Universal Windows Platform (UWP)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Universal Windows Platform</vt:lpstr>
      <vt:lpstr>Enhancements in Windows 10</vt:lpstr>
      <vt:lpstr>PowerPoint-Präsentation</vt:lpstr>
      <vt:lpstr>Universal Windows Platform Bridges</vt:lpstr>
      <vt:lpstr>Project Westminster: Hosted Web Apps</vt:lpstr>
      <vt:lpstr>Project Centennial: Classic Windows Apps</vt:lpstr>
      <vt:lpstr>Project Astoria: Android (dead)</vt:lpstr>
      <vt:lpstr>Project Islandwood: iOS</vt:lpstr>
      <vt:lpstr>Universal Windows Platform Bridges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Schacherl</dc:creator>
  <cp:lastModifiedBy>Roman Schacherl</cp:lastModifiedBy>
  <cp:revision>98</cp:revision>
  <dcterms:created xsi:type="dcterms:W3CDTF">2014-03-26T13:30:21Z</dcterms:created>
  <dcterms:modified xsi:type="dcterms:W3CDTF">2017-01-10T15:34:26Z</dcterms:modified>
</cp:coreProperties>
</file>