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0" r:id="rId2"/>
    <p:sldId id="311" r:id="rId3"/>
    <p:sldId id="313" r:id="rId4"/>
    <p:sldId id="312" r:id="rId5"/>
    <p:sldId id="314" r:id="rId6"/>
    <p:sldId id="316" r:id="rId7"/>
    <p:sldId id="317" r:id="rId8"/>
    <p:sldId id="315" r:id="rId9"/>
    <p:sldId id="320" r:id="rId10"/>
    <p:sldId id="318" r:id="rId11"/>
    <p:sldId id="319" r:id="rId12"/>
    <p:sldId id="321" r:id="rId13"/>
    <p:sldId id="322" r:id="rId14"/>
    <p:sldId id="323" r:id="rId15"/>
    <p:sldId id="324" r:id="rId16"/>
    <p:sldId id="326" r:id="rId17"/>
    <p:sldId id="32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0099FF"/>
    <a:srgbClr val="F0F0F0"/>
    <a:srgbClr val="02806E"/>
    <a:srgbClr val="01574B"/>
    <a:srgbClr val="019681"/>
    <a:srgbClr val="3E92D2"/>
    <a:srgbClr val="635A51"/>
    <a:srgbClr val="E9E5D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82163" autoAdjust="0"/>
  </p:normalViewPr>
  <p:slideViewPr>
    <p:cSldViewPr snapToGrid="0">
      <p:cViewPr varScale="1">
        <p:scale>
          <a:sx n="121" d="100"/>
          <a:sy n="121" d="100"/>
        </p:scale>
        <p:origin x="39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1.58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80F81F6-A6BB-4697-93FC-A471CEF53736}" emma:medium="tactile" emma:mode="ink">
          <msink:context xmlns:msink="http://schemas.microsoft.com/ink/2010/main" type="inkDrawing" rotatedBoundingBox="2756,4299 9931,5112 9433,9500 2259,8686" hotPoints="9168,4924 9437,8577 3063,9047 2793,5394" semanticType="enclosure" shapeName="Rectangle">
            <msink:destinationLink direction="with" ref="{C497FEE1-27FA-4DE6-A8B3-42EA478BB00E}"/>
            <msink:destinationLink direction="with" ref="{99563800-84F2-4419-9A9C-2534865C9329}"/>
          </msink:context>
        </emma:interpretation>
      </emma:emma>
    </inkml:annotationXML>
    <inkml:trace contextRef="#ctx0" brushRef="#br0">3076 6505 10912,'0'57'640,"15"28"64,-1 13-224,0 29-64,0 29-160,0 13-96,14 14-64,0 1 0,1-1-64,-1-13 64,0 13-64,-14-14 64,0-13 128,15-1 128,-29-14-192,28 0-96,-14-28 32,0 0 0,-14-14-128,14-15 32,0-13 64,0-15 96,-14 1-128,0-15-32,0-13-1568,0-29-608,0 0-1600</inkml:trace>
    <inkml:trace contextRef="#ctx0" brushRef="#br0" timeOffset="1033">3048 6562 7552,'-14'-14'2816,"0"14"-1536,0 0-1504,14-14 576,0 0-224,0 14 32,14-14 32,14 14-96,0-14 288,44 0 160,26 0-160,1 0-64,56-1-96,15 1-64,27 0 160,28 0 192,1-15-192,42 29-32,0-28-96,29 28-32,0-14-96,-15 14 32,14 0-64,0 0 63,0-14-63,-13 14 64,-29-14-64,14 14-32,-28-14 32,-15 0-32,-13 0 64,0 0 32,-42 0-32,-16 14 32,2-14 0,-15 14 32,-28-14-64,-1 14-64,-26 0-64,-16-15 32,0 15 96,-28 15 32,-13-15 32,14 14 0,-29 14 416,14-14 192,-28 28-224,14-14-128,-14 43-160,0 28-64,0 13-192,0 2 32,-14 12 64,14 16 32,0 12-128,0 2-32,14 28 32,0-16 0,0 2 32,14 0 0,-14-2 0,14 2 64,0 0-32,1-2 64,-1 2-64,15-14 64,-15-16-128,-14-12 0,14-2 32,-14-12 64,0-16-32,-14-14-32,14-12 96,-14-16 0,0-14-32,0-14-64,-14 0 224,-14 0 160,0-28 0,-14 15 96,-1-15-192,-28 0-96,1 0-32,-43-15 32,0 15 96,-13-14 64,-30 0-96,-28 0-96,1 0 0,-28 0 32,-1 14 32,-28 0 32,-14 14-128,-14 0-32,0 0-32,-14-14 32,0 28-64,-1-28-32,-14 15 32,29-1 32,-14 0-32,42 0-32,-14 1 32,28-1-32,29-14-224,28 14-96,-1-14-1376,30 0-544,12-14-3871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3.03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A57C05-AEDF-4611-986B-271F98BBC5D0}" emma:medium="tactile" emma:mode="ink">
          <msink:context xmlns:msink="http://schemas.microsoft.com/ink/2010/main" type="inkDrawing" rotatedBoundingBox="14490,1564 14606,2920 14560,2924 14444,1568" semanticType="verticalRange" shapeName="Line">
            <msink:sourceLink direction="with" ref="{8C313A32-E5D2-41DF-97D2-DC4BED7850D0}"/>
            <msink:destinationLink direction="with" ref="{7D08844D-7EEE-428B-B8FA-E57CFC3FC106}"/>
          </msink:context>
        </emma:interpretation>
      </emma:emma>
    </inkml:annotationXML>
    <inkml:trace contextRef="#ctx0" brushRef="#br0">14859 2753 9216,'-14'-14'3520,"14"14"-1920,0 14-1728,0 15 672,0 13-224,0 14 64,0 43-64,0 0-32,14 13-160,0 30-32,-14-16 32,14 2-160,15 13 32,-15-14-1760,14-15-736,-14 16-1504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5.56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3D0017E-BDDC-4D45-9945-6924922F84E8}" emma:medium="tactile" emma:mode="ink">
          <msink:context xmlns:msink="http://schemas.microsoft.com/ink/2010/main" type="inkDrawing" rotatedBoundingBox="17370,3014 20389,5565 19941,6095 16922,3544" semanticType="callout" shapeName="Other">
            <msink:sourceLink direction="from" ref="{AC06F161-0345-4934-8A0D-B4EACAE2F67D}"/>
            <msink:sourceLink direction="to" ref="{94C4FBBD-2E26-4461-8693-32ABDAB3360E}"/>
          </msink:context>
        </emma:interpretation>
      </emma:emma>
    </inkml:annotationXML>
    <inkml:trace contextRef="#ctx0" brushRef="#br0">17640 4333 3712,'0'-14'1408,"0"0"-768,0 14-832,0 0 256,0 0 352,14 14 192,0 0-32,0 0 64,15 1 64,-1 13 32,0 0-384,14 0 128,1 0 96,-1 14-128,15 15 0,-1 14-128,15-1-32,-1 15-96,1 0 32,-1-1 224,1 15 160,-15 0 64,15 27-32,-15-26-128,15 12-64,-1 16-64,1-2 63,-1 2-95,15-2 32,-14-27-224,28 0-32,0-1 224,14 2 128,-15-30-32,1 0 0,0-13-192,14 0-96,-14-1 0,-1-28-32,1-14-640,0 0-224,-14-14-1312,28-14-607,-1 0-1985</inkml:trace>
    <inkml:trace contextRef="#ctx0" brushRef="#br0" timeOffset="43347">20435 6465 5504,'-14'0'2112,"14"0"-1152,0 0-480,0 0 576,0 0-224,0 0-96,0 0-352,0 0-96,0 14-160,14 0 128,0 0 128,0 15-192,15-1-32,-1 0-96,14 0-64,0 1 32,-13-1 32,-1 0-32,0-14 64,-14 0 288,0 14 128,-14-13 128,-14 13 0,-14-14-160,0 14-33,-15 0-191,1-14 0,0 15-96,14-15 0,-15 14-96,15-28 32,0 14-1344,0-14-575,-1 14-2753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41.14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2060350-316B-44EA-939D-D10613E5DCD9}" emma:medium="tactile" emma:mode="ink">
          <msink:context xmlns:msink="http://schemas.microsoft.com/ink/2010/main" type="inkDrawing" rotatedBoundingBox="17972,8684 21441,6322 21709,6716 18240,9078" semanticType="callout" shapeName="Other">
            <msink:sourceLink direction="to" ref="{663E425F-CED2-428C-AAAF-AFDC4B4BFAB8}"/>
            <msink:sourceLink direction="from" ref="{60848E1A-ECF2-4499-A49B-C5A12CBA9F56}"/>
          </msink:context>
        </emma:interpretation>
      </emma:emma>
    </inkml:annotationXML>
    <inkml:trace contextRef="#ctx0" brushRef="#br0">22000 7775 4992,'-28'0'1920,"0"0"-1024,-1 15-640,15-15 576,-29 14-128,15 0 32,-14 14-320,0 0-96,0 0-192,-15 29 128,-14-15 64,-13 29 96,-29 13 96,-14 15-32,-29 14 32,-12 14 160,-30 14 96,-14 14 32,0 1 63,0-15-351,-13 14-128,-1 0-160,1-28 0,13 0-416,28-28-160,1 0-1535,0 0-609,27-15-1824</inkml:trace>
    <inkml:trace contextRef="#ctx0" brushRef="#br0" timeOffset="38551">18585 9694 4480,'14'-14'1664,"-14"14"-896,14 14-608,-14-14 352,0 14 192,0 14 192,0 1-288,-14 13-96,0 0-288,-1 1-32,1-1 128,0-14 96,0 15 64,0-15-192,14 0-32,0 0-128,14-14-96,-14 15 128,14-29 32,14 14-64,1-14-32,-15-14 32,28 14 64,0 0-3072,1 0-2144,-1 0 1760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50.0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59347B4-0C41-4B16-ACA5-ECEE3C8145A0}" emma:medium="tactile" emma:mode="ink">
          <msink:context xmlns:msink="http://schemas.microsoft.com/ink/2010/main" type="writingRegion" rotatedBoundingBox="19039,7784 19439,7274 19841,7590 19441,8100"/>
        </emma:interpretation>
      </emma:emma>
    </inkml:annotationXML>
    <inkml:traceGroup>
      <inkml:annotationXML>
        <emma:emma xmlns:emma="http://www.w3.org/2003/04/emma" version="1.0">
          <emma:interpretation id="{EABE86C5-445C-4E80-9894-5912DAC3233D}" emma:medium="tactile" emma:mode="ink">
            <msink:context xmlns:msink="http://schemas.microsoft.com/ink/2010/main" type="paragraph" rotatedBoundingBox="19039,7784 19439,7274 19841,7590 19441,8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1EB4E2-11E3-4FA6-9D34-3060673CAE68}" emma:medium="tactile" emma:mode="ink">
              <msink:context xmlns:msink="http://schemas.microsoft.com/ink/2010/main" type="line" rotatedBoundingBox="19039,7784 19439,7274 19841,7590 19441,8100"/>
            </emma:interpretation>
          </emma:emma>
        </inkml:annotationXML>
        <inkml:traceGroup>
          <inkml:annotationXML>
            <emma:emma xmlns:emma="http://www.w3.org/2003/04/emma" version="1.0">
              <emma:interpretation id="{94C4FBBD-2E26-4461-8693-32ABDAB3360E}" emma:medium="tactile" emma:mode="ink">
                <msink:context xmlns:msink="http://schemas.microsoft.com/ink/2010/main" type="inkWord" rotatedBoundingBox="19039,7784 19439,7274 19841,7590 19441,8100">
                  <msink:destinationLink direction="to" ref="{F3D0017E-BDDC-4D45-9945-6924922F84E8}"/>
                </msink:context>
              </emma:interpretation>
              <emma:one-of disjunction-type="recognition" id="oneOf0">
                <emma:interpretation id="interp0" emma:lang="de-AT" emma:confidence="0">
                  <emma:literal>SA</emma:literal>
                </emma:interpretation>
                <emma:interpretation id="interp1" emma:lang="de-AT" emma:confidence="0">
                  <emma:literal>JA</emma:literal>
                </emma:interpretation>
                <emma:interpretation id="interp2" emma:lang="de-AT" emma:confidence="0">
                  <emma:literal>IR</emma:literal>
                </emma:interpretation>
                <emma:interpretation id="interp3" emma:lang="de-AT" emma:confidence="0">
                  <emma:literal>JR</emma:literal>
                </emma:interpretation>
                <emma:interpretation id="interp4" emma:lang="de-AT" emma:confidence="0">
                  <emma:literal>SA*</emma:literal>
                </emma:interpretation>
              </emma:one-of>
            </emma:emma>
          </inkml:annotationXML>
          <inkml:trace contextRef="#ctx0" brushRef="#br0">19615 8707 5632,'0'-14'2176,"0"14"-1152,0 14-640,0-14 608,14 0-224,-14 14-64,14 1-256,1-1-128,-1 0-160,14 0-64,-14 14 96,14 0 32,-14 1 96,14-1 32,-14 0 96,0 0 320,0 0 160,-14 1-65,0-1 33,0 0-320,0 0 0,-14-14-288,0 1-32,14-1-128,-28 0-32,14 0-32,14-14-64,-14 0-320,0 14-128,0-14-1536,14 0-703,-14 14-1921</inkml:trace>
          <inkml:trace contextRef="#ctx0" brushRef="#br0" timeOffset="649">19940 8834 7040,'0'-14'2624,"0"14"-1408,56-14-1152,-56 14 544,28 0-320,-13-14-32,13 14-3168,-14-14-1376,15 0 1792,-15 0 896</inkml:trace>
          <inkml:trace contextRef="#ctx0" brushRef="#br0" timeOffset="480">19898 8581 6656,'0'0'2464,"0"0"-1344,0 14-832,0-14 608,0 29-320,0-15-96,14 14-192,-14 0-32,14 0-160,0 1-64,0-1 0,0 0 32,-14-14 32,15 0-32,-15 0 32,0-14-64,-15-14-32,15 0-64,-14-14 32,0 0 160,0 0 64,14-15 288,-14 15 64,0 14 224,14-14 64,0 14-513,0 14-223,0 0-96,0 0-32,14 14-64,14 0 64,-14 0 32,29 0 0,-15 0 64,15 0 32,-15 0-32,0 0 32,0 1-416,0-1-95,-14-14-1025,0 14-384,-14-14-2240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7.46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C00CEE6-E1E0-402D-97A3-F7C87B830B2B}" emma:medium="tactile" emma:mode="ink">
          <msink:context xmlns:msink="http://schemas.microsoft.com/ink/2010/main" type="inkDrawing" rotatedBoundingBox="3773,5810 4394,6846 3624,7307 3004,6271" hotPoints="4086,6052 4178,6913 3427,6994 3335,6133" semanticType="enclosure" shapeName="Rectangle">
            <msink:destinationLink direction="to" ref="{5F0F1E75-C49F-4786-80D5-2AED0AE000FB}"/>
          </msink:context>
        </emma:interpretation>
      </emma:emma>
    </inkml:annotationXML>
    <inkml:trace contextRef="#ctx0" brushRef="#br0">3712 7255 5632,'0'-14'2176,"0"14"-1152,0 0-640,0 14 608,14 15-32,-14 13 128,0 14-448,14 15-128,-14 14-320,0-1 0,14 15 32,-14-14-32,14-1-32,1 1-96,-15-29 32,14-13-64,-14-1 64,0-28 0,0-14 96,-14 0-96,14-42 0,-15-29-32,1 1 32,0-15-128,14 0 0,-14 15-32,14-1-64,-14 1 96,14 13 0,0 15-64,14 0 64,-14-1 32,0 15 64,14 0-192,0 14 32,0-14 32,15 28 96,13-15-64,1 15 0,13-14 32,-14 14 64,15 0-32,-15 0 64,1 14-64,-1-14-32,0 0 32,-14 0-32,0 0 0,-14 0 64,15 15 512,-15-15 288,0 28-321,0-14-63,-14 14-224,15 0 0,-1 1-224,0 13-32,14-14-64,0 14 0,-14 1 128,14-1 32,-14 15-128,0-1 32,0 15 64,15-15 32,-15 15-32,0-29 32,0 0-128,-14 1 0,15-15 96,-30-14 96,15 14 352,-28-14 224,-15 0-256,-13 0-32,14 1-64,-14-15 0,13 14-288,-14 0-32,15-14-64,-14 0 64,14 14-96,-1-14 0,15 0-1024,0 0-480,13 0-1151,1 14-449,0-14-1312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3.09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F0F1E75-C49F-4786-80D5-2AED0AE000FB}" emma:medium="tactile" emma:mode="ink">
          <msink:context xmlns:msink="http://schemas.microsoft.com/ink/2010/main" type="inkDrawing" rotatedBoundingBox="4457,5983 5661,6195 5561,6762 4357,6551" semanticType="callout" shapeName="Other">
            <msink:sourceLink direction="to" ref="{1C00CEE6-E1E0-402D-97A3-F7C87B830B2B}"/>
            <msink:sourceLink direction="from" ref="{99563800-84F2-4419-9A9C-2534865C9329}"/>
          </msink:context>
        </emma:interpretation>
      </emma:emma>
    </inkml:annotationXML>
    <inkml:trace contextRef="#ctx0" brushRef="#br0">4954 7480 5760,'0'14'2176,"0"-14"-1152,-14 14-640,14-14 672,0 0-256,0 14-64,0-14-64,0 0 32,28 14-384,1-14 256,13 0 64,0 14-128,15-14 32,-1 0-320,43-14-64,-14 14 31,13 0 97,-13 0-64,0-14-64,-15 14-1695,1 0-737,-15-14-2016</inkml:trace>
    <inkml:trace contextRef="#ctx0" brushRef="#br0" timeOffset="-321">4841 7226 7424,'-14'0'2816,"14"0"-1536,0 0-736,-14 0 864,14 0-800,0 0-320,0 14 64,0-14 128,28 0-224,-14 0 128,43 0 64,-15 0-161,42 14-31,-27-14-64,42 14-32,-15 1-32,30-15 64,-30 14-32,1 0 0,0-14-1599,-29 0-609,0 14-2432</inkml:trace>
    <inkml:trace contextRef="#ctx0" brushRef="#br0" timeOffset="280">5025 7720 6784,'-71'0'2528,"71"0"-1344,-14 28-672,14-28 768,0 14-448,0-14-96,14 0 128,14 0 160,29 0-544,-1 0 95,15-14 65,-1 14-224,43 0 0,-14-14-96,0 14 32,-14-14-768,13 14-320,-13 0-3615,0-14-2337,-15 14 2688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8.35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5B099FF-2776-45BE-A309-94FC85642B08}" emma:medium="tactile" emma:mode="ink">
          <msink:context xmlns:msink="http://schemas.microsoft.com/ink/2010/main" type="inkDrawing" rotatedBoundingBox="3753,7077 4680,7640 4212,8411 3285,7848" hotPoints="4472,7682 4004,8151 3536,7682 4004,7214" semanticType="enclosure" shapeName="Circle">
            <msink:destinationLink direction="with" ref="{99563800-84F2-4419-9A9C-2534865C9329}"/>
          </msink:context>
        </emma:interpretation>
      </emma:emma>
    </inkml:annotationXML>
    <inkml:trace contextRef="#ctx0" brushRef="#br0">3952 8793 5120,'-14'-42'1920,"14"28"-1024,0-1-288,0 1 736,0 14-192,0 0-32,0 0-416,0 14-128,0 15-320,0-1-32,0 28 0,14 1-96,0 13-32,1-13-32,-1-1-64,0 1 32,0-15 32,0-42-32,-14 0 64,14-42 0,-14-1-32,-14-13 32,0-1-64,0-13 64,-14-1-64,13 1 64,1 13 64,0 15 64,14 0-192,0 13 0,0-13-192,14 28 32,15-14 0,-1 14 64,14 0 96,0-1 64,1 15-128,-1 0-32,29-14-64,-15 14 96,1 14 64,-1-14 128,-14 15 0,1-1 0,-15 0-192,14 0 32,-14 14 288,-13-14 160,13 14-193,-14 15-63,0-15-192,14 14-32,-14-13 96,0-1 32,15 14-128,-15 0 32,0 1 0,0-1 0,0-14 0,0 15 0,0-15 64,-14 0 96,0 0 224,0 1 128,0-1 32,-14 0 32,0 0 64,-14 0 64,-14 1-256,-1-15-32,-27 14-224,13-14-128,1 0 32,-1-14 0,1 14-32,28-14-64,-15 14-128,15-14 0,-14 0-928,28 0-416,-15 0-1503,15 0-577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3.85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9563800-84F2-4419-9A9C-2534865C9329}" emma:medium="tactile" emma:mode="ink">
          <msink:context xmlns:msink="http://schemas.microsoft.com/ink/2010/main" type="inkDrawing" rotatedBoundingBox="4739,7270 6059,7136 6112,7661 4792,7795" semanticType="underline" shapeName="Other">
            <msink:sourceLink direction="with" ref="{85B099FF-2776-45BE-A309-94FC85642B08}"/>
            <msink:sourceLink direction="with" ref="{680F81F6-A6BB-4697-93FC-A471CEF53736}"/>
            <msink:destinationLink direction="from" ref="{5F0F1E75-C49F-4786-80D5-2AED0AE000FB}"/>
          </msink:context>
        </emma:interpretation>
      </emma:emma>
    </inkml:annotationXML>
    <inkml:trace contextRef="#ctx0" brushRef="#br0">5138 8440 8064,'-29'14'2976,"29"-14"-1600,0 0-1312,0 0 544,0 0-128,0 0 128,43 0-64,-29 0 32,42 0-288,-13 0-160,55-14-32,-13 14 0,0 0 32,-1 0 64,29-14 31,-28 0-95,14 14-32,-29-14-2207,-13 14-993,-1 0-896</inkml:trace>
    <inkml:trace contextRef="#ctx0" brushRef="#br0" timeOffset="269">5349 8610 7680,'0'0'2880,"0"0"-1536,0 0-1088,0 0 768,14 0-160,-14 0 128,15 0-256,-1 0-65,14 0-383,0 0-96,57-14-64,-29 14 0,29 0 0,-15-14 0,43 0 64,-28 0-160,0-1-32,-15 1-2047,-13 14-865,-1-14-1344</inkml:trace>
    <inkml:trace contextRef="#ctx0" brushRef="#br0" timeOffset="516">5222 8934 7040,'-28'14'2624,"28"-14"-1408,0 0-928,0 14 704,14-14-64,0 0 160,15-14-32,-1 14 0,42 0-577,-13-14-159,42 0 32,56-14-224,0 14 0,14-15 64,-28 15 96,-14 0-1888,-14 14-895,0-14-2081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05.63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EEC7E42-67BE-4BC9-A3C7-B91A05B67362}" emma:medium="tactile" emma:mode="ink">
          <msink:context xmlns:msink="http://schemas.microsoft.com/ink/2010/main" type="inkDrawing" rotatedBoundingBox="7664,7996 8772,8032 8760,8391 7652,8355" hotPoints="8715,8229 8077,8332 7478,8088 8116,7985" semanticType="enclosure" shapeName="Ellipse"/>
        </emma:interpretation>
      </emma:emma>
    </inkml:annotationXML>
    <inkml:trace contextRef="#ctx0" brushRef="#br0">8171 9301 6784,'0'-14'2624,"0"28"-1408,0-14-1152,0 14 544,0 0-128,0 0 128,0 15-288,0-1-96,14 0-128,-14 1-96,14-15 96,-14 0 0,14 0 32,-14 0 0,0-28 0,-14 14-64,14-28-64,-14 14 32,-14-15 32,14-13-32,-14 13 64,-1 1-64,1 0-32,14 14-64,0-14 32,14 14 32,14-1 64,-14 15-32,28-14-32,15 14 32,-1-14-32,0 14 64,15-14 96,-1 14 0,1 0 64,27 0 0,-13 0 32,14 0-64,-15 14 32,-13-14-192,-1 14-32,-14-14 0,1 0 0,-15 0 64,14 0 32,-28 14-32,15 1-64,-15-1-64,14-14 32,-14 14 32,0 0 64,0-14 32,0 14 96,-14-14-96,14 0-64,-14 0 0,15 0 32,-15 0 319,0 0 225,0 0-320,0 0-64,0 0-160,0 14-64,0-14 32,0 14-32,0 0 0,0 0 64,0 1-32,0 13-32,0-14 32,0 0-32,0 1 0,14-15 64,-14 14-32,0 0-32,0-14 96,0 14 64,-14-14-64,-1 0 0,-13 0-32,0 14 32,-14-14 128,-15 0 192,-27 0-160,-1 0-64,14 0-192,1 0 0,-1 14-1280,1 0-480,-15 0-3295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57.88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9C94DE-5C20-4BE7-850E-73BB055EB40A}" emma:medium="tactile" emma:mode="ink">
          <msink:context xmlns:msink="http://schemas.microsoft.com/ink/2010/main" type="writingRegion" rotatedBoundingBox="14980,9048 19364,9130 19331,10872 14947,10790"/>
        </emma:interpretation>
      </emma:emma>
    </inkml:annotationXML>
    <inkml:traceGroup>
      <inkml:annotationXML>
        <emma:emma xmlns:emma="http://www.w3.org/2003/04/emma" version="1.0">
          <emma:interpretation id="{FC7F2ADA-3F6F-4F99-84D1-3D3FE4118DB5}" emma:medium="tactile" emma:mode="ink">
            <msink:context xmlns:msink="http://schemas.microsoft.com/ink/2010/main" type="paragraph" rotatedBoundingBox="15634,9120 19360,9129 19359,9743 15632,97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AD6AC20-112A-4BDA-82BB-199A79A1ABC0}" emma:medium="tactile" emma:mode="ink">
              <msink:context xmlns:msink="http://schemas.microsoft.com/ink/2010/main" type="line" rotatedBoundingBox="15634,9120 19360,9129 19359,9743 15632,9734"/>
            </emma:interpretation>
          </emma:emma>
        </inkml:annotationXML>
        <inkml:traceGroup>
          <inkml:annotationXML>
            <emma:emma xmlns:emma="http://www.w3.org/2003/04/emma" version="1.0">
              <emma:interpretation id="{663E425F-CED2-428C-AAAF-AFDC4B4BFAB8}" emma:medium="tactile" emma:mode="ink">
                <msink:context xmlns:msink="http://schemas.microsoft.com/ink/2010/main" type="inkWord" rotatedBoundingBox="15634,9120 19360,9129 19359,9743 15632,9734">
                  <msink:destinationLink direction="to" ref="{32060350-316B-44EA-939D-D10613E5DCD9}"/>
                </msink:context>
              </emma:interpretation>
              <emma:one-of disjunction-type="recognition" id="oneOf0">
                <emma:interpretation id="interp0" emma:lang="de-AT" emma:confidence="0">
                  <emma:literal>MANNELLE</emma:literal>
                </emma:interpretation>
                <emma:interpretation id="interp1" emma:lang="de-AT" emma:confidence="0">
                  <emma:literal>MAN WELLE</emma:literal>
                </emma:interpretation>
                <emma:interpretation id="interp2" emma:lang="de-AT" emma:confidence="0">
                  <emma:literal>MAN UELLE</emma:literal>
                </emma:interpretation>
                <emma:interpretation id="interp3" emma:lang="de-AT" emma:confidence="0">
                  <emma:literal>MANUELLE</emma:literal>
                </emma:interpretation>
                <emma:interpretation id="interp4" emma:lang="de-AT" emma:confidence="0">
                  <emma:literal>MAN WELKE</emma:literal>
                </emma:interpretation>
              </emma:one-of>
            </emma:emma>
          </inkml:annotationXML>
          <inkml:trace contextRef="#ctx0" brushRef="#br0">17667 10500 7552,'0'-14'2880,"0"14"-1536,0-14-736,0 14 928,0 14-192,0-14 63,0 14-479,0 0-192,0 14-416,0 0-128,14 1-64,-14-1-64,14 15 32,0-15-64,14 0-32,-13 0 32,13-14 32,-14 0 384,0-28 256,0 14-224,0-28-96,0 14-224,0-28-64,-14 14-32,15-1 32,-15 1 0,0-1 32,0 1-1408,0 28-576,0-14-1471,0 14-609,0 0-256</inkml:trace>
          <inkml:trace contextRef="#ctx0" brushRef="#br0" timeOffset="633">18006 10514 6528,'0'0'2464,"0"0"-1344,14-28-1024,-14 28 544,14 0-320,0 0-32,15-14-96,-1 14 32,14 0-1952,15-14-832,-1 14-192,0 0-64</inkml:trace>
          <inkml:trace contextRef="#ctx0" brushRef="#br0" timeOffset="470">18034 10712 7936,'-14'0'2976,"14"0"-1600,14 0-832,-14 0 864,0 0-160,14 0 31,14 0-415,0 0-224,1 0-352,13 0-128,1-15 32,-15 15-320,0-14-64,0 14-1376,-14-14-575,0 14-1185,-28-14-1792,0 0 1408</inkml:trace>
          <inkml:trace contextRef="#ctx0" brushRef="#br0" timeOffset="248">18062 10528 9472,'15'-14'3584,"-15"14"-1920,-15 14-1088,15 0 991,0 0-735,0 0-128,0 0-352,-14 14-96,14 1-128,0-1-160,0 0 0,14 1 32,-14-1 0,15-14 64,27 14 96,-28-14-64,42 0 0,-27-14 32,13 14 0,0-14 0,1 0 0,-15 14-1824,0-14-863,-14 0-2433</inkml:trace>
          <inkml:trace contextRef="#ctx0" brushRef="#br0" timeOffset="818">18556 10401 8704,'0'0'3328,"0"0"-1792,0 14-800,0-14 992,0 14-417,0 0-31,0 15-448,0-15-224,0 28-320,0-28-128,0 29-32,0-15-160,0 1 32,0-1 0,14-14 0,1 14 0,13-14 0,-14 0 64,14-14 32,14 14-480,-13-14-192,-1 0-2272,0 0-895,0 0-929</inkml:trace>
          <inkml:trace contextRef="#ctx0" brushRef="#br0" timeOffset="1088">19050 10387 11776,'-14'14'4480,"14"-14"-2433,0 14-1951,-14 0 896,14 0-448,0 1-64,-14 13-256,14 0-160,0 0-32,0 0 32,0 15 32,14-15-32,0 0-64,-14-14-64,14 15-32,0-1 128,0-14 96,1 0-32,13 0-64,-14 0-1760,1-14-832,-1 0-1695,0 0-1729,0 0 2144</inkml:trace>
          <inkml:trace contextRef="#ctx0" brushRef="#br0" timeOffset="1835">19276 10360 9984,'14'0'3776,"-14"0"-2048,57 0-1248,-43 0 991,14 0-575,0 0-128,14-14-320,1 14-128,-1-14-160,0-1-1120,1 1-384,-15 14-3903</inkml:trace>
          <inkml:trace contextRef="#ctx0" brushRef="#br0" timeOffset="1387">19332 10516 8448,'15'0'3168,"-15"0"-1728,14-15-640,-14 15 1056,0 15-353,0-15-95,0 0-512,-14 14-160,14 0-416,0 0-128,0 14 0,0-14-96,0 14-64,0 0 0,14-14-32,0 14 0,14-13 0,-14-1 64,14 0 32,1 0-32,13 1-64,-28-15 96,28 14 0,-13-14-32,-15 0 32,14-14-1472,0 14-576,-14 0-1919,0 0-769,0-15 704</inkml:trace>
          <inkml:trace contextRef="#ctx0" brushRef="#br0" timeOffset="1651">19417 10670 10496,'28'0'3936,"-28"0"-2112,57-14-1217,-43 14 1025,0 0-704,14 0-96,0-14-448,0 0-96,0 0-160,-13 0-512,13 0-160,-14-1-2176,0-13-991,1 14-1089</inkml:trace>
          <inkml:trace contextRef="#ctx0" brushRef="#br0" timeOffset="-1372">16101 10401 6016,'0'-14'2272,"0"14"-1216,0 0-672,0 0 672,0 0-320,0 14-128,-15 0-128,15 14-64,0 1-224,0-1 0,-14 14 32,14 1-96,0 13-32,0-14-32,-14 15 32,14-15-64,0-14-32,0 15 96,-14-15 64,14 0-64,0-28 0,0 0-32,-14-28-64,14 14 32,0-29 32,-14 1-96,14-14 0,0 13 32,0-27 0,0 27 0,0-13 0,-14 28 0,14 0 64,0-1-192,0 29 32,0 0 32,14 14 32,-14 1 32,14 13 0,0-14 0,0 14 0,0-14-96,15-14 0,-15 14 64,14-14 64,-14-14 0,15 0-32,-1 0 32,0 0 32,0-14-32,0 14-32,-14-1 32,14 15 32,1 0 256,-15 15 96,0-15-64,-14 28 32,14-14-160,-14 28 32,15-14-97,-30 1 1,15-1-32,0 14 0,-14-14-64,14 1-64,-14 13-959,0-28-417,14 14-2336,0-28-1664,0 14 2112</inkml:trace>
          <inkml:trace contextRef="#ctx0" brushRef="#br0" timeOffset="-887">16722 10416 5760,'28'-28'2176,"-28"28"-1152,0-15-480,0 15 704,0 15 64,0-15 160,0 14-384,0 0-96,0 14-576,0-14 31,-14 28 1,0-14-160,0 14-32,14-13-128,-14 28-96,0-29 0,14 14 32,-15 0-96,1-14 0,14-14 32,0-14 0,0 0 0,0-14 64,0 0-256,0-28-32,0 14 64,14-28 64,1 13 0,-1 0-32,0 1 96,-14 0 0,14 14 96,0 14 32,-14 14 96,14 0 96,-14 14 64,14 14 32,0-14-192,0 14-64,-14 0-64,29 15 32,-15-15 0,0 1 32,0-1 0,0 14 0,-14-28-768,14 14-384,-14-14-863,0-14-353,0 0-992,0-14-1440,-14 14 1536</inkml:trace>
          <inkml:trace contextRef="#ctx0" brushRef="#br0" timeOffset="-771">16750 10655 4736,'0'0'1760,"0"0"-960,14-14-864,-14 14 352,0 0-192,14 0 0,-14 0-608,14 0-224,0 0-1248,0 0-480</inkml:trace>
          <inkml:trace contextRef="#ctx0" brushRef="#br0" timeOffset="-316">17074 10500 8448,'0'-14'3232,"0"14"-1728,0 14-1120,0 0 832,0 0-288,0 0-65,0 14-287,0 1-96,0 14-288,0-15-64,0 0 0,0 14-64,0-14 32,0-14 0,0 0 32,0 0 0,0-14 0,0-14-64,0 0-64,0 0-64,0-28 32,0 14-32,0 0 0,0 0 128,0-1 32,0 15-32,0 0-64,0 14 32,14 0 32,0 14-96,14 0 0,-14 15-32,14-15 0,1 14 192,-1 0 64,1-14 64,-1 14 0,0-14 128,-14 0 96,14-14 160,-14 0 128,0-14-320,0 0-96,-14-14-224,0-14-32,0 0 32,0-1 0,0 14-160,0 1 32,0 0-1056,0 14-416,0 14-1536,0 0-607,0 14-1153</inkml:trace>
        </inkml:traceGroup>
      </inkml:traceGroup>
    </inkml:traceGroup>
    <inkml:traceGroup>
      <inkml:annotationXML>
        <emma:emma xmlns:emma="http://www.w3.org/2003/04/emma" version="1.0">
          <emma:interpretation id="{EA0022B1-AA92-45B6-A5AC-5287E25D7052}" emma:medium="tactile" emma:mode="ink">
            <msink:context xmlns:msink="http://schemas.microsoft.com/ink/2010/main" type="paragraph" rotatedBoundingBox="14960,10111 19021,10187 19008,10866 14947,107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7580D-3D1B-41A2-922B-8A36939B5E80}" emma:medium="tactile" emma:mode="ink">
              <msink:context xmlns:msink="http://schemas.microsoft.com/ink/2010/main" type="line" rotatedBoundingBox="14960,10111 19021,10186 19008,10866 14947,10790"/>
            </emma:interpretation>
          </emma:emma>
        </inkml:annotationXML>
        <inkml:traceGroup>
          <inkml:annotationXML>
            <emma:emma xmlns:emma="http://www.w3.org/2003/04/emma" version="1.0">
              <emma:interpretation id="{727BC49F-1961-4789-8E5D-B5B733031B4E}" emma:medium="tactile" emma:mode="ink">
                <msink:context xmlns:msink="http://schemas.microsoft.com/ink/2010/main" type="inkWord" rotatedBoundingBox="14960,10111 19021,10186 19008,10866 14947,10790">
                  <msink:destinationLink direction="with" ref="{7CF635BB-5064-40CC-934C-8CC64152F6C0}"/>
                  <msink:destinationLink direction="with" ref="{14023941-FDE9-463F-A62A-871EF874C823}"/>
                </msink:context>
              </emma:interpretation>
              <emma:one-of disjunction-type="recognition" id="oneOf1">
                <emma:interpretation id="interp5" emma:lang="de-AT" emma:confidence="0">
                  <emma:literal>FREIGABE</emma:literal>
                </emma:interpretation>
                <emma:interpretation id="interp6" emma:lang="de-AT" emma:confidence="0">
                  <emma:literal>FREI GABE</emma:literal>
                </emma:interpretation>
                <emma:interpretation id="interp7" emma:lang="de-AT" emma:confidence="0">
                  <emma:literal>FRED GABE</emma:literal>
                </emma:interpretation>
                <emma:interpretation id="interp8" emma:lang="de-AT" emma:confidence="0">
                  <emma:literal>FREY GABE</emma:literal>
                </emma:interpretation>
                <emma:interpretation id="interp9" emma:lang="de-AT" emma:confidence="0">
                  <emma:literal>FREU GABE</emma:literal>
                </emma:interpretation>
              </emma:one-of>
            </emma:emma>
          </inkml:annotationXML>
          <inkml:trace contextRef="#ctx0" brushRef="#br0" timeOffset="5041">17540 11559 7808,'14'-28'2976,"1"13"-1600,-15-13-704,0 28 960,-15 0-96,15-14 127,-14 14-511,-14 0-224,14 14-512,0 14-192,-14 1-96,14-15-64,-1 28-64,-13 0 96,14 1 0,0-1-128,14 0-32,-14 1-64,28-15 0,-14 0 0,14-14 96,0 0 0,14-14 96,-13 0 32,13-14 32,0 0 0,-14 0 64,0 0-96,-14 0-64,0 0-1280,-14 14-608,14-14-1951,0 14-833,0 0 800</inkml:trace>
          <inkml:trace contextRef="#ctx0" brushRef="#br0" timeOffset="5558">17894 11573 8064,'0'-14'2976,"0"14"-1600,0 14-704,0-14 960,0 14-576,0-14-129,-14 29-479,0-1-192,0 0-160,14 0-96,-14 14 32,0-14-32,-1 1 64,15-1-32,-14-14-32,14 1-128,14-15 0,-14 0 0,15-15 64,-15 1-32,14-14 32,-14-1 64,14-13 64,0 0-192,0 14-32,0 0 64,0 14 96,-14 0 96,14 14 96,0 0-96,1 28-64,-15-14 0,14 14 32,0 0-32,0 0-32,0-14 96,0 14 0,0 1-1247,0-15-545,0 0-1856,-14 0-1696,0-14 1856</inkml:trace>
          <inkml:trace contextRef="#ctx0" brushRef="#br0" timeOffset="5780">17851 11728 5632,'0'0'2112,"0"0"-1152,14 0-1056,-14 0 352,15 0-192,-1-14-64,0 14-1728,0 0-832,14-14 576,14 0 384</inkml:trace>
          <inkml:trace contextRef="#ctx0" brushRef="#br0" timeOffset="6181">18388 11588 7168,'0'28'2720,"0"-28"-1472,-15 56-672,15-42 800,-14 14-480,14-13-192,0 13-416,0 1-192,0-15-64,0 14-32,14-14 64,-14 0-96,0 0 0,0-14-128,-14 0 32,0-14 64,0-14 96,-28-29-64,14 15 0,-1-1 224,15-13 192,14 28-192,14-14-96,15-1-64,-1 15-32,28-15 64,-13 15 32,-15 14 32,14-14 64,-14 28-96,-14 0 351,1 14 129,-15 0-160,0 14 0,0 15-256,0-15-96,14 15-192,-14-1-64,14-14 0,0 0 128,14 0-32,0 0 32,1 1 64,-1-15 64,0 14 32,-14 1 32,0-1 704,-28-14 384,0 14-320,0 0-128,-14-14-320,-1 14-128,-13-28-160,0 14-64,-15-14-320,1 0-96,28-14-1312,-15 14-544,29 0-1919,0-14-833,14 0 1120</inkml:trace>
          <inkml:trace contextRef="#ctx0" brushRef="#br0" timeOffset="6782">18824 11558 9472,'-42'0'3584,"84"0"-1920,1-14-608,-29 14 1151,14-14-671,29 0-224,-15 0-704,0-14-224,15 14-256,14-14-160,-1 0 0,15 13-3200,-29-13-1439</inkml:trace>
          <inkml:trace contextRef="#ctx0" brushRef="#br0" timeOffset="6598">18853 11799 8704,'0'0'3328,"14"-14"-1792,15 14-800,-15 0 928,28-14-225,-14 14 1,29 0-672,-15-14-224,14 0-320,15 0-96,-15-1 0,1-13-1408,-29 14-640,0 0-3423</inkml:trace>
          <inkml:trace contextRef="#ctx0" brushRef="#br0" timeOffset="6428">18910 11559 9728,'14'14'3680,"-14"0"-1984,-14 15-1280,14-1 959,-14 0-767,14 0-224,-15 15-352,15-1-32,15-14 0,-1 15 0,28-15 64,-14 0-96,15-14-64,-1 0 64,0-14 64,-14 0 128,15 0 128,-15-14-128,-14 14-96,14 0-2080,-28-14-895,0 14-1633</inkml:trace>
          <inkml:trace contextRef="#ctx0" brushRef="#br0" timeOffset="3275">15551 11376 7296,'-14'14'2720,"14"-14"-1472,-15 56-960,15-42 608,-14 29-320,0 0-96,14-1-192,-14 14-32,14 0-160,0-13-64,0 14 64,0-1-128,0-14 0,0-14 160,0 0 64,0-14-160,0-14 0,-14-14 32,0 0 32,14-14-128,-28-14 32,14 0 0,-14-29 64,14 14-96,0 1-64,0 14 192,-1 0 96,15 14-32,0-1 0,0 1 160,29-1 192,-1 15-129,0 0-63,14 0-96,0 0-64,-14 0-96,29 14 32,-14 0-128,-1 0 0,0 0-1535,-14 0-673,-14 0-2048</inkml:trace>
          <inkml:trace contextRef="#ctx0" brushRef="#br0" timeOffset="3454">15353 11714 8576,'0'0'3232,"0"0"-1728,42 14-1184,-42-14 800,29 0-608,-15 0-128,15 0-96,-15 0-32,14 14-128,0-14-1152,0 0-416,-14 0-2752</inkml:trace>
          <inkml:trace contextRef="#ctx0" brushRef="#br0" timeOffset="3923">15862 11644 8064,'0'0'2976,"0"0"-1600,14 29-1056,-14-15 736,0 0-288,0 14 0,0 0-416,0 1-128,0-1-160,14-14-64,-14 14 96,0-14 0,0 0 32,0 0-160,0-14 32,-14 0 64,0-28 32,0 14-33,-15-28-63,15-1 224,14-13 160,-14 14-128,28-1 0,0 0-128,29 1-96,-15 14 0,14 0 32,0-1-32,0 15-32,-13-14 160,-1 14 128,1 14 32,-15 0 128,0 14-160,0 0-96,-14 14-96,0 15 0,0-15 0,0 14 96,0-13-160,0 13-32,0-13 0,0-1 0,14-14 0,0 14 64,0-14 32,0 15 96,0-15-32,0 0 0,0 0-2144,-14 0-895,0-14-2305</inkml:trace>
          <inkml:trace contextRef="#ctx0" brushRef="#br0" timeOffset="4192">16384 11531 8960,'14'0'3424,"-14"0"-1856,0 14-992,0 0 992,0 0-577,0 0-159,14 1-288,-14 13-96,0 0-256,15 0-192,-15 15-32,0-15 32,14 1 0,0-15 0,14 14 0,0-14 64,0 0 32,1 0-32,-1 0 32,14-14 0,-14 14 96,1-14-448,-15 0-224,14 0-1504,-14 0-703,0 0-1953</inkml:trace>
          <inkml:trace contextRef="#ctx0" brushRef="#br0" timeOffset="4377">16341 11770 8576,'0'0'3232,"0"0"-1728,29 0-992,-15 0 928,14 0-480,-14 0-97,28 0-415,-14 0-128,14-14-192,-13 14-32,14-14 96,-15 0-1920,-14-14-831,0 14-1953</inkml:trace>
          <inkml:trace contextRef="#ctx0" brushRef="#br0" timeOffset="4540">16327 11517 9728,'0'-14'3680,"0"28"-1984,0-28-1696,14 14 672,15 0-320,13 0 31,0 0-159,14 0 32,1 0-160,-14 0 0,-1 0 96,14 14-1855,-14-14-801,-14 15-1856</inkml:trace>
          <inkml:trace contextRef="#ctx0" brushRef="#br0" timeOffset="4725">17033 11489 7168,'0'-29'2720,"-14"29"-1472,28 0-320,-14 0 896,0 29-96,0-1 31,0 0-511,0-14-192,0 29-608,0-15-128,0 14 0,14-14-192,-14 15 0,0-15-832,15 0-352,-15-14-2623,14 0-1121,-14 0 544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1.32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06ED0A8-3B4C-4D19-B84E-DA46A99C4310}" emma:medium="tactile" emma:mode="ink">
          <msink:context xmlns:msink="http://schemas.microsoft.com/ink/2010/main" type="inkDrawing" rotatedBoundingBox="2724,5276 2776,5336 2760,5351 2708,5291" shapeName="Other"/>
        </emma:interpretation>
      </emma:emma>
    </inkml:annotationXML>
    <inkml:trace contextRef="#ctx0" brushRef="#br0">3133 6519 5120,'-28'-56'2016,"28"56"-1088,-29 0-672,29 0 576,0 0-192,0 0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5.6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61DAFFC-04B0-4A45-BA84-14D6FDA14842}" emma:medium="tactile" emma:mode="ink">
          <msink:context xmlns:msink="http://schemas.microsoft.com/ink/2010/main" type="inkDrawing" rotatedBoundingBox="15253,10914 19062,11428 18744,13787 14934,13273" semanticType="enclosure" shapeName="Other">
            <msink:destinationLink direction="with" ref="{E1BE99DC-F534-447E-83E5-25659285141A}"/>
          </msink:context>
        </emma:interpretation>
      </emma:emma>
    </inkml:annotationXML>
    <inkml:trace contextRef="#ctx0" brushRef="#br0">15565 12516 6912,'0'-14'2624,"0"14"-1408,14-14-992,-14 14 640,15 0-32,13 14 128,56-14-160,15 0-32,28 14-416,71-14-64,-1-14-64,57 14-32,29-14-32,13 0-33,14 14 1,-28 0 64,-28 0 32,-14 0 32,-42 14 64,-57 0-2143,-28-14-897</inkml:trace>
    <inkml:trace contextRef="#ctx0" brushRef="#br0" timeOffset="-301">15692 12560 6400,'0'-43'2368,"0"43"-1280,0 0-576,0 0 1312,0 57-384,0 13-288,-14 29-256,14 28-512,0 42-32,-14-56-1,14-14-191,0 42-96,0-14 32,-14 14 0,14-14-32,0 0 32,0-28-352,-14 0-64,14-14-1535,-14-57-609,14 14-1632</inkml:trace>
    <inkml:trace contextRef="#ctx0" brushRef="#br0" timeOffset="602">15523 14450 6656,'-28'0'2464,"28"0"-1344,0 0-1184,0 0 544,14 14 64,0-14 128,29 14-64,41 0-32,29 0-320,28 1 32,57-15 64,28 0 0,42-15 96,42 15 128,-13-14 32,13 0-128,-28 14 31,-28 0-287,-28 0-64,-28 0-32,-43 0 64,-28 0-32,-28-14 0,-29 14-32,-13-14 0,-1 14-64,-14 0-64,-13-15 96,-1 1 0,0 0-32,-14-14-64,-14 0 96,14-15 0,0 1-192,-14-14 0,15-1 32,-15-27 32,0-1 32,14-14 0,0-42 0,0 0 0,-14 0-96,14 14 64,-14 14-32,0 14-64,0 14-256,-14 29-96,0 0-1503,14 27-705,-14 1-1504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7.6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F635BB-5064-40CC-934C-8CC64152F6C0}" emma:medium="tactile" emma:mode="ink">
          <msink:context xmlns:msink="http://schemas.microsoft.com/ink/2010/main" type="inkDrawing" rotatedBoundingBox="15876,11447 16048,11786 15721,11952 15549,11613" semanticType="callout" shapeName="Other">
            <msink:sourceLink direction="with" ref="{727BC49F-1961-4789-8E5D-B5B733031B4E}"/>
          </msink:context>
        </emma:interpretation>
      </emma:emma>
    </inkml:annotationXML>
    <inkml:trace contextRef="#ctx0" brushRef="#br0">16031 12759 4736,'0'0'1824,"0"0"-960,0 0-672,0 14 480,0 0-288,0-14 32,-14 28-256,14-14-32,0 14-64,0 1 32,0-1 0,0 0-32,0-14 32,0 0-64,0 0 64,0-14 64,14 0 128,-14 0-128,0-28-96,0 14 32,0-14 0,0 14 96,-14-14 32,14-1 320,0 1 192,0 14-256,0 0-96,0 0-384,0 0-64,0 0 0,14 14 32,-14-15-64,29 15 64,-15-14-32,0 14 0,0 0 64,14-14 0,0 14-96,-14 0 64,14-14 96,-14 14 96,1 0 224,-1 14 128,0-14-128,0 0-64,0 14-96,1 0-64,-15 1-96,0 13 32,0-14-64,14 14-32,-14-14 32,0 14 32,0-13-32,0 13-32,0 0 96,0-14 0,0 0 96,0 0 32,0 0 96,-14 1 127,14-1-127,-15-14 64,1 14-160,0 0 32,0-14-96,0 0 64,-1 0-128,-13 0-64,14 0 0,0 0-32,0 0-448,0 0-96,0 0-991,0 0-449,0 0-928,14 0-416,-14 14 384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8.1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4023941-FDE9-463F-A62A-871EF874C823}" emma:medium="tactile" emma:mode="ink">
          <msink:context xmlns:msink="http://schemas.microsoft.com/ink/2010/main" type="inkDrawing" rotatedBoundingBox="16255,11581 16948,11644 16945,11678 16252,11615" semanticType="callout" shapeName="Other">
            <msink:sourceLink direction="with" ref="{727BC49F-1961-4789-8E5D-B5B733031B4E}"/>
          </msink:context>
        </emma:interpretation>
      </emma:emma>
    </inkml:annotationXML>
    <inkml:trace contextRef="#ctx0" brushRef="#br0">16623 12772 5376,'0'-14'2112,"0"14"-1152,0 0-832,0 0 416,0 0 32,0 0 32,14 0 160,0 0 160,0 14-512,1-14 192,13 14 64,-14-14-160,42 14 32,-14-14-256,29 14-96,-14-14-96,-1 0 0,14 0 64,-13 0 128,-15 0-768,1 0-288,-1 0-2176,-14 14-2240,0 0 1440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8.60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9B06CD3-B1B9-435F-9C4D-2EA59E0219D2}" emma:medium="tactile" emma:mode="ink">
          <msink:context xmlns:msink="http://schemas.microsoft.com/ink/2010/main" type="inkDrawing" rotatedBoundingBox="16298,11786 16805,11838 16804,11853 16297,11802" shapeName="Other"/>
        </emma:interpretation>
      </emma:emma>
    </inkml:annotationXML>
    <inkml:trace contextRef="#ctx0" brushRef="#br0">16695 12970 5760,'-14'0'2176,"14"0"-1152,0 0-640,-15 0 672,15 0-480,0 0-64,15 0 160,-15 0 192,14 0-448,0 0 128,14 0 96,-14 0-160,43 14 0,-15-14-224,14 14-96,1-14 0,-1 14-32,1-14-704,-1 0-256,-14 0-3456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9.27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294ABCD-FAA8-40E3-9604-C7583A2A049E}" emma:medium="tactile" emma:mode="ink">
          <msink:context xmlns:msink="http://schemas.microsoft.com/ink/2010/main" type="inkDrawing" rotatedBoundingBox="15578,12276 17735,12171 17738,12233 15581,12338" shapeName="Other"/>
        </emma:interpretation>
      </emma:emma>
    </inkml:annotationXML>
    <inkml:trace contextRef="#ctx0" brushRef="#br0">15975 13449 5632,'-15'0'2112,"15"0"-1152,0 0-640,-14 0 640,14 0-576,0 0-128,29 0 192,-15 14 160,14-14-320,0 14 128,29 0 96,-1-14-64,57 0 0,-14 0-64,42-14 64,155-14-288,-28-1-96,-28 1 64,-56 14 160,-1 14 32,-42 0 64,-28 0-896,-28 0-448,-29 0-5792,-28 0 2432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09.69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17B3B8E-A3B6-4BE9-9239-75F7E7F0F25C}" emma:medium="tactile" emma:mode="ink">
          <msink:context xmlns:msink="http://schemas.microsoft.com/ink/2010/main" type="inkDrawing" rotatedBoundingBox="15578,12501 17469,12548 17468,12584 15577,12538" semanticType="callout" shapeName="Other"/>
        </emma:interpretation>
      </emma:emma>
    </inkml:annotationXML>
    <inkml:trace contextRef="#ctx0" brushRef="#br0">15960 13674 5888,'-14'0'2176,"14"0"-1152,0 14-928,0-14 544,14 0-32,1 0 96,27 14 96,-14-14 128,29 0-480,27 14 160,29-14 64,0 0-224,14 0-96,42 0-128,1 0-64,-29 0-32,28 0 64,-14 14-96,-14-14 0,-42 0 32,-14 14 63,-15-14-1310,-13 0-481,-29-14-1216,-14 14-448,-14 0 224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0.0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4918878-F79D-43F4-8673-31ED514AB608}" emma:medium="tactile" emma:mode="ink">
          <msink:context xmlns:msink="http://schemas.microsoft.com/ink/2010/main" type="inkDrawing" rotatedBoundingBox="15705,12707 17724,12747 17723,12811 15704,12771" semanticType="callout" shapeName="Other"/>
        </emma:interpretation>
      </emma:emma>
    </inkml:annotationXML>
    <inkml:trace contextRef="#ctx0" brushRef="#br0">16087 13900 4992,'-14'0'1920,"14"0"-1024,0 0-480,0 0 544,0 0-192,14 0 0,15 0 128,-1 0 160,14 14-576,43-14 96,28 14 64,0-14-64,42 0 32,0 0-192,14 0-96,15-14-97,-1 14-63,-13 0 32,-29 0 32,-14 0-32,-14 14 32,-29 0-1823,-13 14-737,-29-14-2016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2.69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1BE99DC-F534-447E-83E5-25659285141A}" emma:medium="tactile" emma:mode="ink">
          <msink:context xmlns:msink="http://schemas.microsoft.com/ink/2010/main" type="inkDrawing" rotatedBoundingBox="16425,14067 23629,10556 24348,12032 17144,15543" semanticType="callout" shapeName="Other">
            <msink:sourceLink direction="with" ref="{961DAFFC-04B0-4A45-BA84-14D6FDA14842}"/>
            <msink:sourceLink direction="with" ref="{C82E7621-C1CC-4545-9D77-F50B6B58036C}"/>
          </msink:context>
        </emma:interpretation>
      </emma:emma>
    </inkml:annotationXML>
    <inkml:trace contextRef="#ctx0" brushRef="#br0">16849 15212 2816,'0'14'1120,"0"0"-576,-14 0-64,14 0 480,0 15-320,0-15-32,0 0-64,14 15-64,1-1-224,-1 0 256,28 14 128,0 14-256,14 1-64,1 0-128,14-15 32,-1 14 64,29 0 160,14-13-128,-1 0 64,-12-1 64,26-14 96,16-14-160,12 0-64,-26 0-32,27-14 32,0 0 32,1 0 32,-16-28-128,30 0 0,-15-14-32,0-15 32,1-14-64,-2 1-33,16 14-31,-29-29 64,0 0-96,15-13 0,-16-16 32,16 2 0,-29-16-64,14-12-64,0 12 32,0-12-32,-14 12 0,-14 2 0,14-16 0,-14 16 64,14-2-96,-14 2-64,28-30 64,0 1 0,15 28 32,-16 14 64,2-14-32,-2 14-32,16 0 32,-1 15-32,-28-2 64,0 16 32,0 28-128,0-1 32,-28 0 0,13 15 64,-12 0-32,-30 0-32,29 14-672,-14 14-287,-1-1-2625,1 1-2208,0 14 1952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5.79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2A798F6-F9D2-4FE4-AEC3-9D7E2B2BFB58}" emma:medium="tactile" emma:mode="ink">
          <msink:context xmlns:msink="http://schemas.microsoft.com/ink/2010/main" type="inkDrawing" rotatedBoundingBox="22892,6923 23604,10430 22157,10724 21445,7217" semanticType="verticalRange" shapeName="Other">
            <msink:sourceLink direction="with" ref="{2A8830C9-B3D4-42FC-A559-0E05967D716B}"/>
            <msink:sourceLink direction="with" ref="{051B3445-5AEC-486F-BC41-55DF3E62390A}"/>
          </msink:context>
        </emma:interpretation>
      </emma:emma>
    </inkml:annotationXML>
    <inkml:trace contextRef="#ctx0" brushRef="#br0">23172 8115 4480,'0'0'1760,"0"0"-960,0 0-512,0 0 448,-14 14 0,0-14 32,0 0-64,0 14-64,0 0-320,-29 1 64,15-1 64,-15 14-96,15 14-32,-14 0-64,13 0 0,1 15 0,0 0 64,0-1-32,-15 0 0,15 15-32,-14 0 64,-15-1-32,15 29 0,-28 0-32,13-1 64,15 1-96,-15 14-65,15 0-63,14 0 0,0 0-64,-1-14-32,15 13 32,0-13-32,14 14-96,0 0 0,0 0 128,14 0 32,0-14-96,15 13 32,-1-13 0,14 0 0,15-15 0,-15 2 0,14-16 0,1 0 0,-1 1 0,1-14 64,-1 13 32,15-14 32,-1 1 0,15-15 0,0-13-64,-43-1-64,1-14 32,13 0 32,-13 0-32,13 0-32,-14 0 32,29-14 32,28 14-32,-43-14 64,-28 0-64,29 0-32,13 14 32,-27-14-32,-15 0 0,0 0 0,-14 0 64,14 0 32,-13 0-128,13 0 32,-14 0 64,0 0 32,0 0-736,-14 0-383,14-28-3329,0 0-1888,0 14 2848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17.9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F0C629E-A275-426D-B085-992C3A6DA074}" emma:medium="tactile" emma:mode="ink">
          <msink:context xmlns:msink="http://schemas.microsoft.com/ink/2010/main" type="writingRegion" rotatedBoundingBox="12968,3866 13575,3866 13575,4444 12968,4444"/>
        </emma:interpretation>
      </emma:emma>
    </inkml:annotationXML>
    <inkml:traceGroup>
      <inkml:annotationXML>
        <emma:emma xmlns:emma="http://www.w3.org/2003/04/emma" version="1.0">
          <emma:interpretation id="{1804879C-BB32-41CB-BB86-A23A198DE27F}" emma:medium="tactile" emma:mode="ink">
            <msink:context xmlns:msink="http://schemas.microsoft.com/ink/2010/main" type="paragraph" rotatedBoundingBox="12968,3866 13575,3866 13575,4444 12968,4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70B1E5-FFC3-4FAE-8BBC-1DDC920AEAF9}" emma:medium="tactile" emma:mode="ink">
              <msink:context xmlns:msink="http://schemas.microsoft.com/ink/2010/main" type="line" rotatedBoundingBox="12968,3866 13575,3866 13575,4444 12968,4444"/>
            </emma:interpretation>
          </emma:emma>
        </inkml:annotationXML>
        <inkml:traceGroup>
          <inkml:annotationXML>
            <emma:emma xmlns:emma="http://www.w3.org/2003/04/emma" version="1.0">
              <emma:interpretation id="{11B78940-7DF1-4315-9EE5-6A68804448C2}" emma:medium="tactile" emma:mode="ink">
                <msink:context xmlns:msink="http://schemas.microsoft.com/ink/2010/main" type="inkWord" rotatedBoundingBox="12968,3866 13575,3866 13575,4444 12968,4444">
                  <msink:destinationLink direction="with" ref="{6A78E6F0-1193-44ED-8FCB-EB49426F42A1}"/>
                  <msink:destinationLink direction="with" ref="{7D08844D-7EEE-428B-B8FA-E57CFC3FC106}"/>
                  <msink:destinationLink direction="with" ref="{C497FEE1-27FA-4DE6-A8B3-42EA478BB00E}"/>
                </msink:context>
              </emma:interpretation>
              <emma:one-of disjunction-type="recognition" id="oneOf0">
                <emma:interpretation id="interp0" emma:lang="de-AT" emma:confidence="0">
                  <emma:literal>^</emma:literal>
                </emma:interpretation>
                <emma:interpretation id="interp1" emma:lang="de-AT" emma:confidence="0">
                  <emma:literal>n</emma:literal>
                </emma:interpretation>
                <emma:interpretation id="interp2" emma:lang="de-AT" emma:confidence="0">
                  <emma:literal>N</emma:literal>
                </emma:interpretation>
                <emma:interpretation id="interp3" emma:lang="de-AT" emma:confidence="0">
                  <emma:literal>„</emma:literal>
                </emma:interpretation>
                <emma:interpretation id="interp4" emma:lang="de-AT" emma:confidence="0">
                  <emma:literal>"</emma:literal>
                </emma:interpretation>
              </emma:one-of>
            </emma:emma>
          </inkml:annotationXML>
          <inkml:trace contextRef="#ctx0" brushRef="#br0">13702 5180 5120,'0'-15'2016,"-14"30"-1088,14-15-960,-14 0 384,0 14-32,-14-14 128,-1 14-128,-27 0 64,14 0-224,-1-14 32,1 14 32,14 0-96,-1-14-32,15 14-192,0-14-64,14 0 64,14-14 96,15 14 32,13-28-32,14 14 32,1-14 32,-1 14 96,-13-15 64,13 1 32,-14-1 64,1 1 32,-15 14 96,0 0-32,-14 14 64,0 0 160,0 14 64,-14 0-96,15 28-32,-15 1-192,0 0 0,0 27-225,14-14-31,-14 15 0,0-14 0,14-15 0,0 14 0,-14-28-1119,0 0-449,14-14-3040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0:55.90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76E180E-6AC3-4C80-B4FC-336E11C35E8B}" emma:medium="tactile" emma:mode="ink">
          <msink:context xmlns:msink="http://schemas.microsoft.com/ink/2010/main" type="inkDrawing" rotatedBoundingBox="2744,5513 9259,5161 9270,5353 2755,5704" shapeName="Other"/>
        </emma:interpretation>
      </emma:emma>
    </inkml:annotationXML>
    <inkml:trace contextRef="#ctx0" brushRef="#br0">3133 6788 2176,'-14'14'864,"14"-14"-448,0 0 352,0 0 512,0 0-96,0 0-64,0 0-64,0 0-32,0 0-544,0 0 192,0 0 96,14 14-128,-14-14 32,29 0-320,-1 0-64,14 0-96,14 0-32,1-14-96,14 0 32,-1 14-64,43-14-32,14 0 96,0 0 0,14-14-32,43 14 32,-16-1-64,30 1 64,14 0-64,28-15 64,0 15-64,42-14 64,0 0-128,0 0-64,14 14 64,1-1 0,0-13 32,-15 28 0,0-14 128,-28 14 160,0 0-96,-14 14-32,0-14 0,-14 28-32,-29-13-160,-14-1-32,1-14-1536,-15 0-672,-14-14-1600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2.72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68F2244-1EE4-4F65-8DDE-D2C463D460E4}" emma:medium="tactile" emma:mode="ink">
          <msink:context xmlns:msink="http://schemas.microsoft.com/ink/2010/main" type="inkDrawing" rotatedBoundingBox="24718,10036 27153,9891 27238,11320 24803,11466" semanticType="enclosure" shapeName="Other">
            <msink:destinationLink direction="with" ref="{17A2F441-E9C9-4624-BC46-D4E32C92410F}"/>
            <msink:destinationLink direction="with" ref="{FED39BFE-72DB-4277-BA7E-BB8CCF3846AB}"/>
          </msink:context>
        </emma:interpretation>
      </emma:emma>
    </inkml:annotationXML>
    <inkml:trace contextRef="#ctx0" brushRef="#br0">25188 11232 6144,'0'-28'2368,"-14"28"-1280,14 0-768,0 0 544,0 0-480,14 0-224,0 0 160,14 14 160,43-14-224,0 14 224,13-14 128,15-14-128,28 14 0,14-14-224,0 14 0,0-14-96,-14 14 64,0 0 64,-28 0 64,-14 14-864,-29-14-384,-13 14-2528,-29 0-1888,-14-14 1920</inkml:trace>
    <inkml:trace contextRef="#ctx0" brushRef="#br0" timeOffset="-317">25202 11246 5120,'0'-14'1920,"-14"14"-1024,14 0-416,0 0 640,0 14-480,0 15-192,14 13 0,-14 28 96,0 15-288,14 14 64,-14-14 32,0-15-128,14 15 32,-14-1-160,15 1 0,-1 0-32,0-1-64,0-13 96,0 0 0,-14-15 32,14 0 0,-14-13-416,0-29-224,-14 14-3168</inkml:trace>
    <inkml:trace contextRef="#ctx0" brushRef="#br0" timeOffset="352">25160 12460 4864,'0'0'1824,"0"0"-960,14-14-384,-14 14 576,28 0-96,15-14 64,28 14-160,13 0 32,15 0-512,28 14 128,28-14 128,0 14-64,29 0-32,-1-14-224,-14 14-64,1-14 0,-15 14-1,-28-14 1,-14 14 0,-14-14 64,-43 0 32,-14 0-2623,-14-28-2529</inkml:trace>
    <inkml:trace contextRef="#ctx0" brushRef="#br0" timeOffset="1522">26628 11176 5760,'-14'-14'2176,"14"28"-1152,0-14-928,0 0 480,0 0-288,0 0-96,28 14 256,-14-14 160,28 14-320,1-14 64,0 0 64,13 14-96,0-14 64,15 0-224,28 0-32,-29 0 0,15 0 64,-28 0-96,-1 0-64,-14 0 0,0 0 32,-14 0 32,-14 0 96,1 0-32,-1 0 0,0 0-192,-14 0 32,14 14 0,-14 0 0,15 0 128,-15 29 64,0 14-160,0 13 0,0 14 96,0 2 64,-15 12 64,15 1 0,0 0-64,0-1 32,0-13-128,0-14 0,0-1-32,0-14-64,0-13-480,0-15-224,0 1-2688,15-29-2112,-30 14 1920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3.52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7A2F441-E9C9-4624-BC46-D4E32C92410F}" emma:medium="tactile" emma:mode="ink">
          <msink:context xmlns:msink="http://schemas.microsoft.com/ink/2010/main" type="inkDrawing" rotatedBoundingBox="24618,9935 26466,9215 26477,9245 24630,9965" semanticType="callout" shapeName="Other">
            <msink:sourceLink direction="with" ref="{D68F2244-1EE4-4F65-8DDE-D2C463D460E4}"/>
            <msink:sourceLink direction="with" ref="{62C99102-E52C-4721-BF78-5D72F68DF2DC}"/>
          </msink:context>
        </emma:interpretation>
      </emma:emma>
    </inkml:annotationXML>
    <inkml:trace contextRef="#ctx0" brushRef="#br0">25034 11120 4864,'-42'0'1824,"42"0"-960,0 0-672,0 0 480,14 0 64,14 0 96,-14 0 128,28-28 32,43 0-512,42-28 288,-14-1 160,56-14-192,1 1-32,13 0-352,-14 13-128,15 0-64,-43 1-32,-14 14-65,-42 0 33,0 14-2591,-15-1-1185,-28 1-192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6.96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11ADD50-30D9-4FD5-BE43-8A53E6B9E6D4}" emma:medium="tactile" emma:mode="ink">
          <msink:context xmlns:msink="http://schemas.microsoft.com/ink/2010/main" type="inkDrawing" rotatedBoundingBox="20777,5125 20997,5826 20674,5927 20454,5227" semanticType="callout" shapeName="Other">
            <msink:sourceLink direction="with" ref="{AC06F161-0345-4934-8A0D-B4EACAE2F67D}"/>
            <msink:sourceLink direction="with" ref="{0C912C09-F593-431C-B15A-86FEF66BA942}"/>
          </msink:context>
        </emma:interpretation>
      </emma:emma>
    </inkml:annotationXML>
    <inkml:trace contextRef="#ctx0" brushRef="#br0">21012 6351 6400,'14'-14'2464,"-14"14"-1344,0 0-736,0 0 672,0 14 32,0 0 128,0 15-256,0-1-96,0 28-480,-14 15-96,0-15 31,14-13-191,-15 13-64,15-14-32,-14 15-32,14-15 0,14 0 64,-14-13 96,29-15 64,-1 14 96,14-14 32,15-14-160,-15 14-64,0-14 0,15 14 64,-29-14-1568,0 0-735,0 0-2625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7.32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912C09-F593-431C-B15A-86FEF66BA942}" emma:medium="tactile" emma:mode="ink">
          <msink:context xmlns:msink="http://schemas.microsoft.com/ink/2010/main" type="inkDrawing" rotatedBoundingBox="21307,5769 21325,5205 21349,5205 21332,5770" shapeName="Other">
            <msink:destinationLink direction="with" ref="{B11ADD50-30D9-4FD5-BE43-8A53E6B9E6D4}"/>
          </msink:context>
        </emma:interpretation>
      </emma:emma>
    </inkml:annotationXML>
    <inkml:trace contextRef="#ctx0" brushRef="#br0">21717 6380 8448,'-14'0'3232,"14"14"-1728,0 0-1248,0 0 768,0 0-288,-14 29 32,14 14-225,0-1-63,0-14-288,0 0 0,0 1 128,0-1-192,0 1-64,0-1-320,0 0-160,0-28-2239,0 14-1057,0-14-288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7.8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0848E1A-ECF2-4499-A49B-C5A12CBA9F56}" emma:medium="tactile" emma:mode="ink">
          <msink:context xmlns:msink="http://schemas.microsoft.com/ink/2010/main" type="inkDrawing" rotatedBoundingBox="21668,5155 22174,5418 21958,5833 21452,5571" shapeName="Other">
            <msink:destinationLink direction="from" ref="{32060350-316B-44EA-939D-D10613E5DCD9}"/>
          </msink:context>
        </emma:interpretation>
      </emma:emma>
    </inkml:annotationXML>
    <inkml:trace contextRef="#ctx0" brushRef="#br0">22014 6450 7040,'0'-14'2624,"-15"14"-1408,15 0-704,0 0 768,0 0-384,0 28-128,0 0-224,0 15-32,0 14-288,0-1 0,0-14 0,0-14-32,15 0-32,-15 1-33,0-1 1,0-14 0,0 1 64,0-1-96,0-14-64,0-29 0,0-28 32,-15 15-32,1 0 64,0 0-64,0 14 64,0 0-128,14-1 0,-14 15-32,28 14-64,-14 0 0,14 0 0,14 0 0,1-14 96,-1-1 0,0 15 32,14-14-96,-13 0 64,-1 0 32,0 0 64,0 0 160,-14 14 192,15 14 320,-15 0 192,0 0-224,-14 14-64,14 1-320,0 28-64,0-29-128,0 28-96,-14-28 0,0 14-32,14-13-704,-14 13-320,0-13-2463,14-15-993,1 0 128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05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9049DF7-22C9-4891-98E7-440B77AD57C7}" emma:medium="tactile" emma:mode="ink">
          <msink:context xmlns:msink="http://schemas.microsoft.com/ink/2010/main" type="inkDrawing" rotatedBoundingBox="22377,5671 22380,5261 22394,5262 22391,5672" shapeName="Other">
            <msink:destinationLink direction="with" ref="{717F69ED-E6B1-4E47-9122-9BED3FA84680}"/>
          </msink:context>
        </emma:interpretation>
      </emma:emma>
    </inkml:annotationXML>
    <inkml:trace contextRef="#ctx0" brushRef="#br0">22761 6436 9344,'-14'0'3520,"14"14"-1920,0 0-1024,0 0 991,0 0-735,0 15-128,0 13-352,0 1-96,0-1-128,0 0-96,0 0 64,0-14-352,0 1-64,0-1-1887,0-13-769,0-1-1472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45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37D81CA-D135-40F5-B655-035841F8EAC6}" emma:medium="tactile" emma:mode="ink">
          <msink:context xmlns:msink="http://schemas.microsoft.com/ink/2010/main" type="inkDrawing" rotatedBoundingBox="22407,5301 22888,5290 22888,5326 22408,5338" shapeName="Other">
            <msink:destinationLink direction="with" ref="{717F69ED-E6B1-4E47-9122-9BED3FA84680}"/>
          </msink:context>
        </emma:interpretation>
      </emma:emma>
    </inkml:annotationXML>
    <inkml:trace contextRef="#ctx0" brushRef="#br0">22789 6478 9216,'-14'0'3424,"14"0"-1856,0 0-1056,0 0 928,0 0-65,14 14 129,14-14-128,-13 0-64,27 14-704,28-14-160,-27 0 0,14 0-128,-15-14 64,0 14-800,-13-14-256,27 14-3776,-14-14-1599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8.25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17F69ED-E6B1-4E47-9122-9BED3FA84680}" emma:medium="tactile" emma:mode="ink">
          <msink:context xmlns:msink="http://schemas.microsoft.com/ink/2010/main" type="inkDrawing" rotatedBoundingBox="22555,5317 22661,5766 22634,5773 22529,5323" semanticType="callout" shapeName="Other">
            <msink:sourceLink direction="with" ref="{E9049DF7-22C9-4891-98E7-440B77AD57C7}"/>
            <msink:sourceLink direction="with" ref="{B37D81CA-D135-40F5-B655-035841F8EAC6}"/>
          </msink:context>
        </emma:interpretation>
      </emma:emma>
    </inkml:annotationXML>
    <inkml:trace contextRef="#ctx0" brushRef="#br0">22902 6522 7424,'14'-29'2816,"-14"29"-1536,0 14-448,0-14 1472,14 15-640,-14 13-545,0 28-319,14-14-512,1-14-96,-15 15-64,14-1-64,0 1 32,-14-1 0,14-14 32,0 0-1824,-14 0-767,0-14-2369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9.5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4437A32-86E2-4763-9ACE-167F284AE3F8}" emma:medium="tactile" emma:mode="ink">
          <msink:context xmlns:msink="http://schemas.microsoft.com/ink/2010/main" type="inkDrawing" rotatedBoundingBox="23873,4922 23954,5538 23696,5572 23615,4956" shapeName="Other"/>
        </emma:interpretation>
      </emma:emma>
    </inkml:annotationXML>
    <inkml:trace contextRef="#ctx0" brushRef="#br0">23989 6182 6144,'0'-14'2368,"0"14"-1280,0-14-768,0 0 544,14 14-224,0-14 32,15 14-96,13 0 0,0 0-288,1 14-32,-1 14 64,-14 1 352,-14-1 224,-14 14-97,-42 15-95,14-1-192,-1 0-64,1 1-192,0-1 0,14 1-320,0-29-96,14 0 0,14 0 96,14-13-192,14-1-64,-13-14-2559,27 0-1121,-28 0-32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9.7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CC58845-520C-452E-AE58-3645620B8A4B}" emma:medium="tactile" emma:mode="ink">
          <msink:context xmlns:msink="http://schemas.microsoft.com/ink/2010/main" type="inkDrawing" rotatedBoundingBox="23762,5869 23832,5868 23833,5896 23763,5897" shapeName="Other"/>
        </emma:interpretation>
      </emma:emma>
    </inkml:annotationXML>
    <inkml:trace contextRef="#ctx0" brushRef="#br0">24172 7043 10496,'-42'14'3936,"42"-14"-2112,14 0-1696,-14 14 767,0-14-671,14 0-96,0 0-1855,-14 0-833,14 0-1824,0-14-704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11.91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7A175F5-D510-4634-8CAD-0BFCFE264DE4}" emma:medium="tactile" emma:mode="ink">
          <msink:context xmlns:msink="http://schemas.microsoft.com/ink/2010/main" type="writingRegion" rotatedBoundingBox="3544,9341 8940,9443 8926,10200 3530,10098"/>
        </emma:interpretation>
      </emma:emma>
    </inkml:annotationXML>
    <inkml:traceGroup>
      <inkml:annotationXML>
        <emma:emma xmlns:emma="http://www.w3.org/2003/04/emma" version="1.0">
          <emma:interpretation id="{2C839799-9A90-4AA2-9B42-32BBE304EE4E}" emma:medium="tactile" emma:mode="ink">
            <msink:context xmlns:msink="http://schemas.microsoft.com/ink/2010/main" type="paragraph" rotatedBoundingBox="3544,9341 8940,9443 8926,10200 3530,10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5537E2-DD9E-49AD-83B3-91BCBA441838}" emma:medium="tactile" emma:mode="ink">
              <msink:context xmlns:msink="http://schemas.microsoft.com/ink/2010/main" type="line" rotatedBoundingBox="3544,9341 8940,9443 8926,10200 3530,10098"/>
            </emma:interpretation>
          </emma:emma>
        </inkml:annotationXML>
        <inkml:traceGroup>
          <inkml:annotationXML>
            <emma:emma xmlns:emma="http://www.w3.org/2003/04/emma" version="1.0">
              <emma:interpretation id="{8944DE6B-27D5-41C7-B707-2E2A0D45C6FC}" emma:medium="tactile" emma:mode="ink">
                <msink:context xmlns:msink="http://schemas.microsoft.com/ink/2010/main" type="inkWord" rotatedBoundingBox="3544,9341 8940,9443 8926,10200 3530,10098"/>
              </emma:interpretation>
              <emma:one-of disjunction-type="recognition" id="oneOf0">
                <emma:interpretation id="interp0" emma:lang="de-AT" emma:confidence="0">
                  <emma:literal>BESTELLUNG</emma:literal>
                </emma:interpretation>
                <emma:interpretation id="interp1" emma:lang="de-AT" emma:confidence="0">
                  <emma:literal>BESR-LLUNC</emma:literal>
                </emma:interpretation>
                <emma:interpretation id="interp2" emma:lang="de-AT" emma:confidence="0">
                  <emma:literal>BESR-LLUNG</emma:literal>
                </emma:interpretation>
                <emma:interpretation id="interp3" emma:lang="de-AT" emma:confidence="0">
                  <emma:literal>BESEELUNG</emma:literal>
                </emma:interpretation>
                <emma:interpretation id="interp4" emma:lang="de-AT" emma:confidence="0">
                  <emma:literal>BESR-LLUN6</emma:literal>
                </emma:interpretation>
              </emma:one-of>
            </emma:emma>
          </inkml:annotationXML>
          <inkml:trace contextRef="#ctx0" brushRef="#br0">4841 10669 5632,'0'-14'2112,"0"28"-1152,0-14-480,0 0 576,-14 14-160,14 0 0,0 15-192,-14-1-64,14 14-352,0 1 32,0-1 32,0 0-64,0 1 64,0-1-128,0-14-64,14 0 128,14 1 128,-13-15-224,27 0-32,-14 0-33,14-14 65,0 14-32,-13 0 64,-1-14-1119,0 0-481,1 14-3072</inkml:trace>
          <inkml:trace contextRef="#ctx0" brushRef="#br0" timeOffset="354">4827 11008 6912,'0'14'2624,"0"-14"-1408,14 0-640,-14 0 736,14-14-32,-14 14 0,43-14-480,-15 14-161,14-14-383,0 0-32,1 0 0,-15 0-32,0 0 32,-13 0-1472,-15 14-639,0-14-1537,-29-1-1792,1 1 1728,-1 0 8096,-13-15-1600,14 15-288,0 0-1216,0-14-736,28 14 0,-14 0 31,28 0-415,0-14-160,28 0-64,0 14-32,1 0 64,13 14-1024,-13-15-447,-1 30-2689,0-15-1792,0 14 2272</inkml:trace>
          <inkml:trace contextRef="#ctx0" brushRef="#br0" timeOffset="703">5519 10627 9344,'0'-14'3520,"0"14"-1920,0-14-1024,-14 14 895,-1-14-287,1 14 32,0 14-416,0-14-96,14 0-416,-14 14-96,-1 0-64,1 15-224,14-1 0,0 0-32,0 0-32,14 1 32,1-1 96,13 14 0,15 0 32,-15-13 64,14 13 32,-14 0-32,-14-13 32,-14-1 480,-14 0 288,-14-14-256,14 0-96,-14-14-288,14 14-160,-29-14 32,15 0 0,-15 0-896,29 0-384,0-14-1632,14 0-639,0 0-1377,14-14-864,0 0 2720</inkml:trace>
          <inkml:trace contextRef="#ctx0" brushRef="#br0" timeOffset="1204">5547 10683 7296,'0'-14'2816,"0"14"-1536,0 0-1344,14 0 448,14 0 224,29 0 160,13-14 160,1 0 64,-15 14-512,1 0 64,-1 0 31,15 14-191,-15 0 32,-14 14 224,-13 1 224,-1 13-160,-14 0-32,-14 1-384,0 13-96,0-14-192,14 1-96,0-1 64,0-14 64,0 1-64,29-1 0,-1-14 32,0-14 64,1 14-32,-1-14 64,0 0 64,1 0 64,-15 0-96,0 0-32,0 0-1248,-13 0-480,-15-14-2175,0 0-897,-15 0 704</inkml:trace>
          <inkml:trace contextRef="#ctx0" brushRef="#br0" timeOffset="884">5829 10754 9216,'14'15'3424,"0"-15"-1856,0 28-832,-14-14 991,0 14-543,15 14-128,-15 1-480,0-1-192,14 0-224,0 1-128,-14-15 64,14-14-288,0 14-32,-14-28-1632,0 0-767,0-14-1761,-14-28-1248,-14 0 2496</inkml:trace>
          <inkml:trace contextRef="#ctx0" brushRef="#br0" timeOffset="1585">6084 10782 12160,'-29'-14'4575,"29"28"-2495,15-28-2144,-15 0 800,14 14-96,14-14 128,14 14-192,28-14-96,-13 0-256,14-1 64,-15 1 32,0 0-1856,1 0-768,0 14-3519</inkml:trace>
          <inkml:trace contextRef="#ctx0" brushRef="#br0" timeOffset="1384">6097 10994 9600,'14'0'3584,"-14"0"-1920,29 0-1024,-15 0 959,14 0-319,28 0 0,0-14-544,1 0-128,0 0-352,-15 0-96,0 0 32,-14 14-672,0-14-288,-28 0-2080,0-1-895,-42 15-1025</inkml:trace>
          <inkml:trace contextRef="#ctx0" brushRef="#br0" timeOffset="2040">6887 10712 7040,'29'-14'2720,"-29"14"-1472,0 0-544,0 0 832,14 0-96,-14 0 0,0 0-289,0 14-95,-14 14-576,14-14-160,-14 29-64,-1-15-128,15 14-32,-28 29-32,28-43 32,0 14-64,14-13 64,0-1-128,15 0-64,-1-14-32,0 0 96,0 0 128,14-14 96,1 15-1216,-1-15-480,-13 14-3711</inkml:trace>
          <inkml:trace contextRef="#ctx0" brushRef="#br0" timeOffset="2341">7353 10698 11136,'-14'0'4128,"14"0"-2241,-15 0-1983,15 15 768,0-1-352,-14 0 0,14 14-128,-14 14 32,14 1-128,-14-1 0,14 0 96,0 1-96,14-1-64,-14-14 0,14 0 32,0 1-32,15-15-32,-15 0 96,14 14 0,14-28-1376,1 0-639,-29 14-2721,28-14-1504,-28 0 2752</inkml:trace>
          <inkml:trace contextRef="#ctx0" brushRef="#br0" timeOffset="2605">7818 10810 8320,'0'-14'3072,"0"14"-1664,-14-14-448,14 14 1088,0 14-673,0 0-127,-14 15-544,14-15-128,0 42-320,0-28-96,0 15-32,0 0-64,0-1-64,14-14 32,0 0 32,15-14 256,-15-14 96,14 0-64,0-28-32,0 14-128,1-28-32,-15-1-96,0 1 32,0-1-832,0 15-384,0 0-1344,0 0-511,-14 13-1953</inkml:trace>
          <inkml:trace contextRef="#ctx0" brushRef="#br0" timeOffset="2988">8312 10782 7808,'14'0'2976,"-14"0"-1600,0 42-352,0-27 1056,0 13-449,0-14-159,0 28-576,-14-14-224,14 15-384,0-14-192,0 13-64,0-14-128,0-14 64,0 0 96,0 0 32,0-14-32,0-28 32,0 14-64,0-28-32,0 14-128,0-15 0,0 14 352,0 1 128,0 14-128,14 14-128,-14 0-64,14 14-32,14 29 0,0-15 0,1 1 128,-1-1 64,15 0 128,-15-14 128,0 0-64,0-14 32,0 0 32,-14-28 128,14-14-192,-28-1-64,0 15-160,0-15-128,-14 1 0,0 0 32,-14 13-672,14 15-288,0 0-2016,0 14-832,14 0-1951</inkml:trace>
          <inkml:trace contextRef="#ctx0" brushRef="#br0" timeOffset="-1519">4107 10698 8320,'0'-28'3168,"0"28"-1728,14 0-1120,-14 0 736,0 14-96,0-14 64,0 29-289,0-15-95,0 42-384,0-14-160,0 15 0,0-15 0,0 15 32,14-1-288,-14-14-128,0-13-1695,0-1-673,0 0-1696</inkml:trace>
          <inkml:trace contextRef="#ctx0" brushRef="#br0" timeOffset="-1034">3924 10684 7296,'-14'-28'2816,"14"28"-1536,28-29-736,-28 29 864,14-14-384,0 0-96,14 14-352,15-14-96,-15 0-289,15 14-127,-1 0-32,-14 0 32,28 0 96,-28 14 288,-14 0 96,1 14-128,-15-13 0,0 13-256,0 14-32,-15-14-128,1 1-96,14-1 192,-14 0 96,0 0-192,14 0 32,0-13-192,0-1-32,0-14 0,14 14 128,0-14 32,15 14 96,-1 0-32,15 0 64,-15 14 224,14 1 96,-14-15 160,-14 28 32,0-28-64,-14 28 0,0-13-160,-14-1 0,-14 0-160,0-14 32,0 14-160,0-28-64,-1 15 0,1-15 32,-1 0-320,1 0-128,0 0-1312,0 0-544,14 0-2719,0-15-1921,14 15 2816</inkml:trace>
          <inkml:trace contextRef="#ctx0" brushRef="#br0" timeOffset="3310">9117 10627 9472,'14'-14'3520,"-14"14"-1920,0 0-192,-14 0 1311,0 14-767,0 1-320,0-1-608,0 14-256,-15 14-448,15 15-192,0-1-32,14 1-128,0-1-64,0-14-32,28 1 96,1-1-64,13-28 32,14-14 128,1 14 32,-29-28 32,0 14 64,0-14 256,-28-14 160,0 28-224,-28-14-64,0 0-768,14 14-256,-14 0-4096,42-15-4159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5.19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92263C5-07EF-4DD5-AD31-54F7DFD96CFA}" emma:medium="tactile" emma:mode="ink">
          <msink:context xmlns:msink="http://schemas.microsoft.com/ink/2010/main" type="inkDrawing" rotatedBoundingBox="26655,9275 28195,9355 28190,9442 26650,9363" semanticType="callout" shapeName="Other">
            <msink:sourceLink direction="with" ref="{62C99102-E52C-4721-BF78-5D72F68DF2DC}"/>
          </msink:context>
        </emma:interpretation>
      </emma:emma>
    </inkml:annotationXML>
    <inkml:trace contextRef="#ctx0" brushRef="#br0">27038 10471 4864,'-14'-14'1824,"14"14"-960,0 14-512,0-14 928,14 0-384,14 14 192,29-14 0,13 14-576,1-14-96,14 0 32,27 0-128,15 15 64,0-15-224,0 0-32,0 0-64,-14 14 32,0-14 64,-28 0 64,-15 0-32,-13 0-32,-15 0 384,-14 0 255,1 0 33,-15 0-32,0 0-416,0 0-256,-14 0 0,15 0-32,-15 0-192,0 0 0,0 0 32,0 14 96,0-14-64,0 14 0,-15 0-32,15-14 0,0 14-640,-14-14-256,0 14-2495,0-14-993,0 14 704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4.6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ED39BFE-72DB-4277-BA7E-BB8CCF3846AB}" emma:medium="tactile" emma:mode="ink">
          <msink:context xmlns:msink="http://schemas.microsoft.com/ink/2010/main" type="inkDrawing" rotatedBoundingBox="27151,10067 27797,9693 27819,9729 27172,10103" semanticType="callout" shapeName="Other">
            <msink:sourceLink direction="with" ref="{D68F2244-1EE4-4F65-8DDE-D2C463D460E4}"/>
            <msink:sourceLink direction="with" ref="{62C99102-E52C-4721-BF78-5D72F68DF2DC}"/>
          </msink:context>
        </emma:interpretation>
      </emma:emma>
    </inkml:annotationXML>
    <inkml:trace contextRef="#ctx0" brushRef="#br0">27545 11247 6656,'-14'14'2464,"14"-14"-1344,0-14-1024,0 14 544,14 0-32,0-14 96,14 0 96,29-14 64,28-14-448,-15-1-96,15 15 0,-29-28-128,15 27-32,-29 1-288,0 0-160,1 0-1696,-29-1-736,0 15-832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25.66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A8830C9-B3D4-42FC-A559-0E05967D716B}" emma:medium="tactile" emma:mode="ink">
          <msink:context xmlns:msink="http://schemas.microsoft.com/ink/2010/main" type="writingRegion" rotatedBoundingBox="22433,7809 23930,7799 23933,8219 22436,8230">
            <msink:destinationLink direction="with" ref="{52A798F6-F9D2-4FE4-AEC3-9D7E2B2BFB58}"/>
          </msink:context>
        </emma:interpretation>
      </emma:emma>
    </inkml:annotationXML>
    <inkml:traceGroup>
      <inkml:annotationXML>
        <emma:emma xmlns:emma="http://www.w3.org/2003/04/emma" version="1.0">
          <emma:interpretation id="{2A3CD271-88A7-4580-B852-7BE01110833C}" emma:medium="tactile" emma:mode="ink">
            <msink:context xmlns:msink="http://schemas.microsoft.com/ink/2010/main" type="paragraph" rotatedBoundingBox="22433,7809 23930,7799 23933,8219 22436,8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494749C-1278-4039-846B-8BFCD9CDD94D}" emma:medium="tactile" emma:mode="ink">
              <msink:context xmlns:msink="http://schemas.microsoft.com/ink/2010/main" type="line" rotatedBoundingBox="22433,7809 23930,7799 23933,8219 22436,8230"/>
            </emma:interpretation>
          </emma:emma>
        </inkml:annotationXML>
        <inkml:traceGroup>
          <inkml:annotationXML>
            <emma:emma xmlns:emma="http://www.w3.org/2003/04/emma" version="1.0">
              <emma:interpretation id="{12BDA0EF-5490-4C3D-9595-D1CA14D9DC35}" emma:medium="tactile" emma:mode="ink">
                <msink:context xmlns:msink="http://schemas.microsoft.com/ink/2010/main" type="inkWord" rotatedBoundingBox="22433,7809 23930,7799 23933,8219 22436,8230"/>
              </emma:interpretation>
              <emma:one-of disjunction-type="recognition" id="oneOf0">
                <emma:interpretation id="interp0" emma:lang="de-AT" emma:confidence="0">
                  <emma:literal>NEIN</emma:literal>
                </emma:interpretation>
                <emma:interpretation id="interp1" emma:lang="de-AT" emma:confidence="0">
                  <emma:literal>NE IN</emma:literal>
                </emma:interpretation>
                <emma:interpretation id="interp2" emma:lang="de-AT" emma:confidence="0">
                  <emma:literal>N E N</emma:literal>
                </emma:interpretation>
                <emma:interpretation id="interp3" emma:lang="de-AT" emma:confidence="0">
                  <emma:literal>N EIN</emma:literal>
                </emma:interpretation>
                <emma:interpretation id="interp4" emma:lang="de-AT" emma:confidence="0">
                  <emma:literal>N EN</emma:literal>
                </emma:interpretation>
              </emma:one-of>
            </emma:emma>
          </inkml:annotationXML>
          <inkml:trace contextRef="#ctx0" brushRef="#br0">22861 9004 4864,'0'14'1824,"0"-14"-960,0 42-736,0-28 416,-14 0-256,14 15-96,0-1-96,0 0 0,0 1-64,-14-1 64,14 0 0,0-14 160,0 0 96,0 0 0,-15-14 32,15 14-192,0-28-64,-14-14 0,14 0 64,0 0 32,0 0 32,0-1 0,0 1 64,0-1-96,14 15-64,-14 0-64,0 14-96,15 0 96,-15 28 0,14-13-128,-14 13 32,14 0-64,0 15 0,14-29 128,-14 14 96,14 0 64,1 0 32,-15-14 352,14-14 224,-14 0 0,0 0 63,0-14-383,0-28-128,-14 14-32,0-14 0,0-1-320,0 15-96,0-1 96,0 1 96,0 14-736,-14 0-320,14 14-1567,0 0-705,0 0-672</inkml:trace>
          <inkml:trace contextRef="#ctx0" brushRef="#br0" timeOffset="585">23256 9315 5632,'14'-15'2176,"-14"15"-1152,14 0-480,0 0 704,-14 0-352,14 0-128,0-14-224,1 14-96,-1-14-256,0 0-64,0 14 0,0-14-928,1 0-384,-15 14-2400</inkml:trace>
          <inkml:trace contextRef="#ctx0" brushRef="#br0" timeOffset="285">23326 9004 4992,'0'0'1920,"0"0"-1024,0 14-416,0-14 640,0 14-128,0 0 64,0 1-480,0 13-160,0 0-256,0 0 32,-14 15 0,14-15-64,0 0-32,0 0-96,0 0-32,0 1 32,14-1 0,-14-14 64,15-14 32,-1 14-320,0 0-96,0-14 512,0 0 224,0 0-1312,-14 0-544,14 0-1984</inkml:trace>
          <inkml:trace contextRef="#ctx0" brushRef="#br0" timeOffset="818">23354 9061 5760,'0'-15'2176,"0"15"-1152,0 0-992,0 0 448,0 0-256,0 0 32,14 0-96,-14 0 64,14 0-3008,0 0-1312</inkml:trace>
          <inkml:trace contextRef="#ctx0" brushRef="#br0" timeOffset="819">23749 8976 8192,'-14'0'3072,"14"0"-1664,0 42-1152,0-28 768,0 0-224,0 15 96,0 14-384,-14-15-129,14 0-223,0 14-128,-14-14 0,14 14-607,0-13-161,-14-1-2400,14-14-2304,0 1 1472</inkml:trace>
          <inkml:trace contextRef="#ctx0" brushRef="#br0" timeOffset="1256">23934 9018 8064,'0'0'3072,"0"0"-1664,-14 28-1280,14-28 608,0 29-288,0-15 64,-15 29-160,15-15-32,0 14-192,-14 0-96,14-14 64,0 15-64,0-15 64,0-14-64,0 1 64,0-1-64,0-28 64,0 14 0,0-29 96,0 1-96,0-29 0,14 15 160,-14 0 95,0 0-63,0 28 0,15-15-96,-1 43-32,-14-14-32,28 29 0,-14-15-160,0 28 32,14-14 64,14 0 32,-14-14 224,15 14 128,-15 1 192,1-29 128,13 14 32,-14-43 0,-14 29-448,0-56-128,0 28-32,-14-28 32,0 28-192,-14-15-64,14 15-512,-14-1-128,14 1-2400,0 14-1087,0 0-897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21.3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51B3445-5AEC-486F-BC41-55DF3E62390A}" emma:medium="tactile" emma:mode="ink">
          <msink:context xmlns:msink="http://schemas.microsoft.com/ink/2010/main" type="writingRegion" rotatedBoundingBox="23409,10187 24073,10187 24073,11471 23409,11471">
            <msink:destinationLink direction="with" ref="{52A798F6-F9D2-4FE4-AEC3-9D7E2B2BFB58}"/>
          </msink:context>
        </emma:interpretation>
      </emma:emma>
    </inkml:annotationXML>
    <inkml:traceGroup>
      <inkml:annotationXML>
        <emma:emma xmlns:emma="http://www.w3.org/2003/04/emma" version="1.0">
          <emma:interpretation id="{B6ACE289-8039-40B3-BA5D-A240D8836EF1}" emma:medium="tactile" emma:mode="ink">
            <msink:context xmlns:msink="http://schemas.microsoft.com/ink/2010/main" type="paragraph" rotatedBoundingBox="23409,10187 24073,10187 24073,11471 23409,11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0F96E7-136F-41BA-985E-69F87707F2EC}" emma:medium="tactile" emma:mode="ink">
              <msink:context xmlns:msink="http://schemas.microsoft.com/ink/2010/main" type="line" rotatedBoundingBox="23409,10187 24073,10187 24073,11471 23409,11471"/>
            </emma:interpretation>
          </emma:emma>
        </inkml:annotationXML>
        <inkml:traceGroup>
          <inkml:annotationXML>
            <emma:emma xmlns:emma="http://www.w3.org/2003/04/emma" version="1.0">
              <emma:interpretation id="{C82E7621-C1CC-4545-9D77-F50B6B58036C}" emma:medium="tactile" emma:mode="ink">
                <msink:context xmlns:msink="http://schemas.microsoft.com/ink/2010/main" type="inkWord" rotatedBoundingBox="23409,10187 24073,10187 24073,11471 23409,11471">
                  <msink:destinationLink direction="with" ref="{E1BE99DC-F534-447E-83E5-25659285141A}"/>
                </msink:context>
              </emma:interpretation>
              <emma:one-of disjunction-type="recognition" id="oneOf0">
                <emma:interpretation id="interp0" emma:lang="de-AT" emma:confidence="0">
                  <emma:literal>b</emma:literal>
                </emma:interpretation>
                <emma:interpretation id="interp1" emma:lang="de-AT" emma:confidence="0">
                  <emma:literal>B</emma:literal>
                </emma:interpretation>
                <emma:interpretation id="interp2" emma:lang="de-AT" emma:confidence="0">
                  <emma:literal>j</emma:literal>
                </emma:interpretation>
                <emma:interpretation id="interp3" emma:lang="de-AT" emma:confidence="0">
                  <emma:literal>7</emma:literal>
                </emma:interpretation>
                <emma:interpretation id="interp4" emma:lang="de-AT" emma:confidence="0">
                  <emma:literal>?</emma:literal>
                </emma:interpretation>
              </emma:one-of>
            </emma:emma>
          </inkml:annotationXML>
          <inkml:trace contextRef="#ctx0" brushRef="#br0">23821 11388 4352,'-28'-14'1664,"13"14"-896,15-14-128,0 14 672,0 0-640,0 0-192,0 14-32,15-14 64,13 14-256,-14 0 0,14 0 64,14 14-64,1-14 32,13 15-160,1-1-96,13 1 0,-13-15 32,-15 14 256,-14 0 864,-42 0 160,-14 0-544,-14 14-225,-15-13-287,1 28-128,-15-29-160,15 14 0,13-14-863,1-14-353,28-14-3264</inkml:trace>
          <inkml:trace contextRef="#ctx0" brushRef="#br0" timeOffset="-586">23934 12108 3968,'-14'-14'1472,"-1"28"-768,1-14-256,14 0 544,0 0-256,0 0-128,0 0 32,0 0-32,14 14-320,-14-14 192,15 14 128,-1-14 32,14 14 0,0 1-320,14-1-128,29 0-128,-15 0 32,15 0-64,-15 1 64,0 13-64,-13-14-32,-15 0 96,-13 0 64,-1 0 352,-14 14 224,-14 0-192,-15 15 32,-13-1-225,-15 1-31,15-1-192,-14-14-32,13 0-256,1 0-128,13-14-1951,15-14-865,14 0-864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7.28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5D81691-2464-4BA9-8581-05F72017D580}" emma:medium="tactile" emma:mode="ink">
          <msink:context xmlns:msink="http://schemas.microsoft.com/ink/2010/main" type="writingRegion" rotatedBoundingBox="24518,11956 29238,11595 29300,12396 24580,12757"/>
        </emma:interpretation>
      </emma:emma>
    </inkml:annotationXML>
    <inkml:traceGroup>
      <inkml:annotationXML>
        <emma:emma xmlns:emma="http://www.w3.org/2003/04/emma" version="1.0">
          <emma:interpretation id="{294BF2DD-6702-4775-B600-8B323EAE238C}" emma:medium="tactile" emma:mode="ink">
            <msink:context xmlns:msink="http://schemas.microsoft.com/ink/2010/main" type="paragraph" rotatedBoundingBox="24518,11956 29238,11595 29300,12396 24580,12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82B507-303E-4346-ABB5-097F73B46C66}" emma:medium="tactile" emma:mode="ink">
              <msink:context xmlns:msink="http://schemas.microsoft.com/ink/2010/main" type="line" rotatedBoundingBox="24518,11956 29238,11595 29300,12396 24580,12757"/>
            </emma:interpretation>
          </emma:emma>
        </inkml:annotationXML>
        <inkml:traceGroup>
          <inkml:annotationXML>
            <emma:emma xmlns:emma="http://www.w3.org/2003/04/emma" version="1.0">
              <emma:interpretation id="{5D0A8B92-520F-4AAA-B7E4-C6804FE48E55}" emma:medium="tactile" emma:mode="ink">
                <msink:context xmlns:msink="http://schemas.microsoft.com/ink/2010/main" type="inkWord" rotatedBoundingBox="24518,11956 29238,11595 29300,12396 24580,12757">
                  <msink:destinationLink direction="with" ref="{CF602671-2298-4150-856F-FB115A06D130}"/>
                </msink:context>
              </emma:interpretation>
              <emma:one-of disjunction-type="recognition" id="oneOf0">
                <emma:interpretation id="interp0" emma:lang="de-AT" emma:confidence="0">
                  <emma:literal>VERPACKEN</emma:literal>
                </emma:interpretation>
                <emma:interpretation id="interp1" emma:lang="de-AT" emma:confidence="0">
                  <emma:literal>VERPACKEW</emma:literal>
                </emma:interpretation>
                <emma:interpretation id="interp2" emma:lang="de-AT" emma:confidence="0">
                  <emma:literal>VERPACKET</emma:literal>
                </emma:interpretation>
                <emma:interpretation id="interp3" emma:lang="de-AT" emma:confidence="0">
                  <emma:literal>VERPACKER</emma:literal>
                </emma:interpretation>
                <emma:interpretation id="interp4" emma:lang="de-AT" emma:confidence="0">
                  <emma:literal>VERPNCKEW</emma:literal>
                </emma:interpretation>
              </emma:one-of>
            </emma:emma>
          </inkml:annotationXML>
          <inkml:trace contextRef="#ctx0" brushRef="#br0">24906 13209 4736,'-14'-14'1824,"14"28"-960,14-14-1024,-14 14 1088,0 15-160,14 13-160,0 0-32,0 15-352,14 13-64,-13-13 32,13 13-96,-14-13 0,0-1-32,1 1 32,-1-15 128,0 0 128,-14-28 288,14 0 224,-14-28 32,14-14 32,-14-14-448,0-15-192,14-13-64,-14 27 0,0 1-96,14-28-96,0 13 0,0 15 31,-14-1 33,14 1 32,0 0-1279,-14 28-481,14-15-2656</inkml:trace>
          <inkml:trace contextRef="#ctx0" brushRef="#br0" timeOffset="331">25386 13280 6656,'0'0'2464,"0"0"-1344,14 29-960,-14-15 544,0 0-192,0 0 96,0 28-320,0-14-160,-14 15-96,14 13 32,-14 15 32,14-29-128,0 0 32,14-13-64,0-1 0,14 14 192,1-42 160,-1 14-32,14-14 96,15 0-128,-15 0-64,0-14 64,1 14 0,-15-14-96,-14 14-32,0-14-1728,0 14-736,-14-14-1216</inkml:trace>
          <inkml:trace contextRef="#ctx0" brushRef="#br0" timeOffset="816">25301 13492 5376,'0'0'2016,"29"0"-1088,13-14-256,-28 14 704,28-14-128,1 0 64,13 0-608,-13 0-160,-1-14-352,0 14-64,1-1 64,-15 15-1216,14 0-512,-14 0-2208</inkml:trace>
          <inkml:trace contextRef="#ctx0" brushRef="#br0" timeOffset="569">25373 13732 5632,'-29'0'2112,"29"0"-1152,29 0-640,-15 0 640,0 0-160,28 0 0,0-14-224,1 0-96,13-14-288,-28 14 0,15 0 32,-15 0-544,-14 14-224,0-15-3008</inkml:trace>
          <inkml:trace contextRef="#ctx0" brushRef="#br0" timeOffset="1218">26021 13323 8064,'-14'0'2976,"14"14"-1600,-29 28-1184,29-28 704,14 14-416,-14 1-96,0 13-160,0-28 0,15 28-128,-15 1 0,14-1 96,-14-14-96,14 15-64,-14-15 64,14-14 0,-14 0 32,0-14 0,-14 0-64,0-28 32,0 0-64,-15-29-32,15 1 288,0-1 191,14 1-223,0 14-128,42-1-192,1 1-32,13 0-32,-13 27 96,-1-13 64,14 14 64,-27 14 32,13 0 0,-28 0 64,0 28 32,-14-14-32,0 15 32,-14 13-128,-14 0-64,14 1 0,-15-15-32,15 0-160,0 0-32,14 1 0,0-15 128,0-14 96,0 14-864,14-14-287,-14 0-1633,0-14-640,-14 14-160</inkml:trace>
          <inkml:trace contextRef="#ctx0" brushRef="#br0" timeOffset="1671">26148 13605 7424,'0'0'2816,"0"0"-1536,0 0-1152,0 14 608,14-14 0,0 14 96,15 0-64,-1 0-96,-14 0-352,14 15 0,0-1 32,-14-14-129,15 0-63,-1 0 128,0 0 64,-14 0-1759,0 1-769,0-15-2240</inkml:trace>
          <inkml:trace contextRef="#ctx0" brushRef="#br0" timeOffset="2273">26472 13380 8320,'0'-15'3072,"0"15"-1664,0 15-1632,0-1 448,0 0 256,14 14 224,-14 0-128,0-14-96,14 15-256,-14 13-160,29-14 32,-15 0-64,0 15 64,0-15-64,0 0 64,0-14 64,-14 0 64,0-14-32,-14-28-32,0 0-192,-14-29-32,14 1 96,0-15 32,-1 29-96,15-14 32,0 13 0,15 1 0,27 14-96,0 0 0,1 13 64,13 15 64,-13 0 64,-15 15 32,0-15 63,-14 28 33,0-14 160,-28 14 96,-14 0-192,0-14-32,-14 15-896,-15-1-384,28 0-1311,1-14-545,14 14-992</inkml:trace>
          <inkml:trace contextRef="#ctx0" brushRef="#br0" timeOffset="2773">26981 13224 9216,'-14'0'3520,"14"14"-1920,-15 15-1600,15-15 736,-14 28-352,14 0 32,-14 1-192,14 13-64,0-13-64,0-1-1,-14 14 65,14-27-64,0 13-64,0-14 64,0-28 0,0 0-32,0 0-64,0-28 96,0-29 0,14-13-192,0-1-64,0 15 64,1-15 32,-1 29-96,0 14 32,-14 14 192,14 14 192,0 14 0,0 14 32,14 14-96,1 1 32,13-15-128,-14 14-64,14 1 64,1-1 0,-15-14-32,0 0 32,0-14-1472,-28 1-671,0-15-1569,-28 0-1664,-28-15 1824,13 1 9312,-27 0-2176,28 0-416,-1 0-2081,15 0-1055,14 0-224,28 0 33,0 0 31,28-1 95,1 1 97,27 14-4639</inkml:trace>
          <inkml:trace contextRef="#ctx0" brushRef="#br0" timeOffset="3252">27757 13140 7552,'-42'-14'2880,"42"-1"-1536,-14 15-448,14 0 960,-14 0-608,0 0-161,0 15-447,-1 13-64,-13 0-352,0 14-128,14 15 0,-14-1 0,14 1 32,-1-1-64,1-14 32,14-13-224,14 13 32,1-14 96,13-14 128,-14 0-960,14-14-384,14-14-1311,1 0-545,-15-14-768</inkml:trace>
          <inkml:trace contextRef="#ctx0" brushRef="#br0" timeOffset="3505">27884 13111 9728,'0'-14'3680,"-14"14"-1984,14 14-1696,0 1 736,-14 13-288,-1 14 63,15 29-287,-14-15-64,14 1-96,0 13-64,0-13 32,29-15-128,-1 0 64,0-28 32,0 0 64,15-28 32,-15 0 96,14-42-32,-14 13 0,1 1-32,-1 0 64,-14-1-672,0 15-224,0 0-1567,-14 14-673,0 0-1088</inkml:trace>
          <inkml:trace contextRef="#ctx0" brushRef="#br0" timeOffset="3674">28123 13408 7808,'0'29'2976,"0"13"-1600,0-14-960,14-14 704,-14 0-512,14 0-160,1 15-224,13-1 0,-14-14-128,14 14-416,14-14-96,-13-14-2080,-1 0-800,0-14-32</inkml:trace>
          <inkml:trace contextRef="#ctx0" brushRef="#br0" timeOffset="4474">28462 13478 7680,'14'-14'2880,"15"14"-1536,27-14-1088,-42 0 768,29 0-512,-15 0-32,14-14-160,-14 0 32,1 14-192,-1-14-736,-28 13-320,0 1-480,0 0-128,-28 0 672,-1-1 320,-13 1 896,0 0 448,13 0 320,1 0 96,28 0-832,0 0-288,28-14-288,1 0 0,-1 14-64,14-14 64,1 13 160,13 1 64,0 28 192,-13 1 96,-15-1 512,-14 28 288,14 0-224,-28 14-161,14 1-351,1 0-128,-15-15-160,0-14-96,14 0 0,-14 0-32,14-14 64,-14-14 96,0-14-64,14-14 0,-14 0-96,14-14-32,-14 0-32,14 13-64,0 1-64,0 13 32,0 15 96,15 0 32,-1 15-64,0 13 0,0-14-32,1 15 0,13-15 224,0 14 96,15-28 384,-15 0 256,0-14 128,15-28 64,-29-1-288,0-14-96,-14-13-384,0 0-96,-14-1-32,0 14 64,-14 1-256,0 0-96,0 28-2112,0-1-928</inkml:trace>
          <inkml:trace contextRef="#ctx0" brushRef="#br0" timeOffset="3874">28547 13154 7552,'0'-28'2880,"0"28"-1536,0 0-384,0 0 1088,0 0-800,0 28-289,-29 0-575,15 14-256,0 15-96,0 0-32,14-15 64,0 14-32,14-14-32,14-13-64,1 13-32,-1-27 64,15-1 0,-15-14 160,14 0 64,-14 0-64,0 0-96,0 0-2047,-28 0-3777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2:45.84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92C341A-C2F7-454F-8151-8A898C7F627C}" emma:medium="tactile" emma:mode="ink">
          <msink:context xmlns:msink="http://schemas.microsoft.com/ink/2010/main" type="writingRegion" rotatedBoundingBox="27262,9425 28180,9425 28180,11359 27262,11359"/>
        </emma:interpretation>
      </emma:emma>
    </inkml:annotationXML>
    <inkml:traceGroup>
      <inkml:annotationXML>
        <emma:emma xmlns:emma="http://www.w3.org/2003/04/emma" version="1.0">
          <emma:interpretation id="{6CD056BB-341D-4A90-AE16-032C9B4081E0}" emma:medium="tactile" emma:mode="ink">
            <msink:context xmlns:msink="http://schemas.microsoft.com/ink/2010/main" type="paragraph" rotatedBoundingBox="27262,9425 28180,9425 28180,11359 27262,11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B04FD3-BECB-4971-8F51-C11BC8B25442}" emma:medium="tactile" emma:mode="ink">
              <msink:context xmlns:msink="http://schemas.microsoft.com/ink/2010/main" type="line" rotatedBoundingBox="27262,9425 28180,9425 28180,11359 27262,11359"/>
            </emma:interpretation>
          </emma:emma>
        </inkml:annotationXML>
        <inkml:traceGroup>
          <inkml:annotationXML>
            <emma:emma xmlns:emma="http://www.w3.org/2003/04/emma" version="1.0">
              <emma:interpretation id="{62C99102-E52C-4721-BF78-5D72F68DF2DC}" emma:medium="tactile" emma:mode="ink">
                <msink:context xmlns:msink="http://schemas.microsoft.com/ink/2010/main" type="inkWord" rotatedBoundingBox="27262,9425 28180,9425 28180,11359 27262,11359">
                  <msink:destinationLink direction="with" ref="{17A2F441-E9C9-4624-BC46-D4E32C92410F}"/>
                  <msink:destinationLink direction="with" ref="{492263C5-07EF-4DD5-AD31-54F7DFD96CFA}"/>
                  <msink:destinationLink direction="with" ref="{FED39BFE-72DB-4277-BA7E-BB8CCF3846AB}"/>
                </msink:context>
              </emma:interpretation>
              <emma:one-of disjunction-type="recognition" id="oneOf0">
                <emma:interpretation id="interp0" emma:lang="de-AT" emma:confidence="0">
                  <emma:literal>+</emma:literal>
                </emma:interpretation>
                <emma:interpretation id="interp1" emma:lang="de-AT" emma:confidence="0">
                  <emma:literal>!</emma:literal>
                </emma:interpretation>
                <emma:interpretation id="interp2" emma:lang="de-AT" emma:confidence="0">
                  <emma:literal>t</emma:literal>
                </emma:interpretation>
                <emma:interpretation id="interp3" emma:lang="de-AT" emma:confidence="0">
                  <emma:literal>/</emma:literal>
                </emma:interpretation>
                <emma:interpretation id="interp4" emma:lang="de-AT" emma:confidence="0">
                  <emma:literal>¥</emma:literal>
                </emma:interpretation>
              </emma:one-of>
            </emma:emma>
          </inkml:annotationXML>
          <inkml:trace contextRef="#ctx0" brushRef="#br0">27715 12474 5120,'-28'29'1920,"-1"-29"-1024,1 28 160,28-28 800</inkml:trace>
          <inkml:trace contextRef="#ctx0" brushRef="#br0" timeOffset="162">27630 12502 12864,'43'-14'1632,"13"-15"-896,29-13 64,-15-15 63,15 1-127,0-14-32,13 27-256,1-14-128,-14 15-448,-15 0-160,-27 0-3263,-1 14-1441,-28 13 832</inkml:trace>
          <inkml:trace contextRef="#ctx0" brushRef="#br0" timeOffset="-222">28520 10625 6400,'14'-28'2368,"-14"28"-1280,14 0-704,-14 14 608,0 0 32,0 15 192,0 27-192,0 14-64,0 15-512,0 14 64,0-15 127,-14 1-287,14 28-32,0-29-128,0 2-32,0-16-32,0 0 0,0-27-1408,14 14-639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09.97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F602671-2298-4150-856F-FB115A06D130}" emma:medium="tactile" emma:mode="ink">
          <msink:context xmlns:msink="http://schemas.microsoft.com/ink/2010/main" type="inkDrawing" rotatedBoundingBox="6653,12482 31846,9822 32512,16127 7319,18788" semanticType="callout" shapeName="Other">
            <msink:sourceLink direction="with" ref="{5D0A8B92-520F-4AAA-B7E4-C6804FE48E55}"/>
            <msink:sourceLink direction="with" ref="{98141C6D-1ADA-40F0-AA91-41C96CDDF0C4}"/>
          </msink:context>
        </emma:interpretation>
      </emma:emma>
    </inkml:annotationXML>
    <inkml:trace contextRef="#ctx0" brushRef="#br0">30213 11232 6400,'14'-14'2368,"-14"0"-1280,0 14-1280,14 0 160,0 0-64,14 0 32,29 0 128,-1 0-32,15 14 256,27-14 128,15 14-64,0 14 32,0 15-160,14 0-64,0 13 0,0 0-32,-14 15-64,0 0-64,0 13 96,0 15 0,-15 14 32,-13-15 64,14 16-32,-29 26 0,15-12-96,-28 12 32,-1-12 64,0 41 128,-13-14-128,-15 15-32,15-16 0,-29 30 0,-28-14-160,-1 13 32,1 0 64,-28 15 32,-15 0-32,-13-1-64,-29 0 224,0 1 96,-28 0-160,0-1-32,-28-14 128,-14 1 96,-29 28 0,1-43 32,-29 14-1,-14-13 1,-28-1-128,-71 29 0,-14-15-96,15-13 64,-15-30-192,-14-12-32,0-16 128,-14-12 160,0-16-96,-28 0-32,0-13 192,-15-14 96,-13-1-96,-15-14 32,-13 1-224,-15-1-32,-28-13-128,0-15-32,0 0 32,0-14 64,0 0 32,0 0 96,0-28 96,-14 13 64,0-27-32,-15 13-32,29 1-160,15 0-96,-15-14-96,14 0 32,-14-15 32,28 15 64,14-15-96,15-13 0,-15-1 32,14-14 0,15 1 0,14-1 0,-1 0 0,29 1 64,0-15-32,28 0 64,14-27-128,15 26 0,13-26 32,29-16 64,0 2-96,42 12 0,0-27 32,14 0 0,14-1-160,14 16 32,15-2 128,13 2 64,1-2-96,-15 1 32,29 0 0,28 14 64,14 0-192,0-14 32,-14 28-32,28-28 64,0 14-32,28 14 32,1 0-448,-1 15-128,14 27-1600,1 14-671,-15 15-2017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1.32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EE6FD6-9754-49ED-BEAD-BD20DC6DC96C}" emma:medium="tactile" emma:mode="ink">
          <msink:context xmlns:msink="http://schemas.microsoft.com/ink/2010/main" type="inkDrawing" rotatedBoundingBox="6689,13083 6723,12374 7323,12403 7288,13112" semanticType="callout" shapeName="Other">
            <msink:sourceLink direction="with" ref="{98141C6D-1ADA-40F0-AA91-41C96CDDF0C4}"/>
          </msink:context>
        </emma:interpretation>
      </emma:emma>
    </inkml:annotationXML>
    <inkml:trace contextRef="#ctx0" brushRef="#br0">7127 13604 5376,'0'-14'2016,"0"14"-1088,0 0-672,0 0 512,14 0-32,-14 0 96,15 28-160,-15-14-32,14 43-352,0-15-96,14 29 0,-28-15-32,28 14 0,-14 1-32,0-14 0,-14-1 0,15 0 0,-1-13 0,-14-15 0,14-14-64,-28 1 32,14-15-128,-14-43 0,-1 15 32,-13-29 0,14 15 0,-14-28 0,0 27 0,-1-14 0,15 15-96,0 14 0,0-14-32,0 14 96,14 0-64,0-1 32,0 1 64,14 14 64,0-1 160,0 1 128,15 0-192,13 14-32,0-14 0,29 14 64,-15-14-32,15 0 0,14 14 32,-14-14 32,-15 14-2560,-14-14-1152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5.79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4A59EFB-632B-47C0-8ACD-DD62EC2E1B75}" emma:medium="tactile" emma:mode="ink">
          <msink:context xmlns:msink="http://schemas.microsoft.com/ink/2010/main" type="inkDrawing" rotatedBoundingBox="6042,11580 6330,14777 4652,14928 4363,11732" hotPoints="6064,11779 6148,14600 4734,14521 4650,11700" semanticType="enclosure" shapeName="Parallelogram">
            <msink:sourceLink direction="with" ref="{320C5558-36A8-48B3-955D-DF392E118DF7}"/>
          </msink:context>
        </emma:interpretation>
      </emma:emma>
    </inkml:annotationXML>
    <inkml:trace contextRef="#ctx0" brushRef="#br0">5137 13011 4224,'-14'0'1664,"14"0"-896,0 0-416,0 0 480,0-14-96,14 14 0,0 0-32,0-14-64,14 0-320,14 14 0,1-14 32,-1 14-128,15-14 32,13 0-96,1 14 0,13-15-96,-13 15 32,-1-14-128,1 14 0,-15 0 32,1 0 64,-15 14-32,1-14 64,-1 0 0,14 15 32,-13-15-64,-1 14 32,0 0-64,1 0 64,-15 14 0,0-14 96,0 29 32,1-15 32,-1 14 64,-14 0 128,0 15-192,-14 13 0,14-13 64,-14 13 32,0 1-96,0 0-1,0 13-159,-14 1 0,14 14 32,0-15 64,-14 1-160,14 0-32,0-1 0,0 1 0,0 14 0,0-15 64,0 1-32,0-14-32,0 13-64,0-13 32,0 14 32,14-1 64,-14-13-96,0-1 0,14 1 32,-14-1 0,0-13 0,14-1 64,-14 1-32,14-15-32,-14 15 32,14-15 32,1 0-96,-1 1 0,-14-15-32,14 14 0,0-14 128,-14-14 32,0 15-32,14-15-64,-14 0 32,0 0-32,0 0 0,14 0 0,-14 0 0,0-14 64,0 14-32,0 1-32,0-1 32,0 14-32,0-28 192,0 14 192,0 0-128,0 0-64,0 0 32,0-14 0,0 14 32,-14-14 0,14 0 0,-28 0 64,14 0 32,-29 0 32,15 0-128,-28 0 0,-1 0-160,15 0-64,-15 0 0,-13-14 32,-29 0-96,-28 14 0,28-14 96,43 0 32,-1 14-32,1-14 32,14 14-64,-1 0-32,1 0-64,0 0-32,-1 0 64,15 0 64,0 0-64,0 0 0,14 0 32,-15 0 0,15 0 0,0-14 0,-14 0 0,0 0 64,14-1-32,-15-13-32,1 14-64,0-14 32,0 14-32,-1-29 0,1 1 64,0 0 0,14-1-96,0-27 64,0-29 32,-15-14 64,15-14-96,14-28-64,0 0 64,0-15 64,14 15-64,15-14 0,-15 28 32,0-14 64,0 13-96,0-13 0,0 14 32,-14 28 64,14 0-32,-14 15-32,0 13 32,-14 14 32,0 15-32,0-1-32,0 15-256,0 0-160,0 14-288,0 13-96,-1 1-1216,15 0-447,-14 14-2241</inkml:trace>
    <inkml:trace contextRef="#ctx0" brushRef="#br0" timeOffset="1247">5150 15269 5504,'-14'0'2112,"14"15"-1152,0-15-768,0 0 672,14 14-288,-14-14-96,14 28-64,-14-14-224,15 0-128,-1 14 32,14-14 64,0 14 64,0-14 32,1 15 0,-1-15-64,14 0 32,-14 0-64,29-14 0,13 14-32,-13 1 64,27-1-96,-27 0-64,13-14 0,-13-14 32,-1 14 32,1-14 32,13 14 0,-27-15 64,-1 15-256,0 0-96,15 0-1056,-15 0-448,0 0-1856</inkml:trace>
    <inkml:trace contextRef="#ctx0" brushRef="#br0" timeOffset="1832">5404 15608 4480,'-14'-14'1664,"0"14"-896,14 0-128,0 14 608,0-14-608,0 0-192,0 0-96,0 0 96,14 0-256,0 0 192,15 0 32,13 14 0,14-14 0,15 0-96,14 14-32,-29 0-160,15-14-96,-29 15 0,15-15-32,-15 14 64,0 0 32,-13-14 32,13 0 0,-28 0 64,0 0 32,0 14-608,0-14-192,-14 0-800,0 0-320,0-14-960,-14 14-928,0 0 1312</inkml:trace>
    <inkml:trace contextRef="#ctx0" brushRef="#br0" timeOffset="2948">4953 15340 4480,'0'0'1664,"0"14"-896,0 0-352,14 0 608,15 15-224,-1-1-64,14 0-224,15 0-64,-1 0-256,-14 15-64,15-14 64,-1-1-32,-13 0 0,41-14-96,-13 0 32,13 0 0,-13-14 96,-15 0-864,1 0-416,-15 14-2080</inkml:trace>
    <inkml:trace contextRef="#ctx0" brushRef="#br0" timeOffset="2048">5489 15622 6400,'-28'0'2368,"28"0"-1280,0 0-992,0 0 544,0 0-320,14 14-32,0-14-32,29 14 0,13-14-128,28 14 64,-13-14 0,0 14 0,13-14-32,1-14 96,-14 14 96,-1 0-832,-14 0-384</inkml:trace>
    <inkml:trace contextRef="#ctx0" brushRef="#br0" timeOffset="2580">5377 15622 6400,'-29'0'2464,"15"14"-1344,14-14-1024,0 0 416,14 14-416,0-14 256,29 14 128,13-14-256,43 0 256,0 14 128,-15-14-32,15 0 32,0 0-128,14 0-32,-14 0-256,-29 0-64,1 0-1056,-15 14-416,-28-14-2560</inkml:trace>
    <inkml:trace contextRef="#ctx0" brushRef="#br0" timeOffset="3317">5419 15650 3456,'-14'28'1408,"28"-14"-768,-14 15-128,15-15 512,-1 0-64,42 0 0,15 0-128,13-14-32,1 15-448,14-15 0,14 0 0,14 0-64,-29 0 0,1-15-32,-28 15 64,-1 0-512,-27 0-256,-15 0-2112,14 0-1792,-28 0 1344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18.0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5EDEA580-C51C-47EB-AF07-EA5155844A5A}" emma:medium="tactile" emma:mode="ink">
          <msink:context xmlns:msink="http://schemas.microsoft.com/ink/2010/main" type="inkDrawing" rotatedBoundingBox="5079,14576 5955,14624 5952,14672 5076,14624" shapeName="Other"/>
        </emma:interpretation>
      </emma:emma>
    </inkml:annotationXML>
    <inkml:trace contextRef="#ctx0" brushRef="#br0">5448 15748 5632,'0'14'2176,"14"-14"-1152,0 14-832,0 0 544,29-14-160,13 14 32,15-14-128,-1 0-32,15 0-256,-14 0-64,27 0 64,-13 14-32,-14-14 64,-1 0-352,-28 0-64,1 0-1472,-29 0-640,0 0-672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0.43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497FEE1-27FA-4DE6-A8B3-42EA478BB00E}" emma:medium="tactile" emma:mode="ink">
          <msink:context xmlns:msink="http://schemas.microsoft.com/ink/2010/main" type="inkDrawing" rotatedBoundingBox="9867,6213 13359,3953 13623,4361 10132,6622" semanticType="callout" shapeName="Other">
            <msink:sourceLink direction="with" ref="{680F81F6-A6BB-4697-93FC-A471CEF53736}"/>
            <msink:sourceLink direction="with" ref="{11B78940-7DF1-4315-9EE5-6A68804448C2}"/>
          </msink:context>
        </emma:interpretation>
      </emma:emma>
    </inkml:annotationXML>
    <inkml:trace contextRef="#ctx0" brushRef="#br0">10245 7380 2048,'0'0'864,"0"0"-448,0 0-416,0 0 224,0 14-128,0-14 0,15 15 608,-15-1 288,14 0-352,28 0-96,0 1-352,14-1-128,1-14 224,14 0 128,-1-14-192,0-1 64,30 1 128,-2-14-32,15-1 32,-14-13-32,-1-14 64,16 0 128,12-1 32,2-14-128,-2 1-32,-12-15-64,26 0 0,-12 1-64,-2-1-32,-12 14-32,-16 1 64,29-14-96,-14-16-64,0 16-64,-14-15 0,-1 0 64,-13 29 64,0-15 32,-15 0 64,15 1-96,-28 14-64,13-16 0,-14 16-32,-13 0-65,-1 13-63,1 0-479,-15 15-161,14 0-2080,0-14-928,0-1 192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20.44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20C5558-36A8-48B3-955D-DF392E118DF7}" emma:medium="tactile" emma:mode="ink">
          <msink:context xmlns:msink="http://schemas.microsoft.com/ink/2010/main" type="writingRegion" rotatedBoundingBox="5684,12050 5893,13807 5082,13904 4873,12147">
            <msink:destinationLink direction="with" ref="{34A59EFB-632B-47C0-8ACD-DD62EC2E1B75}"/>
          </msink:context>
        </emma:interpretation>
      </emma:emma>
    </inkml:annotationXML>
    <inkml:traceGroup>
      <inkml:annotationXML>
        <emma:emma xmlns:emma="http://www.w3.org/2003/04/emma" version="1.0">
          <emma:interpretation id="{5DCDAD30-2B4C-4940-9618-FA0875D17B12}" emma:medium="tactile" emma:mode="ink">
            <msink:context xmlns:msink="http://schemas.microsoft.com/ink/2010/main" type="paragraph" rotatedBoundingBox="5684,12050 5893,13807 5082,13904 4873,121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186235-AE56-428A-9FFA-0B9863E88E5C}" emma:medium="tactile" emma:mode="ink">
              <msink:context xmlns:msink="http://schemas.microsoft.com/ink/2010/main" type="line" rotatedBoundingBox="5684,12050 5893,13807 5082,13904 4873,12147"/>
            </emma:interpretation>
          </emma:emma>
        </inkml:annotationXML>
        <inkml:traceGroup>
          <inkml:annotationXML>
            <emma:emma xmlns:emma="http://www.w3.org/2003/04/emma" version="1.0">
              <emma:interpretation id="{98141C6D-1ADA-40F0-AA91-41C96CDDF0C4}" emma:medium="tactile" emma:mode="ink">
                <msink:context xmlns:msink="http://schemas.microsoft.com/ink/2010/main" type="inkWord" rotatedBoundingBox="5684,12050 5893,13807 5082,13904 4873,12147">
                  <msink:destinationLink direction="with" ref="{CF602671-2298-4150-856F-FB115A06D130}"/>
                  <msink:destinationLink direction="with" ref="{0CEE6FD6-9754-49ED-BEAD-BD20DC6DC96C}"/>
                </msink:context>
              </emma:interpretation>
              <emma:one-of disjunction-type="recognition" id="oneOf0">
                <emma:interpretation id="interp0" emma:lang="de-AT" emma:confidence="0">
                  <emma:literal>er</emma:literal>
                </emma:interpretation>
                <emma:interpretation id="interp1" emma:lang="de-AT" emma:confidence="0">
                  <emma:literal>öhr</emma:literal>
                </emma:interpretation>
                <emma:interpretation id="interp2" emma:lang="de-AT" emma:confidence="0">
                  <emma:literal>SOG</emma:literal>
                </emma:interpretation>
                <emma:interpretation id="interp3" emma:lang="de-AT" emma:confidence="0">
                  <emma:literal>Föhr</emma:literal>
                </emma:interpretation>
                <emma:interpretation id="interp4" emma:lang="de-AT" emma:confidence="0">
                  <emma:literal>Firn</emma:literal>
                </emma:interpretation>
              </emma:one-of>
            </emma:emma>
          </inkml:annotationXML>
          <inkml:trace contextRef="#ctx0" brushRef="#br0">5390 13406 2304,'0'14'960,"-14"1"-512,14 13-448,-14-14 160,14 14-96,-14 0-64,14 1 32,0-1-32,0-14 0,0 14 0,0-14 64,0 0 96,0-14-64,0 0-64,0-14-96,0 0 32,14-14 32,-14 0 0,0-1 64,0-13 32,0 14-32,0 0-64,0-1 32,0 1 32,0 14-96,0 0 0,14 0 32,-14 14 0,14-14 0,0 14 0,-14-14 0,14 14 64,1-14-32,-1 14 64,0 0-64,-14-15 64,14 15-64,0 0-32,-14 0 160,0 0 32,15 0 64,-15 0 0,0 0-128,14 0-32,-14 0-32,0 15 32,14-15 0,-14 14 32,0-14 0,0 14 0,14-14 0,-14 28 0,14-14-64,0 0-64,0 0 32,0 15 32,0-15 32,0 0-128,0 0 32,0 0 192,-28 0 128,14 0 32,-14 0 32,0 0-128,0 1-96,0 13 64,0-14 64,0 0-64,14 0-64,-14 0-64,0-14-96,0 14 32,14-14 32,-14 14-32,-1-14-32,15-14-960,-14 14-480,14 0-960</inkml:trace>
          <inkml:trace contextRef="#ctx0" brushRef="#br0" timeOffset="637">5885 13406 4352,'0'0'1664,"0"0"-896,0 0-704,0 14 384,0 1-224,0-1 32,0 14-32,0 1 96,14 13-160,-14 0-96,0-28 32,0 14-64,0-14 64,-14 0 0,14-14 32,0 0-160,-15-14 32,15-14 64,-14 0 96,0-14-224,14 0 0,-14-1-64,14 0 64,0 15-32,0 14 32,14 0 64,0 0 0,0 14-96,15 0 64,-15 0 32,14 14 0,-14-14 0,0 0 0,14 14 0,-28-14 64,15 14-96,-1-14 0,0 14 32,-14 0 64,14 1-32,-14 13 64,0 0-128,14-13-64,-14 13 64,0 0 64,14 0 0,-14 0-32,0 0 32,14 0 32,-14 1-32,14-15-32,-14 0 32,0 0 32,0-14-32,0 0 64,-14-14 0,0 14 32,-14 0-64,14 0-64,-14 0-416,-1 14-128,1-14-768,0 15-1504,14-15 448</inkml:trace>
          <inkml:trace contextRef="#ctx0" brushRef="#br0" timeOffset="1302">5419 13984 3712,'-14'28'1472,"14"-14"-768,0 57-608,0-57 320,0 15-256,0 13-32,0-14-64,0 0-64,14 0 32,-14-14-32,0-14 64,0 14 32,0-28 32,0 14-64,0-14 32,0-14-64,0-14-32,-14 14-64,14 0 32,0-1-32,0 1 0,0 14 64,0-1 0,14 1-160,-14 0 32,29 0 64,-15 0 96,0 0 0,0 0-32,14 14 32,-14-14-32,-14 14 192,14 14 192,-14 0-128,14 0 0,0 0-128,0 14-96,0-14-96,15 1 32,-15-1 32,14 0 0,-28 0 0,15 0 64,-15 1 32,0 13 32,0-14-64,-15 0-64,15 14 96,-14-14 0,0 0-128,0 0 32,-1-14 64,1 14 96,0-28-64,0 14-64,-14-14 0,14 0-32,0 14-96,0 0 64,0 0-832,0 0-288,0 0-992</inkml:trace>
          <inkml:trace contextRef="#ctx0" brushRef="#br0" timeOffset="1802">5828 14182 4224,'14'29'1568,"-14"-15"-832,0 14-736,14-14 416,-14 0-288,0 0 0,0-14-64,14 14-64,-14-14 32,0 0 32,15-14 32,-15-14-32,0 14 32,0-28-64,0-1-32,-15 15 32,15 0-32,0 0 0,0-1 0,15 29-96,-15-14 0,14 14 64,14-14 0,-14 14 32,0 0 64,0 0-32,0 0-32,0 14 32,1-14-32,-15 14 544,14 1-64,0 13-32,-14-14-160,0 14-32,14 0-160,-14-14 0,14 15-32,-14-15-64,14 0 96,-14 0 64,0 0-64,-14 0-64,14-14 64,0 14 0,-14-14 32,14 14 0,-14-14-512,14 0-192,-14 0-2272</inkml:trace>
          <inkml:trace contextRef="#ctx0" brushRef="#br0" timeOffset="2518">5476 14605 3712,'0'0'1472,"-14"0"-768,14 14-480,-14-14 480,14 29-288,0-15-64,0 14-128,0 0 0,0-14-128,0 14 96,0-13 0,0-1-160,0 0 0,0 0 32,0-14 32,-14-14-32,14 14 32,0-14-128,-15-15 0,15 1 32,-14 0 64,14 14-96,0-14 0,0 14 32,0-1 0,0 1-160,0 0-32,14 0 96,1 14 96,-1-14-32,0 14 0,14 0 32,-14 0 0,0 0 128,0 0 160,0 0 128,1 14 128,-1 0-288,0 0-64,-14-14-128,14 29 32,14-15-64,-14 0 64,0 0-128,0 0 0,1 0-32,-1 0-64,0 0 96,0 0 64,0 1 0,0-15 64,-14 14 64,-14 0 64,0 14 32,0-28 64,-14 14-96,-1 0-64,1-14-64,0 0 0,0 0-64,-1-14-32,15 14-320,-14 0-128,14 14-1248,14-14-576,0 14-320</inkml:trace>
          <inkml:trace contextRef="#ctx0" brushRef="#br0" timeOffset="3018">5983 14705 4352,'-14'0'1664,"14"14"-896,-14 14-544,0-28 480,14 28-416,0-14-160,0 14 0,0-13-32,0-1-32,0 14-128,0-28-32,0 14 128,14-14 32,-14-14 0,0 0-64,14 0 32,-14-15-32,0-13 0,14 14 64,-14-14-96,0 27 0,14 1-128,-14 0 32,0 0 64,15 14 32,-15 0-64,14 14 64,0-14 32,14 14 64,-14 0-96,0 1 0,0-15 32,0 14 0,1-14 64,-15 0 32,14 14 224,0-14 192,0 14-256,14 0-128,-14 0-32,-14 14 288,0-14 224,0 15 96,-14-15 128,0 0-384,0 0-160,0 15-128,0-15 32,-15 0-160,15 0-32,0 0-928,0 0-320,14 0-2080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25.14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487F3C4-31E9-46AB-BA85-F06496969EAC}" emma:medium="tactile" emma:mode="ink">
          <msink:context xmlns:msink="http://schemas.microsoft.com/ink/2010/main" type="writingRegion" rotatedBoundingBox="18629,17266 20315,17469 20228,18196 18542,17993"/>
        </emma:interpretation>
      </emma:emma>
    </inkml:annotationXML>
    <inkml:traceGroup>
      <inkml:annotationXML>
        <emma:emma xmlns:emma="http://www.w3.org/2003/04/emma" version="1.0">
          <emma:interpretation id="{15C0E281-BFD0-470D-BDF0-E34EB9B14ECA}" emma:medium="tactile" emma:mode="ink">
            <msink:context xmlns:msink="http://schemas.microsoft.com/ink/2010/main" type="paragraph" rotatedBoundingBox="18629,17266 20315,17469 20228,18196 18542,17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D6E1AF-6CFF-474C-8D58-1D886AED3AC5}" emma:medium="tactile" emma:mode="ink">
              <msink:context xmlns:msink="http://schemas.microsoft.com/ink/2010/main" type="line" rotatedBoundingBox="18629,17266 20315,17469 20228,18196 18542,17993"/>
            </emma:interpretation>
          </emma:emma>
        </inkml:annotationXML>
        <inkml:traceGroup>
          <inkml:annotationXML>
            <emma:emma xmlns:emma="http://www.w3.org/2003/04/emma" version="1.0">
              <emma:interpretation id="{9626AC34-1F92-44A4-9D7C-6CAF0F19DDC9}" emma:medium="tactile" emma:mode="ink">
                <msink:context xmlns:msink="http://schemas.microsoft.com/ink/2010/main" type="inkWord" rotatedBoundingBox="18629,17266 20315,17469 20228,18196 18542,17993"/>
              </emma:interpretation>
              <emma:one-of disjunction-type="recognition" id="oneOf0">
                <emma:interpretation id="interp0" emma:lang="de-AT" emma:confidence="0">
                  <emma:literal>sns</emma:literal>
                </emma:interpretation>
                <emma:interpretation id="interp1" emma:lang="de-AT" emma:confidence="0">
                  <emma:literal>Sns</emma:literal>
                </emma:interpretation>
                <emma:interpretation id="interp2" emma:lang="de-AT" emma:confidence="0">
                  <emma:literal>SMS</emma:literal>
                </emma:interpretation>
                <emma:interpretation id="interp3" emma:lang="de-AT" emma:confidence="0">
                  <emma:literal>Ins</emma:literal>
                </emma:interpretation>
                <emma:interpretation id="interp4" emma:lang="de-AT" emma:confidence="0">
                  <emma:literal>ins</emma:literal>
                </emma:interpretation>
              </emma:one-of>
            </emma:emma>
          </inkml:annotationXML>
          <inkml:trace contextRef="#ctx0" brushRef="#br0">19445 18515 6528,'-56'-29'2464,"28"29"-1344,-15 0-544,29 0 800,-14 0-416,0 14-96,0 1-128,-1-1-96,1 14-320,0 0-128,14-14 0,14 14-160,0 15-32,0-15-64,14 0 0,14 29 64,0-15 0,1 0 0,-1-13 64,0 13 320,-14 0 127,-14-14 609,0 1 320,-28-15-352,14 14-64,-14-14-544,-15 0-128,1-14-224,-15 0-96,15-14 0,0 0-32,14 14-864,-1-14-288,15 0-1408,14 14-575,28 0-1761</inkml:trace>
          <inkml:trace contextRef="#ctx0" brushRef="#br0" timeOffset="555">19586 18712 4992,'0'0'1824,"0"0"-960,0 14-96,0 0 768,0 14-288,0 0 0,0 0-512,0 15-128,0-1-352,0 0-96,15-13-32,-15 13-64,0-14 32,14-14 0,-14 0 32,0-14 0,0-14 64,0 0-32,-14-28 0,-1-15-192,1 15 32,-14-14 64,14 27 32,0-13-128,14 28 32,0-14-160,0 28-32,0 0 0,14 0 64,14 0-32,15 0 128,-15 0 0,1-14 96,13 0 96,-14-15 128,0 15 0,0 0 0,0 0 256,-14 28 607,0 14-191,1 1-192,-1 27-96,0 0-384,0-13-96,1 13-64,13 1 0,-14-15-64,14-14-64,-14 15-192,0-15-32,0 0-1728,0-14-767,0 0-2305</inkml:trace>
          <inkml:trace contextRef="#ctx0" brushRef="#br0" timeOffset="869">20476 18741 8064,'14'-43'2976,"-14"29"-1600,0 0-608,-14 14 928,14 0-288,-14 0-65,0 0-543,0 14-224,0-14-352,-15 29-224,29-15-32,-14 14-32,0 0 0,14 0-96,0 1 32,0-1 0,14 0 64,14 0 32,15 0 32,-1 1 256,15-1 224,-15 0 256,-14-14 192,-14 14 384,-28 15 224,-14-15-192,0 14-64,-15-13-608,-13-1-224,-1 0-288,-13-14-128,13 0-96,1 0 32,14-14-1952,13-14-896,29 0-4159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48.9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AE3B5EE-6721-423E-8F0D-8888BC1603E6}" emma:medium="tactile" emma:mode="ink">
          <msink:context xmlns:msink="http://schemas.microsoft.com/ink/2010/main" type="writingRegion" rotatedBoundingBox="3245,2384 3725,2384 3725,3202 3245,3202"/>
        </emma:interpretation>
      </emma:emma>
    </inkml:annotationXML>
    <inkml:traceGroup>
      <inkml:annotationXML>
        <emma:emma xmlns:emma="http://www.w3.org/2003/04/emma" version="1.0">
          <emma:interpretation id="{A37D16E1-1ABD-4DA1-982A-27EC35E549AF}" emma:medium="tactile" emma:mode="ink">
            <msink:context xmlns:msink="http://schemas.microsoft.com/ink/2010/main" type="paragraph" rotatedBoundingBox="3245,2384 3725,2384 3725,3202 3245,3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0A89EB-A035-4738-B9DC-101A1DF0FA0F}" emma:medium="tactile" emma:mode="ink">
              <msink:context xmlns:msink="http://schemas.microsoft.com/ink/2010/main" type="line" rotatedBoundingBox="3245,2384 3725,2384 3725,3202 3245,3202"/>
            </emma:interpretation>
          </emma:emma>
        </inkml:annotationXML>
        <inkml:traceGroup>
          <inkml:annotationXML>
            <emma:emma xmlns:emma="http://www.w3.org/2003/04/emma" version="1.0">
              <emma:interpretation id="{BBC7E724-517D-4D12-9251-279B44ACCC21}" emma:medium="tactile" emma:mode="ink">
                <msink:context xmlns:msink="http://schemas.microsoft.com/ink/2010/main" type="inkWord" rotatedBoundingBox="3245,2384 3725,2384 3725,3202 3245,3202"/>
              </emma:interpretation>
              <emma:one-of disjunction-type="recognition" id="oneOf0">
                <emma:interpretation id="interp0" emma:lang="de-AT" emma:confidence="0">
                  <emma:literal>0</emma:literal>
                </emma:interpretation>
                <emma:interpretation id="interp1" emma:lang="de-AT" emma:confidence="0">
                  <emma:literal>O</emma:literal>
                </emma:interpretation>
                <emma:interpretation id="interp2" emma:lang="de-AT" emma:confidence="0">
                  <emma:literal>o</emma:literal>
                </emma:interpretation>
                <emma:interpretation id="interp3" emma:lang="de-AT" emma:confidence="0">
                  <emma:literal>°</emma:literal>
                </emma:interpretation>
                <emma:interpretation id="interp4" emma:lang="de-AT" emma:confidence="0">
                  <emma:literal>1</emma:literal>
                </emma:interpretation>
              </emma:one-of>
            </emma:emma>
          </inkml:annotationXML>
          <inkml:trace contextRef="#ctx0" brushRef="#br0">3670 3598 4992,'0'-42'1920,"-14"42"-1024,14 14-416,0-14 640,-15 28-192,1 14 0,14 29-96,-14 0-32,14 27-448,0 2 64,0 12 32,14-13-224,-14-42-128,14-15 0,29 0 0,27-14 512,15-14 256,-14-42 95,0-28 65,-29 0-128,0-15-96,-14-28-64,-28-14-96,-14 14-192,-14 15-32,-14 27-128,-15 15 0,1 28-384,-1 14-96,15 14-2080,-1 14-960,29 1-2239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49.56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3A2BEE-8D09-4C5F-8FAA-C09ABB7C2DE3}" emma:medium="tactile" emma:mode="ink">
          <msink:context xmlns:msink="http://schemas.microsoft.com/ink/2010/main" type="inkDrawing" rotatedBoundingBox="3596,2444 9041,2181 9045,2244 3599,2506" shapeName="Other">
            <msink:destinationLink direction="with" ref="{041BBB78-5C5B-4664-A626-D2986FDBCA58}"/>
          </msink:context>
        </emma:interpretation>
      </emma:emma>
    </inkml:annotationXML>
    <inkml:trace contextRef="#ctx0" brushRef="#br0">3980 3641 6272,'-15'0'2368,"15"0"-1280,0 0-1056,0 0 512,0 0 288,15 0 160,-1 0-64,14 0-32,14 0-480,1-14 160,13 0 96,43 14-224,28-14-33,14 14 65,42 0 0,29-14-256,42 14-64,28-14 32,29-14 96,41 14-64,1-1 32,0-13-160,0 14-64,-15 0 128,-13-14 32,-15 14-352,-13 0-128,-29-1-1344,-42 15-607,-57 0-1249,0 15-1728,-42-1 1600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0.32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31CBFF6-7332-41BD-A103-0467E1CB01BD}" emma:medium="tactile" emma:mode="ink">
          <msink:context xmlns:msink="http://schemas.microsoft.com/ink/2010/main" type="inkDrawing" rotatedBoundingBox="3611,3285 10174,3202 10175,3303 3612,3386" shapeName="Other">
            <msink:destinationLink direction="to" ref="{98176181-8DE3-44CC-9E79-045D51A09C01}"/>
          </msink:context>
        </emma:interpretation>
      </emma:emma>
    </inkml:annotationXML>
    <inkml:trace contextRef="#ctx0" brushRef="#br0">4022 4544 5760,'-14'-14'2176,"14"14"-1152,-14 0-480,0 0 640,14 0-416,0 0-32,0 0-224,0 0-64,14 0-256,0 0 224,0-14 192,28 14-32,1 0-32,-1 0-96,57 0 32,14 0-65,14 0 65,42-14-64,14 14 0,57 0-96,0 0 32,56-14-192,-13 14-32,42 0-64,13 0 32,1 0 0,14 0 96,-29 0-32,15 0 0,-14 0-96,-1 0 32,-42 0 0,14 0 96,-42 0-96,-14 0 0,-70-14 32,42 0 64,-29-14-736,-42 14-320,-28-15-2495,-28 15-1057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8.8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5678B9-21DF-4C38-993F-1D7B157BEBD7}" emma:medium="tactile" emma:mode="ink">
          <msink:context xmlns:msink="http://schemas.microsoft.com/ink/2010/main" type="writingRegion" rotatedBoundingBox="4616,985 7775,1006 7770,1708 4611,1687"/>
        </emma:interpretation>
      </emma:emma>
    </inkml:annotationXML>
    <inkml:traceGroup>
      <inkml:annotationXML>
        <emma:emma xmlns:emma="http://www.w3.org/2003/04/emma" version="1.0">
          <emma:interpretation id="{71128AAD-6CAD-4510-83E5-9C3602DBD6FD}" emma:medium="tactile" emma:mode="ink">
            <msink:context xmlns:msink="http://schemas.microsoft.com/ink/2010/main" type="paragraph" rotatedBoundingBox="4616,985 7775,1006 7770,1708 4611,1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44B0E3-DC25-4E3F-B2AF-66E3C72A755F}" emma:medium="tactile" emma:mode="ink">
              <msink:context xmlns:msink="http://schemas.microsoft.com/ink/2010/main" type="line" rotatedBoundingBox="4616,985 7775,1006 7770,1708 4611,1687"/>
            </emma:interpretation>
          </emma:emma>
        </inkml:annotationXML>
        <inkml:traceGroup>
          <inkml:annotationXML>
            <emma:emma xmlns:emma="http://www.w3.org/2003/04/emma" version="1.0">
              <emma:interpretation id="{7E6C9889-5B89-4977-A1BF-91464FB0B522}" emma:medium="tactile" emma:mode="ink">
                <msink:context xmlns:msink="http://schemas.microsoft.com/ink/2010/main" type="inkWord" rotatedBoundingBox="4616,985 7775,1006 7770,1708 4611,1687">
                  <msink:destinationLink direction="with" ref="{041BBB78-5C5B-4664-A626-D2986FDBCA58}"/>
                </msink:context>
              </emma:interpretation>
              <emma:one-of disjunction-type="recognition" id="oneOf0">
                <emma:interpretation id="interp0" emma:lang="de-AT" emma:confidence="0">
                  <emma:literal>QUEUE</emma:literal>
                </emma:interpretation>
                <emma:interpretation id="interp1" emma:lang="de-AT" emma:confidence="0">
                  <emma:literal>QUEVE</emma:literal>
                </emma:interpretation>
                <emma:interpretation id="interp2" emma:lang="de-AT" emma:confidence="0">
                  <emma:literal>QUERE</emma:literal>
                </emma:interpretation>
                <emma:interpretation id="interp3" emma:lang="de-AT" emma:confidence="0">
                  <emma:literal>QUESE</emma:literal>
                </emma:interpretation>
                <emma:interpretation id="interp4" emma:lang="de-AT" emma:confidence="0">
                  <emma:literal>QUE7E</emma:literal>
                </emma:interpretation>
              </emma:one-of>
            </emma:emma>
          </inkml:annotationXML>
          <inkml:trace contextRef="#ctx0" brushRef="#br0">5193 2159 5504,'-29'0'2112,"29"0"-1152,-28 14-416,0 0 704,0 1-288,0 13 0,14 14-352,-14 28-32,14 1-352,-1 0 0,15 13 0,15-13-96,13-15-32,14 1-96,0-15-32,14-14 384,-13-14 160,0-14 288,13-14 223,-14-28-127,-14 0 0,-14-43-288,0 0-32,0 29-224,-28-29-32,-14 28-128,0 15 32,-28 0-192,-15 28-32,14 14-352,1 28-160,14 14-1152,0 1-511,14-1-2913</inkml:trace>
          <inkml:trace contextRef="#ctx0" brushRef="#br0" timeOffset="354">5376 2427 8704,'-14'0'3232,"14"0"-1728,0 14-1408,0 1 928,0 13-288,0 0 0,14 14-65,-14-14-383,14 14-32,0 1-32,15 0-32,-1-1-32,0-14 32,1 0 32,-1 0-672,14-14-256,-28 0-2687,14-14-1185,-14-14 832</inkml:trace>
          <inkml:trace contextRef="#ctx0" brushRef="#br0" timeOffset="772">5757 2413 7296,'0'-14'2816,"-14"14"-1536,14 14-1216,0 0 544,14 0 96,-14 29 128,14-1-192,0 15 32,0-15-384,1 14-96,13-13 0,0-1 96,0-14 64,0-14 255,1 0 161,-15-28 224,14-14 96,0 0-320,-14-29-128,0-13-288,-14-1-96,0 15-64,0 14-32,0-1-192,0 29-32,0 0-1472,0 14-640,0 14-1087,0 0-449,15 0-320</inkml:trace>
          <inkml:trace contextRef="#ctx0" brushRef="#br0" timeOffset="1036">6280 2371 8064,'14'-14'3072,"-14"14"-1664,0 14-736,0 1 960,-14-1-448,0 28-97,-1 0-575,1 0-160,0 0-224,14 1-160,0 0 0,14-1-128,15-14 32,13 0 192,0 0 128,0-14 96,15-14 160,-15 0-192,1 0 0,-1 0 0,0 0 64,-14 0-736,0 0-320,-28 0-4927,0 0 735</inkml:trace>
          <inkml:trace contextRef="#ctx0" brushRef="#br0" timeOffset="1241">6251 2681 9728,'-28'0'3584,"28"0"-1920,28 0-1312,-28 0 831,29 0-159,13 0 32,0-14-512,1 0-160,-1 0-256,0 0 64,1 0 0,-1 14-576,-28-14-288,0 0-1983,0-1-897,-28 1-928</inkml:trace>
          <inkml:trace contextRef="#ctx0" brushRef="#br0" timeOffset="1620">6322 2469 8064,'-28'0'2976,"28"0"-1600,14 0-1120,0-14 768,0 14-160,28-14 64,1 0-320,-14 0-33,13 0-351,0 14-64,0-14-32,0-1-352,1 15-96,0-14-1183,-1 0-449,-14 14 352,0-14 224,-14 14 864,0 0 384,0 0 960,-14 0 480,14 14-96,-14 0-64,14 29-32,-14-1 96,14 0-321,-14 15-63,29 0-288,-15-1-64,15-14-288,13 1-64,-14-1 64,14-28 96,-14 0 224,0-28 64,1 0 64,-1-14 64,1-29-256,-15 1-96,0-15-192,-14 15-64,0 13 32,0 1 64,0 14-1152,0 28-480,0 0-2240,0 0-959,0 14-225</inkml:trace>
          <inkml:trace contextRef="#ctx0" brushRef="#br0" timeOffset="1905">7507 2399 12544,'14'0'4639,"-14"0"-2495,-14 28-2208,14-14 800,-14 15-512,14 13-64,0-14-96,0 15-64,0-15 32,0 15-128,14-15 0,15-14-96,13 14 32,0-14 224,0 0 128,0-14 96,1 0 160,0 0-256,-1 0-96,0 0 64,0 0 32,-14 0-1696,-14 0-736,-14-14-3039,0 14-1537,-14 0 3328</inkml:trace>
          <inkml:trace contextRef="#ctx0" brushRef="#br0" timeOffset="2258">7536 2399 9728,'-43'-14'3680,"43"14"-1984,14-14-768,0 14 1055,15 0-191,-1-14-32,14 14-416,1-14-192,-1 0-640,14 14-192,1-15 32,13 15-160,1-14 64,-1 0-2144,1 0-928,-29 0-3743</inkml:trace>
          <inkml:trace contextRef="#ctx0" brushRef="#br0" timeOffset="2089">7507 2611 11136,'28'0'4128,"-14"14"-2241,43-14-1503,-29-14 1024,0 14-448,0 0 0,1-14-544,13 0-192,-14-1-128,0 1 0,1 14 0,-29-14-1888,0 0-768,0 0-2943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05.11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8176181-8DE3-44CC-9E79-045D51A09C01}" emma:medium="tactile" emma:mode="ink">
          <msink:context xmlns:msink="http://schemas.microsoft.com/ink/2010/main" type="inkDrawing" rotatedBoundingBox="1741,5212 4417,2590 4858,3040 2182,5662" semanticType="callout" shapeName="Other">
            <msink:sourceLink direction="to" ref="{331CBFF6-7332-41BD-A103-0467E1CB01BD}"/>
          </msink:context>
        </emma:interpretation>
      </emma:emma>
    </inkml:annotationXML>
    <inkml:trace contextRef="#ctx0" brushRef="#br0">2160 6336 4224,'-14'28'1568,"14"-14"-832,14 29-864,-14-29 256,14 0 224,15 14 224,-1 0 64,14 1 0,0-1-320,1 0 224,-1 0 96,29-28 32,13 0 64,1-28 224,0 0 160,-1-29-160,1 1-32,14-15-320,0-27-33,13 13-223,-27-14-32,14 0 64,-14-13 96,-1-15-128,15-15-32,0 15-192,-15 0-32,1-14-32,-14 14 32,-15 14-64,1 15-32,-1-1 32,-14 0 32,29 14-96,-1 1 0,1 27 96,-15-13 32,15 27-128,-15 1 32,-13 14 0,-1 0 64,0-1-32,1 1-32,-15 0 32,14 0 32,-13 14-192,-1-15-32,-14 15-1856,-14 0-735,14 14-2049</inkml:trace>
    <inkml:trace contextRef="#ctx0" brushRef="#br0" timeOffset="385">4757 3993 4736,'0'0'1760,"0"0"-960,0 0-576,0 14 480,14-14 128,0 0 224,1 0-160,-1 14 0,28-14-480,0 0-32,15 15 32,-1-1-224,-13 0-32,-15 0 192,0 0 128,-14 14 416,-28 0 128,-14 14-449,14-14-191,-15 1-800,1-1-287,0-13-3873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15.00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5019BFD-CC3C-4EF8-B18A-F63123309CFD}" emma:medium="tactile" emma:mode="ink">
          <msink:context xmlns:msink="http://schemas.microsoft.com/ink/2010/main" type="inkDrawing" rotatedBoundingBox="9857,2078 14024,3933 13698,4666 9530,2811" semanticType="underline" shapeName="Other"/>
        </emma:interpretation>
      </emma:emma>
    </inkml:annotationXML>
    <inkml:trace contextRef="#ctx0" brushRef="#br0">9920 3994 2304,'0'-14'864,"-14"14"-448,14-14 0,0 14 448,14 0-64,-14-14 0,29 14-224,-15-14-96,14 0-32,14-15 128,15 1-320,-15 14 0,43-14 64,-1 14-64,15-14 96,14 13-128,-14 1 32,28 0-32,0 14 32,14 14-64,-28-14-32,28 29-96,0 13 32,0-14 64,-14 14 64,-14 15 32,0 13 0,14 1 128,-28 28 160,-1-15-96,-13 15 0,0 0-192,-15 0-96,29 14 0,-14 0-32,-1-15 0,15 1 64,-14 0-32,0-14 0,13-1-32,1-13 64,14-15 32,0-13 96,-14-1-97,-1-14-63,29-14-64,-14 0 0,0 0-703,-14-14-289,28 0-3584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3:51.12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41BBB78-5C5B-4664-A626-D2986FDBCA58}" emma:medium="tactile" emma:mode="ink">
          <msink:context xmlns:msink="http://schemas.microsoft.com/ink/2010/main" type="inkDrawing" rotatedBoundingBox="9457,1802 10709,2668 10298,3263 9045,2397" semanticType="callout" shapeName="Other">
            <msink:sourceLink direction="with" ref="{9E3A2BEE-8D09-4C5F-8FAA-C09ABB7C2DE3}"/>
            <msink:sourceLink direction="with" ref="{7E6C9889-5B89-4977-A1BF-91464FB0B522}"/>
          </msink:context>
        </emma:interpretation>
      </emma:emma>
    </inkml:annotationXML>
    <inkml:trace contextRef="#ctx0" brushRef="#br0">9512 3430 5248,'0'0'2016,"0"0"-1088,0 0-864,0 0 384,0 0 128,14 0 192,0 0 64,0-14 128,1 14-512,13 0 96,14 0 32,0 0-256,29 0-32,0 0-224,13 0-64,-27 0 64,13 0 32,1 0-32,-15 0 32,-13 0 0,-1-14 96,14 14-160,-27 0-96,13 0 96,-28 0 96,0 0 160,0 0 160,0 0-64,-14 0 32,14 0-161,-14 0 1,15 14-320,-15-14 0,14 14-64,0 0 64,14 15 32,0-1 96,15 0-32,-15 14-32,14 1 32,-14 13 32,15 15 256,-29-15 160,14 15-32,0-1 64,-13 15-160,-15-15-32,0 1-64,-15 0 64,-13-15-160,-14 0-32,13-13-1344,-13-29-608,28 0-3295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16.54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5A1D869-B2C1-4A2B-B678-4EC30D100929}" emma:medium="tactile" emma:mode="ink">
          <msink:context xmlns:msink="http://schemas.microsoft.com/ink/2010/main" type="writingRegion" rotatedBoundingBox="13722,3919 18799,3673 18915,6073 13839,6319"/>
        </emma:interpretation>
      </emma:emma>
    </inkml:annotationXML>
    <inkml:traceGroup>
      <inkml:annotationXML>
        <emma:emma xmlns:emma="http://www.w3.org/2003/04/emma" version="1.0">
          <emma:interpretation id="{802D05E0-3D65-4AE2-8B23-468F3F1ADB6A}" emma:medium="tactile" emma:mode="ink">
            <msink:context xmlns:msink="http://schemas.microsoft.com/ink/2010/main" type="paragraph" rotatedBoundingBox="13722,3919 18799,3673 18838,4472 13761,4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0A7C07-BE93-4AD7-A56F-03EEE46F521E}" emma:medium="tactile" emma:mode="ink">
              <msink:context xmlns:msink="http://schemas.microsoft.com/ink/2010/main" type="line" rotatedBoundingBox="13722,3919 18799,3673 18838,4472 13761,4718"/>
            </emma:interpretation>
          </emma:emma>
        </inkml:annotationXML>
        <inkml:traceGroup>
          <inkml:annotationXML>
            <emma:emma xmlns:emma="http://www.w3.org/2003/04/emma" version="1.0">
              <emma:interpretation id="{ECAEEB74-2D26-498A-A96C-91F164AE5B62}" emma:medium="tactile" emma:mode="ink">
                <msink:context xmlns:msink="http://schemas.microsoft.com/ink/2010/main" type="inkWord" rotatedBoundingBox="13728,4034 14097,4016 14127,4645 13758,4663"/>
              </emma:interpretation>
              <emma:one-of disjunction-type="recognition" id="oneOf0">
                <emma:interpretation id="interp0" emma:lang="de-AT" emma:confidence="0">
                  <emma:literal>&gt;</emma:literal>
                </emma:interpretation>
                <emma:interpretation id="interp1" emma:lang="de-AT" emma:confidence="0">
                  <emma:literal>)</emma:literal>
                </emma:interpretation>
                <emma:interpretation id="interp2" emma:lang="de-AT" emma:confidence="0">
                  <emma:literal>&lt;</emma:literal>
                </emma:interpretation>
                <emma:interpretation id="interp3" emma:lang="de-AT" emma:confidence="0">
                  <emma:literal>(</emma:literal>
                </emma:interpretation>
                <emma:interpretation id="interp4" emma:lang="de-AT" emma:confidence="0">
                  <emma:literal>7</emma:literal>
                </emma:interpretation>
              </emma:one-of>
            </emma:emma>
          </inkml:annotationXML>
          <inkml:trace contextRef="#ctx0" brushRef="#br0">14111 5235 6016,'0'-28'2272,"0"28"-1216,0 28-672,0-28 672</inkml:trace>
          <inkml:trace contextRef="#ctx0" brushRef="#br0" timeOffset="216">14111 5221 12128,'14'14'864,"15"1"-448,-1-1-160,0 0-32,14 0-32,1 0 32,-15 0-128,14 0-64,1 0 0,-15 15 32,0-1 672,-28 0 288,14 14-1,-28 1-63,0 13-160,0 1-64,-14-15-320,-1 0-96,1 1-128,0-15-32,14-14-736,0 0-320,0 0-3071,14-14-1409,14 0 1152</inkml:trace>
        </inkml:traceGroup>
        <inkml:traceGroup>
          <inkml:annotationXML>
            <emma:emma xmlns:emma="http://www.w3.org/2003/04/emma" version="1.0">
              <emma:interpretation id="{CA8525CE-8854-4F83-BF56-05B1C1264303}" emma:medium="tactile" emma:mode="ink">
                <msink:context xmlns:msink="http://schemas.microsoft.com/ink/2010/main" type="inkWord" rotatedBoundingBox="14833,3865 16610,3779 16645,4509 14868,4595"/>
              </emma:interpretation>
              <emma:one-of disjunction-type="recognition" id="oneOf1">
                <emma:interpretation id="interp5" emma:lang="de-AT" emma:confidence="0">
                  <emma:literal>WEB</emma:literal>
                </emma:interpretation>
                <emma:interpretation id="interp6" emma:lang="de-AT" emma:confidence="0">
                  <emma:literal>WEBB</emma:literal>
                </emma:interpretation>
                <emma:interpretation id="interp7" emma:lang="de-AT" emma:confidence="0">
                  <emma:literal>WEBT</emma:literal>
                </emma:interpretation>
                <emma:interpretation id="interp8" emma:lang="de-AT" emma:confidence="0">
                  <emma:literal>WEBE</emma:literal>
                </emma:interpretation>
                <emma:interpretation id="interp9" emma:lang="de-AT" emma:confidence="0">
                  <emma:literal>WEBS</emma:literal>
                </emma:interpretation>
              </emma:one-of>
            </emma:emma>
          </inkml:annotationXML>
          <inkml:trace contextRef="#ctx0" brushRef="#br0" timeOffset="7231">15226 5052 7296,'-14'-14'2816,"28"28"-1536,0 0-864,-14-14 768,-14 28-480,0 1-64,14 13-320,0 1-128,0 27-96,14-14 0,-14 15 0,14-14-128,0-1 32,0-14 64,1 0 96,-1-28 0,0 15 64,14-29 160,-14-14 63,14-15-95,-14 15-32,1-14-288,-1 14 0,0 14-32,0 0 64,-14 14-96,29 0-64,-15 28 64,14-13 64,-14-15 64,14 15 32,1-15 0,-1 0 64,-14-14 384,0-14 256,0 14-64,0-43 0,0-28-352,-14-13-96,0 14-128,0 13 32,0-14-192,-14 29-96,14 14 96,0 0 32,-14 0-576,14 13-224,0 15-1728,0-14-735,0 14-1793</inkml:trace>
          <inkml:trace contextRef="#ctx0" brushRef="#br0" timeOffset="7563">16002 5208 8448,'0'14'3232,"14"0"-1728,-14 15-1184,-14-1 800,14 0-480,-14 29-32,14-1-224,0 0-65,0 1-191,14-15-32,0 15 32,15-29 64,-1 0 96,0-14 64,0-14 96,15 0-96,-1 0-32,-14 0-128,14 0 32,1 0-128,-1-14-64,-28 14-2112,0 0-991,-14-14-1729</inkml:trace>
          <inkml:trace contextRef="#ctx0" brushRef="#br0" timeOffset="7916">15960 5250 9600,'0'0'3584,"0"-15"-1920,29 15-960,-15 0 991,14 0-255,0-14-64,15 14-640,-1 0-192,-14-14-352,29 14-64,-1 0 64,0-14-2976,1 14-1375,-15-28-1089</inkml:trace>
          <inkml:trace contextRef="#ctx0" brushRef="#br0" timeOffset="7762">15988 5589 9984,'28'0'3680,"-14"0"-1984,28-28-1120,-28 28 895,15-14-575,13-14-160,-13 14-384,13-15-160,0 15-96,-14-14 0,0 0 64,-28 14-2048,0 0-927,-28-15-2113</inkml:trace>
          <inkml:trace contextRef="#ctx0" brushRef="#br0" timeOffset="8747">16680 5222 7168,'0'0'2720,"0"0"-1472,0 14-672,0-14 800,-15 14-352,15 0-96,0 29-416,-14-15-160,14 29-192,0-15-128,0 14 0,0-14-128,14-13 64,-14-1-32,0-14 0,0 0 128,15-14 96,-15 0-64,0-28 0,0-15-32,-15 1-64,1-14 223,14-14 97,-14 27 96,0-14 160,14 15-256,0 14-32,14-14-224,0 28-64,0-14-64,15 13 0,-15 1 64,14 14 0,0-14 0,0 14 64,-28 0 96,15 14 64,-15-14-96,0 29-32,-15-15-32,15 14 32,0-14-128,-14 14 0,14 0-128,14 0-32,-14 0 96,15 1 32,13-1-32,0 1 64,14-1 32,-13 0 0,13 0 0,-28-14 0,0 14 768,-14 0 352,-14 1-288,-14-1-64,0 0-256,-15 1 0,1-15-288,14-14-64,-15 14-160,1-14-32,14 0-544,14 0-160,0 0-2528,14 0-1119,0-14-801</inkml:trace>
        </inkml:traceGroup>
        <inkml:traceGroup>
          <inkml:annotationXML>
            <emma:emma xmlns:emma="http://www.w3.org/2003/04/emma" version="1.0">
              <emma:interpretation id="{2B390839-A2C8-413E-9C87-869943951C67}" emma:medium="tactile" emma:mode="ink">
                <msink:context xmlns:msink="http://schemas.microsoft.com/ink/2010/main" type="inkWord" rotatedBoundingBox="17553,3882 18806,3821 18838,4472 17584,4532"/>
              </emma:interpretation>
              <emma:one-of disjunction-type="recognition" id="oneOf2">
                <emma:interpretation id="interp10" emma:lang="de-AT" emma:confidence="0">
                  <emma:literal>API</emma:literal>
                </emma:interpretation>
                <emma:interpretation id="interp11" emma:lang="de-AT" emma:confidence="0">
                  <emma:literal>Art</emma:literal>
                </emma:interpretation>
                <emma:interpretation id="interp12" emma:lang="de-AT" emma:confidence="0">
                  <emma:literal>Arl</emma:literal>
                </emma:interpretation>
                <emma:interpretation id="interp13" emma:lang="de-AT" emma:confidence="0">
                  <emma:literal>An</emma:literal>
                </emma:interpretation>
                <emma:interpretation id="interp14" emma:lang="de-AT" emma:confidence="0">
                  <emma:literal>Ars,</emma:literal>
                </emma:interpretation>
              </emma:one-of>
            </emma:emma>
          </inkml:annotationXML>
          <inkml:trace contextRef="#ctx0" brushRef="#br0" timeOffset="9596">18048 5136 6144,'14'-14'2272,"0"0"-1216,-14 0-256,0 14 800,0 0-32,0 0 96,0 14-384,0 14-65,-14 0-671,14 15-128,-14 14-32,0-1-160,0 0 32,-15 15-160,15-14-64,14-1 64,-14-28 0,0 0-128,14 0-32,0-28 32,14-14 0,-14-28 32,14-14 64,0-15-32,1 0 64,-1-13-128,0 13-64,0 15 64,0 13 0,-14 1 96,14 14 96,-14 14 0,14 14 0,-14 14-96,14 0 32,0 28-64,1 0 64,27 1 0,-13 28 32,27-15-160,-28-14 32,0 0 64,1 1 96,13 14-64,-14-15-64,-14 0-1344,0-14-576,-28-14-1567,0-14-641,14 0 192</inkml:trace>
          <inkml:trace contextRef="#ctx0" brushRef="#br0" timeOffset="10097">18006 5306 7040,'-14'-42'2720,"14"42"-1472,0 0-896,0 0 736,0 0-576,14 0-192,0 0-192,14 0-32,15 0-64,-1-14-640,14 14-320,1-15-800,-1 15-352,1-14 64,-15 0 576,0 0 1440,-13 0 1664,-1-1 832,-14 1 0,0 14 0,0 14-832,0 1-289,-14-1-799,0 28 0,0 1 64,14-1-352,1 0-160,-15 0-64,14 15 0,0-29 32,0-13 32,-14-1-64,14-14-64,0 0 96,-14-14 0,0-29 32,-14 0 0,0-13 192,0 0 192,14 14-128,-14-1-64,14 15-96,0-15-160,28 1-96,0 28-64,14-14 64,15 28 0,-29-14 96,14 14 32,-27 14 96,-30 0-32,-13 0 0,0 0-32,0 0 64,-15 14-160,15-14-32,14-14-1120,-14 15-544,28-1-1536,0-14-639,14 14-705</inkml:trace>
          <inkml:trace contextRef="#ctx0" brushRef="#br0" timeOffset="10349">19163 4996 8704,'-14'0'3328,"28"0"-1792,-14 14-1792,0 14 3455,0 1-927,0 27-576,0 15-448,0-1-800,14 1-64,-14 13-32,0-13-192,0-15-32,14-13-1056,-14-15-480,0 0-4575,14-28-2209,-28-14 4128</inkml:trace>
        </inkml:traceGroup>
      </inkml:traceGroup>
    </inkml:traceGroup>
    <inkml:traceGroup>
      <inkml:annotationXML>
        <emma:emma xmlns:emma="http://www.w3.org/2003/04/emma" version="1.0">
          <emma:interpretation id="{3D00FC1E-55EA-4A60-90EB-01AD6294479E}" emma:medium="tactile" emma:mode="ink">
            <msink:context xmlns:msink="http://schemas.microsoft.com/ink/2010/main" type="paragraph" rotatedBoundingBox="14742,4896 18862,4879 18867,6080 14747,60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7790E0E-7BD5-4892-A9E2-23C9B1694E89}" emma:medium="tactile" emma:mode="ink">
              <msink:context xmlns:msink="http://schemas.microsoft.com/ink/2010/main" type="line" rotatedBoundingBox="14742,4896 18862,4879 18867,6080 14747,6098"/>
            </emma:interpretation>
          </emma:emma>
        </inkml:annotationXML>
        <inkml:traceGroup>
          <inkml:annotationXML>
            <emma:emma xmlns:emma="http://www.w3.org/2003/04/emma" version="1.0">
              <emma:interpretation id="{B9B22BEF-5DFC-4162-8610-DFAEF2642D2A}" emma:medium="tactile" emma:mode="ink">
                <msink:context xmlns:msink="http://schemas.microsoft.com/ink/2010/main" type="inkWord" rotatedBoundingBox="14742,4896 18862,4879 18867,6080 14747,6098"/>
              </emma:interpretation>
              <emma:one-of disjunction-type="recognition" id="oneOf3">
                <emma:interpretation id="interp15" emma:lang="de-AT" emma:confidence="0">
                  <emma:literal>(KUNDEN)</emma:literal>
                </emma:interpretation>
                <emma:interpretation id="interp16" emma:lang="de-AT" emma:confidence="0">
                  <emma:literal>( KUNDEN)</emma:literal>
                </emma:interpretation>
                <emma:interpretation id="interp17" emma:lang="de-AT" emma:confidence="0">
                  <emma:literal>) KUNDEN)</emma:literal>
                </emma:interpretation>
                <emma:interpretation id="interp18" emma:lang="de-AT" emma:confidence="0">
                  <emma:literal>' KUNDEN)</emma:literal>
                </emma:interpretation>
                <emma:interpretation id="interp19" emma:lang="de-AT" emma:confidence="0">
                  <emma:literal>l KUNDEN)</emma:literal>
                </emma:interpretation>
              </emma:one-of>
            </emma:emma>
          </inkml:annotationXML>
          <inkml:trace contextRef="#ctx0" brushRef="#br0" timeOffset="11628">15367 6083 5888,'-14'-14'2176,"14"14"-1152,-14 0-768,14 0 512,0 14-192,-14 0 64,0 0 64,0 15 32,0-1-384,-15 14 128,1 0 96,0 15-128,14-1 64,-14 15-224,13 14-32,1-1-64,0-13 32,14-29-128,0 15-64,0-1 0,14-14 32,15 15-32,-1-1-32,0-13 95,-14-15 1,14 0-543,-28-14-225,14 0-1440,-14-14-640,15 0-896</inkml:trace>
          <inkml:trace contextRef="#ctx0" brushRef="#br0" timeOffset="12309">15494 6337 4736,'14'0'1760,"-14"0"-960,14 0-448,-14 14 576,0 0-192,0 0 32,0 15-224,0 27-64,0 1-288,0-15-64,0 14 64,0 1-96,14 0-64,-14 13 0,14-13 32,-14-15 96,14-14 128,0-14 288,1-14 96,-1-28-64,14-28-32,1-15-192,13 29-64,-14 0-192,14-1-32,14-42-32,-27 57 32,-1-15 0,-14 15 32,15-14-768,-15 28-288,0 0-832,-14 0-256,0 14-1440</inkml:trace>
          <inkml:trace contextRef="#ctx0" brushRef="#br0" timeOffset="12511">15734 6563 7424,'0'43'2816,"0"-29"-1536,14 14-576,0 0 832,0-14-608,1 0-96,-1 14-384,0 0-128,14 1-161,0-1-63,-14 1 32,15-15-703,-15 0-257,0 0-1632,0-14-640,0-14-384</inkml:trace>
          <inkml:trace contextRef="#ctx0" brushRef="#br0" timeOffset="12810">16087 6464 7424,'15'0'2816,"-30"0"-1536,15 28-864,0-28 704,0 14-224,0 29 0,15 13-288,-1 15-128,0-15-256,0-13-160,0-1-32,14 0 96,0-14 159,-14-28 321,28 0 192,-13-28 0,-1 0 0,1 0-320,-15-15-64,14-27-160,-28 13 0,14 29-96,-28-14 0,0-15-96,0 29 32,14 14-1280,-14 0-448,14 14-895,0 0-289,0 14-1568</inkml:trace>
          <inkml:trace contextRef="#ctx0" brushRef="#br0" timeOffset="13297">16595 6506 7424,'15'0'2816,"-1"0"-1536,-14 0-736,0 15 800,0 13-512,14 1-128,-14-1-352,0 0-96,0 14-128,0 14-32,14-28 96,-14 1-96,0-1-64,0 15 0,14-29-32,-14 0 64,0-14 32,0 0-32,0-28 31,0-15-126,0-14-1,0 1 32,0 0 0,0 0 255,0 13 161,0 0 64,0 15 128,0 0-160,0 14 64,14 28-224,-14 14-160,14 0-96,0 1-96,0 28 32,14-15 32,-14 14 64,14 0-32,1-27-32,-1 13 32,-13-27 32,27-1 96,-28 0 128,0-14 160,14-14 96,-14-43-224,0 0-32,-14 1-96,0 0-32,-14 14-96,0 27 32,14-13-64,-14 14-32,0-1-960,0 15-480,14 0-1312,-14 0-575,14 15-1345</inkml:trace>
          <inkml:trace contextRef="#ctx0" brushRef="#br0" timeOffset="13736">17145 6478 7552,'14'-14'2880,"-14"14"-1536,14 14-640,-14-14 896,0 0-256,0 14-97,15 0-607,-1 14-256,-14 0-224,14 0-128,0 0 64,0 15-128,0 0 0,0-29 96,-14 14 32,14-28 160,-14 14-192,0-42-32,-14-15-32,0 1 64,0-1-96,0-13 0,14 14 160,-14 0 64,14 13 64,0 15 64,14-14-224,0 28-64,14 0-32,-14 0 0,15 14 0,-1 0 64,0 15 32,0 13 32,0 0 0,-28 14 0,0 1 192,0 0 128,-14-15-160,0 0-32,0-14-64,-14 0-32,0-28-256,-1-14-64,1 0-1216,0 0-512,14-14-1023,14 14-353,0 0-864</inkml:trace>
          <inkml:trace contextRef="#ctx0" brushRef="#br0" timeOffset="14736">17667 6422 6656,'-28'-14'2528,"42"14"-1344,0-14-1088,-14 14 480,29-15-288,-1 1-32,14 0-128,0 14-32,1-14-32,13 14-64,-13-14 32,13 14 32,0 14 32,-13-14 672,-15 28 256,0 1 64,0-1 0,-13-14-193,-1 28-95,0 1-352,-14 13-128,14 0-192,-14 1-32,14-15-32,-14 1-64,0-15 96,0 0 0,14-14-128,-14-14 32,14-28 0,-14-14 64,0-1-32,0-13-32,0 13-64,0 1 32,0 14 160,0 14 64,0 0-64,14 14-32,0 0-32,15 0 32,-15 28 0,14 0 96,-14-14-32,14 14 64,15 15 160,-15-15 64,14-14 32,-14 0 32,1-28 0,-1 0 0,0-14-64,-14-15 32,-14 1-256,0 0-64,0-1-32,-14 15 0,0 0-64,0 14 32,14 0-992,-14 0-352,14 14-1472,0 0-608,0 0-2111</inkml:trace>
          <inkml:trace contextRef="#ctx0" brushRef="#br0" timeOffset="14235">17696 6619 9728,'-15'0'3680,"30"0"-1984,-1-14-1344,0 14 895,28 0-447,-14-14-160,15 0-224,-1 0-96,0 0-192,1 0-32,-15 0 96,0 14-1792,0-15-735,-28 15-2241,0-14-1216,-28 0 2784</inkml:trace>
          <inkml:trace contextRef="#ctx0" brushRef="#br0" timeOffset="14014">17695 6422 7552,'14'0'2816,"0"0"-1536,0 14-576,-14 0 896,0 0-352,-14 0-1,14 29-575,0-1-160,-14 15-320,14-15-64,14 0 0,0 0 0,15 1 64,-15-15 96,14-13 160,0-1-128,15 0 64,-1-14-224,0 14-32,-14-14-64,1 14-64,13-14-1184,-28 0-544,-14 0-2175,14-14-2209,-14 0 1888</inkml:trace>
          <inkml:trace contextRef="#ctx0" brushRef="#br0" timeOffset="15067">18838 6097 7424,'0'-14'2816,"0"14"-1536,0 0-576,14 14 832,0 0-32,15 15 127,13-1-255,0 14-64,1 15-736,-1-1-128,0 29-64,1-1 32,-15 1 96,0 14 64,-14-15 32,0 15-192,-28-14-96,0 0-96,0-1-64,0-27-960,0-15-384,0-14-3168,-15-14-1311,15-14 799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2.29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A78E6F0-1193-44ED-8FCB-EB49426F42A1}" emma:medium="tactile" emma:mode="ink">
          <msink:context xmlns:msink="http://schemas.microsoft.com/ink/2010/main" type="inkDrawing" rotatedBoundingBox="12367,1776 12559,3255 12531,3259 12339,1779" semanticType="callout" shapeName="Other">
            <msink:sourceLink direction="with" ref="{A24557F3-D5BD-4F7C-AFF3-0F16C727156D}"/>
            <msink:sourceLink direction="with" ref="{11B78940-7DF1-4315-9EE5-6A68804448C2}"/>
          </msink:context>
        </emma:interpretation>
      </emma:emma>
    </inkml:annotationXML>
    <inkml:trace contextRef="#ctx0" brushRef="#br0">12728 2963 8704,'0'-14'3232,"0"28"-1728,0 0-1760,0 0 576,0 29-96,0 13 128,14 15-128,0 27 32,0 15-160,0 14-64,15 0 64,-1 14 0,-14-14 32,1 0-224,-1-14 0,0-28-608,-14-14-256,0-1-1184,0-28-480,0-13-384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34.76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707807-1983-4681-ADED-3D2E37DD6434}" emma:medium="tactile" emma:mode="ink">
          <msink:context xmlns:msink="http://schemas.microsoft.com/ink/2010/main" type="inkDrawing" rotatedBoundingBox="19923,4137 24072,4126 24073,4404 19924,4416" semanticType="underline" shapeName="Other"/>
        </emma:interpretation>
      </emma:emma>
    </inkml:annotationXML>
    <inkml:trace contextRef="#ctx0" brushRef="#br0">20293 5589 4992,'0'0'1920,"14"0"-1024,-14-14-1184,0 14 288,14 0 224,0-14 128,0 14 128,15-14 128,-1 0-352,28 0 128,14 0 128,1-15 32,14 15 32,-1-14 0,30 0 0,12 14-160,16-15 0,-2 1-64,16 14 32,13 0 0,-14 14 0,29 0-64,0 0 32,-16 14-64,16 0 64,14 14 95,-29 1 33,-14-15-192,15 14-32,-15 0-64,-14-14 32,-14 15-128,14-15 0,-28 0-32,0 0 32,-15-14-352,-13-14-128,0 0-736,-15 0-255,-27-1-833,-1 1-288,1-14-1056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35.28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51B1077-4CE5-4006-B81A-2B1CE1A68370}" emma:medium="tactile" emma:mode="ink">
          <msink:context xmlns:msink="http://schemas.microsoft.com/ink/2010/main" type="writingRegion" rotatedBoundingBox="23596,3571 29487,3604 29468,6951 23577,6918"/>
        </emma:interpretation>
      </emma:emma>
    </inkml:annotationXML>
    <inkml:traceGroup>
      <inkml:annotationXML>
        <emma:emma xmlns:emma="http://www.w3.org/2003/04/emma" version="1.0">
          <emma:interpretation id="{D0AD985C-FC2F-41A2-BCAC-31384DEA0A8E}" emma:medium="tactile" emma:mode="ink">
            <msink:context xmlns:msink="http://schemas.microsoft.com/ink/2010/main" type="paragraph" rotatedBoundingBox="23591,3631 28404,3597 28411,4537 23598,4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07C410-5A69-4A0E-B2D7-61227CB46616}" emma:medium="tactile" emma:mode="ink">
              <msink:context xmlns:msink="http://schemas.microsoft.com/ink/2010/main" type="inkBullet" rotatedBoundingBox="23593,3979 24117,3957 24142,4550 23617,4571"/>
            </emma:interpretation>
            <emma:one-of disjunction-type="recognition" id="oneOf0">
              <emma:interpretation id="interp0" emma:lang="de-AT" emma:confidence="0">
                <emma:literal>→</emma:literal>
              </emma:interpretation>
            </emma:one-of>
          </emma:emma>
        </inkml:annotationXML>
        <inkml:trace contextRef="#ctx0" brushRef="#br0">23962 5165 5120,'0'-14'1920,"0"14"-1024,0 0-128,0 0 704,0 0-192,0 0 0,0 0-480,0 0-64,14 14-448,0-14 96,0 0 128,14 15-64,15 13 64,14-14-225,-1 14-95,14 0-96,-13 0 0,0 0-64,-15 0 64,0 1-64,-28-15 64,0 0 832,0 15 448,-28-1-512,0 0-160,-14 14-416,-28-14-192,-15 14-512,14-13-128,-41 14-2592,27-1-1151,-14-28-481</inkml:trace>
      </inkml:traceGroup>
      <inkml:traceGroup>
        <inkml:annotationXML>
          <emma:emma xmlns:emma="http://www.w3.org/2003/04/emma" version="1.0">
            <emma:interpretation id="{9DCAE3A3-BB7A-4525-894C-4FA0D531BA77}" emma:medium="tactile" emma:mode="ink">
              <msink:context xmlns:msink="http://schemas.microsoft.com/ink/2010/main" type="line" rotatedBoundingBox="25367,3618 28404,3597 28410,4358 25372,4380"/>
            </emma:interpretation>
          </emma:emma>
        </inkml:annotationXML>
        <inkml:traceGroup>
          <inkml:annotationXML>
            <emma:emma xmlns:emma="http://www.w3.org/2003/04/emma" version="1.0">
              <emma:interpretation id="{F64D9090-9410-48A3-A629-06E431533309}" emma:medium="tactile" emma:mode="ink">
                <msink:context xmlns:msink="http://schemas.microsoft.com/ink/2010/main" type="inkWord" rotatedBoundingBox="25367,3618 28404,3597 28410,4358 25372,4380"/>
              </emma:interpretation>
              <emma:one-of disjunction-type="recognition" id="oneOf1">
                <emma:interpretation id="interp1" emma:lang="de-AT" emma:confidence="0">
                  <emma:literal>AU RE</emma:literal>
                </emma:interpretation>
                <emma:interpretation id="interp2" emma:lang="de-AT" emma:confidence="0">
                  <emma:literal>AZUR e</emma:literal>
                </emma:interpretation>
                <emma:interpretation id="interp3" emma:lang="de-AT" emma:confidence="0">
                  <emma:literal>AZURE</emma:literal>
                </emma:interpretation>
                <emma:interpretation id="interp4" emma:lang="de-AT" emma:confidence="0">
                  <emma:literal>AzuRE</emma:literal>
                </emma:interpretation>
                <emma:interpretation id="interp5" emma:lang="de-AT" emma:confidence="0">
                  <emma:literal>AZURE.</emma:literal>
                </emma:interpretation>
              </emma:one-of>
            </emma:emma>
          </inkml:annotationXML>
          <inkml:trace contextRef="#ctx0" brushRef="#br0" timeOffset="1756">25895 4868 6016,'14'-14'2272,"-14"14"-1216,0 0-736,-14 14 640,14 0-224,-14 14-32,0 1-192,14-1-64,-14 28-256,0-27 0,-15 41 128,15-28-64,0 29 32,0-15-256,0-13 0,14-1-96,-14-14 0,14 1 64,0-29 64,0 0 32,0-29 96,14 1-96,0-28 0,0 13-32,0-27 32,29-15 64,-15 0 128,-14 29 160,-14 28 32,14 0 95,0-1 97,-14 15-352,14 14-192,0 14-64,1 0-64,-15 15 0,14-1 0,0 14 0,14 1 64,-14-1-32,14 0-32,1 1 32,-15 13-32,14-14 64,0 1 96,-14-15-288,0 0-128,0 0-1375,-14-14-513,15-14-2368</inkml:trace>
          <inkml:trace contextRef="#ctx0" brushRef="#br0" timeOffset="2018">25782 5136 8064,'-14'0'3072,"14"0"-1664,14 0-1152,-14 0 768,0 14-288,14-14 32,15 0-288,-1 0-64,28 0-224,-13 0-65,-1 0 65,1 0-1311,13 0-577,-28 0-2592</inkml:trace>
          <inkml:trace contextRef="#ctx0" brushRef="#br0" timeOffset="2357">26318 4967 7296,'-28'0'2720,"28"0"-1472,0 0-672,0 0 736,0 0-672,14-14-256,-14 14-64,14 0 96,15 0-224,13 0 96,14 14 128,1 0-160,-15-14-64,1 15-32,-15-1-33,0 0 129,0 0 96,-14 14 64,-28 14 160,14-14-320,-28 15-64,14-1 64,-14 1 96,14-1-288,-1 0 0,15 0-128,15-14-64,-15 1 96,42-1 64,-28-14 0,28 1 64,1-1 0,-15-14 96,0 14-1216,-14-14-512,0 14-2111,-14-28-961,-14 0 1024</inkml:trace>
          <inkml:trace contextRef="#ctx0" brushRef="#br0" timeOffset="2519">26346 5235 7680,'0'0'2880,"0"0"-1536,0 0-1088,0 0 768,14 0-160,0 0 128,29 0-416,-15 0-96,28 0-288,29 0-1,0 0 129,-29 0-1535,1 0-673,-1 0-2368</inkml:trace>
          <inkml:trace contextRef="#ctx0" brushRef="#br0" timeOffset="6266">26939 5052 5888,'0'-43'2176,"0"57"-1152,0 0-1184,0 1 1920,0-15-384,0 14-224,0 14-160,0 0-576,0 14 32,0 15 0,0 13-160,14-13-32,1-1-192,-1-13-64,-14-15 415,28 0 193,-14 0 320,28-28 160,28-28-224,-13-14-64,0-15-320,-29-13-64,14-1-160,-28 15-96,0-1 0,0 1-32,-14 28-64,-14-1-64,14 15-1376,-14 0-672,0 28-2495,14-14-2369,0 29 2464</inkml:trace>
          <inkml:trace contextRef="#ctx0" brushRef="#br0" timeOffset="6798">27674 4981 8064,'0'0'3072,"-14"0"-1664,14 28-800,-15-14 832,15 15-800,-14-15-288,14 28-224,0 0-128,0 1 32,0-1-128,14 0 64,-14 1-32,15-15 0,-1 0 128,0-28 96,0 0 64,-14-28 96,0 14-160,-14-29-33,14 1 65,-14-28 32,0 13 448,14 15 288,-15-1-320,15 1-32,15 14-512,-1-14-192,28 13 32,14 15 0,1 0-32,-15 14 0,1 14 128,-1 14 96,-28 1 96,-14 13 96,-14 0-96,-14 1-64,-15 13 128,15 1 64,0-15-64,14 0 64,14 1-256,28-15-64,0 0 96,15-14 160,-15 0-160,14 0-64,-14-14 96,15 0 128,-29 0-1856,14-14-736,-14 0-2335,0-14-2241,0 0 2368</inkml:trace>
          <inkml:trace contextRef="#ctx0" brushRef="#br0" timeOffset="7146">28168 5164 8704,'-29'0'3328,"29"0"-1792,0 0-1024,0 0 864,14 0 95,1 0 225,13 0-576,28-14-192,14 14-544,-13 0-256,14 0 0,-15-14-32,-14 14 32,-14 0-2624,-14 0-4543</inkml:trace>
          <inkml:trace contextRef="#ctx0" brushRef="#br0" timeOffset="6982">28223 4995 9344,'15'0'3520,"-15"14"-1920,-15 14-800,15-13 1055,-14-1-639,14 28-128,-14-14-448,14 15-160,0-1-256,0 0-160,14 1 32,0-15 64,29-14 128,13 14-128,1-14-32,-1-14 0,1 14 64,-15-14-256,-14 0-96,0 0-1952,-14 0-832,-14-14-2463</inkml:trace>
          <inkml:trace contextRef="#ctx0" brushRef="#br0" timeOffset="7298">28195 4954 11008,'0'-28'4128,"0"28"-2241,28-15-1503,-13 1 1024,13 0-672,28-15-64,0 15-480,15-14-128,-14 14-64,-1 0-512,0 14-128,1-14-4191,-15 14-2529,15 14 3136</inkml:trace>
        </inkml:traceGroup>
      </inkml:traceGroup>
    </inkml:traceGroup>
    <inkml:traceGroup>
      <inkml:annotationXML>
        <emma:emma xmlns:emma="http://www.w3.org/2003/04/emma" version="1.0">
          <emma:interpretation id="{93BA6F4E-CC10-409F-95C6-3045BFA996D6}" emma:medium="tactile" emma:mode="ink">
            <msink:context xmlns:msink="http://schemas.microsoft.com/ink/2010/main" type="paragraph" rotatedBoundingBox="25245,4856 29480,4880 29476,5652 25241,56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A1EF87-F180-43C0-BD8F-0D5F64B71B03}" emma:medium="tactile" emma:mode="ink">
              <msink:context xmlns:msink="http://schemas.microsoft.com/ink/2010/main" type="line" rotatedBoundingBox="25245,4856 29480,4880 29476,5652 25241,5629"/>
            </emma:interpretation>
          </emma:emma>
        </inkml:annotationXML>
        <inkml:traceGroup>
          <inkml:annotationXML>
            <emma:emma xmlns:emma="http://www.w3.org/2003/04/emma" version="1.0">
              <emma:interpretation id="{87E243C7-73AA-4AFE-B1FB-4C1E35AF7CD9}" emma:medium="tactile" emma:mode="ink">
                <msink:context xmlns:msink="http://schemas.microsoft.com/ink/2010/main" type="inkWord" rotatedBoundingBox="25248,4858 26776,4886 26762,5655 25234,5627"/>
              </emma:interpretation>
              <emma:one-of disjunction-type="recognition" id="oneOf2">
                <emma:interpretation id="interp6" emma:lang="de-AT" emma:confidence="0">
                  <emma:literal>FUN</emma:literal>
                </emma:interpretation>
                <emma:interpretation id="interp7" emma:lang="de-AT" emma:confidence="0">
                  <emma:literal>FuN</emma:literal>
                </emma:interpretation>
                <emma:interpretation id="interp8" emma:lang="de-AT" emma:confidence="0">
                  <emma:literal>FON</emma:literal>
                </emma:interpretation>
                <emma:interpretation id="interp9" emma:lang="de-AT" emma:confidence="0">
                  <emma:literal>Furr</emma:literal>
                </emma:interpretation>
                <emma:interpretation id="interp10" emma:lang="de-AT" emma:confidence="0">
                  <emma:literal>Fon</emma:literal>
                </emma:interpretation>
              </emma:one-of>
            </emma:emma>
          </inkml:annotationXML>
          <inkml:trace contextRef="#ctx0" brushRef="#br0" timeOffset="8015">25739 6323 6272,'-14'0'2368,"14"14"-1280,0 14-768,0 0 544,0 14-128,0 1 0,0 27-320,0-13-160,14-15-160,-14 15-224,0-15-64,0-14 448,0 0 192,0-42-64,-14-14-192,14-28-64,-28-1-128,-1-13-32,15-1 320,0 0 96,0 29 96,0-14 128,14 13-160,14 1-1,0 0-191,14 13 0,1-13-160,-1 14 0,43 0 96,-1 14 32,-14-1-32,15 1 32,-14 14-64,-15 0 64,-14 0-544,0 0-192,-28 14-1151,0 1-449,-28-1-2368</inkml:trace>
          <inkml:trace contextRef="#ctx0" brushRef="#br0" timeOffset="8399">25697 6378 6016,'0'15'2272,"0"-15"-1216,14 0-192,0 14 928,-14-14-352,14 0-128,15-14-736,-1 14-288,28 0-192,-13-15 64,13 1 128,1 0-224,-1 0-32,-14 0-256,1 0-96,-29 14 256,14-14 96,-14 14 0,0 14-32,-14 0 160,0 14 32,0 15 64,0-15 63,14 29 129,-14-29 32,0 0 96,14 0 32,15 0 96,-15-28 96,0 0 0,14-14 0,0 0-256,-14-14 0,15-28-320,-1-1-64,-14 14-96,0 15 32,-14 0-288,0 14-96,0 14-1696,0 0-736,0 0-1375,14 0-577,0 14 832</inkml:trace>
          <inkml:trace contextRef="#ctx0" brushRef="#br0" timeOffset="8816">26797 6308 10240,'0'0'3872,"-14"15"-2112,14 27-1504,-14-13 863,14-1-447,0 0-32,0 14-320,0 0-64,0 1-128,0-1-160,0-28 0,0 15 160,0-29 64,0 0-64,0-14-32,0-1-32,0-27 32,0-29-64,0 1-32,0 14 160,0 13 32,0 0 64,0 15 0,14 28-224,-14 0-64,14 14-96,14 15 0,-13-1 96,13 0 64,0 1-64,0 13 0,15-14 160,-15 0 160,15-14 128,-1 0 128,-14-14 64,-14-14 32,0 0-288,-14-28-64,0 0-96,-14-1-32,0 1-96,14 13-64,-14 1-768,0 0-288,14 14-2080,0 0-831,0 14-1281</inkml:trace>
        </inkml:traceGroup>
        <inkml:traceGroup>
          <inkml:annotationXML>
            <emma:emma xmlns:emma="http://www.w3.org/2003/04/emma" version="1.0">
              <emma:interpretation id="{ED082327-E0B7-437B-9A2D-0B02F863B04A}" emma:medium="tactile" emma:mode="ink">
                <msink:context xmlns:msink="http://schemas.microsoft.com/ink/2010/main" type="inkWord" rotatedBoundingBox="27108,4776 29491,4983 29437,5597 27055,5390"/>
              </emma:interpretation>
              <emma:one-of disjunction-type="recognition" id="oneOf3">
                <emma:interpretation id="interp11" emma:lang="de-AT" emma:confidence="0">
                  <emma:literal>(Man</emma:literal>
                </emma:interpretation>
                <emma:interpretation id="interp12" emma:lang="de-AT" emma:confidence="0">
                  <emma:literal>(Ron</emma:literal>
                </emma:interpretation>
                <emma:interpretation id="interp13" emma:lang="de-AT" emma:confidence="0">
                  <emma:literal>(MON</emma:literal>
                </emma:interpretation>
                <emma:interpretation id="interp14" emma:lang="de-AT" emma:confidence="0">
                  <emma:literal>CRON</emma:literal>
                </emma:interpretation>
                <emma:interpretation id="interp15" emma:lang="de-AT" emma:confidence="0">
                  <emma:literal>(RON</emma:literal>
                </emma:interpretation>
              </emma:one-of>
            </emma:emma>
          </inkml:annotationXML>
          <inkml:trace contextRef="#ctx0" brushRef="#br0" timeOffset="9100">27673 6110 8192,'28'-28'3072,"-42"14"-1664,14 0 128,0 14 1311,-14-14-831,0 14-352,-1 0-768,1 0-256,-14 14-384,0 14-160,0 0-64,0 15-128,0 0 64,-1 13-32,15-14 0,14 0 0,0 15-64,14-15 96,1 1 0,13-1 32,-14-14 64,14-14-1088,0 0-416,28-14-2271,1-14-865,-14-14 192</inkml:trace>
          <inkml:trace contextRef="#ctx0" brushRef="#br0" timeOffset="9522">28040 6210 11136,'0'0'4224,"0"14"-2305,-14 14-1599,14-14 960,0 0-640,-14 14-96,14 1-288,14 13-96,-14 1-64,14-15-96,0 14 96,0-14 64,-14-14 64,14 0-608,-14-28-1248,-14-14-96,-14 0 513,0-14 383,-15 14 608,1-15 224,-1 15 736,15-1 383,0 1-383,28 14-64,0 0-480,14-14-128,28 0-128,1 0 0,-1 14 0,1-15 0,13 15 0,-14 14 0,15 0 128,-15 0 32,1 29 672,-1-1 256,-14 0-128,-14 14-64,14 0-192,-14 1-96,0-1-288,0 1-96,-14-1 32,15 0 32,-15-14-1088,14-14-448,0-14-1888,0 0-831,15-28-993</inkml:trace>
          <inkml:trace contextRef="#ctx0" brushRef="#br0" timeOffset="9941">28716 6266 8064,'14'0'2976,"-14"0"-1600,0 14-192,-14-14 1152,14 14-577,-14 15-223,0-1-608,14 14-256,0 0-384,0 1-128,0 14 32,14-15-160,14-14-32,1-14 64,-1 0 96,14-28 128,1-14 64,-1 0-32,-14 0 32,-28-29 0,-14 14 32,0 1-128,-28 0-96,-1 14-160,1 28 0,-15 0-288,1 0-128,0 28-1408,13 0-640,15 14-2463,28 1-2081,0-1 2720</inkml:trace>
          <inkml:trace contextRef="#ctx0" brushRef="#br0" timeOffset="10257">29098 6322 10112,'0'-14'3776,"0"0"-2048,0 28-1440,0-14 863,0 14-159,0 0 64,0 14-224,0 1-128,0 13-384,0 1-128,0-1 0,0 0-96,0-14 0,0 0 32,0-28 64,14 0 32,-14-14 32,15-14-128,-1-14-32,-14 0-32,14 0 32,0 13 224,-14 1 96,14 13-64,-14 1-32,14 28-288,14 1 0,-14-1-32,15 14 0,-1 15-96,14-15 0,15 0 128,-1 0 96,15-14 96,-15 0 96,1-28-32,-1 0 64,-14-14-128,1 0 32,-15-14-96,-14-1 0,0 0-32,-14 1 0,15 0-512,-15 0-128,-15 14-1856,15 0-832,0-15-3167</inkml:trace>
        </inkml:traceGroup>
      </inkml:traceGroup>
    </inkml:traceGroup>
    <inkml:traceGroup>
      <inkml:annotationXML>
        <emma:emma xmlns:emma="http://www.w3.org/2003/04/emma" version="1.0">
          <emma:interpretation id="{F94A5112-A7D6-4724-B2F5-D0E431F28E0E}" emma:medium="tactile" emma:mode="ink">
            <msink:context xmlns:msink="http://schemas.microsoft.com/ink/2010/main" type="paragraph" rotatedBoundingBox="24925,5810 28030,5840 28019,6943 24914,6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8E51657-FF76-4951-83B9-DA4A11F9C7CB}" emma:medium="tactile" emma:mode="ink">
              <msink:context xmlns:msink="http://schemas.microsoft.com/ink/2010/main" type="line" rotatedBoundingBox="24925,5810 28030,5840 28019,6943 24914,6913"/>
            </emma:interpretation>
          </emma:emma>
        </inkml:annotationXML>
        <inkml:traceGroup>
          <inkml:annotationXML>
            <emma:emma xmlns:emma="http://www.w3.org/2003/04/emma" version="1.0">
              <emma:interpretation id="{44E9B06D-CEA1-4525-B992-6F2B45FCB55C}" emma:medium="tactile" emma:mode="ink">
                <msink:context xmlns:msink="http://schemas.microsoft.com/ink/2010/main" type="inkWord" rotatedBoundingBox="24925,5810 28030,5840 28019,6943 24914,6913"/>
              </emma:interpretation>
              <emma:one-of disjunction-type="recognition" id="oneOf4">
                <emma:interpretation id="interp16" emma:lang="de-AT" emma:confidence="0">
                  <emma:literal>(LIMIT)</emma:literal>
                </emma:interpretation>
                <emma:interpretation id="interp17" emma:lang="de-AT" emma:confidence="0">
                  <emma:literal>(LIM H)</emma:literal>
                </emma:interpretation>
                <emma:interpretation id="interp18" emma:lang="de-AT" emma:confidence="0">
                  <emma:literal>(LIM „T)</emma:literal>
                </emma:interpretation>
                <emma:interpretation id="interp19" emma:lang="de-AT" emma:confidence="0">
                  <emma:literal>(LIM T)</emma:literal>
                </emma:interpretation>
                <emma:interpretation id="interp20" emma:lang="de-AT" emma:confidence="0">
                  <emma:literal>(LIM Fr)</emma:literal>
                </emma:interpretation>
              </emma:one-of>
            </emma:emma>
          </inkml:annotationXML>
          <inkml:trace contextRef="#ctx0" brushRef="#br0" timeOffset="12088">25655 7000 5888,'0'-14'2272,"-14"14"-1216,0 0-608,0 14 640,-14-14-64,14 28 32,-29 0-320,1 15-96,0 28-384,-1-1 192,1 0 96,14 1-160,14 0 32,-15-1-256,29 15-33,0-14-63,0-15 32,14 0-64,15 1-32,-1-15-128,-14-13-63,14-1-2593,-14-14-1088,0-28 128</inkml:trace>
          <inkml:trace contextRef="#ctx0" brushRef="#br0" timeOffset="12367">25768 7324 6144,'-14'-14'2272,"14"14"-1216,-15 28-672,15-28 672,-14 14-544,14 14-192,0 15 0,0-15 96,-14 15-224,14-1 96,0 0 128,0 0-160,0 1 0,0-1-128,0-13-96,14-15 0,0 14-32,1-28 64,13 0 32,0 0 32,0-14 64,15 0-2208,-1 0-1024,-14 0-384</inkml:trace>
          <inkml:trace contextRef="#ctx0" brushRef="#br0" timeOffset="12568">26262 7395 7296,'-15'0'2720,"15"15"-1472,-14-1-608,14 14 768,0-14-512,-14 14-160,14 0-448,0 15-128,0-15-96,0 14 32,14-13 0,-14 13-544,0-28-160,0 14-2048,14-14-864,-14-14 224</inkml:trace>
          <inkml:trace contextRef="#ctx0" brushRef="#br0" timeOffset="13051">26488 7352 6784,'0'0'2624,"0"-14"-1408,0 28-640,-14 0 800,14 14-352,-14 0-32,14 0-512,-15 15-128,15 0-224,0-1-96,0 0 64,0 0-64,0 0-32,15-27 32,-15-1 160,0-14 64,0-14-160,0-15-32,-15-13-32,15 0 31,0 0-94,0-1-65,-14 1 64,14 13 0,0 15-64,14 0-64,-14 14 0,29 14 32,-1-14 64,14 0 32,0 0 32,15-14 0,-15 14 0,1-28-96,-1 14 64,-14 14 32,-14 0 64,14 14 608,-14 14 255,0 0-319,-14 1-96,14 13-192,-14 1-32,15 13-160,-15-14-96,14 0 64,0 1 0,-14-15-1184,14 1-448,-14-29-1503,14 0-609,1-29-64</inkml:trace>
          <inkml:trace contextRef="#ctx0" brushRef="#br0" timeOffset="13205">27334 7465 6400,'29'0'2368,"-29"0"-1280,0 14 0,0-14 992,0 14-576,0 14-192,0 1-641,0 13-191,14-14-288,-14 14-128,14 0 32,0-13-224,-14 13-32,14-27-2143,-14-1-897,14-14-864</inkml:trace>
          <inkml:trace contextRef="#ctx0" brushRef="#br0" timeOffset="13606">27518 7338 9472,'0'-14'3520,"0"14"-1920,0 0-1312,0 0 800,15 0 31,-1 0 97,14-14-288,28 14-160,15 0-448,-1-14-128,1 14 0,0 0-1024,-29 0-384,14 0-4255</inkml:trace>
          <inkml:trace contextRef="#ctx0" brushRef="#br0" timeOffset="13437">27630 7423 7552,'0'0'2816,"0"14"-1536,0 15-384,0-15 1024,0 0-576,0 14-193,0 0-319,0 0-160,14 15-352,-14-1-192,0 0-32,0 1 0,14-15 32,-14 0-1120,0-14-448,0-14-575,0-28-193,-14 0-1600,0 0-896,0-15 2272</inkml:trace>
          <inkml:trace contextRef="#ctx0" brushRef="#br0" timeOffset="20890">28068 7028 6656,'0'-14'2464,"-14"14"-1344,14 0-1088,0 14 512,14-14-288,-14 0 0,14 14 0,14 0 0,0 15-128,1 13-32,13 14 96,1 1-32,13 13 0,-28-13 448,14 27 320,-28-13 0,-14 0 96,0 13-161,-28-13-63,14 13-352,0-27-128,0-1-192,0-13-96,0-1-1056,14-14-447,14 0-2593,14 1-1888,-14-29 2336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4:59.5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46E10355-1015-4584-9036-B96B0B6B01F8}" emma:medium="tactile" emma:mode="ink">
          <msink:context xmlns:msink="http://schemas.microsoft.com/ink/2010/main" type="inkDrawing" rotatedBoundingBox="29730,10955 30226,6335 31356,6456 30861,11076" semanticType="callout" shapeName="Other"/>
        </emma:interpretation>
      </emma:emma>
    </inkml:annotationXML>
    <inkml:trace contextRef="#ctx0" brushRef="#br0">30593 7536 5248,'0'-15'2016,"0"15"-1088,0-14-512,0 14 608,0 0-512,0 0-128,0 0 64,14 14 64,0-14-256,15 15 64,13 13 32,0 14 160,15 0 64,-15 14-160,14 1 0,1 14-128,-15-1 64,1 15 0,-1-14 32,14 13-64,-13 15 32,27 14 223,-13-15 97,-1 16-256,1 26-96,-15-12-128,-14 12-32,0 2 32,-14 13 96,-14 0 160,-14 1 32,0 13-64,-28 0 0,0 1-96,-1 13-32,-13-14-256,13 1 0,-13-1 32,-15 0 32,1 1 32,-15-15 0,1-14-160,-1-14 32,14 0-224,15-29 0,-1 2-2176,1-30-927,-15-14-1921</inkml:trace>
    <inkml:trace contextRef="#ctx0" brushRef="#br0" timeOffset="1065">30396 11585 4736,'0'-14'1824,"14"14"-960,-14 14-576,0-14 448,0 14 128,0 0 192,0 14-160,0 15-64,0-1-448,-14 0 96,14 29 160,-15 0-160,1-15 0,14 15-160,0-29 32,14 0 0,15-14 96,-1-13 191,0-15 129,14-15-256,29 1-128,0-14-160,-15 14-64,0-14-1024,-14 14-448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13.14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B952DB0-7D75-418B-964A-0CBAFD54845B}" emma:medium="tactile" emma:mode="ink">
          <msink:context xmlns:msink="http://schemas.microsoft.com/ink/2010/main" type="writingRegion" rotatedBoundingBox="14237,10625 28866,9775 29023,12472 14394,13322"/>
        </emma:interpretation>
      </emma:emma>
    </inkml:annotationXML>
    <inkml:traceGroup>
      <inkml:annotationXML>
        <emma:emma xmlns:emma="http://www.w3.org/2003/04/emma" version="1.0">
          <emma:interpretation id="{00A9C6F2-A50A-431F-9D82-DD91052D60B3}" emma:medium="tactile" emma:mode="ink">
            <msink:context xmlns:msink="http://schemas.microsoft.com/ink/2010/main" type="paragraph" rotatedBoundingBox="14717,10596 18801,10633 18795,11338 14710,11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F5B37B-DBC0-4B88-82CB-65F0FA06A8FF}" emma:medium="tactile" emma:mode="ink">
              <msink:context xmlns:msink="http://schemas.microsoft.com/ink/2010/main" type="line" rotatedBoundingBox="14717,10596 18801,10633 18795,11338 14710,11302"/>
            </emma:interpretation>
          </emma:emma>
        </inkml:annotationXML>
        <inkml:traceGroup>
          <inkml:annotationXML>
            <emma:emma xmlns:emma="http://www.w3.org/2003/04/emma" version="1.0">
              <emma:interpretation id="{580878F1-527E-42C2-8C70-5A7EF8A9D2BF}" emma:medium="tactile" emma:mode="ink">
                <msink:context xmlns:msink="http://schemas.microsoft.com/ink/2010/main" type="inkWord" rotatedBoundingBox="14717,10596 18801,10633 18795,11338 14710,11302"/>
              </emma:interpretation>
              <emma:one-of disjunction-type="recognition" id="oneOf0">
                <emma:interpretation id="interp0" emma:lang="de-AT" emma:confidence="0">
                  <emma:literal>Wißnorek</emma:literal>
                </emma:interpretation>
                <emma:interpretation id="interp1" emma:lang="de-AT" emma:confidence="0">
                  <emma:literal>versnob K</emma:literal>
                </emma:interpretation>
                <emma:interpretation id="interp2" emma:lang="de-AT" emma:confidence="0">
                  <emma:literal>Weisnob K</emma:literal>
                </emma:interpretation>
                <emma:interpretation id="interp3" emma:lang="de-AT" emma:confidence="0">
                  <emma:literal>Wißnock</emma:literal>
                </emma:interpretation>
                <emma:interpretation id="interp4" emma:lang="de-AT" emma:confidence="0">
                  <emma:literal>Websnob K</emma:literal>
                </emma:interpretation>
              </emma:one-of>
            </emma:emma>
          </inkml:annotationXML>
          <inkml:trace contextRef="#ctx0" brushRef="#br0">15087 11840 5248,'0'-28'2016,"0"14"-1088,14-14-160,-14 28 768,0 0-192,0 0 0,0 0-576,0 28-192,-14 0-352,14 15-32,0 28 32,0 27-32,0-13-32,0 0-96,14-15-64,-14-14 96,14-13 0,0 0-128,15-1 32,-1-28 128,0-14 64,14 0 128,-13-28 127,-1-15-191,14 15-64,-14 14-32,-14 14 96,15 0 0,-15 0-32,14 14-64,-14-14-192,14 14 32,-14-14 192,1 0 128,-1-14 256,14 0 192,-14-15-224,-14-13-64,14-14-192,-14 0-32,0-1-96,0 0 0,0 15-192,-14 14 32,14 14-992,0 0-448,0 0-1312,0 14-575,0 0-1281</inkml:trace>
          <inkml:trace contextRef="#ctx0" brushRef="#br0" timeOffset="262">15878 11869 8704,'0'0'3232,"0"0"-1728,0 28-896,0-28 928,-14 15-545,0 13-95,-1 28-512,-13 1-256,14-1-64,14 1-64,0-1 0,14-14 0,0 1 64,29-15 96,-15 0 128,14-14 64,15-14 32,-29 14-192,15-14-64,-1-14-128,-14 14-32,-14 0-2080,0 0-895</inkml:trace>
          <inkml:trace contextRef="#ctx0" brushRef="#br0" timeOffset="1102">15863 12250 8832,'0'14'3328,"14"-14"-1792,14 0-1088,1-14 832,-1 14-512,0-14-33,14 0-351,-14-14-160,0 14-128,15-14-448,-29 0-64,0 14-1023,-14-15-385,0 15-224,-14-14 64,-28 13 800,13 1 448,-27 0 1536,28 0 640,-14 0 576,14 14 224,13-14-960,1 14-384,28-14-513,15 0-127,-1 0-64,14 0-32,0 0-32,-14 0 0,15 0-576,-1 14-224,-13-15-383,-15 15-161,14 0 736,-28 0 384,14 15 128,0-15 0,0 14 480,-14 0 192,0 14 96,14 0-1,0 14-255,-14 15 0,14-15-256,0 1-96,15 13-96,-1-28 0,-14 0-64,0 0 64,1-14 0,-15-14 32,-15 0 0,1-14 64,0-14-160,0-14-96,0 0 32,-1 14 0,1-15 32,14 15 0,0-1 64,0 1 32,29 14-32,-1-14-64,15 14 32,-1-14 32,0 14-32,0 0-32,-14 0 96,1 14 64,-15 14 0,-14 0 0,0 0-96,-14 14 32,14-14-128,-15 14 0,15 14-32,15-13 0,-1-1 0,14 1-64,1-15 0,-1 14 96,0 0 64,0-14 128,0 14 64,-14 0 96,-14 0 320,0 1 224,0-1-160,-14-14-96,-14 15-224,0-15 0,-28 0-160,-1-14 32,0 0-224,1 0-32,14-14-704,14 14-256,-1 0-1344,15-14-608,28 14-1023,1 0-417,27 0 736</inkml:trace>
          <inkml:trace contextRef="#ctx0" brushRef="#br0" timeOffset="1650">16865 11982 8704,'14'-57'3232,"0"57"-1728,-14 14-640,14 0 1088,-14 0-321,0 15 1,14 13-640,-14 14-224,15-13-448,-15 14-128,14-15 0,14 15-96,-14-15 0,0-14-32,0 0-64,-14-14-544,0-14-480,-14-14-192,0 0 288,0 14 160,0-14 352,0 14 256,14 0-32,28-14-64,0 0 96,0 0 96,15 0 128,-15-15-192,15 1 33,-15-14-1249,0-1-512,0-13 640,1 13 416,-15 15 576,0 0 256,-14 14 2464,14 0-672,-14 28-97,14 0-575,-14 28-224,0 0-320,14 1-32,-14 14-352,0-29-64,14 14-96,-14-13 32,0-1-2240,0-14-1023,14-14-1921</inkml:trace>
          <inkml:trace contextRef="#ctx0" brushRef="#br0" timeOffset="1865">17543 12024 10624,'0'0'4032,"0"15"-2177,0 27-1023,-14-13 1088,14-1-896,0 14-224,0 0-448,14 0-160,15 1-96,13-15 0,0-14 0,1 1 32,13-30 0,-14-13 288,1-15 96,-15-13 32,-14 0 64,0 0-192,-14-1 0,-14 28-192,-14 1 32,0 14-224,-15 0-96,-13 42-608,13 0-224,1 1-1280,28 28-544,-14-15-1311,42 0-513,0 0 448</inkml:trace>
          <inkml:trace contextRef="#ctx0" brushRef="#br0" timeOffset="2134">18050 12011 10240,'0'-14'3872,"0"14"-2112,-14 28-1280,0-14 927,14 14-767,-14 29-192,14-15-288,0 14-64,14-13-32,0-15-64,14 14 96,15-28 224,-1-14 160,15 0 192,-1-28 128,-14-14-224,1-15 0,-15 1 0,-14 0 32,-28-1-256,-14 15-128,-29 14-224,15 13 0,0 44-160,-15-1-32,15 14-1472,14 15-576,13-1-1663,1-14-737,14 1 192</inkml:trace>
          <inkml:trace contextRef="#ctx0" brushRef="#br0" timeOffset="2419">18616 11883 10880,'14'-14'4128,"-14"14"-2241,-14 14-1151,14 0 1120,0 1-1024,-14 27-288,0 14-352,14 14-96,-15 1-32,15-28-128,0 13-32,15-14 128,-1 0 96,14-42 448,14 0 192,14-14-32,1-28-64,14 0-352,-15-14-128,0-1-64,-14 0 0,-13 15-704,-1 0-320,1 14-2112,-15 14-831,-14 0-1697</inkml:trace>
          <inkml:trace contextRef="#ctx0" brushRef="#br0" timeOffset="2618">18940 12236 14080,'43'42'5279,"-29"-13"-2879,28-1-2080,-42-14 1152,28 1-736,-14-1-128,1 14-384,13-14-96,-14 0-64,0 0-3136,0 0-1376</inkml:trace>
        </inkml:traceGroup>
      </inkml:traceGroup>
    </inkml:traceGroup>
    <inkml:traceGroup>
      <inkml:annotationXML>
        <emma:emma xmlns:emma="http://www.w3.org/2003/04/emma" version="1.0">
          <emma:interpretation id="{E8D8F57C-88CE-4CBD-AAC8-3C478641EFCA}" emma:medium="tactile" emma:mode="ink">
            <msink:context xmlns:msink="http://schemas.microsoft.com/ink/2010/main" type="paragraph" rotatedBoundingBox="14304,11769 28933,10919 28996,12010 14367,12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7B00E0-706A-49BB-B00B-A96E124AF51B}" emma:medium="tactile" emma:mode="ink">
              <msink:context xmlns:msink="http://schemas.microsoft.com/ink/2010/main" type="line" rotatedBoundingBox="14304,11769 28933,10919 28996,12010 14367,12860"/>
            </emma:interpretation>
          </emma:emma>
        </inkml:annotationXML>
        <inkml:traceGroup>
          <inkml:annotationXML>
            <emma:emma xmlns:emma="http://www.w3.org/2003/04/emma" version="1.0">
              <emma:interpretation id="{A73C53E4-2092-4167-B79E-B310A7E352CF}" emma:medium="tactile" emma:mode="ink">
                <msink:context xmlns:msink="http://schemas.microsoft.com/ink/2010/main" type="inkWord" rotatedBoundingBox="14304,11769 15803,11682 15842,12364 14343,12451">
                  <msink:destinationLink direction="from" ref="{D5B43321-939D-43E8-BA4D-1419F08AB58F}"/>
                </msink:context>
              </emma:interpretation>
              <emma:one-of disjunction-type="recognition" id="oneOf1">
                <emma:interpretation id="interp5" emma:lang="de-AT" emma:confidence="0">
                  <emma:literal>WEP</emma:literal>
                </emma:interpretation>
                <emma:interpretation id="interp6" emma:lang="de-AT" emma:confidence="0">
                  <emma:literal>WETP</emma:literal>
                </emma:interpretation>
                <emma:interpretation id="interp7" emma:lang="de-AT" emma:confidence="0">
                  <emma:literal>WELP</emma:literal>
                </emma:interpretation>
                <emma:interpretation id="interp8" emma:lang="de-AT" emma:confidence="0">
                  <emma:literal>Welp</emma:literal>
                </emma:interpretation>
                <emma:interpretation id="interp9" emma:lang="de-AT" emma:confidence="0">
                  <emma:literal>Wierips</emma:literal>
                </emma:interpretation>
              </emma:one-of>
            </emma:emma>
          </inkml:annotationXML>
          <inkml:trace contextRef="#ctx0" brushRef="#br0" timeOffset="5684">14678 12983 6656,'14'-28'2528,"1"14"-1344,-15 14-832,0 0 736,0 0 0,0 0 32,0 28-320,0 1-160,0 13-352,-15 14-128,15 29 32,0-14-96,15 13 0,-15-13-96,14-15-32,0 1 32,0-15 64,14 0-96,-14-28 0,14-14 96,-13 0 32,13-14 31,-14-28 1,0 0-64,0 13-64,0 1 96,0 28 64,0 0 64,-14 14 32,15 0-224,-1 15-64,0-15 64,0 14 32,0 0 0,0-28 32,-14 14 288,14-14 128,14-14 192,-13 0 32,-15-14-256,14-29-64,-14-13-288,0 13-96,0 1-32,0 14 64,0 13-192,0 1 32,0 0-1536,14 28-576,-14-14-1279,14 0-545,14 14 320</inkml:trace>
          <inkml:trace contextRef="#ctx0" brushRef="#br0" timeOffset="6053">15383 13167 17183,'-14'71'768,"14"-1"-288,-14-14-224,14 1-32,14-14-192,0-1-32,0-14 0,15 0 64,-1-28 32,0 0 32,0 0 0,1 0 64,-1 0-96,0 0 0,-14 0-1600,0 0-703,0 0-2785</inkml:trace>
          <inkml:trace contextRef="#ctx0" brushRef="#br0" timeOffset="5905">15412 13040 7168,'0'0'2720,"0"0"-1472,0 0-544,0 14 832,-14 0-320,14 14 0</inkml:trace>
          <inkml:trace contextRef="#ctx0" brushRef="#br0" timeOffset="6237">15341 13520 8704,'0'0'3328,"28"0"-1792,0 0-1312,1 0 832,-1-14-544,-14-14-32,28 14-160,-13-29-33,-1 15-159,0 0-799,0 0-257,-14 14-1024,-14-15-384,0 1-1216</inkml:trace>
          <inkml:trace contextRef="#ctx0" brushRef="#br0" timeOffset="6422">15468 13140 7040,'-28'0'2624,"14"0"-1408,14 0-576,0 0 768,14-14-160,0 14 64,0-15-321,0 15-127,14-14-480,1 14-160,-1 0-32,1-14-32,-1 14 64,14 0-1408,0 14-607,0-14-1569,-14 14-640,1-14 736</inkml:trace>
          <inkml:trace contextRef="#ctx0" brushRef="#br0" timeOffset="6423">15878 13126 8448,'0'0'3168,"0"14"-1728,14-14-704,-14 14 992</inkml:trace>
          <inkml:trace contextRef="#ctx0" brushRef="#br0" timeOffset="6673">15892 13210 17631,'14'42'1312,"-14"15"-672,14-1-416,-14-13-192,14-1-32,-14-14 0,14-14 64,-14 0 32,0 0 32,0-14 64,-14-28-96,14 0-64,-14-42 0,14 27-32,0 1 0,14-1 0,0 15-96,15-14 64,13 14-32,1 0 0,-15 14 64,14-1 64,-14 15 32,0 0 96,-28 15 384,0-1 192,-14 14-320,0 0-160,-42 14-192,0-14-96,13-14-192,0 15-32,15-15-2880,28 0-1183</inkml:trace>
        </inkml:traceGroup>
        <inkml:traceGroup>
          <inkml:annotationXML>
            <emma:emma xmlns:emma="http://www.w3.org/2003/04/emma" version="1.0">
              <emma:interpretation id="{CCE0A49C-098A-4E22-B289-EC956C44848C}" emma:medium="tactile" emma:mode="ink">
                <msink:context xmlns:msink="http://schemas.microsoft.com/ink/2010/main" type="inkWord" rotatedBoundingBox="16679,12007 17929,11934 17959,12445 16709,12518"/>
              </emma:interpretation>
              <emma:one-of disjunction-type="recognition" id="oneOf2">
                <emma:interpretation id="interp10" emma:lang="de-AT" emma:confidence="0">
                  <emma:literal>API</emma:literal>
                </emma:interpretation>
                <emma:interpretation id="interp11" emma:lang="de-AT" emma:confidence="0">
                  <emma:literal>Ars,</emma:literal>
                </emma:interpretation>
                <emma:interpretation id="interp12" emma:lang="de-AT" emma:confidence="0">
                  <emma:literal>Apl</emma:literal>
                </emma:interpretation>
                <emma:interpretation id="interp13" emma:lang="de-AT" emma:confidence="0">
                  <emma:literal>Apr</emma:literal>
                </emma:interpretation>
                <emma:interpretation id="interp14" emma:lang="de-AT" emma:confidence="0">
                  <emma:literal>Api</emma:literal>
                </emma:interpretation>
              </emma:one-of>
            </emma:emma>
          </inkml:annotationXML>
          <inkml:trace contextRef="#ctx0" brushRef="#br0" timeOffset="7761">17261 13210 9216,'-14'0'3424,"14"0"-1856,-15 14-1184,1 0 768,0 14-480,0 0-65,-14 29-287,14-15-128,0 15-96,-15-1 0,15-14 0,14 1-32,-14-15-64,14 0-64,14-28 32,-14 0 32,14-28 0,15-14-96,-15-29 64,0 1 96,14-1 96,-14 15 0,14-1 0,-13 15 96,-1 14 160,0 13-160,0 15 0,0 15-64,0 13 32,14 14-128,-14 0 0,15 1-32,-1 13-64,-14-13 96,14-1 0,-14-14-384,0 0-224,1-14-1344,-15-14-639,-15 15-801,1-30-384,-14 1 512,0-14 7008,-29 14-1184,15-14-128,14 14-1408,0-15-832,28 15-192,14 0-32,0-14-32,14 14-32,0-14 96,15 14-992,-1-1-352,0-13-64,1 14 32,-1 14 672,-14-14 320,0 28 864,-13 0 320,13 0 416,0 29 224,-14-1-480,0 0-160,0 15-225,15-15-63,-15 0-320,0-13-160,0-1-32,0 0 0,-14-28 96,0 0 32,0-14-96,0-14-96,-14-29 128,0-13 128,14-1-96,0 15 64,14 13-160,0 1-64,14 0 64,0 14 0,1-1-128,-1 15-32,0 14 224,0 0 128,-28 0 352,14 28 160,-28 1-352,14-1-96,-14 14-160,-28-14-32,14 1-544,-15-15-128,15 14-1792,0-28-736,14 14-2367</inkml:trace>
          <inkml:trace contextRef="#ctx0" brushRef="#br0" timeOffset="8007">18291 13139 11776,'0'14'4384,"0"-14"-2369,14 43-1215,-14-15 1216,0 14-960,0 15-224,0-15-544,-14 29-128,14-15-96,14-13-672,-14 13-320,14-28-5311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11.23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3CB4D07-C4F7-47AD-B028-22FB3B64429D}" emma:medium="tactile" emma:mode="ink">
          <msink:context xmlns:msink="http://schemas.microsoft.com/ink/2010/main" type="inkDrawing" rotatedBoundingBox="21660,12276 26105,12325 26102,12648 21656,12598" semanticType="underline" shapeName="Other"/>
        </emma:interpretation>
      </emma:emma>
    </inkml:annotationXML>
    <inkml:trace contextRef="#ctx0" brushRef="#br0">26473 13562 6784,'0'-14'2528,"-14"28"-1344,0-14-1184,0 14 576,-14 0-32,14 0 64,-29 0-64,1 1 0,0 13-288,-29 1 256,0-1 192,-13 0 0,-1-14-32,-42 0-97,-14 0 33,-14 0-128,-15-14 32,-13 0 64,-29 0 96,-13 0 64,-1-14 32,-28-14-160,14 14 32,-14 0-288,14-14-128,14-1-128,-28 1 0,43 14-224,-1-29-32,0 1-1696,15 0-768,13-15-3103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23.3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5B43321-939D-43E8-BA4D-1419F08AB58F}" emma:medium="tactile" emma:mode="ink">
          <msink:context xmlns:msink="http://schemas.microsoft.com/ink/2010/main" type="inkDrawing" rotatedBoundingBox="9529,11905 13357,11112 13483,11719 9654,12511" semanticType="callout" shapeName="Other">
            <msink:sourceLink direction="from" ref="{A73C53E4-2092-4167-B79E-B310A7E352CF}"/>
          </msink:context>
        </emma:interpretation>
      </emma:emma>
    </inkml:annotationXML>
    <inkml:trace contextRef="#ctx0" brushRef="#br0">13829 12814 7168,'0'-14'2720,"0"0"-1472,-14-14-832,14 28 704,-15 0-224,1-14 0,-14-1-128,0 1-32,-14-14-384,-1-1 63,-27 1 97,13 0 160,-13 0 128,-15 14-64,-14 0-64,-14 14-96,0 0-32,1 14-96,-15 0-32,14 14-224,-14 0-64,0 15-64,0-1-64,0 15 32,-14-1-32,14-14 64,0 29 32,-15-14-128,-13 13 32,14-14 0,0 15 64,0-29 96,-14 1 128,14-1-128,28-14-32,0-14-64,14 14-64,0-28-896,0-14-352,29 0-2144,13 0-831,1 0-641</inkml:trace>
    <inkml:trace contextRef="#ctx0" brushRef="#br0" timeOffset="564">10217 13026 7296,'0'-14'2816,"0"28"-1536,0-14-928,0 0 736,0 0-352,0 14-32,-14 0-128,-1 0-64,1 14-256,-14 15 256,0 14 127,0-15-191,-14 14-96,14 0-128,-1-13-64,15 0-192,14-15 32,14 0 0,15 0 0,13 0 0,0-14 64,14-14-32,15 14-32,0-14-1727,-15 14-769,0 0-1984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4.87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3FB1D4B-A186-44A9-B095-CD1DF78365EC}" emma:medium="tactile" emma:mode="ink">
          <msink:context xmlns:msink="http://schemas.microsoft.com/ink/2010/main" type="inkDrawing"/>
        </emma:interpretation>
      </emma:emma>
    </inkml:annotationXML>
    <inkml:trace contextRef="#ctx0" brushRef="#br0">6026 12884 6784,'0'-42'2624,"0"42"-1408,0 42-352,0-28 864,0 0-416,0 0-32,-14 42-545,14-27-191,0 56-320,0-29-96,0 28 0,0-27-64,0 0 32,0-1 0,0 0 96,0-13-96,0-1 0,0-13-32,0-29-64,0 14-256,0-28-160,-15 0-224,1-43 1,0 14-1,-14-27 64,-1 14 256,-13-15 160,14 0 192,-14 15 64,14 0 384,-1-1 224,15 14-65,0 1-63,14 0-128,14 14-32,15 14 32,13 0 128,-14 0-256,14 0-32,0 0-96,15-1 32,-14 15-64,13-14 64,-14 0-1824,0 14-800,-14 0-2783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5.44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F69DF10-309E-4310-B090-DD2B42929939}" emma:medium="tactile" emma:mode="ink">
          <msink:context xmlns:msink="http://schemas.microsoft.com/ink/2010/main" type="inkDrawing"/>
        </emma:interpretation>
      </emma:emma>
    </inkml:annotationXML>
    <inkml:trace contextRef="#ctx0" brushRef="#br0">6351 12828 9472,'0'-43'3584,"0"43"-1920,-14-14-896,14 14 1055,0 14-799,0-14-160,0 29-320,0-1-96,0 14-256,0 0-128,0 29-32,14-14-32,-14 13 64,14-14-32,-14 0 64,14 1-224,1-28 32,-1-1 32,0-14 96,0-14 0,0-14 64,0-14 0,14-1 32,-28 15-160,14 0 32,1 0 64,-1 28 32,0 0-128,0 15 32,0-1 0,0 0 0,14 0-96,-14 0 64,1-14 160,-1 0 160,14 0 320,-14-28 192,0 0-160,0-28 32,-14 0-320,14-15-64,-14 15-224,0-29-64,14 29 0,-14 0 64,0 0-448,0-1-224,0 14-2240,0 29-992,0-14-1823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5.71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C95CDDC7-969A-4A73-9210-A5EF2E049CDC}" emma:medium="tactile" emma:mode="ink">
          <msink:context xmlns:msink="http://schemas.microsoft.com/ink/2010/main" type="inkDrawing"/>
        </emma:interpretation>
      </emma:emma>
    </inkml:annotationXML>
    <inkml:trace contextRef="#ctx0" brushRef="#br0">7112 12884 12800,'0'28'4735,"0"-28"-2559,0 43-1824,0-29 1024,0 14-672,0-14-128,0 43-288,0-15-128,14 1-64,-14 13-512,0-13-128,0-1-3296,0 0-1535,0-14 351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25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5936A63-9A5C-466F-900F-B55C2BEE1033}" emma:medium="tactile" emma:mode="ink">
          <msink:context xmlns:msink="http://schemas.microsoft.com/ink/2010/main" type="inkDrawing"/>
        </emma:interpretation>
      </emma:emma>
    </inkml:annotationXML>
    <inkml:trace contextRef="#ctx0" brushRef="#br0">7353 12771 6912,'14'-14'2624,"-14"14"-1408,28 0-448,-28 0 864,0 0 160,15 14 95,-15 0-479,0 1-128,0 13-736,-15 0-192,15 14 0,0 1-288,-14-1-32,14 1-96,0 13 0,14-28 64,1 15 0,-1-15 128,14 0 64,0-14 0,14 0 32,-14-14-128,0 0-64,1-14 0,-1 14-32,-14 0-2048,15 0-928,-15 0-2367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2.74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D08844D-7EEE-428B-B8FA-E57CFC3FC106}" emma:medium="tactile" emma:mode="ink">
          <msink:context xmlns:msink="http://schemas.microsoft.com/ink/2010/main" type="inkDrawing" rotatedBoundingBox="12442,3249 14350,3443 14316,3773 12408,3579" semanticType="callout" shapeName="Other">
            <msink:sourceLink direction="with" ref="{A9A57C05-AEDF-4611-986B-271F98BBC5D0}"/>
            <msink:sourceLink direction="with" ref="{11B78940-7DF1-4315-9EE5-6A68804448C2}"/>
          </msink:context>
        </emma:interpretation>
      </emma:emma>
    </inkml:annotationXML>
    <inkml:trace contextRef="#ctx0" brushRef="#br0">12800 4544 6144,'0'-14'2272,"0"14"-1216,0 0-800,0 0 800,14 14-288,14 0-224,1 0-96,-1 0-288,14 15-32,15-1 64,-1 15 32,15-15 32,27 0-64,15 14-32,-14-14-32,14-14 64,0 0-32,14 0 64,-14-14 64,0 0 160,-15 0-192,-13-14-64,-14 14-96,13-28 0,15 14-576,-28-28-128,13 0-1760,-27 0-768,-1-15-288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5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26C0712-7EFF-4FFC-BC1F-626AC6764B40}" emma:medium="tactile" emma:mode="ink">
          <msink:context xmlns:msink="http://schemas.microsoft.com/ink/2010/main" type="inkDrawing"/>
        </emma:interpretation>
      </emma:emma>
    </inkml:annotationXML>
    <inkml:trace contextRef="#ctx0" brushRef="#br0">7931 12701 8320,'14'-14'3168,"-14"14"-1728,0 28-480,0-28 992,0 43-289,0-29-95,0 28-416,0 0-160,0 1-544,0-1-224,0 15 0,0 0-128,0-1 0,0-14-448,0 1-192,0-1-2400,0-14-1087,0 0-1025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5:36.81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CB381C0-5092-4262-8352-377140E06791}" emma:medium="tactile" emma:mode="ink">
          <msink:context xmlns:msink="http://schemas.microsoft.com/ink/2010/main" type="inkDrawing"/>
        </emma:interpretation>
      </emma:emma>
    </inkml:annotationXML>
    <inkml:trace contextRef="#ctx0" brushRef="#br0">8326 12954 9984,'14'14'3776,"-14"-14"-2048,-14 56-1024,14-42 991,0 15-767,0-15-256,0 43-352,0-15-64,14 14-160,1-14-128,-1 1 0,0-1 160,14-27 64,-14 13 128,28-42 128,-13 0 32,13-29 96,-14 15 160,-14-15 96,0 1-64,-28 0-32,0 0-320,0 13-160,-14 15-448,0 14-128,-1 14-2720,1 15-1248,0-1-1855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3:22.8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26925 12630 5120,'-14'0'1920,"14"28"-1024,0 0-896,0 0 320,0 15 0,0 0 128,14-1-64,0-14 32,0 0-224,15 0 352,13-14 192,14-14 256,1-14 128,-15-14-64,15 0 0,-15-28-320,-28-1-97,0 0-127,-28 1 0,-28 0-128,-1 28-64,-13 14-192,14-1-96,-1 30-96,1 13 32,14 0-960,-15 28-447,29-14-1537,0 15-640,14-14-32</inkml:trace>
  <inkml:trace contextRef="#ctx0" brushRef="#br0" timeOffset="1">27405 12687 6784,'28'-14'2624,"0"14"-1408,1-15-1056,-15 15 544,-14-14-384,28 14-32,-14 0-448,14-14-128,0 14-1280,0-14-512,15 0 320,-15 0 128,1 0 1504,-15 14 736,14-14 832,-28 14 384,14 0-480,0 14-224,-14 0-160,14 14-64,-14 14-480,0 1-32,14-1-32,-14 0-128,14-13 32,0-1-96,0 0 0,0-14-96,0 0 32,1-14 64,-15-14 128,14-14-128,-28 0-32,-1-29-224,-13 15 0,14 0 32,-28 13 96,28 1 64,-14 0 32,28 14 0,14-14 64,14-1-32,14 1 64,15 0-1,-15 14-95,1-14-32,-15 14 32,0 14 0,0-15-576,0 15-223,-28 15-1313,14-1-480,-28 0-1344</inkml:trace>
  <inkml:trace contextRef="#ctx0" brushRef="#br0" timeOffset="2">27505 12475 7296,'0'0'2720,"14"0"-1472,-28 14-1248,14 0 512,0 0-160,0 29 32,0-1-64,14 0 32,-14 15-192,0-1-96,14-28-32,-14 15 32,0-15 32,0-14-32,0 0 32,0 0 64,0-14 128,0-14-128,0-14-96,-14-28 32,14-1 0,-14 1-128,0-1 32,0 15 192,-1 0 192,15 13 96,-14 1 0,28 14-320,-14-14-64,15 14-96,-1 0 0,14-1 63,14 1 33,1 0 32,-1 14 0,14-14 0,-13 14 64,-1 0-384,-14 0-96,-14 14-1567,-28-14-609,-14 28-1568</inkml:trace>
  <inkml:trace contextRef="#ctx0" brushRef="#br0" timeOffset="3">27716 12658 6528,'28'0'2464,"0"0"-1344,1-14-608,-1 14 704,0 0-512,0 0-64,15 0-320,-1 0-64,-14 0-128,0-14-800,1 14-320,-1-14-1632,0 14-1696,0-28 1280,-14 28 7104,1 0-1376,-15 14-224,14 14-896,0 0-416,-14 1-576,14 13-192,0 1-224,0-1-64,0-14 96,-14-14-32,14 14 0,15-28-5024,-15-14 736</inkml:trace>
  <inkml:trace contextRef="#ctx0" brushRef="#br0" timeOffset="4">28732 12504 7936,'0'-29'2976,"-14"29"-1600,14-14-480,-14 14 1024,0 14-704,0-14-225,-14 15-575,0-1-288,-15 14-64,15 0 128,-1 14 128,15 0-256,0-13 0,14 13-64,14 1 0,0-15 0,15 0 0,-1 0 128,0-14 160,1 0-1920,13-28-799,-14 0-2305</inkml:trace>
  <inkml:trace contextRef="#ctx0" brushRef="#br0" timeOffset="5">28774 12518 8064,'-14'0'2976,"14"-14"-1600,14 14-1056,0 0 800,0-14-320,28 14-64,29-15-288,0 1-32,-1 0-256,1 14 31,-14-14 129,-1 14-2367,-14 0-1057,0 14-1024</inkml:trace>
  <inkml:trace contextRef="#ctx0" brushRef="#br0" timeOffset="6">28845 12700 7296,'0'0'2720,"0"0"-1472,0 0-960,0 0 704,14 0-320,14-14-64,15 14-224,13-14 0,0 14-224,1-14-160,-15 0-96,-14 14-2688,-13-14-2496,-15 0 1504</inkml:trace>
  <inkml:trace contextRef="#ctx0" brushRef="#br0" timeOffset="7">28902 12475 9344,'0'0'3520,"0"0"-1920,-14 29-1600,14-29 736,-14 28-352,14 14 32,-15 0-192,15 0-64,0 1-65,0 0-158,15-1 31,13-14 159,0-14 65,14 14 64,15-14 64,-15 0-96,0-14 32,1 14-32,-15-14 32,0 0-1536,-14-14-671,0 14-2241,-28-14-1440,0 0 2528</inkml:trace>
  <inkml:trace contextRef="#ctx0" brushRef="#br0" timeOffset="8">27321 13393 8320,'-14'-29'3072,"28"15"-1664,15-14-1440,-15 28 640,14-14-416,0 0-32,14 14-96,-13-14-64,13 14 32,-14 14 32,0-14 96,-13 14 64,-15 14 32,0-14-64,-15 29 32,1-15-128,0 1 0,0-1 32,0 0 0,14-14-224,0 0 0,14 0-128,0 0 64,14-14 96,15 0 32,-1 14 32,15 0 0,-15 0 128,-14 0 160,-14 1 608,-14-1 383,-14 0-191,-14 0-64,-14-14-384,13 15-160,-13-15-192,-14 0-32,13 0-224,1-15-32,0 15-352,13 0-160,1 0-2016,28 0-863,0 0-1441</inkml:trace>
  <inkml:trace contextRef="#ctx0" brushRef="#br0" timeOffset="9">28224 13322 7168,'0'-43'2720,"0"43"-1472,0-14-192,0 14 1056,-14 0-736,14 14-289,-14-14-383,0 14-64,0 15-352,0-1 32,0 14 32,0 1-64,0 13 0,14-14-160,0-13-96,0 13-160,14-14 0,0-14 128,0 0 64,14-14 0,-14 0-64,0 0 288,0-14 128,-14 0-64,0 0-32,-28 14-192,14 0-32,0 0-96,-14 14-96,0 0-1088,13-14-480,1 14-2175,28-28-2593</inkml:trace>
  <inkml:trace contextRef="#ctx0" brushRef="#br0" timeOffset="10">28591 13378 9216,'0'0'3520,"0"14"-1920,-14-14-1440,0 14 704,0 0-352,-1 0-32,15 0-225,-14 0 1,14 0-160,14 0-64,1 1 64,13-1-64,0 0 64,0-14 0,0 14 32,1 1-64,-1-1 32,0 0 416,-14 0 224,-14 14 256,0-14 128,-14 0-544,0 0-256,-14-14-192,-15 14-128,15-14-1120,-14 0-512,0 0-1791,27-14-705,1 0-160</inkml:trace>
  <inkml:trace contextRef="#ctx0" brushRef="#br0" timeOffset="11">28562 13322 10496,'0'0'3936,"0"0"-2112,42 0-1217,-27-14 1025,-1 14-608,28-15-192,0 15-352,15 0-160,27-14-160,1 0-256,0 14-32,-15-14-5375,-13 14-2689,-28 0 3776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4:03.0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22185 13096 8320,'-14'0'3168,"0"0"-1728,-29 14-1472,29 1 576,0 13-480,0-14 0,-28 28-64,13-14 64,-13 15-32,0-1-32,-1 0 32,1 1-32,14-15 64,-14 0-96,27 0 0,1 1 32,28-15 64,15 0 448,27 0 288,29 0-256,14-14-64,13 0-800,15 14-320,-14-14-3712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6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29789 11332 6912,'-310'-211'2624,"155"126"-1408,-113-28-1408,126 71 384,-55-15-192,-71 15 64,-14 28-192,-15 28 32,-27 28 32,13 29-32,1 28 32,28 28 64,-1 56 0,43 1 0,15 41 0,55 29-96,29 15 64,71 13 32,27 14 0,72 15 0,41 13 0,43 1 128,70-1 64,29-13 0,56-29 32,57 0 0,42-42 96,28-14-32,28-43 0,0-56-96,29 0-32,0-56 96,-1-43 96,-42-28 0,1-56 96,-44-71 192,-27-29 128,-28-55-96,-57-29-97,-43-28-63,-27-57 0,-71 1 96,-57-15 0,-42-14-416,-84 14-96,-72-27-480,-69 41-192,-114 29-1151,-98 28-513,-198 14-2208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7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16002 3359 8576,'-198'57'0,"-84"112"-288,141-84 128,-70 56 160,-15 28 160,-28 43-160,28 28-32,0 28 0,28 14 64,15 28 128,56-13 0,29 13 0,69 1-32,43-1 0,43-28 128,41 15 96,58-29 0,41-28 96,43 0-96,57-29 32,41-41-160,29-15 32,42-56-96,43-29 64,28-56-128,14-28 0,14-71 32,-14-13 0,-15-58-64,-28-27-64,-13-29 160,-57-42 128,-56-14 128,-43 0 64,-70-28 512,-57 28 288,-70-29-353,-71 1-159,-57-14-384,-56 13-96,-70 1-384,-71 14-160,-70-15-320,-43 15-32,-71 56-255,-55 29-1,-58 56-256,-55 70-96,-29 71-544,-112 99-160,41 98-1088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8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28999 3106 6784,'-310'-198'2528,"112"142"-1344,-28 13-1440,99 29 320,-70 0-96,-43 14 0,-71 14 32,-27 57 0,-15 27 0,-28 15 0,0 56 0,0 15-96,14 56 0,43 14 64,13 42 64,29 29 128,70 0 64,43 27-96,42 15-96,56-14 0,71 13 32,71-12 96,42 12 128,70 1 64,57 0 32,56-28-192,57-14-64,42-57-64,43-14-64,42-57 32,-1-28 32,29-70-32,0-56-32,-28-57 224,14-43 96,-28-42 192,-29-70 64,-28-43 192,-70-28 64,0-56-224,-71-29-129,-42-27-127,-71-16-64,-42-26 32,-56 12 128,-72-26-768,-56-16-224,-70 15-959,-84 28-321,-142-29-1792,-127 44-1440,-71 98 1984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29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8636 1863 4224,'-254'-127'1568,"128"71"-832,-86 14-640,85 13 384,-70 15-224,-57 0 0,-43 14 64,-56 14 32,-13 29-160,-58 13-128,-28 42-32,1 2 32,14 26 32,-15 2-128,0 26-32,43 16 384,14 14 224,57-1-192,-2 28-32,58 15-192,42 14-96,43 14-96,28 14 32,55 0 32,58 0 0,42 14-96,56-42 64,58 0 96,54 0 32,72-42-32,70-28 32,72-30 0,55-26 32,70-30 64,44-42 96,56-28 0,27-14 0,16-42-96,-2-42 32,2-44-128,-30 16 0,-13-58 320,-14-14 96,-57-27-32,-71-14-32,-28-15 224,-69-14 192,-44 0-160,-56-29-33,-28-56-319,-72 15-128,-82 14-64,-58-1-32,-71 43-224,-98 0-64,-71 42-928,-141 71-415,-141 42-1665,-113 127-2112,-99 29 1504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30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9045 10556 6784,'-338'-98'2624,"154"69"-1408,-154 1-1408,140 28 448,-56 0-32,-70 14 128,-43 29 0,-57 13 96,-27 43-224,13 56-64,1 14-32,-15 57-160,43 42-32,14 14 32,42 29 0,57 13-64,56 15 64,57-14-32,70 0 0,84-15 0,58-13 0,55-29 0,86-28 0,70-1 64,70-55 0,43-15 128,70-42 64,43-42-64,42-29-32,28-42-32,0-42-64,15-71 512,-1-13 192,-28-72-320,0-28-224,-56-42-32,-15-28-32,-70-56-32,0-29 32,-84-14 64,-43-15 64,-85 1 32,-56 42 64,-71 14 192,-84 43 127,-71 14-959,-113 42-383,-98 57-1857,-128 70-768,-197 56-256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45:17.331"/>
    </inkml:context>
    <inkml:brush xml:id="br0">
      <inkml:brushProperty name="width" value="0.15875" units="cm"/>
      <inkml:brushProperty name="height" value="0.15875" units="cm"/>
      <inkml:brushProperty name="color" value="#89C970"/>
    </inkml:brush>
  </inkml:definitions>
  <inkml:trace contextRef="#ctx0" brushRef="#br0">20602 10782 7168,'-154'-226'2720,"54"141"-1472,-68-56-1312,82 85 448,-54-29-64,-30 0 128,-42 1-256,-42 13-96,-42 1-64,-28 41-128,-29 15 0,-42 42 64,-57 29 0,-14 56 32,1 42 64,14 43-96,-1 27-64,56 43 64,30 1 0,56 27-64,56 14 0,42 1 64,56 13 0,44-13 32,55 13 0,57-13-96,43-15 64,83 0 32,58 1 64,56-29 32,84-28 32,58-43-64,55-27 32,56-57-64,44-43-32,42-42-64,-1-56 32,0-57 32,-27-27 64,-43-44 96,-29-41 64,-69-15 448,-58-42 192,-55 0 128,-43-28 32,-57-43-481,-55-13-255,-58-15-384,-56-28-128,-70-57-447,-99 43-193,-70 57 448,-86 41 256,-84 43-832,-85 71-352,-70 56-2368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30.3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8C313A32-E5D2-41DF-97D2-DC4BED7850D0}" emma:medium="tactile" emma:mode="ink">
          <msink:context xmlns:msink="http://schemas.microsoft.com/ink/2010/main" type="writingRegion" rotatedBoundingBox="15262,1693 21191,1637 21199,2409 15270,2464">
            <msink:destinationLink direction="with" ref="{A9A57C05-AEDF-4611-986B-271F98BBC5D0}"/>
          </msink:context>
        </emma:interpretation>
      </emma:emma>
    </inkml:annotationXML>
    <inkml:traceGroup>
      <inkml:annotationXML>
        <emma:emma xmlns:emma="http://www.w3.org/2003/04/emma" version="1.0">
          <emma:interpretation id="{1C797645-86EC-4DBB-8188-B26A75FDC24A}" emma:medium="tactile" emma:mode="ink">
            <msink:context xmlns:msink="http://schemas.microsoft.com/ink/2010/main" type="paragraph" rotatedBoundingBox="15262,1693 21191,1637 21199,2409 15270,24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285CCF-76CD-4118-A3E4-3C50F9413DA1}" emma:medium="tactile" emma:mode="ink">
              <msink:context xmlns:msink="http://schemas.microsoft.com/ink/2010/main" type="line" rotatedBoundingBox="15262,1693 21191,1637 21199,2409 15270,2464"/>
            </emma:interpretation>
          </emma:emma>
        </inkml:annotationXML>
        <inkml:traceGroup>
          <inkml:annotationXML>
            <emma:emma xmlns:emma="http://www.w3.org/2003/04/emma" version="1.0">
              <emma:interpretation id="{AC06F161-0345-4934-8A0D-B4EACAE2F67D}" emma:medium="tactile" emma:mode="ink">
                <msink:context xmlns:msink="http://schemas.microsoft.com/ink/2010/main" type="inkWord" rotatedBoundingBox="15262,1693 21191,1637 21199,2409 15270,2464">
                  <msink:destinationLink direction="from" ref="{F3D0017E-BDDC-4D45-9945-6924922F84E8}"/>
                  <msink:destinationLink direction="with" ref="{B11ADD50-30D9-4FD5-BE43-8A53E6B9E6D4}"/>
                </msink:context>
              </emma:interpretation>
              <emma:one-of disjunction-type="recognition" id="oneOf0">
                <emma:interpretation id="interp0" emma:lang="de-AT" emma:confidence="0">
                  <emma:literal>KUNDENDATEN</emma:literal>
                </emma:interpretation>
                <emma:interpretation id="interp1" emma:lang="de-AT" emma:confidence="0">
                  <emma:literal>KUNDENDAAN</emma:literal>
                </emma:interpretation>
                <emma:interpretation id="interp2" emma:lang="de-AT" emma:confidence="0">
                  <emma:literal>KUNDENDAHN</emma:literal>
                </emma:interpretation>
                <emma:interpretation id="interp3" emma:lang="de-AT" emma:confidence="0">
                  <emma:literal>KUNDENDREW</emma:literal>
                </emma:interpretation>
                <emma:interpretation id="interp4" emma:lang="de-AT" emma:confidence="0">
                  <emma:literal>KUNDENDAsEn</emma:literal>
                </emma:interpretation>
              </emma:one-of>
            </emma:emma>
          </inkml:annotationXML>
          <inkml:trace contextRef="#ctx0" brushRef="#br0">17780 3458 7552,'0'0'2880,"0"0"-1536,28 0-448,-28 0 960,15 0-320,-1 0-33,14-14-671,0 14-224,14-14-384,-13 14-32,13-14 32,0 0-448,-28 0-192,15 0-1184,-29 0-575,0 14-65,-14-29 64,-1 29 1216,1-14 544,-14 0 1728,14 0 800,0 0 128,0 0 95,14-14-735,0-1-256,0 1-576,28 0-160,0 14-288,15-14-128,13-1-192,0 15 0,1 0-4448,-15 0-2015,-14 0 1567</inkml:trace>
          <inkml:trace contextRef="#ctx0" brushRef="#br0" timeOffset="-321">17880 3149 8192,'14'-29'3072,"-14"29"-1664,0 0-800,0 0 1408,0 14-513,0 1-543,-14 13-352,14 0-384,0 0-160,-15 15-32,15-1-32,0 0 64,15 1-32,-15-1-32,14-14 160,0 0 128,14 1-96,0-15 64,0 14-160,14-28 0,-14 14 32,15 0 64,-14-14-1024,-15 14-448,14-14-2623,-28 0-1057,0-14 1088</inkml:trace>
          <inkml:trace contextRef="#ctx0" brushRef="#br0" timeOffset="819">18429 3064 6144,'14'-14'2368,"-14"14"-1280,15 0-704,-1 0 608,-14 14 320,0 0 288,14 14-352,-14 15-96,0-15-673,0 0-223,-14 15-32,14 13-64,-14 0 0,14 1-96,-15-15-64,15-13 32,0-15 32,0 0 32,0-28 32,0 0-64,0-15-64,0 1 32,0-29 32,0 1-32,0 14 64,0-14 0,0 27 96,0 1 32,0 14-96,15 28-160,-1 14 0,0 1 32,0-1-96,14 14 0,0-14 64,1 0 0,13 0 160,0 1 64,1-15 192,-1 0 160,-28-28 192,14 0 192,-14-1-448,-14-27-96,0 0-192,-14-14-32,0-1-96,0 15-64,14 13 32,-14 15-32,0-14-704,0 14-320,0 14-1344,14 14-479,0 14-1313,14-14-1504,14 0 2112</inkml:trace>
          <inkml:trace contextRef="#ctx0" brushRef="#br0" timeOffset="1220">18966 3134 6784,'14'-14'2624,"-14"14"-1408,14 0-640,-14 14 800,0 0-128,14 14-32,-14-14-544,0 15-160,14 13-320,-14-13-129,14-1-31,-14-14 32,0 14 32,14-14-32,-14 0-64,0-14 96,0-14 64,0 14-64,0-14-64,-14-28-96,0 0 32,0-15-32,14 14-64,-14 1 352,28 14 256,-14 0-320,28 0-96,-14 0-192,14 13 0,1 15 64,-15 15 32,14 13 288,0 0 224,-14 14 192,0 0 128,-14 0-128,-14 1-32,0 0-288,0-1-64,-28-14-32,14 14 0,-15-28-224,15 0 0,0 0-1248,0 0-512,13-14-1887,15 0-737,15 0 96</inkml:trace>
          <inkml:trace contextRef="#ctx0" brushRef="#br0" timeOffset="1884">19530 3008 10880,'-14'0'4032,"-14"28"-2177,14 0-1727,-1 0 832,-13 0-416,0 15-64,13-1-192,-13 1-128,14-1-64,0-14-96,0 14 32,14-28-32,0 0 0,0 1 64,14-30 32,0-13-32,14 0 32,-14-28-128,15-15 0,13 0 32,-13 1 0,-1 28-96,-14 0 0,14 13 64,-14 15 0,14 14 96,-14 14 32,0 29 96,15-1 32,-15 14-192,0-14-64,14 1 0,-13 0 64,13-1 64,-28 0 32,14-14-352,-14-14-96,0 0-1120,0-14-479,-14 0-225,-14 0-64,-15-14 800,0-14 384,1 14 1024,-14 0 448,14 0 608,14 0 224,-1 0-608,29 0-224,29 0-352,-1-1-96,14 1 0,0-14 0,14 14 0,-13-15 0,14 15 0,-1-14 0,-14 14-96,14 14 0,-13 14 192,-15 0 96,1 14 864,-1 1 448,-14 13-225,0 1-95,-14-1-480,14 0-128,0 0-320,0-14-160,0 15-64,-14-15 32,14-13-1248,-14-15-448,0-15-1535,-14 1-545,14 0-224</inkml:trace>
          <inkml:trace contextRef="#ctx0" brushRef="#br0" timeOffset="2204">19756 3050 6528,'0'-14'2464,"0"14"-1344,0-14-672,14 14 640,-14 0-192,28-15-64,0 15-96,29-14 0,0 14-416,13 0-32,0 14-64,1-14-96,-28 15-96,13-1 352,-28 14 127,0 14 289,-14-14 160,0 15-256,-14-1 0,0 15-416,0-15-160,14 0-192,-14 1 32,15-1-32,-1-14-64,0 0 160,15-14 96,13-14-32,14 0 0,0 0 32,-13 0 64,-1 0-32,1-14 64,-29 14-1760,0-14-704,-14 14-3103</inkml:trace>
          <inkml:trace contextRef="#ctx0" brushRef="#br0" timeOffset="2836">20207 3389 9344,'0'0'3520,"14"0"-1920,14 0-1088,-14 0 864,0 0-385,15-14-95,13 0-384,14 0-160,1-1-192,-1 1-64,1 0 32,-15-14 64,-28 14 32,0 0-608,-42-14-192,0 13 32,-14 1 96,-1 0 256,1 0 160,14 14 192,-1-14 64,15 14-256,14-15-32,14-13-64,15 14-32,27-14 32,1 14 96,13 14 64,-13 0-64,-1 0-64,-14 28 320,1 0 256,-15 0 32,0 15 0,-14 0-192,0-1-128,-14 0-32,14-14 32,-28 15-32,28-15 0,-28-14-96,14 0 32,0 0 0,-14-28 32,14-14-160,0-14-32,0-1-64,0 1 96,0 14-64,0 0 32,0 13 0,0 1 0,14 43 128,0-15 96,15 14 64,-1 0 96,14 0-32,15 15 0,13-15 32,15 0 128,-15-14-64,-13 0 96,-1-14 160,-13-14 64,-1-14-352,-14 0-128,0-29-32,-28-13 32,15 13-32,-15 0-32,-15 1-384,15 14-96,-14 13-1760,0 1-672,0 14-3615</inkml:trace>
          <inkml:trace contextRef="#ctx0" brushRef="#br0" timeOffset="-2338">15635 2908 5120,'0'-42'2016,"0"42"-1088,0 0-160,0 0 704,0 0-320,0 0-96,0 14-128,0 14-32,0 14-480,0 30-32,0-30-32,0 0-192,0 14-32,0 1 0,0 14 0,0-15 192,0 0 127,14 0-223,-14-13-128,15 0 192,-15-15 128,14-14 64,28-42 128,-14 14-224,15-29-64,-1 0-160,14-41-128,-13 28 64,-15-15 0,14 14 32,-14 1 0,1 14 0,-15 0 0,14 14-1472,-14-1-608,-14 15-1215,0 28-513,0-14-128</inkml:trace>
          <inkml:trace contextRef="#ctx0" brushRef="#br0" timeOffset="-2086">15847 3332 6912,'0'14'2624,"0"-14"-1408,14 42-448,-14-42 928,14 15-384,0 13-32,15-14-545,-15 15-127,29-1-352,-15-14-96,-14 14-32,14 0-992,-14 0-383,0-14-3393</inkml:trace>
          <inkml:trace contextRef="#ctx0" brushRef="#br0" timeOffset="-1539">16228 3205 5120,'0'-42'2016,"0"42"-1088,0-14-256,0-1 800,0 15-288,0 0-32,0-14-384,0 14-128,0 14-384,0-14 320,0 29 160,0-1-288,0 15-96,0-15-225,0 28-31,0-28-32,0 14-64,14 1 32,0-15 32,14-13 384,1-15 256,13-15 0,-14-13-32,0 14-224,1-43-128,13-27-96,-28 42-64,0-1-96,0 1 32,0-1-64,-14 15 64,0 14-2048,0 28-831,0-14-2337</inkml:trace>
          <inkml:trace contextRef="#ctx0" brushRef="#br0" timeOffset="-1069">16792 3134 7296,'0'0'2816,"0"0"-1536,0 57-640,0-57 864,0 29-576,-14-15-192,14 28-448,0-28-128,0 28-96,0-14-64,0 15 96,0-15 0,0 0 32,0-13 128,0-15 95,0 0-127,0-15 32,0 15 32,0-42 160,0 13-128,0-27 0,0 28 64,0-14 96,0 14 0,0-1 128,0 15-352,0 28-64,0-14-192,0 29-96,0-15-32,14 28 96,1-14 0,27 0 32,-28 0 0,28-14 0,1 15 416,-1-29 192,-14 14-32,0-28 64,1 0-288,-15-29-64,14-27-96,-14 28-32,-14-1-32,14 1 64,-14-1-96,0 15-64,0 14-1280,-14 14-608,14 0-1664,0 0-735,0 14-545</inkml:trace>
          <inkml:trace contextRef="#ctx0" brushRef="#br0" timeOffset="-638">17343 3106 9472,'0'0'3584,"0"0"-1920,0 14-1312,0 0 896,0 1-321,0-1-63,0 14-416,0 1-192,0-1-160,0-14-160,0 14-32,0 0 64,0-14 64,14 0 64,-14 0 96,0-14-32,0 0 0,0 0-96,0-28 32,0 14-128,-14-14 0,14 0 96,0-14 96,0-1 64,0 0 32,0 15-288,14 0-128,1 14 0,13 0 96,0 14 32,14 14 32,-13 14 64,-1 0 96,0-14 288,-14 29 96,0-29 96,-28 29 64,14-15-256,-28 14-32,14-14-96,-14 0-32,13 0-320,-13-13-32,14-1-704,0 0-288,-14 14-1920,14-13-863,0-1-1345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30T08:31:21.89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A24557F3-D5BD-4F7C-AFF3-0F16C727156D}" emma:medium="tactile" emma:mode="ink">
          <msink:context xmlns:msink="http://schemas.microsoft.com/ink/2010/main" type="inkDrawing" rotatedBoundingBox="12411,1082 14559,881 14632,1661 12485,1862" hotPoints="14631,1345 13525,1801 12363,1517 13469,1061" semanticType="enclosure" shapeName="Ellipse">
            <msink:destinationLink direction="with" ref="{6A78E6F0-1193-44ED-8FCB-EB49426F42A1}"/>
          </msink:context>
        </emma:interpretation>
      </emma:emma>
    </inkml:annotationXML>
    <inkml:trace contextRef="#ctx0" brushRef="#br0">14365 2160 6912,'-70'0'2624,"13"-14"-1408,-27 0-1216,27 14 512,1 14-352,-29-14-32,-14 14-64,-14 0-64,1 0 32,-1 28-128,-14 1 64,0 14 96,0-1 96,28 14 0,14-13 64,29-1-128,-1 15-64,43-15 0,14 15-32,43-15 64,13 1 32,29-15 32,28-14 0,42-14 128,0 0 96,28-28-64,15-14 0,0 0-96,-1-14-32,-13 14 96,-29-15 96,-28 0-128,-14 1 32,-43 0 256,-13 0 159,-15 0 129,-28-1 64,-28 15-256,-28-15-128,-43 15-192,-28 14-128,-14 0-224,-28 0-96,14 14-800,-14 14-256,-29 0-1983,1 14-801,-1 0 160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7A166-FE1B-449E-AFF8-0172DBCC3B1E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34E99-4F58-4F1E-8AC2-6B2524EDB8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705100"/>
            <a:ext cx="12192000" cy="3530600"/>
          </a:xfrm>
          <a:prstGeom prst="rect">
            <a:avLst/>
          </a:prstGeom>
          <a:solidFill>
            <a:srgbClr val="79AC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2933700"/>
            <a:ext cx="8610600" cy="1646238"/>
          </a:xfrm>
        </p:spPr>
        <p:txBody>
          <a:bodyPr anchor="t" anchorCtr="0">
            <a:normAutofit/>
          </a:bodyPr>
          <a:lstStyle>
            <a:lvl1pPr algn="l">
              <a:defRPr sz="4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4579938"/>
            <a:ext cx="8610600" cy="1655762"/>
          </a:xfrm>
        </p:spPr>
        <p:txBody>
          <a:bodyPr/>
          <a:lstStyle>
            <a:lvl1pPr marL="0" indent="0" algn="l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329C36A-F9E6-4843-A135-153B7C5AEBE5}" type="datetimeFigureOut">
              <a:rPr lang="de-AT" smtClean="0"/>
              <a:pPr/>
              <a:t>22.09.2018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03FF43-B991-45D8-92B9-339636C5539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7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24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3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86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481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654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76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2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14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24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C36A-F9E6-4843-A135-153B7C5AEBE5}" type="datetimeFigureOut">
              <a:rPr lang="de-AT" smtClean="0"/>
              <a:t>22.09.2018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4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3.png"/><Relationship Id="rId42" Type="http://schemas.openxmlformats.org/officeDocument/2006/relationships/customXml" Target="../ink/ink21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7.png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1.png"/><Relationship Id="rId40" Type="http://schemas.openxmlformats.org/officeDocument/2006/relationships/customXml" Target="../ink/ink20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52.png"/><Relationship Id="rId87" Type="http://schemas.openxmlformats.org/officeDocument/2006/relationships/image" Target="../media/image56.png"/><Relationship Id="rId102" Type="http://schemas.openxmlformats.org/officeDocument/2006/relationships/customXml" Target="../ink/ink51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60.png"/><Relationship Id="rId19" Type="http://schemas.openxmlformats.org/officeDocument/2006/relationships/image" Target="../media/image2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6.png"/><Relationship Id="rId30" Type="http://schemas.openxmlformats.org/officeDocument/2006/relationships/customXml" Target="../ink/ink15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38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55.png"/><Relationship Id="rId93" Type="http://schemas.openxmlformats.org/officeDocument/2006/relationships/image" Target="../media/image59.png"/><Relationship Id="rId98" Type="http://schemas.openxmlformats.org/officeDocument/2006/relationships/customXml" Target="../ink/ink49.xml"/><Relationship Id="rId3" Type="http://schemas.openxmlformats.org/officeDocument/2006/relationships/image" Target="../media/image140.png"/><Relationship Id="rId12" Type="http://schemas.openxmlformats.org/officeDocument/2006/relationships/customXml" Target="../ink/ink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103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33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0.png"/><Relationship Id="rId83" Type="http://schemas.openxmlformats.org/officeDocument/2006/relationships/image" Target="../media/image54.png"/><Relationship Id="rId88" Type="http://schemas.openxmlformats.org/officeDocument/2006/relationships/customXml" Target="../ink/ink44.xml"/><Relationship Id="rId91" Type="http://schemas.openxmlformats.org/officeDocument/2006/relationships/image" Target="../media/image58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5.xml"/><Relationship Id="rId31" Type="http://schemas.openxmlformats.org/officeDocument/2006/relationships/image" Target="../media/image2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78" Type="http://schemas.openxmlformats.org/officeDocument/2006/relationships/customXml" Target="../ink/ink39.xml"/><Relationship Id="rId81" Type="http://schemas.openxmlformats.org/officeDocument/2006/relationships/image" Target="../media/image53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9.xml"/><Relationship Id="rId39" Type="http://schemas.openxmlformats.org/officeDocument/2006/relationships/image" Target="../media/image3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0.png"/><Relationship Id="rId76" Type="http://schemas.openxmlformats.org/officeDocument/2006/relationships/customXml" Target="../ink/ink38.xml"/><Relationship Id="rId97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83.png"/><Relationship Id="rId21" Type="http://schemas.openxmlformats.org/officeDocument/2006/relationships/image" Target="../media/image74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47" Type="http://schemas.openxmlformats.org/officeDocument/2006/relationships/image" Target="../media/image87.png"/><Relationship Id="rId50" Type="http://schemas.openxmlformats.org/officeDocument/2006/relationships/customXml" Target="../ink/ink76.xml"/><Relationship Id="rId55" Type="http://schemas.openxmlformats.org/officeDocument/2006/relationships/image" Target="../media/image91.png"/><Relationship Id="rId7" Type="http://schemas.openxmlformats.org/officeDocument/2006/relationships/image" Target="../media/image67.png"/><Relationship Id="rId12" Type="http://schemas.openxmlformats.org/officeDocument/2006/relationships/customXml" Target="../ink/ink57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70.xml"/><Relationship Id="rId46" Type="http://schemas.openxmlformats.org/officeDocument/2006/relationships/customXml" Target="../ink/ink74.xml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78.png"/><Relationship Id="rId41" Type="http://schemas.openxmlformats.org/officeDocument/2006/relationships/image" Target="../media/image84.png"/><Relationship Id="rId54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69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82.png"/><Relationship Id="rId40" Type="http://schemas.openxmlformats.org/officeDocument/2006/relationships/customXml" Target="../ink/ink71.xml"/><Relationship Id="rId45" Type="http://schemas.openxmlformats.org/officeDocument/2006/relationships/image" Target="../media/image86.png"/><Relationship Id="rId53" Type="http://schemas.openxmlformats.org/officeDocument/2006/relationships/image" Target="../media/image90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" Type="http://schemas.openxmlformats.org/officeDocument/2006/relationships/customXml" Target="../ink/ink56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4" Type="http://schemas.openxmlformats.org/officeDocument/2006/relationships/customXml" Target="../ink/ink73.xml"/><Relationship Id="rId52" Type="http://schemas.openxmlformats.org/officeDocument/2006/relationships/customXml" Target="../ink/ink77.xml"/><Relationship Id="rId4" Type="http://schemas.openxmlformats.org/officeDocument/2006/relationships/customXml" Target="../ink/ink53.xml"/><Relationship Id="rId9" Type="http://schemas.openxmlformats.org/officeDocument/2006/relationships/image" Target="../media/image68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77.png"/><Relationship Id="rId30" Type="http://schemas.openxmlformats.org/officeDocument/2006/relationships/customXml" Target="../ink/ink66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48" Type="http://schemas.openxmlformats.org/officeDocument/2006/relationships/customXml" Target="../ink/ink75.xml"/><Relationship Id="rId56" Type="http://schemas.openxmlformats.org/officeDocument/2006/relationships/customXml" Target="../ink/ink79.xml"/><Relationship Id="rId8" Type="http://schemas.openxmlformats.org/officeDocument/2006/relationships/customXml" Target="../ink/ink55.xml"/><Relationship Id="rId51" Type="http://schemas.openxmlformats.org/officeDocument/2006/relationships/image" Target="../media/image89.png"/><Relationship Id="rId3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F677154-C3AA-44B1-82F1-592CD15C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804648" y="3928904"/>
            <a:ext cx="633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Mein API + dein API = </a:t>
            </a:r>
            <a:r>
              <a:rPr lang="de-DE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  <a:r>
              <a:rPr lang="de-DE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App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804648" y="5206719"/>
            <a:ext cx="703872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Roman Schacherl, softaware gmbh</a:t>
            </a:r>
          </a:p>
          <a:p>
            <a:r>
              <a:rPr lang="de-DE" sz="2000" dirty="0">
                <a:solidFill>
                  <a:schemeClr val="bg1"/>
                </a:solidFill>
              </a:rPr>
              <a:t>MVP Windows Development</a:t>
            </a:r>
          </a:p>
          <a:p>
            <a:endParaRPr lang="de-DE" sz="7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@</a:t>
            </a:r>
            <a:r>
              <a:rPr lang="de-DE" sz="2000" dirty="0" err="1">
                <a:solidFill>
                  <a:schemeClr val="bg1"/>
                </a:solidFill>
              </a:rPr>
              <a:t>rschacherl</a:t>
            </a:r>
            <a:r>
              <a:rPr lang="de-DE" sz="2000" dirty="0">
                <a:solidFill>
                  <a:schemeClr val="bg1"/>
                </a:solidFill>
              </a:rPr>
              <a:t> | roman.schacherl@softaware.at | www.softaware.at</a:t>
            </a:r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830"/>
            <a:ext cx="12192000" cy="606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08"/>
            <a:ext cx="12192000" cy="61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Eher für Entwickler als für Consumer</a:t>
            </a:r>
          </a:p>
          <a:p>
            <a:r>
              <a:rPr lang="de-AT" dirty="0"/>
              <a:t>Integration ins Azure Portal und Visual Studio</a:t>
            </a:r>
          </a:p>
          <a:p>
            <a:r>
              <a:rPr lang="de-AT" dirty="0" err="1"/>
              <a:t>Deployment</a:t>
            </a:r>
            <a:r>
              <a:rPr lang="de-AT" dirty="0"/>
              <a:t>, Monitoring, Abrechnung, etc.</a:t>
            </a:r>
          </a:p>
        </p:txBody>
      </p:sp>
    </p:spTree>
    <p:extLst>
      <p:ext uri="{BB962C8B-B14F-4D97-AF65-F5344CB8AC3E}">
        <p14:creationId xmlns:p14="http://schemas.microsoft.com/office/powerpoint/2010/main" val="23610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/>
              <p14:cNvContentPartPr/>
              <p14:nvPr/>
            </p14:nvContentPartPr>
            <p14:xfrm>
              <a:off x="949900" y="1803340"/>
              <a:ext cx="2479320" cy="1387440"/>
            </p14:xfrm>
          </p:contentPart>
        </mc:Choice>
        <mc:Fallback xmlns="">
          <p:pic>
            <p:nvPicPr>
              <p:cNvPr id="12" name="Freihand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40" y="1793980"/>
                <a:ext cx="2498040" cy="14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Freihand 40"/>
              <p14:cNvContentPartPr/>
              <p14:nvPr/>
            </p14:nvContentPartPr>
            <p14:xfrm>
              <a:off x="975100" y="1904860"/>
              <a:ext cx="20880" cy="2052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740" y="1895500"/>
                <a:ext cx="39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Freihand 44"/>
              <p14:cNvContentPartPr/>
              <p14:nvPr/>
            </p14:nvContentPartPr>
            <p14:xfrm>
              <a:off x="990580" y="1904860"/>
              <a:ext cx="2347200" cy="12744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220" y="1895500"/>
                <a:ext cx="2365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" name="Freihand 55"/>
              <p14:cNvContentPartPr/>
              <p14:nvPr/>
            </p14:nvContentPartPr>
            <p14:xfrm>
              <a:off x="1275160" y="3383380"/>
              <a:ext cx="1940580" cy="253980"/>
            </p14:xfrm>
          </p:contentPart>
        </mc:Choice>
        <mc:Fallback xmlns="">
          <p:pic>
            <p:nvPicPr>
              <p:cNvPr id="56" name="Freihand 5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5801" y="3374040"/>
                <a:ext cx="1959298" cy="272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Freihand 59"/>
              <p14:cNvContentPartPr/>
              <p14:nvPr/>
            </p14:nvContentPartPr>
            <p14:xfrm>
              <a:off x="3555940" y="1432540"/>
              <a:ext cx="1260000" cy="838440"/>
            </p14:xfrm>
          </p:contentPart>
        </mc:Choice>
        <mc:Fallback xmlns="">
          <p:pic>
            <p:nvPicPr>
              <p:cNvPr id="60" name="Freihand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6580" y="1423184"/>
                <a:ext cx="1278720" cy="857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Freihand 64"/>
              <p14:cNvContentPartPr/>
              <p14:nvPr/>
            </p14:nvContentPartPr>
            <p14:xfrm>
              <a:off x="4450000" y="640000"/>
              <a:ext cx="61200" cy="533520"/>
            </p14:xfrm>
          </p:contentPart>
        </mc:Choice>
        <mc:Fallback xmlns="">
          <p:pic>
            <p:nvPicPr>
              <p:cNvPr id="65" name="Freihand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0695" y="630646"/>
                <a:ext cx="79811" cy="55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Freihand 67"/>
              <p14:cNvContentPartPr/>
              <p14:nvPr/>
            </p14:nvContentPartPr>
            <p14:xfrm>
              <a:off x="4475380" y="1208980"/>
              <a:ext cx="691020" cy="117000"/>
            </p14:xfrm>
          </p:contentPart>
        </mc:Choice>
        <mc:Fallback xmlns="">
          <p:pic>
            <p:nvPicPr>
              <p:cNvPr id="68" name="Freihand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6022" y="1199620"/>
                <a:ext cx="709735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Freihand 71"/>
              <p14:cNvContentPartPr/>
              <p14:nvPr/>
            </p14:nvContentPartPr>
            <p14:xfrm>
              <a:off x="5496520" y="609580"/>
              <a:ext cx="2133720" cy="269640"/>
            </p14:xfrm>
          </p:contentPart>
        </mc:Choice>
        <mc:Fallback xmlns="">
          <p:pic>
            <p:nvPicPr>
              <p:cNvPr id="72" name="Freihand 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7162" y="600220"/>
                <a:ext cx="2152437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7" name="Freihand 76"/>
              <p14:cNvContentPartPr/>
              <p14:nvPr/>
            </p14:nvContentPartPr>
            <p14:xfrm>
              <a:off x="4485640" y="345340"/>
              <a:ext cx="772200" cy="304560"/>
            </p14:xfrm>
          </p:contentPart>
        </mc:Choice>
        <mc:Fallback xmlns="">
          <p:pic>
            <p:nvPicPr>
              <p:cNvPr id="77" name="Freihand 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6284" y="335991"/>
                <a:ext cx="790911" cy="32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Freihand 77"/>
              <p14:cNvContentPartPr/>
              <p14:nvPr/>
            </p14:nvContentPartPr>
            <p14:xfrm>
              <a:off x="5212120" y="563860"/>
              <a:ext cx="46080" cy="488160"/>
            </p14:xfrm>
          </p:contentPart>
        </mc:Choice>
        <mc:Fallback xmlns="">
          <p:pic>
            <p:nvPicPr>
              <p:cNvPr id="78" name="Freihand 7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760" y="554500"/>
                <a:ext cx="648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Freihand 84"/>
              <p14:cNvContentPartPr/>
              <p14:nvPr/>
            </p14:nvContentPartPr>
            <p14:xfrm>
              <a:off x="6217780" y="1127620"/>
              <a:ext cx="1107540" cy="965520"/>
            </p14:xfrm>
          </p:contentPart>
        </mc:Choice>
        <mc:Fallback xmlns="">
          <p:pic>
            <p:nvPicPr>
              <p:cNvPr id="85" name="Freihand 8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08425" y="1118263"/>
                <a:ext cx="1126251" cy="984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Freihand 95"/>
              <p14:cNvContentPartPr/>
              <p14:nvPr/>
            </p14:nvContentPartPr>
            <p14:xfrm>
              <a:off x="6527740" y="2377360"/>
              <a:ext cx="1260000" cy="853560"/>
            </p14:xfrm>
          </p:contentPart>
        </mc:Choice>
        <mc:Fallback xmlns="">
          <p:pic>
            <p:nvPicPr>
              <p:cNvPr id="96" name="Freihand 9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18383" y="2368004"/>
                <a:ext cx="1278715" cy="872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Freihand 100"/>
              <p14:cNvContentPartPr/>
              <p14:nvPr/>
            </p14:nvContentPartPr>
            <p14:xfrm>
              <a:off x="6928960" y="2666980"/>
              <a:ext cx="213660" cy="218520"/>
            </p14:xfrm>
          </p:contentPart>
        </mc:Choice>
        <mc:Fallback xmlns="">
          <p:pic>
            <p:nvPicPr>
              <p:cNvPr id="101" name="Freihand 10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9608" y="2657620"/>
                <a:ext cx="232364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Freihand 113"/>
              <p14:cNvContentPartPr/>
              <p14:nvPr/>
            </p14:nvContentPartPr>
            <p14:xfrm>
              <a:off x="1203880" y="2184580"/>
              <a:ext cx="325800" cy="356040"/>
            </p14:xfrm>
          </p:contentPart>
        </mc:Choice>
        <mc:Fallback xmlns="">
          <p:pic>
            <p:nvPicPr>
              <p:cNvPr id="114" name="Freihand 1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4520" y="2175220"/>
                <a:ext cx="3445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6" name="Freihand 115"/>
              <p14:cNvContentPartPr/>
              <p14:nvPr/>
            </p14:nvContentPartPr>
            <p14:xfrm>
              <a:off x="1600240" y="2179180"/>
              <a:ext cx="416880" cy="193320"/>
            </p14:xfrm>
          </p:contentPart>
        </mc:Choice>
        <mc:Fallback xmlns="">
          <p:pic>
            <p:nvPicPr>
              <p:cNvPr id="116" name="Freihand 1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90880" y="2169820"/>
                <a:ext cx="435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Freihand 117"/>
              <p14:cNvContentPartPr/>
              <p14:nvPr/>
            </p14:nvContentPartPr>
            <p14:xfrm>
              <a:off x="1285240" y="2621260"/>
              <a:ext cx="325440" cy="325440"/>
            </p14:xfrm>
          </p:contentPart>
        </mc:Choice>
        <mc:Fallback xmlns="">
          <p:pic>
            <p:nvPicPr>
              <p:cNvPr id="118" name="Freihand 1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75880" y="2611900"/>
                <a:ext cx="3441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9" name="Freihand 118"/>
              <p14:cNvContentPartPr/>
              <p14:nvPr/>
            </p14:nvContentPartPr>
            <p14:xfrm>
              <a:off x="1706800" y="2601100"/>
              <a:ext cx="493200" cy="203400"/>
            </p14:xfrm>
          </p:contentPart>
        </mc:Choice>
        <mc:Fallback xmlns="">
          <p:pic>
            <p:nvPicPr>
              <p:cNvPr id="119" name="Freihand 1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97440" y="2591740"/>
                <a:ext cx="5119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Freihand 121"/>
              <p14:cNvContentPartPr/>
              <p14:nvPr/>
            </p14:nvContentPartPr>
            <p14:xfrm>
              <a:off x="2758360" y="2885500"/>
              <a:ext cx="396720" cy="127440"/>
            </p14:xfrm>
          </p:contentPart>
        </mc:Choice>
        <mc:Fallback xmlns="">
          <p:pic>
            <p:nvPicPr>
              <p:cNvPr id="122" name="Freihand 1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49000" y="2876140"/>
                <a:ext cx="415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Freihand 122"/>
              <p14:cNvContentPartPr/>
              <p14:nvPr/>
            </p14:nvContentPartPr>
            <p14:xfrm>
              <a:off x="5384740" y="3286720"/>
              <a:ext cx="1585440" cy="599760"/>
            </p14:xfrm>
          </p:contentPart>
        </mc:Choice>
        <mc:Fallback xmlns="">
          <p:pic>
            <p:nvPicPr>
              <p:cNvPr id="123" name="Freihand 1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5380" y="3277360"/>
                <a:ext cx="160416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3" name="Freihand 142"/>
              <p14:cNvContentPartPr/>
              <p14:nvPr/>
            </p14:nvContentPartPr>
            <p14:xfrm>
              <a:off x="5445760" y="4069000"/>
              <a:ext cx="1361700" cy="736740"/>
            </p14:xfrm>
          </p:contentPart>
        </mc:Choice>
        <mc:Fallback xmlns="">
          <p:pic>
            <p:nvPicPr>
              <p:cNvPr id="143" name="Freihand 14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36401" y="4059647"/>
                <a:ext cx="1380418" cy="755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0" name="Freihand 149"/>
              <p14:cNvContentPartPr/>
              <p14:nvPr/>
            </p14:nvContentPartPr>
            <p14:xfrm>
              <a:off x="5633860" y="4145320"/>
              <a:ext cx="106920" cy="132120"/>
            </p14:xfrm>
          </p:contentPart>
        </mc:Choice>
        <mc:Fallback xmlns="">
          <p:pic>
            <p:nvPicPr>
              <p:cNvPr id="150" name="Freihand 14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24531" y="4135985"/>
                <a:ext cx="125577" cy="150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1" name="Freihand 150"/>
              <p14:cNvContentPartPr/>
              <p14:nvPr/>
            </p14:nvContentPartPr>
            <p14:xfrm>
              <a:off x="5852020" y="4170520"/>
              <a:ext cx="249120" cy="30600"/>
            </p14:xfrm>
          </p:contentPart>
        </mc:Choice>
        <mc:Fallback xmlns="">
          <p:pic>
            <p:nvPicPr>
              <p:cNvPr id="151" name="Freihand 1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42660" y="4161160"/>
                <a:ext cx="26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2" name="Freihand 151"/>
              <p14:cNvContentPartPr/>
              <p14:nvPr/>
            </p14:nvContentPartPr>
            <p14:xfrm>
              <a:off x="5867500" y="4246840"/>
              <a:ext cx="183240" cy="15480"/>
            </p14:xfrm>
          </p:contentPart>
        </mc:Choice>
        <mc:Fallback xmlns="">
          <p:pic>
            <p:nvPicPr>
              <p:cNvPr id="152" name="Freihand 15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58140" y="4237480"/>
                <a:ext cx="2019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3" name="Freihand 152"/>
              <p14:cNvContentPartPr/>
              <p14:nvPr/>
            </p14:nvContentPartPr>
            <p14:xfrm>
              <a:off x="5608300" y="4394080"/>
              <a:ext cx="777420" cy="40860"/>
            </p14:xfrm>
          </p:contentPart>
        </mc:Choice>
        <mc:Fallback xmlns="">
          <p:pic>
            <p:nvPicPr>
              <p:cNvPr id="153" name="Freihand 15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98942" y="4384761"/>
                <a:ext cx="796136" cy="59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4" name="Freihand 153"/>
              <p14:cNvContentPartPr/>
              <p14:nvPr/>
            </p14:nvContentPartPr>
            <p14:xfrm>
              <a:off x="5608300" y="4500820"/>
              <a:ext cx="680940" cy="25560"/>
            </p14:xfrm>
          </p:contentPart>
        </mc:Choice>
        <mc:Fallback xmlns="">
          <p:pic>
            <p:nvPicPr>
              <p:cNvPr id="154" name="Freihand 1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98942" y="4491460"/>
                <a:ext cx="699655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Freihand 154"/>
              <p14:cNvContentPartPr/>
              <p14:nvPr/>
            </p14:nvContentPartPr>
            <p14:xfrm>
              <a:off x="5654020" y="4582000"/>
              <a:ext cx="726660" cy="30600"/>
            </p14:xfrm>
          </p:contentPart>
        </mc:Choice>
        <mc:Fallback xmlns="">
          <p:pic>
            <p:nvPicPr>
              <p:cNvPr id="155" name="Freihand 15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4662" y="4572640"/>
                <a:ext cx="745375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Freihand 156"/>
              <p14:cNvContentPartPr/>
              <p14:nvPr/>
            </p14:nvContentPartPr>
            <p14:xfrm>
              <a:off x="5928340" y="3992860"/>
              <a:ext cx="2672640" cy="1336320"/>
            </p14:xfrm>
          </p:contentPart>
        </mc:Choice>
        <mc:Fallback xmlns="">
          <p:pic>
            <p:nvPicPr>
              <p:cNvPr id="157" name="Freihand 15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18980" y="3983500"/>
                <a:ext cx="269136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9" name="Freihand 158"/>
              <p14:cNvContentPartPr/>
              <p14:nvPr/>
            </p14:nvContentPartPr>
            <p14:xfrm>
              <a:off x="7863700" y="2499220"/>
              <a:ext cx="630360" cy="1260000"/>
            </p14:xfrm>
          </p:contentPart>
        </mc:Choice>
        <mc:Fallback xmlns="">
          <p:pic>
            <p:nvPicPr>
              <p:cNvPr id="159" name="Freihand 15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54340" y="2489860"/>
                <a:ext cx="64908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Freihand 160"/>
              <p14:cNvContentPartPr/>
              <p14:nvPr/>
            </p14:nvContentPartPr>
            <p14:xfrm>
              <a:off x="4668520" y="1391860"/>
              <a:ext cx="218700" cy="208440"/>
            </p14:xfrm>
          </p:contentPart>
        </mc:Choice>
        <mc:Fallback xmlns="">
          <p:pic>
            <p:nvPicPr>
              <p:cNvPr id="161" name="Freihand 16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59168" y="1382500"/>
                <a:ext cx="237405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6" name="Freihand 175"/>
              <p14:cNvContentPartPr/>
              <p14:nvPr/>
            </p14:nvContentPartPr>
            <p14:xfrm>
              <a:off x="8925520" y="3596320"/>
              <a:ext cx="853560" cy="487980"/>
            </p14:xfrm>
          </p:contentPart>
        </mc:Choice>
        <mc:Fallback xmlns="">
          <p:pic>
            <p:nvPicPr>
              <p:cNvPr id="176" name="Freihand 17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16168" y="3586957"/>
                <a:ext cx="872264" cy="506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2" name="Freihand 181"/>
              <p14:cNvContentPartPr/>
              <p14:nvPr/>
            </p14:nvContentPartPr>
            <p14:xfrm>
              <a:off x="8864500" y="3322180"/>
              <a:ext cx="665640" cy="259200"/>
            </p14:xfrm>
          </p:contentPart>
        </mc:Choice>
        <mc:Fallback xmlns="">
          <p:pic>
            <p:nvPicPr>
              <p:cNvPr id="182" name="Freihand 18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55140" y="3312820"/>
                <a:ext cx="6843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8" name="Freihand 187"/>
              <p14:cNvContentPartPr/>
              <p14:nvPr/>
            </p14:nvContentPartPr>
            <p14:xfrm>
              <a:off x="7416760" y="1858960"/>
              <a:ext cx="142560" cy="239040"/>
            </p14:xfrm>
          </p:contentPart>
        </mc:Choice>
        <mc:Fallback xmlns="">
          <p:pic>
            <p:nvPicPr>
              <p:cNvPr id="188" name="Freihand 18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07400" y="1849600"/>
                <a:ext cx="161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9" name="Freihand 188"/>
              <p14:cNvContentPartPr/>
              <p14:nvPr/>
            </p14:nvContentPartPr>
            <p14:xfrm>
              <a:off x="7675960" y="1874440"/>
              <a:ext cx="10440" cy="203400"/>
            </p14:xfrm>
          </p:contentPart>
        </mc:Choice>
        <mc:Fallback xmlns="">
          <p:pic>
            <p:nvPicPr>
              <p:cNvPr id="189" name="Freihand 18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66600" y="1865080"/>
                <a:ext cx="29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0" name="Freihand 189"/>
              <p14:cNvContentPartPr/>
              <p14:nvPr/>
            </p14:nvContentPartPr>
            <p14:xfrm>
              <a:off x="7762360" y="1894600"/>
              <a:ext cx="168120" cy="158040"/>
            </p14:xfrm>
          </p:contentPart>
        </mc:Choice>
        <mc:Fallback xmlns="">
          <p:pic>
            <p:nvPicPr>
              <p:cNvPr id="190" name="Freihand 18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53000" y="1885240"/>
                <a:ext cx="186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1" name="Freihand 190"/>
              <p14:cNvContentPartPr/>
              <p14:nvPr/>
            </p14:nvContentPartPr>
            <p14:xfrm>
              <a:off x="8006833" y="1894600"/>
              <a:ext cx="5400" cy="147960"/>
            </p14:xfrm>
          </p:contentPart>
        </mc:Choice>
        <mc:Fallback xmlns="">
          <p:pic>
            <p:nvPicPr>
              <p:cNvPr id="191" name="Freihand 19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97473" y="1885240"/>
                <a:ext cx="24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2" name="Freihand 191"/>
              <p14:cNvContentPartPr/>
              <p14:nvPr/>
            </p14:nvContentPartPr>
            <p14:xfrm>
              <a:off x="8066920" y="1904680"/>
              <a:ext cx="173160" cy="15480"/>
            </p14:xfrm>
          </p:contentPart>
        </mc:Choice>
        <mc:Fallback xmlns="">
          <p:pic>
            <p:nvPicPr>
              <p:cNvPr id="192" name="Freihand 19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57560" y="1895320"/>
                <a:ext cx="1918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Freihand 192"/>
              <p14:cNvContentPartPr/>
              <p14:nvPr/>
            </p14:nvContentPartPr>
            <p14:xfrm>
              <a:off x="8112640" y="1915120"/>
              <a:ext cx="41040" cy="162720"/>
            </p14:xfrm>
          </p:contentPart>
        </mc:Choice>
        <mc:Fallback xmlns="">
          <p:pic>
            <p:nvPicPr>
              <p:cNvPr id="193" name="Freihand 19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03280" y="1905760"/>
                <a:ext cx="59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4" name="Freihand 193"/>
              <p14:cNvContentPartPr/>
              <p14:nvPr/>
            </p14:nvContentPartPr>
            <p14:xfrm>
              <a:off x="8503960" y="1783000"/>
              <a:ext cx="101880" cy="213840"/>
            </p14:xfrm>
          </p:contentPart>
        </mc:Choice>
        <mc:Fallback xmlns="">
          <p:pic>
            <p:nvPicPr>
              <p:cNvPr id="194" name="Freihand 19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94600" y="1773640"/>
                <a:ext cx="120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5" name="Freihand 194"/>
              <p14:cNvContentPartPr/>
              <p14:nvPr/>
            </p14:nvContentPartPr>
            <p14:xfrm>
              <a:off x="8554720" y="2113120"/>
              <a:ext cx="25560" cy="10440"/>
            </p14:xfrm>
          </p:contentPart>
        </mc:Choice>
        <mc:Fallback xmlns="">
          <p:pic>
            <p:nvPicPr>
              <p:cNvPr id="195" name="Freihand 19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45360" y="2103760"/>
                <a:ext cx="442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2" name="Freihand 201"/>
              <p14:cNvContentPartPr/>
              <p14:nvPr/>
            </p14:nvContentPartPr>
            <p14:xfrm>
              <a:off x="9596020" y="3342520"/>
              <a:ext cx="553860" cy="55980"/>
            </p14:xfrm>
          </p:contentPart>
        </mc:Choice>
        <mc:Fallback xmlns="">
          <p:pic>
            <p:nvPicPr>
              <p:cNvPr id="202" name="Freihand 201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86669" y="3333190"/>
                <a:ext cx="572562" cy="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4" name="Freihand 203"/>
              <p14:cNvContentPartPr/>
              <p14:nvPr/>
            </p14:nvContentPartPr>
            <p14:xfrm>
              <a:off x="9778720" y="3489760"/>
              <a:ext cx="228960" cy="142560"/>
            </p14:xfrm>
          </p:contentPart>
        </mc:Choice>
        <mc:Fallback xmlns="">
          <p:pic>
            <p:nvPicPr>
              <p:cNvPr id="204" name="Freihand 20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69360" y="3480400"/>
                <a:ext cx="247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0" name="Freihand 209"/>
              <p14:cNvContentPartPr/>
              <p14:nvPr/>
            </p14:nvContentPartPr>
            <p14:xfrm>
              <a:off x="8077180" y="2809180"/>
              <a:ext cx="538920" cy="152640"/>
            </p14:xfrm>
          </p:contentPart>
        </mc:Choice>
        <mc:Fallback xmlns="">
          <p:pic>
            <p:nvPicPr>
              <p:cNvPr id="210" name="Freihand 20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67820" y="2799820"/>
                <a:ext cx="5576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1" name="Freihand 210"/>
              <p14:cNvContentPartPr/>
              <p14:nvPr/>
            </p14:nvContentPartPr>
            <p14:xfrm>
              <a:off x="8427460" y="3667420"/>
              <a:ext cx="239040" cy="462780"/>
            </p14:xfrm>
          </p:contentPart>
        </mc:Choice>
        <mc:Fallback xmlns="">
          <p:pic>
            <p:nvPicPr>
              <p:cNvPr id="211" name="Freihand 21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18114" y="3658056"/>
                <a:ext cx="257732" cy="481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2" name="Freihand 211"/>
              <p14:cNvContentPartPr/>
              <p14:nvPr/>
            </p14:nvContentPartPr>
            <p14:xfrm>
              <a:off x="8829040" y="4175740"/>
              <a:ext cx="1701900" cy="396360"/>
            </p14:xfrm>
          </p:contentPart>
        </mc:Choice>
        <mc:Fallback xmlns="">
          <p:pic>
            <p:nvPicPr>
              <p:cNvPr id="212" name="Freihand 21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19681" y="4166371"/>
                <a:ext cx="1720618" cy="415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8" name="Freihand 217"/>
              <p14:cNvContentPartPr/>
              <p14:nvPr/>
            </p14:nvContentPartPr>
            <p14:xfrm>
              <a:off x="9814360" y="3393280"/>
              <a:ext cx="330840" cy="685980"/>
            </p14:xfrm>
          </p:contentPart>
        </mc:Choice>
        <mc:Fallback xmlns="">
          <p:pic>
            <p:nvPicPr>
              <p:cNvPr id="218" name="Freihand 217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05000" y="3384063"/>
                <a:ext cx="349560" cy="704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0" name="Freihand 229"/>
              <p14:cNvContentPartPr/>
              <p14:nvPr/>
            </p14:nvContentPartPr>
            <p14:xfrm>
              <a:off x="2397640" y="3611800"/>
              <a:ext cx="9159480" cy="2530080"/>
            </p14:xfrm>
          </p:contentPart>
        </mc:Choice>
        <mc:Fallback xmlns="">
          <p:pic>
            <p:nvPicPr>
              <p:cNvPr id="230" name="Freihand 22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88280" y="3602441"/>
                <a:ext cx="9178199" cy="2548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1" name="Freihand 230"/>
              <p14:cNvContentPartPr/>
              <p14:nvPr/>
            </p14:nvContentPartPr>
            <p14:xfrm>
              <a:off x="2417980" y="4465180"/>
              <a:ext cx="218700" cy="249120"/>
            </p14:xfrm>
          </p:contentPart>
        </mc:Choice>
        <mc:Fallback xmlns="">
          <p:pic>
            <p:nvPicPr>
              <p:cNvPr id="231" name="Freihand 23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08628" y="4455834"/>
                <a:ext cx="237405" cy="267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3" name="Freihand 232"/>
              <p14:cNvContentPartPr/>
              <p14:nvPr/>
            </p14:nvContentPartPr>
            <p14:xfrm>
              <a:off x="1651000" y="4216240"/>
              <a:ext cx="589500" cy="1107540"/>
            </p14:xfrm>
          </p:contentPart>
        </mc:Choice>
        <mc:Fallback xmlns="">
          <p:pic>
            <p:nvPicPr>
              <p:cNvPr id="233" name="Freihand 23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41643" y="4206882"/>
                <a:ext cx="608214" cy="1126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1" name="Freihand 240"/>
              <p14:cNvContentPartPr/>
              <p14:nvPr/>
            </p14:nvContentPartPr>
            <p14:xfrm>
              <a:off x="1828660" y="5247640"/>
              <a:ext cx="315180" cy="25560"/>
            </p14:xfrm>
          </p:contentPart>
        </mc:Choice>
        <mc:Fallback xmlns="">
          <p:pic>
            <p:nvPicPr>
              <p:cNvPr id="241" name="Freihand 240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19305" y="5238280"/>
                <a:ext cx="333889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7" name="Freihand 246"/>
              <p14:cNvContentPartPr/>
              <p14:nvPr/>
            </p14:nvContentPartPr>
            <p14:xfrm>
              <a:off x="1793200" y="4363660"/>
              <a:ext cx="315000" cy="614880"/>
            </p14:xfrm>
          </p:contentPart>
        </mc:Choice>
        <mc:Fallback xmlns="">
          <p:pic>
            <p:nvPicPr>
              <p:cNvPr id="247" name="Freihand 246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83851" y="4354305"/>
                <a:ext cx="333699" cy="63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3" name="Freihand 252"/>
              <p14:cNvContentPartPr/>
              <p14:nvPr/>
            </p14:nvContentPartPr>
            <p14:xfrm>
              <a:off x="6680200" y="6233140"/>
              <a:ext cx="614880" cy="299880"/>
            </p14:xfrm>
          </p:contentPart>
        </mc:Choice>
        <mc:Fallback xmlns="">
          <p:pic>
            <p:nvPicPr>
              <p:cNvPr id="253" name="Freihand 25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70845" y="6223791"/>
                <a:ext cx="633589" cy="3185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54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1222561" y="1465102"/>
              <a:ext cx="172980" cy="29484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211" y="1455742"/>
                <a:ext cx="191681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Freihand 6"/>
              <p14:cNvContentPartPr/>
              <p14:nvPr/>
            </p14:nvContentPartPr>
            <p14:xfrm>
              <a:off x="1349641" y="1404082"/>
              <a:ext cx="1961100" cy="91620"/>
            </p14:xfrm>
          </p:contentPart>
        </mc:Choice>
        <mc:Fallback xmlns="">
          <p:pic>
            <p:nvPicPr>
              <p:cNvPr id="7" name="Freihand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0282" y="1394740"/>
                <a:ext cx="1979818" cy="11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/>
              <p14:cNvContentPartPr/>
              <p14:nvPr/>
            </p14:nvContentPartPr>
            <p14:xfrm>
              <a:off x="1354681" y="1759582"/>
              <a:ext cx="2362320" cy="6120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5322" y="1750222"/>
                <a:ext cx="2381037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Freihand 21"/>
              <p14:cNvContentPartPr/>
              <p14:nvPr/>
            </p14:nvContentPartPr>
            <p14:xfrm>
              <a:off x="1715401" y="962182"/>
              <a:ext cx="1138140" cy="254160"/>
            </p14:xfrm>
          </p:contentPart>
        </mc:Choice>
        <mc:Fallback xmlns="">
          <p:pic>
            <p:nvPicPr>
              <p:cNvPr id="22" name="Freihand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6042" y="952822"/>
                <a:ext cx="1156857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Freihand 31"/>
              <p14:cNvContentPartPr/>
              <p14:nvPr/>
            </p14:nvContentPartPr>
            <p14:xfrm>
              <a:off x="694261" y="1622422"/>
              <a:ext cx="1072080" cy="945180"/>
            </p14:xfrm>
          </p:contentPart>
        </mc:Choice>
        <mc:Fallback xmlns="">
          <p:pic>
            <p:nvPicPr>
              <p:cNvPr id="32" name="Freihand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904" y="1613064"/>
                <a:ext cx="1090794" cy="963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Freihand 33"/>
              <p14:cNvContentPartPr/>
              <p14:nvPr/>
            </p14:nvContentPartPr>
            <p14:xfrm>
              <a:off x="3488401" y="1530982"/>
              <a:ext cx="1544760" cy="650520"/>
            </p14:xfrm>
          </p:contentPart>
        </mc:Choice>
        <mc:Fallback xmlns="">
          <p:pic>
            <p:nvPicPr>
              <p:cNvPr id="34" name="Freihand 3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9041" y="1521622"/>
                <a:ext cx="156348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Freihand 36"/>
              <p14:cNvContentPartPr/>
              <p14:nvPr/>
            </p14:nvContentPartPr>
            <p14:xfrm>
              <a:off x="3346021" y="1409122"/>
              <a:ext cx="467460" cy="365940"/>
            </p14:xfrm>
          </p:contentPart>
        </mc:Choice>
        <mc:Fallback xmlns="">
          <p:pic>
            <p:nvPicPr>
              <p:cNvPr id="37" name="Freihand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36672" y="1399767"/>
                <a:ext cx="486158" cy="38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Freihand 48"/>
              <p14:cNvContentPartPr/>
              <p14:nvPr/>
            </p14:nvContentPartPr>
            <p14:xfrm>
              <a:off x="5002201" y="1982962"/>
              <a:ext cx="1844280" cy="813240"/>
            </p14:xfrm>
          </p:contentPart>
        </mc:Choice>
        <mc:Fallback xmlns="">
          <p:pic>
            <p:nvPicPr>
              <p:cNvPr id="49" name="Freihand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2841" y="1973602"/>
                <a:ext cx="186300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Freihand 66"/>
              <p14:cNvContentPartPr/>
              <p14:nvPr/>
            </p14:nvContentPartPr>
            <p14:xfrm>
              <a:off x="7227181" y="2094922"/>
              <a:ext cx="1493640" cy="101700"/>
            </p14:xfrm>
          </p:contentPart>
        </mc:Choice>
        <mc:Fallback xmlns="">
          <p:pic>
            <p:nvPicPr>
              <p:cNvPr id="67" name="Freihand 6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17823" y="2085579"/>
                <a:ext cx="1512355" cy="12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Freihand 82"/>
              <p14:cNvContentPartPr/>
              <p14:nvPr/>
            </p14:nvContentPartPr>
            <p14:xfrm>
              <a:off x="8548201" y="1901962"/>
              <a:ext cx="2118420" cy="1204020"/>
            </p14:xfrm>
          </p:contentPart>
        </mc:Choice>
        <mc:Fallback xmlns="">
          <p:pic>
            <p:nvPicPr>
              <p:cNvPr id="83" name="Freihand 8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38843" y="1892606"/>
                <a:ext cx="2137135" cy="1222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8" name="Freihand 97"/>
              <p14:cNvContentPartPr/>
              <p14:nvPr/>
            </p14:nvContentPartPr>
            <p14:xfrm>
              <a:off x="10854361" y="2887462"/>
              <a:ext cx="416700" cy="1676520"/>
            </p14:xfrm>
          </p:contentPart>
        </mc:Choice>
        <mc:Fallback xmlns="">
          <p:pic>
            <p:nvPicPr>
              <p:cNvPr id="98" name="Freihand 9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45005" y="2878104"/>
                <a:ext cx="435412" cy="1695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5" name="Freihand 104"/>
              <p14:cNvContentPartPr/>
              <p14:nvPr/>
            </p14:nvContentPartPr>
            <p14:xfrm>
              <a:off x="5205421" y="4421602"/>
              <a:ext cx="1616040" cy="676080"/>
            </p14:xfrm>
          </p:contentPart>
        </mc:Choice>
        <mc:Fallback xmlns="">
          <p:pic>
            <p:nvPicPr>
              <p:cNvPr id="105" name="Freihand 10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6061" y="4412242"/>
                <a:ext cx="16347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Freihand 114"/>
              <p14:cNvContentPartPr/>
              <p14:nvPr/>
            </p14:nvContentPartPr>
            <p14:xfrm>
              <a:off x="7851961" y="5026042"/>
              <a:ext cx="1600380" cy="127260"/>
            </p14:xfrm>
          </p:contentPart>
        </mc:Choice>
        <mc:Fallback xmlns="">
          <p:pic>
            <p:nvPicPr>
              <p:cNvPr id="115" name="Freihand 1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2602" y="5016695"/>
                <a:ext cx="1619098" cy="145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5" name="Freihand 134"/>
              <p14:cNvContentPartPr/>
              <p14:nvPr/>
            </p14:nvContentPartPr>
            <p14:xfrm>
              <a:off x="3513781" y="4700962"/>
              <a:ext cx="1386900" cy="381060"/>
            </p14:xfrm>
          </p:contentPart>
        </mc:Choice>
        <mc:Fallback xmlns="">
          <p:pic>
            <p:nvPicPr>
              <p:cNvPr id="135" name="Freihand 1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4422" y="4691606"/>
                <a:ext cx="1405618" cy="399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3" name="Freihand 142"/>
              <p14:cNvContentPartPr/>
              <p14:nvPr/>
            </p14:nvContentPartPr>
            <p14:xfrm>
              <a:off x="1979641" y="4777102"/>
              <a:ext cx="167760" cy="299880"/>
            </p14:xfrm>
          </p:contentPart>
        </mc:Choice>
        <mc:Fallback xmlns="">
          <p:pic>
            <p:nvPicPr>
              <p:cNvPr id="143" name="Freihand 14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0281" y="4767753"/>
                <a:ext cx="186480" cy="31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4" name="Freihand 143"/>
              <p14:cNvContentPartPr/>
              <p14:nvPr/>
            </p14:nvContentPartPr>
            <p14:xfrm>
              <a:off x="2203021" y="4782322"/>
              <a:ext cx="152640" cy="249120"/>
            </p14:xfrm>
          </p:contentPart>
        </mc:Choice>
        <mc:Fallback xmlns="">
          <p:pic>
            <p:nvPicPr>
              <p:cNvPr id="144" name="Freihand 14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3661" y="4772962"/>
                <a:ext cx="1713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5" name="Freihand 144"/>
              <p14:cNvContentPartPr/>
              <p14:nvPr/>
            </p14:nvContentPartPr>
            <p14:xfrm>
              <a:off x="2482561" y="4822822"/>
              <a:ext cx="5220" cy="172980"/>
            </p14:xfrm>
          </p:contentPart>
        </mc:Choice>
        <mc:Fallback xmlns="">
          <p:pic>
            <p:nvPicPr>
              <p:cNvPr id="145" name="Freihand 14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73513" y="4813472"/>
                <a:ext cx="23316" cy="191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Freihand 145"/>
              <p14:cNvContentPartPr/>
              <p14:nvPr/>
            </p14:nvContentPartPr>
            <p14:xfrm>
              <a:off x="2568781" y="4777102"/>
              <a:ext cx="122040" cy="172980"/>
            </p14:xfrm>
          </p:contentPart>
        </mc:Choice>
        <mc:Fallback xmlns="">
          <p:pic>
            <p:nvPicPr>
              <p:cNvPr id="146" name="Freihand 14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59449" y="4767752"/>
                <a:ext cx="140705" cy="191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7" name="Freihand 146"/>
              <p14:cNvContentPartPr/>
              <p14:nvPr/>
            </p14:nvContentPartPr>
            <p14:xfrm>
              <a:off x="2777041" y="4751722"/>
              <a:ext cx="5220" cy="218700"/>
            </p14:xfrm>
          </p:contentPart>
        </mc:Choice>
        <mc:Fallback xmlns="">
          <p:pic>
            <p:nvPicPr>
              <p:cNvPr id="147" name="Freihand 1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67993" y="4742370"/>
                <a:ext cx="23316" cy="237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8" name="Freihand 147"/>
              <p14:cNvContentPartPr/>
              <p14:nvPr/>
            </p14:nvContentPartPr>
            <p14:xfrm>
              <a:off x="2919421" y="4848382"/>
              <a:ext cx="96660" cy="162720"/>
            </p14:xfrm>
          </p:contentPart>
        </mc:Choice>
        <mc:Fallback xmlns="">
          <p:pic>
            <p:nvPicPr>
              <p:cNvPr id="148" name="Freihand 14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10078" y="4839043"/>
                <a:ext cx="115345" cy="181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Freihand 35"/>
              <p14:cNvContentPartPr/>
              <p14:nvPr/>
            </p14:nvContentPartPr>
            <p14:xfrm>
              <a:off x="9751681" y="4700962"/>
              <a:ext cx="869040" cy="478440"/>
            </p14:xfrm>
          </p:contentPart>
        </mc:Choice>
        <mc:Fallback xmlns="">
          <p:pic>
            <p:nvPicPr>
              <p:cNvPr id="36" name="Freihand 3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2321" y="4691602"/>
                <a:ext cx="8877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Freihand 37"/>
              <p14:cNvContentPartPr/>
              <p14:nvPr/>
            </p14:nvContentPartPr>
            <p14:xfrm>
              <a:off x="7778021" y="4915560"/>
              <a:ext cx="228960" cy="178200"/>
            </p14:xfrm>
          </p:contentPart>
        </mc:Choice>
        <mc:Fallback xmlns="">
          <p:pic>
            <p:nvPicPr>
              <p:cNvPr id="38" name="Freihand 3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8661" y="4906200"/>
                <a:ext cx="247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Freihand 39"/>
              <p14:cNvContentPartPr/>
              <p14:nvPr/>
            </p14:nvContentPartPr>
            <p14:xfrm>
              <a:off x="9091621" y="4060882"/>
              <a:ext cx="2458980" cy="1874700"/>
            </p14:xfrm>
          </p:contentPart>
        </mc:Choice>
        <mc:Fallback xmlns="">
          <p:pic>
            <p:nvPicPr>
              <p:cNvPr id="40" name="Freihand 3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63183" y="4032445"/>
                <a:ext cx="2515856" cy="19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Freihand 40"/>
              <p14:cNvContentPartPr/>
              <p14:nvPr/>
            </p14:nvContentPartPr>
            <p14:xfrm>
              <a:off x="4819321" y="1393822"/>
              <a:ext cx="2672280" cy="1874700"/>
            </p14:xfrm>
          </p:contentPart>
        </mc:Choice>
        <mc:Fallback xmlns="">
          <p:pic>
            <p:nvPicPr>
              <p:cNvPr id="41" name="Freihand 40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90885" y="1365385"/>
                <a:ext cx="2729152" cy="1931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Freihand 41"/>
              <p14:cNvContentPartPr/>
              <p14:nvPr/>
            </p14:nvContentPartPr>
            <p14:xfrm>
              <a:off x="8451541" y="1185562"/>
              <a:ext cx="2824740" cy="2403000"/>
            </p14:xfrm>
          </p:contentPart>
        </mc:Choice>
        <mc:Fallback xmlns="">
          <p:pic>
            <p:nvPicPr>
              <p:cNvPr id="42" name="Freihand 4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23106" y="1157126"/>
                <a:ext cx="2881609" cy="2459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Freihand 42"/>
              <p14:cNvContentPartPr/>
              <p14:nvPr/>
            </p14:nvContentPartPr>
            <p14:xfrm>
              <a:off x="364141" y="753742"/>
              <a:ext cx="3713580" cy="1712160"/>
            </p14:xfrm>
          </p:contentPart>
        </mc:Choice>
        <mc:Fallback xmlns="">
          <p:pic>
            <p:nvPicPr>
              <p:cNvPr id="43" name="Freihand 4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5705" y="725302"/>
                <a:ext cx="3770452" cy="17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Freihand 43"/>
              <p14:cNvContentPartPr/>
              <p14:nvPr/>
            </p14:nvContentPartPr>
            <p14:xfrm>
              <a:off x="938161" y="3928762"/>
              <a:ext cx="3007620" cy="1773180"/>
            </p14:xfrm>
          </p:contentPart>
        </mc:Choice>
        <mc:Fallback xmlns="">
          <p:pic>
            <p:nvPicPr>
              <p:cNvPr id="44" name="Freihand 4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9723" y="3900325"/>
                <a:ext cx="3064497" cy="1830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Freihand 44"/>
              <p14:cNvContentPartPr/>
              <p14:nvPr/>
            </p14:nvContentPartPr>
            <p14:xfrm>
              <a:off x="4890421" y="3725542"/>
              <a:ext cx="2809440" cy="197118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61981" y="3697105"/>
                <a:ext cx="2866320" cy="20280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1" y="117035"/>
            <a:ext cx="5877972" cy="173622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31" y="1853257"/>
            <a:ext cx="5877972" cy="227961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1" y="4132875"/>
            <a:ext cx="5877972" cy="24878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055" y="197983"/>
            <a:ext cx="3568474" cy="165892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0125528" y="197982"/>
            <a:ext cx="1660071" cy="166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600" dirty="0">
                <a:solidFill>
                  <a:schemeClr val="tx1"/>
                </a:solidFill>
              </a:rPr>
              <a:t>559 $</a:t>
            </a:r>
          </a:p>
        </p:txBody>
      </p:sp>
    </p:spTree>
    <p:extLst>
      <p:ext uri="{BB962C8B-B14F-4D97-AF65-F5344CB8AC3E}">
        <p14:creationId xmlns:p14="http://schemas.microsoft.com/office/powerpoint/2010/main" val="6065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Resüme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 als Option bedenken</a:t>
            </a:r>
          </a:p>
          <a:p>
            <a:r>
              <a:rPr lang="de-AT" dirty="0" err="1"/>
              <a:t>Webhooks</a:t>
            </a:r>
            <a:r>
              <a:rPr lang="de-AT" dirty="0"/>
              <a:t> und Services vs. Monolithen</a:t>
            </a:r>
          </a:p>
          <a:p>
            <a:r>
              <a:rPr lang="de-AT" dirty="0"/>
              <a:t>Weiterentwicklung beobachten</a:t>
            </a:r>
          </a:p>
          <a:p>
            <a:pPr lvl="1"/>
            <a:r>
              <a:rPr lang="de-AT" dirty="0"/>
              <a:t>Designer</a:t>
            </a:r>
          </a:p>
          <a:p>
            <a:pPr lvl="1"/>
            <a:r>
              <a:rPr lang="de-AT" dirty="0"/>
              <a:t>Weitere Services</a:t>
            </a:r>
          </a:p>
          <a:p>
            <a:pPr lvl="1"/>
            <a:r>
              <a:rPr lang="de-AT" dirty="0"/>
              <a:t>etc.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91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F677154-C3AA-44B1-82F1-592CD15C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804648" y="3928904"/>
            <a:ext cx="633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Mein API + dein API = </a:t>
            </a:r>
            <a:r>
              <a:rPr lang="de-DE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  <a:r>
              <a:rPr lang="de-DE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App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804648" y="5206719"/>
            <a:ext cx="7038722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Roman Schacherl, softaware gmbh</a:t>
            </a:r>
          </a:p>
          <a:p>
            <a:r>
              <a:rPr lang="de-DE" sz="2000" dirty="0">
                <a:solidFill>
                  <a:schemeClr val="bg1"/>
                </a:solidFill>
              </a:rPr>
              <a:t>MVP Windows Development</a:t>
            </a:r>
          </a:p>
          <a:p>
            <a:endParaRPr lang="de-DE" sz="700" dirty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@</a:t>
            </a:r>
            <a:r>
              <a:rPr lang="de-DE" sz="2000" dirty="0" err="1">
                <a:solidFill>
                  <a:schemeClr val="bg1"/>
                </a:solidFill>
              </a:rPr>
              <a:t>rschacherl</a:t>
            </a:r>
            <a:r>
              <a:rPr lang="de-DE" sz="2000" dirty="0">
                <a:solidFill>
                  <a:schemeClr val="bg1"/>
                </a:solidFill>
              </a:rPr>
              <a:t> | roman.schacherl@softaware.at | www.softaware.at</a:t>
            </a:r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30" y="2344308"/>
            <a:ext cx="5214815" cy="97185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989" y="3629143"/>
            <a:ext cx="3019852" cy="44563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89" y="4074773"/>
            <a:ext cx="3768889" cy="4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Was sind </a:t>
            </a:r>
            <a:r>
              <a:rPr lang="de-AT" dirty="0" err="1"/>
              <a:t>Logic</a:t>
            </a:r>
            <a:r>
              <a:rPr lang="de-AT" dirty="0"/>
              <a:t> Apps?</a:t>
            </a:r>
          </a:p>
          <a:p>
            <a:r>
              <a:rPr lang="de-AT" dirty="0"/>
              <a:t>Real-World-Szenario</a:t>
            </a:r>
          </a:p>
          <a:p>
            <a:r>
              <a:rPr lang="de-AT" dirty="0"/>
              <a:t>Architekturüberlegungen</a:t>
            </a:r>
          </a:p>
          <a:p>
            <a:r>
              <a:rPr lang="de-AT" dirty="0"/>
              <a:t>Kosten</a:t>
            </a:r>
          </a:p>
        </p:txBody>
      </p:sp>
    </p:spTree>
    <p:extLst>
      <p:ext uri="{BB962C8B-B14F-4D97-AF65-F5344CB8AC3E}">
        <p14:creationId xmlns:p14="http://schemas.microsoft.com/office/powerpoint/2010/main" val="42554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Logic</a:t>
            </a:r>
            <a:r>
              <a:rPr lang="de-AT" dirty="0"/>
              <a:t> Apps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Erstellung von Workflows</a:t>
            </a:r>
          </a:p>
          <a:p>
            <a:r>
              <a:rPr lang="de-AT" dirty="0"/>
              <a:t>Visueller Designer, JSON-Konfiguration</a:t>
            </a:r>
          </a:p>
          <a:p>
            <a:r>
              <a:rPr lang="de-AT" dirty="0"/>
              <a:t>Bestandteil der Azure App Services</a:t>
            </a:r>
          </a:p>
          <a:p>
            <a:r>
              <a:rPr lang="de-AT" dirty="0"/>
              <a:t>Fertige Trigger und Services vorhanden</a:t>
            </a:r>
          </a:p>
          <a:p>
            <a:r>
              <a:rPr lang="de-AT" dirty="0"/>
              <a:t>Erweiterbarkeit durch eigene Bausteine möglich</a:t>
            </a:r>
          </a:p>
        </p:txBody>
      </p:sp>
    </p:spTree>
    <p:extLst>
      <p:ext uri="{BB962C8B-B14F-4D97-AF65-F5344CB8AC3E}">
        <p14:creationId xmlns:p14="http://schemas.microsoft.com/office/powerpoint/2010/main" val="42288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71737"/>
            <a:ext cx="11049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317"/>
            <a:ext cx="12192000" cy="46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97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98700"/>
            <a:ext cx="2686050" cy="27051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2270419"/>
            <a:ext cx="2733675" cy="27527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2308127"/>
            <a:ext cx="2695575" cy="27051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2288979"/>
            <a:ext cx="2733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064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81037"/>
            <a:ext cx="7620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oftaware">
      <a:dk1>
        <a:srgbClr val="000000"/>
      </a:dk1>
      <a:lt1>
        <a:sysClr val="window" lastClr="FFFFFF"/>
      </a:lt1>
      <a:dk2>
        <a:srgbClr val="49853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ftawar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34</Paragraphs>
  <Slides>17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Light</vt:lpstr>
      <vt:lpstr>Segoe UI Semibold</vt:lpstr>
      <vt:lpstr>Office Theme</vt:lpstr>
      <vt:lpstr>PowerPoint-Präsentation</vt:lpstr>
      <vt:lpstr>PowerPoint-Präsentation</vt:lpstr>
      <vt:lpstr>PowerPoint-Präsentation</vt:lpstr>
      <vt:lpstr>Agenda</vt:lpstr>
      <vt:lpstr>Logic Apps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Logic Apps</vt:lpstr>
      <vt:lpstr>PowerPoint-Präsentation</vt:lpstr>
      <vt:lpstr>PowerPoint-Präsentation</vt:lpstr>
      <vt:lpstr>PowerPoint-Präsentation</vt:lpstr>
      <vt:lpstr>Resüme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Roman Schacherl</dc:creator>
  <cp:lastModifiedBy>Roman Schacherl</cp:lastModifiedBy>
  <cp:revision>205</cp:revision>
  <dcterms:created xsi:type="dcterms:W3CDTF">2014-03-26T13:30:21Z</dcterms:created>
  <dcterms:modified xsi:type="dcterms:W3CDTF">2018-09-24T09:36:08Z</dcterms:modified>
</cp:coreProperties>
</file>