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06ED-DC24-9746-B666-5512210F5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95997-2E81-734A-8BC3-1DA8DBF1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6882-BEE5-2A40-97BA-E746C967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9D8C-4BBA-BB44-9001-AA127564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BEF7-7D3B-0743-B68B-B4C59FA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7282-F1B6-614E-B238-C65C39E2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3985A-DCAC-6943-9A8C-103F27FE9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A6B5-63EE-A442-8158-0A1E6991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CE95-B8DB-2940-8F10-4BF4682F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BF-940F-E64E-9509-83B3CA8F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D9008-02EF-0144-ABB9-66359F505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4939C-FE87-7245-A358-8ACC87CEF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127D-972C-F44B-A8D5-04CB8556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67FC-81AE-A04A-BB14-C66F8A50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B61D-224E-E747-959D-44FDD3FB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C4B-872D-314D-ADA6-E7B78008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49C8-AEBF-D445-B954-319F56B2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58F3-48D5-284E-9770-4B12ACA8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DBE5-E191-E741-9C1F-C65C034D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352D-9706-3545-BAEA-96BEA661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F72F-9420-3D45-8C13-6ED618E9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A66F7-A326-CA45-80E9-8AAC65D5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F144B-0BDB-4D43-A171-B53A8FE4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B587-9852-EB4D-BD7B-8FC34CCC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C937-BE2E-5F4B-9AF8-40B66C7F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8721-6212-7D49-A766-98AFD656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8D29-A809-A94E-971C-3B4ED7598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99DC6-C9A0-B245-AFBE-E294FDAA1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F8329-B162-E74C-8C17-FFF2C83C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4DFCD-3D9C-964B-94F5-FD9C5FF8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CCC2E-14E6-F942-9493-D3167A6E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465C-46EA-D847-8321-44972809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E9207-B2AB-304A-A600-5C865395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877CF-299C-AF47-AB36-3DED5B57C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E1D45-EC59-D949-A5B5-49DF9DB41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C5BCC-F6BF-6244-9979-446EC5175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00827-6B8C-7D4C-BEA4-557F7641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4A002-B7C2-E04D-9132-910FE904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3D58B-41E1-4F4F-9801-2A6F12BF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E9C3-294F-7C49-B467-CC125BCF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3EEF-1077-2F4C-88A9-05D9412A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F29F-172B-DB4E-B300-6E78DF8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27AD-9F52-CF4B-BAA1-EA3538BF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BE6BF-12BC-8447-A76E-255BBAFC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69859-364A-8648-9B5B-E560FB41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57FB9-0954-8446-B544-69F27662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9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75D7-E8AD-554E-9457-FA0907B4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E4D5-D4E1-AF44-BCB5-6D421F1A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8B491-A680-1A4D-84F7-B324E047D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9286D-3966-C54B-B297-CEDAF00D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8A2B2-BBCF-6B4F-AD55-4CC50D68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C062A-AC5E-FD40-831F-307FC843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A25A-0412-404F-8CEF-A478EAD4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005C5-B3A7-5C40-99A1-FC496EC93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40CE-9778-0849-80DC-C556A8091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B12CF-A4CF-FA4F-ABDD-426D9E37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ED013-69B0-1B4A-9975-1926BE04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4E723-78FC-B645-AFEA-EEC444CC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8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2127A-9243-4F4D-9FD2-4F76F9E9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3FAD-14F0-134C-AA92-E3C1432D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18FB-972A-504B-863F-866D1E3AA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E8AE-F19A-1644-BFB4-F9753637D87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AFEE-A4C2-C542-BF20-6A49CB290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8BE6-B727-D542-8B64-7BDD7508C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4E5D-6F5A-614B-96FA-57571776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27D6D-B3D0-C54F-95CB-ABA6D59EC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 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Team Nofinger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6BACC-20CD-C142-AADE-7EA24F46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213536"/>
            <a:ext cx="6105194" cy="64633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Chris, Fred, Guang, Robin, Ryan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AA76A-85E5-9942-944E-22C8C5017DC8}"/>
              </a:ext>
            </a:extLst>
          </p:cNvPr>
          <p:cNvSpPr txBox="1"/>
          <p:nvPr/>
        </p:nvSpPr>
        <p:spPr>
          <a:xfrm>
            <a:off x="5107845" y="4889437"/>
            <a:ext cx="197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PharmaHacks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3813E-7E88-4646-882B-3A446405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>
                <a:solidFill>
                  <a:srgbClr val="FFFFFF"/>
                </a:solidFill>
              </a:rPr>
              <a:t>CHOPIN</a:t>
            </a:r>
            <a:r>
              <a:rPr lang="en-US" sz="3700" dirty="0">
                <a:solidFill>
                  <a:srgbClr val="FFFFFF"/>
                </a:solidFill>
              </a:rPr>
              <a:t>: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Composition Hack On Properties of Isotopic Nuclei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FA9F8-26B9-734A-B831-F3CAC23D8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3" y="4203949"/>
            <a:ext cx="4953878" cy="2067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3DB50-073E-E244-81D4-BDB6EE5C37E2}"/>
              </a:ext>
            </a:extLst>
          </p:cNvPr>
          <p:cNvSpPr txBox="1"/>
          <p:nvPr/>
        </p:nvSpPr>
        <p:spPr>
          <a:xfrm>
            <a:off x="632542" y="6369043"/>
            <a:ext cx="2279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www.chem.libretexts.org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6996C-7054-7444-9FAE-CB0DEBC912AF}"/>
              </a:ext>
            </a:extLst>
          </p:cNvPr>
          <p:cNvSpPr txBox="1"/>
          <p:nvPr/>
        </p:nvSpPr>
        <p:spPr>
          <a:xfrm>
            <a:off x="1581771" y="2944677"/>
            <a:ext cx="244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MW: 12.</a:t>
            </a:r>
            <a:r>
              <a:rPr lang="en-US" u="sng" dirty="0"/>
              <a:t>0107</a:t>
            </a:r>
            <a:r>
              <a:rPr lang="en-US" dirty="0"/>
              <a:t> u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54416A3-7E15-C444-89E5-63A5EE0278F9}"/>
              </a:ext>
            </a:extLst>
          </p:cNvPr>
          <p:cNvSpPr/>
          <p:nvPr/>
        </p:nvSpPr>
        <p:spPr>
          <a:xfrm rot="16200000">
            <a:off x="2589336" y="1468346"/>
            <a:ext cx="645354" cy="45052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28E7D-8250-1641-91EC-439DA907A4C2}"/>
              </a:ext>
            </a:extLst>
          </p:cNvPr>
          <p:cNvSpPr txBox="1"/>
          <p:nvPr/>
        </p:nvSpPr>
        <p:spPr>
          <a:xfrm>
            <a:off x="5616632" y="2722064"/>
            <a:ext cx="338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Compound_set_1, id 1:</a:t>
            </a:r>
          </a:p>
          <a:p>
            <a:r>
              <a:rPr lang="en-US" dirty="0"/>
              <a:t># Heavy Atoms = 30</a:t>
            </a:r>
          </a:p>
          <a:p>
            <a:r>
              <a:rPr lang="en-US" dirty="0"/>
              <a:t>MW = 423.772</a:t>
            </a:r>
          </a:p>
          <a:p>
            <a:endParaRPr lang="en-US" dirty="0"/>
          </a:p>
          <a:p>
            <a:r>
              <a:rPr lang="en-US" dirty="0"/>
              <a:t>Possible compositions: </a:t>
            </a:r>
            <a:r>
              <a:rPr lang="en-US" b="1" dirty="0"/>
              <a:t>10295472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9D98E9-13C6-B245-975D-5D84A858F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658" y="5092985"/>
            <a:ext cx="5971223" cy="9383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1279A-CC6D-1B41-8999-B87030B24EBF}"/>
              </a:ext>
            </a:extLst>
          </p:cNvPr>
          <p:cNvSpPr txBox="1"/>
          <p:nvPr/>
        </p:nvSpPr>
        <p:spPr>
          <a:xfrm>
            <a:off x="5610933" y="4329473"/>
            <a:ext cx="307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NO_count</a:t>
            </a:r>
            <a:r>
              <a:rPr lang="en-US" dirty="0"/>
              <a:t> = 6</a:t>
            </a:r>
          </a:p>
          <a:p>
            <a:r>
              <a:rPr lang="en-US" dirty="0"/>
              <a:t>Heteroatoms = 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9FC57-9533-B846-8A24-737050ABD997}"/>
              </a:ext>
            </a:extLst>
          </p:cNvPr>
          <p:cNvSpPr txBox="1"/>
          <p:nvPr/>
        </p:nvSpPr>
        <p:spPr>
          <a:xfrm>
            <a:off x="5484850" y="6163846"/>
            <a:ext cx="657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Combinatorics increase exponentially, 40 atoms take 2 min on laptop</a:t>
            </a:r>
          </a:p>
        </p:txBody>
      </p:sp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D5540333-E060-B341-936E-654A49CD1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144528" y="3039912"/>
            <a:ext cx="1371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0D57A6-830F-9E4D-A75D-BB395188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16" y="4112985"/>
            <a:ext cx="4447117" cy="16581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46983AB-6F1C-D64C-BF8E-E8ACC461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054225"/>
            <a:ext cx="3966104" cy="27590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AMADEUS</a:t>
            </a:r>
            <a:r>
              <a:rPr lang="en-US" sz="4000" dirty="0">
                <a:solidFill>
                  <a:schemeClr val="bg1"/>
                </a:solidFill>
              </a:rPr>
              <a:t>: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Adjacency Matrix Analysis to </a:t>
            </a:r>
            <a:r>
              <a:rPr lang="en-US" sz="4000" dirty="0" err="1">
                <a:solidFill>
                  <a:schemeClr val="bg1"/>
                </a:solidFill>
              </a:rPr>
              <a:t>DEdUce</a:t>
            </a:r>
            <a:r>
              <a:rPr lang="en-US" sz="4000" dirty="0">
                <a:solidFill>
                  <a:schemeClr val="bg1"/>
                </a:solidFill>
              </a:rPr>
              <a:t>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09F81-478B-FE44-BE65-EC4110D9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334" y="276102"/>
            <a:ext cx="2616727" cy="1586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E1D15-91E9-1F40-B7BF-6F41077F3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9246" y="636587"/>
            <a:ext cx="1336125" cy="10636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D51782-6D23-504F-8EA3-1CB8DE1ADB77}"/>
              </a:ext>
            </a:extLst>
          </p:cNvPr>
          <p:cNvSpPr txBox="1"/>
          <p:nvPr/>
        </p:nvSpPr>
        <p:spPr>
          <a:xfrm>
            <a:off x="6614241" y="6122733"/>
            <a:ext cx="383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combinations to assemble molecule</a:t>
            </a:r>
          </a:p>
          <a:p>
            <a:r>
              <a:rPr lang="en-US" dirty="0"/>
              <a:t>Limited by rings and chiral centers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82381-108C-4946-B45C-1E1CE4E5FE6E}"/>
              </a:ext>
            </a:extLst>
          </p:cNvPr>
          <p:cNvSpPr txBox="1"/>
          <p:nvPr/>
        </p:nvSpPr>
        <p:spPr>
          <a:xfrm>
            <a:off x="8746881" y="89448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D90378-D11A-AC48-BEF8-1CD1E033F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516" y="2132131"/>
            <a:ext cx="4447117" cy="1586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70EE01-2C09-7A44-A055-94ED9E8AF242}"/>
              </a:ext>
            </a:extLst>
          </p:cNvPr>
          <p:cNvSpPr txBox="1"/>
          <p:nvPr/>
        </p:nvSpPr>
        <p:spPr>
          <a:xfrm>
            <a:off x="7179734" y="3400580"/>
            <a:ext cx="2709334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Zeros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B873D-EC56-2D4E-9124-A0169EE57072}"/>
              </a:ext>
            </a:extLst>
          </p:cNvPr>
          <p:cNvSpPr txBox="1"/>
          <p:nvPr/>
        </p:nvSpPr>
        <p:spPr>
          <a:xfrm rot="5400000">
            <a:off x="10138627" y="2668991"/>
            <a:ext cx="796650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Zeros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E0C0E64E-65E2-5847-934A-AE593D54206E}"/>
              </a:ext>
            </a:extLst>
          </p:cNvPr>
          <p:cNvSpPr/>
          <p:nvPr/>
        </p:nvSpPr>
        <p:spPr>
          <a:xfrm>
            <a:off x="7179734" y="5257800"/>
            <a:ext cx="2709334" cy="185738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F3221E62-A98A-8B40-B026-E9805DE5A2F1}"/>
              </a:ext>
            </a:extLst>
          </p:cNvPr>
          <p:cNvSpPr/>
          <p:nvPr/>
        </p:nvSpPr>
        <p:spPr>
          <a:xfrm rot="5400000">
            <a:off x="9652408" y="4713248"/>
            <a:ext cx="836367" cy="278034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A0D06-9E4F-4841-A409-3FFCE3D78D06}"/>
              </a:ext>
            </a:extLst>
          </p:cNvPr>
          <p:cNvSpPr txBox="1"/>
          <p:nvPr/>
        </p:nvSpPr>
        <p:spPr>
          <a:xfrm>
            <a:off x="639763" y="5270449"/>
            <a:ext cx="210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(Inspired by Sudoku)</a:t>
            </a:r>
          </a:p>
        </p:txBody>
      </p:sp>
    </p:spTree>
    <p:extLst>
      <p:ext uri="{BB962C8B-B14F-4D97-AF65-F5344CB8AC3E}">
        <p14:creationId xmlns:p14="http://schemas.microsoft.com/office/powerpoint/2010/main" val="22616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-0.00348 L 0.09349 0.24444 " pathEditMode="relative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1602 0.3296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1CACC8-5519-E348-BB1D-5B944A78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5105399"/>
            <a:ext cx="11244262" cy="155257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3F3F3F"/>
                </a:solidFill>
              </a:rPr>
              <a:t>TCHAIKOVSKY</a:t>
            </a:r>
            <a:r>
              <a:rPr lang="en-US" sz="4000" dirty="0">
                <a:solidFill>
                  <a:srgbClr val="3F3F3F"/>
                </a:solidFill>
              </a:rPr>
              <a:t>:</a:t>
            </a:r>
            <a:br>
              <a:rPr lang="en-US" sz="4000" dirty="0">
                <a:solidFill>
                  <a:srgbClr val="3F3F3F"/>
                </a:solidFill>
              </a:rPr>
            </a:br>
            <a:r>
              <a:rPr lang="en-US" sz="4000" dirty="0">
                <a:solidFill>
                  <a:srgbClr val="3F3F3F"/>
                </a:solidFill>
              </a:rPr>
              <a:t>That Crazy Hacky “AI” Knocking Out Various Structure </a:t>
            </a:r>
            <a:r>
              <a:rPr lang="en-US" sz="4000" dirty="0" err="1">
                <a:solidFill>
                  <a:srgbClr val="3F3F3F"/>
                </a:solidFill>
              </a:rPr>
              <a:t>KeYs</a:t>
            </a:r>
            <a:endParaRPr lang="en-US" sz="4000" dirty="0">
              <a:solidFill>
                <a:srgbClr val="3F3F3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6D26D2-90D1-4644-AFEE-6204373B4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690" y="807718"/>
            <a:ext cx="5384800" cy="3009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7F12A5-4811-BF43-91AA-E57701E99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81" y="382030"/>
            <a:ext cx="3162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26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27D6D-B3D0-C54F-95CB-ABA6D59EC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3843867"/>
            <a:ext cx="6105194" cy="95673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Team Nofinger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6BACC-20CD-C142-AADE-7EA24F46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800600"/>
            <a:ext cx="6105194" cy="14287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Chris, Fred, Guang, Robin, Ryan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PharmaHacks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B76D4-BC30-1A4E-BB2C-150F8522DCE7}"/>
              </a:ext>
            </a:extLst>
          </p:cNvPr>
          <p:cNvSpPr txBox="1"/>
          <p:nvPr/>
        </p:nvSpPr>
        <p:spPr>
          <a:xfrm>
            <a:off x="3928534" y="1845734"/>
            <a:ext cx="6140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C.</a:t>
            </a:r>
          </a:p>
          <a:p>
            <a:r>
              <a:rPr lang="en-US" sz="4000" dirty="0">
                <a:solidFill>
                  <a:srgbClr val="FFFFFF"/>
                </a:solidFill>
              </a:rPr>
              <a:t>A.</a:t>
            </a:r>
          </a:p>
          <a:p>
            <a:r>
              <a:rPr lang="en-US" sz="4000" dirty="0">
                <a:solidFill>
                  <a:srgbClr val="FFFFFF"/>
                </a:solidFill>
              </a:rPr>
              <a:t>T.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3A8FB-A7B5-EA44-AA2F-91F0BF936FEF}"/>
              </a:ext>
            </a:extLst>
          </p:cNvPr>
          <p:cNvSpPr txBox="1"/>
          <p:nvPr/>
        </p:nvSpPr>
        <p:spPr>
          <a:xfrm>
            <a:off x="4331643" y="1845734"/>
            <a:ext cx="28200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HOPIN</a:t>
            </a:r>
          </a:p>
          <a:p>
            <a:r>
              <a:rPr lang="en-US" sz="4000" dirty="0">
                <a:solidFill>
                  <a:srgbClr val="FFFFFF"/>
                </a:solidFill>
              </a:rPr>
              <a:t>MADEUS</a:t>
            </a:r>
          </a:p>
          <a:p>
            <a:r>
              <a:rPr lang="en-US" sz="4000" dirty="0">
                <a:solidFill>
                  <a:srgbClr val="FFFFFF"/>
                </a:solidFill>
              </a:rPr>
              <a:t>CHAIKOVSKY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925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147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Challenge 1 Team Nofinger Inc.</vt:lpstr>
      <vt:lpstr>CHOPIN: Composition Hack On Properties of Isotopic Nuclei</vt:lpstr>
      <vt:lpstr>AMADEUS: Adjacency Matrix Analysis to DEdUce Structure</vt:lpstr>
      <vt:lpstr>TCHAIKOVSKY: That Crazy Hacky “AI” Knocking Out Various Structure KeYs</vt:lpstr>
      <vt:lpstr> Team Nofinger Inc.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1 Team Nofinger Inc.</dc:title>
  <dc:creator>Robin Luo</dc:creator>
  <cp:lastModifiedBy>Robin Luo</cp:lastModifiedBy>
  <cp:revision>9</cp:revision>
  <dcterms:created xsi:type="dcterms:W3CDTF">2019-11-10T17:57:10Z</dcterms:created>
  <dcterms:modified xsi:type="dcterms:W3CDTF">2019-11-10T18:56:56Z</dcterms:modified>
</cp:coreProperties>
</file>