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7" r:id="rId2"/>
    <p:sldId id="278" r:id="rId3"/>
    <p:sldId id="270" r:id="rId4"/>
    <p:sldId id="279" r:id="rId5"/>
    <p:sldId id="271" r:id="rId6"/>
    <p:sldId id="272" r:id="rId7"/>
    <p:sldId id="275" r:id="rId8"/>
    <p:sldId id="276" r:id="rId9"/>
    <p:sldId id="273" r:id="rId10"/>
    <p:sldId id="274" r:id="rId11"/>
    <p:sldId id="262" r:id="rId12"/>
    <p:sldId id="263" r:id="rId13"/>
    <p:sldId id="265" r:id="rId14"/>
    <p:sldId id="266" r:id="rId15"/>
    <p:sldId id="267" r:id="rId16"/>
    <p:sldId id="268"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p:cViewPr varScale="1">
        <p:scale>
          <a:sx n="69" d="100"/>
          <a:sy n="69" d="100"/>
        </p:scale>
        <p:origin x="78" y="3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6C7EE7A-81B5-4D61-81A4-8F112FB3D07D}" type="datetimeFigureOut">
              <a:rPr lang="en-US" smtClean="0"/>
              <a:t>9/17/2023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6BE2890F-D10F-41CA-B042-406E560B58FF}" type="slidenum">
              <a:rPr lang="en-US" smtClean="0"/>
              <a:t>‹#›</a:t>
            </a:fld>
            <a:endParaRPr lang="en-US"/>
          </a:p>
        </p:txBody>
      </p:sp>
    </p:spTree>
    <p:extLst>
      <p:ext uri="{BB962C8B-B14F-4D97-AF65-F5344CB8AC3E}">
        <p14:creationId xmlns:p14="http://schemas.microsoft.com/office/powerpoint/2010/main" val="301225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Assalamualaikum</a:t>
            </a:r>
            <a:r>
              <a:rPr lang="en-US" dirty="0"/>
              <a:t>, Welcome to Our Project proposal presentation</a:t>
            </a:r>
          </a:p>
        </p:txBody>
      </p:sp>
      <p:sp>
        <p:nvSpPr>
          <p:cNvPr id="4" name="Slide Number Placeholder 3"/>
          <p:cNvSpPr>
            <a:spLocks noGrp="1"/>
          </p:cNvSpPr>
          <p:nvPr>
            <p:ph type="sldNum" sz="quarter" idx="5"/>
          </p:nvPr>
        </p:nvSpPr>
        <p:spPr/>
        <p:txBody>
          <a:bodyPr/>
          <a:lstStyle/>
          <a:p>
            <a:fld id="{6BE2890F-D10F-41CA-B042-406E560B58FF}" type="slidenum">
              <a:rPr lang="en-US" smtClean="0"/>
              <a:t>1</a:t>
            </a:fld>
            <a:endParaRPr lang="en-US"/>
          </a:p>
        </p:txBody>
      </p:sp>
    </p:spTree>
    <p:extLst>
      <p:ext uri="{BB962C8B-B14F-4D97-AF65-F5344CB8AC3E}">
        <p14:creationId xmlns:p14="http://schemas.microsoft.com/office/powerpoint/2010/main" val="3877888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Bariul Munshi. Id: 201-15-3314 &amp; my another team member </a:t>
            </a:r>
            <a:r>
              <a:rPr lang="en-US" dirty="0" err="1"/>
              <a:t>Bithi</a:t>
            </a:r>
            <a:endParaRPr lang="en-US" dirty="0"/>
          </a:p>
        </p:txBody>
      </p:sp>
      <p:sp>
        <p:nvSpPr>
          <p:cNvPr id="4" name="Slide Number Placeholder 3"/>
          <p:cNvSpPr>
            <a:spLocks noGrp="1"/>
          </p:cNvSpPr>
          <p:nvPr>
            <p:ph type="sldNum" sz="quarter" idx="5"/>
          </p:nvPr>
        </p:nvSpPr>
        <p:spPr/>
        <p:txBody>
          <a:bodyPr/>
          <a:lstStyle/>
          <a:p>
            <a:fld id="{6BE2890F-D10F-41CA-B042-406E560B58FF}" type="slidenum">
              <a:rPr lang="en-US" smtClean="0"/>
              <a:t>2</a:t>
            </a:fld>
            <a:endParaRPr lang="en-US"/>
          </a:p>
        </p:txBody>
      </p:sp>
    </p:spTree>
    <p:extLst>
      <p:ext uri="{BB962C8B-B14F-4D97-AF65-F5344CB8AC3E}">
        <p14:creationId xmlns:p14="http://schemas.microsoft.com/office/powerpoint/2010/main" val="110328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proposal, we will describe about …</a:t>
            </a:r>
          </a:p>
        </p:txBody>
      </p:sp>
      <p:sp>
        <p:nvSpPr>
          <p:cNvPr id="4" name="Slide Number Placeholder 3"/>
          <p:cNvSpPr>
            <a:spLocks noGrp="1"/>
          </p:cNvSpPr>
          <p:nvPr>
            <p:ph type="sldNum" sz="quarter" idx="5"/>
          </p:nvPr>
        </p:nvSpPr>
        <p:spPr/>
        <p:txBody>
          <a:bodyPr/>
          <a:lstStyle/>
          <a:p>
            <a:fld id="{6BE2890F-D10F-41CA-B042-406E560B58FF}" type="slidenum">
              <a:rPr lang="en-US" smtClean="0"/>
              <a:t>3</a:t>
            </a:fld>
            <a:endParaRPr lang="en-US"/>
          </a:p>
        </p:txBody>
      </p:sp>
    </p:spTree>
    <p:extLst>
      <p:ext uri="{BB962C8B-B14F-4D97-AF65-F5344CB8AC3E}">
        <p14:creationId xmlns:p14="http://schemas.microsoft.com/office/powerpoint/2010/main" val="383060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Title Name is …..</a:t>
            </a:r>
          </a:p>
        </p:txBody>
      </p:sp>
      <p:sp>
        <p:nvSpPr>
          <p:cNvPr id="4" name="Slide Number Placeholder 3"/>
          <p:cNvSpPr>
            <a:spLocks noGrp="1"/>
          </p:cNvSpPr>
          <p:nvPr>
            <p:ph type="sldNum" sz="quarter" idx="5"/>
          </p:nvPr>
        </p:nvSpPr>
        <p:spPr/>
        <p:txBody>
          <a:bodyPr/>
          <a:lstStyle/>
          <a:p>
            <a:fld id="{6BE2890F-D10F-41CA-B042-406E560B58FF}" type="slidenum">
              <a:rPr lang="en-US" smtClean="0"/>
              <a:t>4</a:t>
            </a:fld>
            <a:endParaRPr lang="en-US"/>
          </a:p>
        </p:txBody>
      </p:sp>
    </p:spTree>
    <p:extLst>
      <p:ext uri="{BB962C8B-B14F-4D97-AF65-F5344CB8AC3E}">
        <p14:creationId xmlns:p14="http://schemas.microsoft.com/office/powerpoint/2010/main" val="264964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ryanscomputers.com/" TargetMode="External"/><Relationship Id="rId2" Type="http://schemas.openxmlformats.org/officeDocument/2006/relationships/hyperlink" Target="https://www.startech.com.b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6FF2B-F5E2-4B0E-BC10-796F8027CE61}"/>
              </a:ext>
            </a:extLst>
          </p:cNvPr>
          <p:cNvSpPr txBox="1"/>
          <p:nvPr/>
        </p:nvSpPr>
        <p:spPr>
          <a:xfrm>
            <a:off x="5486400" y="2628900"/>
            <a:ext cx="7620000" cy="1569660"/>
          </a:xfrm>
          <a:prstGeom prst="rect">
            <a:avLst/>
          </a:prstGeom>
          <a:noFill/>
        </p:spPr>
        <p:txBody>
          <a:bodyPr wrap="square" rtlCol="0">
            <a:spAutoFit/>
          </a:bodyPr>
          <a:lstStyle/>
          <a:p>
            <a:r>
              <a:rPr lang="en-US" sz="9600" dirty="0"/>
              <a:t>Big Data &amp; IOT</a:t>
            </a:r>
          </a:p>
        </p:txBody>
      </p:sp>
      <p:sp>
        <p:nvSpPr>
          <p:cNvPr id="4" name="TextBox 3">
            <a:extLst>
              <a:ext uri="{FF2B5EF4-FFF2-40B4-BE49-F238E27FC236}">
                <a16:creationId xmlns:a16="http://schemas.microsoft.com/office/drawing/2014/main" id="{C82F78E1-60BD-43BE-83D2-9957E770D040}"/>
              </a:ext>
            </a:extLst>
          </p:cNvPr>
          <p:cNvSpPr txBox="1"/>
          <p:nvPr/>
        </p:nvSpPr>
        <p:spPr>
          <a:xfrm>
            <a:off x="3852872" y="4457700"/>
            <a:ext cx="10582256" cy="1938992"/>
          </a:xfrm>
          <a:prstGeom prst="rect">
            <a:avLst/>
          </a:prstGeom>
          <a:noFill/>
        </p:spPr>
        <p:txBody>
          <a:bodyPr wrap="none" rtlCol="0">
            <a:spAutoFit/>
          </a:bodyPr>
          <a:lstStyle/>
          <a:p>
            <a:r>
              <a:rPr lang="en-US" sz="6000" dirty="0"/>
              <a:t>Welcome to Our Project Proposal</a:t>
            </a:r>
          </a:p>
          <a:p>
            <a:pPr algn="ctr"/>
            <a:r>
              <a:rPr lang="en-US" sz="6000" dirty="0"/>
              <a:t>presentation</a:t>
            </a:r>
          </a:p>
        </p:txBody>
      </p:sp>
    </p:spTree>
    <p:extLst>
      <p:ext uri="{BB962C8B-B14F-4D97-AF65-F5344CB8AC3E}">
        <p14:creationId xmlns:p14="http://schemas.microsoft.com/office/powerpoint/2010/main" val="103842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969C4-6D57-4E7D-B322-A2B7FD758B86}"/>
              </a:ext>
            </a:extLst>
          </p:cNvPr>
          <p:cNvSpPr txBox="1"/>
          <p:nvPr/>
        </p:nvSpPr>
        <p:spPr>
          <a:xfrm>
            <a:off x="1524000" y="2781300"/>
            <a:ext cx="15621000" cy="4832092"/>
          </a:xfrm>
          <a:prstGeom prst="rect">
            <a:avLst/>
          </a:prstGeom>
          <a:noFill/>
        </p:spPr>
        <p:txBody>
          <a:bodyPr wrap="square" rtlCol="0">
            <a:spAutoFit/>
          </a:bodyPr>
          <a:lstStyle/>
          <a:p>
            <a:pPr algn="just"/>
            <a:r>
              <a:rPr lang="en-US" sz="2800" spc="10" dirty="0">
                <a:latin typeface="Arial"/>
                <a:cs typeface="Arial"/>
              </a:rPr>
              <a:t>Ihsan, A. et al. (2020). The Importance of Information, System and Service Quality of E-commerce Website on Customer Satisfaction and Loyalty in Bangladesh. </a:t>
            </a:r>
            <a:r>
              <a:rPr lang="en-US" sz="2800" dirty="0"/>
              <a:t>Online business is growing in Bangladesh due to the advancements in technology. The study aims to examine the relationship between website quality and customer satisfaction and loyalty in Bangladesh.450 participants were surveyed in Dhaka, the capital city of Bangladesh, and young people were found to participate in online shopping more frequently. Undergraduates and postgraduates were found to be highly involved in online shopping. Information quality, system quality, and service quality of ecommerce websites were found to have a strong and direct relationship with customer satisfaction and loyalty. Satisfaction was found to be closely related to loyalty. The study recommends that online business owners pay close attention to website quality factors to improve customer satisfaction, attract new customers, and promote e-commerce in general.[4]</a:t>
            </a:r>
          </a:p>
        </p:txBody>
      </p:sp>
      <p:sp>
        <p:nvSpPr>
          <p:cNvPr id="3" name="TextBox 2">
            <a:extLst>
              <a:ext uri="{FF2B5EF4-FFF2-40B4-BE49-F238E27FC236}">
                <a16:creationId xmlns:a16="http://schemas.microsoft.com/office/drawing/2014/main" id="{132C22C3-5A27-4F25-8559-687C25BD5B86}"/>
              </a:ext>
            </a:extLst>
          </p:cNvPr>
          <p:cNvSpPr txBox="1"/>
          <p:nvPr/>
        </p:nvSpPr>
        <p:spPr>
          <a:xfrm>
            <a:off x="1524000" y="800100"/>
            <a:ext cx="8839200" cy="1569660"/>
          </a:xfrm>
          <a:prstGeom prst="rect">
            <a:avLst/>
          </a:prstGeom>
          <a:noFill/>
        </p:spPr>
        <p:txBody>
          <a:bodyPr wrap="square" rtlCol="0">
            <a:spAutoFit/>
          </a:bodyPr>
          <a:lstStyle/>
          <a:p>
            <a:r>
              <a:rPr lang="en-US" sz="9600" b="1" dirty="0"/>
              <a:t>Related Studies</a:t>
            </a:r>
          </a:p>
        </p:txBody>
      </p:sp>
    </p:spTree>
    <p:extLst>
      <p:ext uri="{BB962C8B-B14F-4D97-AF65-F5344CB8AC3E}">
        <p14:creationId xmlns:p14="http://schemas.microsoft.com/office/powerpoint/2010/main" val="25870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object 36"/>
          <p:cNvSpPr/>
          <p:nvPr/>
        </p:nvSpPr>
        <p:spPr>
          <a:xfrm>
            <a:off x="0" y="0"/>
            <a:ext cx="18288000" cy="10643524"/>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38" name="object 38"/>
          <p:cNvSpPr/>
          <p:nvPr/>
        </p:nvSpPr>
        <p:spPr>
          <a:xfrm>
            <a:off x="10545518" y="3800222"/>
            <a:ext cx="5802346" cy="3984881"/>
          </a:xfrm>
          <a:custGeom>
            <a:avLst/>
            <a:gdLst/>
            <a:ahLst/>
            <a:cxnLst/>
            <a:rect l="l" t="t" r="r" b="b"/>
            <a:pathLst>
              <a:path w="5802346" h="3984881">
                <a:moveTo>
                  <a:pt x="5281948" y="151500"/>
                </a:moveTo>
                <a:lnTo>
                  <a:pt x="5314092" y="172003"/>
                </a:lnTo>
                <a:lnTo>
                  <a:pt x="5278827" y="188897"/>
                </a:lnTo>
                <a:lnTo>
                  <a:pt x="5263137" y="201052"/>
                </a:lnTo>
                <a:close/>
              </a:path>
              <a:path w="5802346" h="3984881">
                <a:moveTo>
                  <a:pt x="5391309" y="277993"/>
                </a:moveTo>
                <a:lnTo>
                  <a:pt x="5419097" y="282985"/>
                </a:lnTo>
                <a:lnTo>
                  <a:pt x="5415913" y="283675"/>
                </a:lnTo>
                <a:close/>
              </a:path>
              <a:path w="5802346" h="3984881">
                <a:moveTo>
                  <a:pt x="5430671" y="309587"/>
                </a:moveTo>
                <a:lnTo>
                  <a:pt x="5425562" y="288053"/>
                </a:lnTo>
                <a:lnTo>
                  <a:pt x="5498036" y="298168"/>
                </a:lnTo>
                <a:lnTo>
                  <a:pt x="5483516" y="304367"/>
                </a:lnTo>
                <a:lnTo>
                  <a:pt x="5461797" y="331198"/>
                </a:lnTo>
                <a:lnTo>
                  <a:pt x="5453563" y="347959"/>
                </a:lnTo>
                <a:lnTo>
                  <a:pt x="5429790" y="358293"/>
                </a:lnTo>
                <a:close/>
              </a:path>
              <a:path w="5802346" h="3984881">
                <a:moveTo>
                  <a:pt x="1558383" y="413481"/>
                </a:moveTo>
                <a:lnTo>
                  <a:pt x="1529134" y="399545"/>
                </a:lnTo>
                <a:lnTo>
                  <a:pt x="1322680" y="373351"/>
                </a:lnTo>
                <a:lnTo>
                  <a:pt x="1359520" y="309588"/>
                </a:lnTo>
                <a:lnTo>
                  <a:pt x="1421525" y="247385"/>
                </a:lnTo>
                <a:lnTo>
                  <a:pt x="1432554" y="242910"/>
                </a:lnTo>
                <a:lnTo>
                  <a:pt x="1462735" y="231408"/>
                </a:lnTo>
                <a:lnTo>
                  <a:pt x="1699474" y="232442"/>
                </a:lnTo>
                <a:lnTo>
                  <a:pt x="1702470" y="252726"/>
                </a:lnTo>
                <a:lnTo>
                  <a:pt x="1696770" y="302620"/>
                </a:lnTo>
                <a:lnTo>
                  <a:pt x="1660341" y="365687"/>
                </a:lnTo>
                <a:lnTo>
                  <a:pt x="1623718" y="397023"/>
                </a:lnTo>
                <a:lnTo>
                  <a:pt x="1571149" y="425488"/>
                </a:lnTo>
                <a:close/>
              </a:path>
              <a:path w="5802346" h="3984881">
                <a:moveTo>
                  <a:pt x="1814312" y="425488"/>
                </a:moveTo>
                <a:lnTo>
                  <a:pt x="1813736" y="414876"/>
                </a:lnTo>
                <a:lnTo>
                  <a:pt x="1810104" y="390951"/>
                </a:lnTo>
                <a:lnTo>
                  <a:pt x="1800559" y="365579"/>
                </a:lnTo>
                <a:lnTo>
                  <a:pt x="1782243" y="350627"/>
                </a:lnTo>
                <a:lnTo>
                  <a:pt x="1778596" y="332475"/>
                </a:lnTo>
                <a:lnTo>
                  <a:pt x="1765620" y="292372"/>
                </a:lnTo>
                <a:lnTo>
                  <a:pt x="1740263" y="251850"/>
                </a:lnTo>
                <a:lnTo>
                  <a:pt x="1699474" y="232442"/>
                </a:lnTo>
                <a:lnTo>
                  <a:pt x="1462735" y="231408"/>
                </a:lnTo>
                <a:lnTo>
                  <a:pt x="1507710" y="215762"/>
                </a:lnTo>
                <a:lnTo>
                  <a:pt x="1563120" y="198856"/>
                </a:lnTo>
                <a:lnTo>
                  <a:pt x="1687811" y="172800"/>
                </a:lnTo>
                <a:lnTo>
                  <a:pt x="1801941" y="176308"/>
                </a:lnTo>
                <a:lnTo>
                  <a:pt x="1813330" y="179709"/>
                </a:lnTo>
                <a:lnTo>
                  <a:pt x="1839310" y="194199"/>
                </a:lnTo>
                <a:lnTo>
                  <a:pt x="1867601" y="226209"/>
                </a:lnTo>
                <a:lnTo>
                  <a:pt x="1885922" y="282171"/>
                </a:lnTo>
                <a:lnTo>
                  <a:pt x="1886763" y="293438"/>
                </a:lnTo>
                <a:lnTo>
                  <a:pt x="1883588" y="325623"/>
                </a:lnTo>
                <a:lnTo>
                  <a:pt x="1867850" y="376302"/>
                </a:lnTo>
                <a:lnTo>
                  <a:pt x="1831002" y="443051"/>
                </a:lnTo>
                <a:close/>
              </a:path>
              <a:path w="5802346" h="3984881">
                <a:moveTo>
                  <a:pt x="5543864" y="487935"/>
                </a:moveTo>
                <a:lnTo>
                  <a:pt x="5519544" y="475943"/>
                </a:lnTo>
                <a:lnTo>
                  <a:pt x="5512316" y="469978"/>
                </a:lnTo>
                <a:lnTo>
                  <a:pt x="5540031" y="442420"/>
                </a:lnTo>
                <a:lnTo>
                  <a:pt x="5550389" y="406203"/>
                </a:lnTo>
                <a:lnTo>
                  <a:pt x="5551014" y="374679"/>
                </a:lnTo>
                <a:lnTo>
                  <a:pt x="5549528" y="361204"/>
                </a:lnTo>
                <a:lnTo>
                  <a:pt x="5531601" y="322190"/>
                </a:lnTo>
                <a:lnTo>
                  <a:pt x="5514251" y="302643"/>
                </a:lnTo>
                <a:lnTo>
                  <a:pt x="5498036" y="298168"/>
                </a:lnTo>
                <a:lnTo>
                  <a:pt x="5425562" y="288053"/>
                </a:lnTo>
                <a:lnTo>
                  <a:pt x="5419097" y="282985"/>
                </a:lnTo>
                <a:lnTo>
                  <a:pt x="5391309" y="277993"/>
                </a:lnTo>
                <a:lnTo>
                  <a:pt x="5378380" y="263365"/>
                </a:lnTo>
                <a:lnTo>
                  <a:pt x="5373374" y="248327"/>
                </a:lnTo>
                <a:lnTo>
                  <a:pt x="5372540" y="241417"/>
                </a:lnTo>
                <a:lnTo>
                  <a:pt x="5364970" y="201990"/>
                </a:lnTo>
                <a:lnTo>
                  <a:pt x="5351231" y="179725"/>
                </a:lnTo>
                <a:lnTo>
                  <a:pt x="5314092" y="172003"/>
                </a:lnTo>
                <a:lnTo>
                  <a:pt x="5281948" y="151500"/>
                </a:lnTo>
                <a:lnTo>
                  <a:pt x="5321653" y="111963"/>
                </a:lnTo>
                <a:lnTo>
                  <a:pt x="5376755" y="84340"/>
                </a:lnTo>
                <a:lnTo>
                  <a:pt x="5441761" y="70531"/>
                </a:lnTo>
                <a:lnTo>
                  <a:pt x="5511175" y="72438"/>
                </a:lnTo>
                <a:lnTo>
                  <a:pt x="5579500" y="91959"/>
                </a:lnTo>
                <a:lnTo>
                  <a:pt x="5641242" y="130995"/>
                </a:lnTo>
                <a:lnTo>
                  <a:pt x="5690904" y="191446"/>
                </a:lnTo>
                <a:lnTo>
                  <a:pt x="5721555" y="259436"/>
                </a:lnTo>
                <a:lnTo>
                  <a:pt x="5733029" y="319575"/>
                </a:lnTo>
                <a:lnTo>
                  <a:pt x="5729976" y="371489"/>
                </a:lnTo>
                <a:lnTo>
                  <a:pt x="5717048" y="414802"/>
                </a:lnTo>
                <a:lnTo>
                  <a:pt x="5680172" y="474133"/>
                </a:lnTo>
                <a:lnTo>
                  <a:pt x="5659611" y="494575"/>
                </a:lnTo>
                <a:lnTo>
                  <a:pt x="5589234" y="497097"/>
                </a:lnTo>
                <a:close/>
              </a:path>
              <a:path w="5802346" h="3984881">
                <a:moveTo>
                  <a:pt x="3665822" y="604797"/>
                </a:moveTo>
                <a:lnTo>
                  <a:pt x="3648808" y="597333"/>
                </a:lnTo>
                <a:lnTo>
                  <a:pt x="3638329" y="563226"/>
                </a:lnTo>
                <a:lnTo>
                  <a:pt x="3594105" y="544300"/>
                </a:lnTo>
                <a:lnTo>
                  <a:pt x="3563210" y="517766"/>
                </a:lnTo>
                <a:lnTo>
                  <a:pt x="3532242" y="454367"/>
                </a:lnTo>
                <a:lnTo>
                  <a:pt x="3527100" y="398009"/>
                </a:lnTo>
                <a:lnTo>
                  <a:pt x="3529459" y="373672"/>
                </a:lnTo>
                <a:lnTo>
                  <a:pt x="3498629" y="331592"/>
                </a:lnTo>
                <a:lnTo>
                  <a:pt x="3491209" y="300983"/>
                </a:lnTo>
                <a:lnTo>
                  <a:pt x="3499426" y="275961"/>
                </a:lnTo>
                <a:lnTo>
                  <a:pt x="3522957" y="284160"/>
                </a:lnTo>
                <a:lnTo>
                  <a:pt x="3519029" y="208358"/>
                </a:lnTo>
                <a:lnTo>
                  <a:pt x="3526141" y="156162"/>
                </a:lnTo>
                <a:lnTo>
                  <a:pt x="3536282" y="125999"/>
                </a:lnTo>
                <a:lnTo>
                  <a:pt x="3541442" y="116294"/>
                </a:lnTo>
                <a:lnTo>
                  <a:pt x="3645387" y="84942"/>
                </a:lnTo>
                <a:lnTo>
                  <a:pt x="3705808" y="83800"/>
                </a:lnTo>
                <a:lnTo>
                  <a:pt x="3733872" y="95704"/>
                </a:lnTo>
                <a:lnTo>
                  <a:pt x="3740746" y="103486"/>
                </a:lnTo>
                <a:lnTo>
                  <a:pt x="3768101" y="164544"/>
                </a:lnTo>
                <a:lnTo>
                  <a:pt x="3801555" y="215522"/>
                </a:lnTo>
                <a:lnTo>
                  <a:pt x="3829869" y="250471"/>
                </a:lnTo>
                <a:lnTo>
                  <a:pt x="3841805" y="263443"/>
                </a:lnTo>
                <a:lnTo>
                  <a:pt x="3865236" y="243152"/>
                </a:lnTo>
                <a:lnTo>
                  <a:pt x="3884750" y="236171"/>
                </a:lnTo>
                <a:lnTo>
                  <a:pt x="3913003" y="249065"/>
                </a:lnTo>
                <a:lnTo>
                  <a:pt x="3928521" y="275977"/>
                </a:lnTo>
                <a:lnTo>
                  <a:pt x="3933259" y="290758"/>
                </a:lnTo>
                <a:lnTo>
                  <a:pt x="3926846" y="350936"/>
                </a:lnTo>
                <a:lnTo>
                  <a:pt x="3903749" y="389713"/>
                </a:lnTo>
                <a:lnTo>
                  <a:pt x="3878924" y="410488"/>
                </a:lnTo>
                <a:lnTo>
                  <a:pt x="3867325" y="416658"/>
                </a:lnTo>
                <a:lnTo>
                  <a:pt x="3877078" y="508694"/>
                </a:lnTo>
                <a:lnTo>
                  <a:pt x="3829186" y="556018"/>
                </a:lnTo>
                <a:lnTo>
                  <a:pt x="3785451" y="586485"/>
                </a:lnTo>
                <a:lnTo>
                  <a:pt x="3713201" y="609850"/>
                </a:lnTo>
                <a:close/>
              </a:path>
              <a:path w="5802346" h="3984881">
                <a:moveTo>
                  <a:pt x="1369661" y="705136"/>
                </a:moveTo>
                <a:lnTo>
                  <a:pt x="1352069" y="693598"/>
                </a:lnTo>
                <a:lnTo>
                  <a:pt x="1316979" y="652532"/>
                </a:lnTo>
                <a:lnTo>
                  <a:pt x="1290922" y="572259"/>
                </a:lnTo>
                <a:lnTo>
                  <a:pt x="1289572" y="514395"/>
                </a:lnTo>
                <a:lnTo>
                  <a:pt x="1300429" y="443100"/>
                </a:lnTo>
                <a:lnTo>
                  <a:pt x="1304989" y="423060"/>
                </a:lnTo>
                <a:lnTo>
                  <a:pt x="1322680" y="373351"/>
                </a:lnTo>
                <a:lnTo>
                  <a:pt x="1529134" y="399545"/>
                </a:lnTo>
                <a:lnTo>
                  <a:pt x="1512569" y="402207"/>
                </a:lnTo>
                <a:lnTo>
                  <a:pt x="1496973" y="416811"/>
                </a:lnTo>
                <a:lnTo>
                  <a:pt x="1484043" y="447498"/>
                </a:lnTo>
                <a:lnTo>
                  <a:pt x="1475475" y="498408"/>
                </a:lnTo>
                <a:lnTo>
                  <a:pt x="1477443" y="516661"/>
                </a:lnTo>
                <a:lnTo>
                  <a:pt x="1486925" y="555063"/>
                </a:lnTo>
                <a:lnTo>
                  <a:pt x="1509288" y="589298"/>
                </a:lnTo>
                <a:lnTo>
                  <a:pt x="1549899" y="595052"/>
                </a:lnTo>
                <a:lnTo>
                  <a:pt x="1549770" y="602103"/>
                </a:lnTo>
                <a:lnTo>
                  <a:pt x="1547847" y="620208"/>
                </a:lnTo>
                <a:lnTo>
                  <a:pt x="1529407" y="671308"/>
                </a:lnTo>
                <a:lnTo>
                  <a:pt x="1476154" y="711801"/>
                </a:lnTo>
                <a:lnTo>
                  <a:pt x="1430714" y="716648"/>
                </a:lnTo>
                <a:close/>
              </a:path>
              <a:path w="5802346" h="3984881">
                <a:moveTo>
                  <a:pt x="323845" y="1415656"/>
                </a:moveTo>
                <a:lnTo>
                  <a:pt x="322855" y="1302994"/>
                </a:lnTo>
                <a:lnTo>
                  <a:pt x="318758" y="1214576"/>
                </a:lnTo>
                <a:lnTo>
                  <a:pt x="311718" y="1145309"/>
                </a:lnTo>
                <a:lnTo>
                  <a:pt x="301897" y="1090100"/>
                </a:lnTo>
                <a:lnTo>
                  <a:pt x="274565" y="1001483"/>
                </a:lnTo>
                <a:lnTo>
                  <a:pt x="238069" y="907982"/>
                </a:lnTo>
                <a:lnTo>
                  <a:pt x="178008" y="807910"/>
                </a:lnTo>
                <a:lnTo>
                  <a:pt x="98712" y="730134"/>
                </a:lnTo>
                <a:lnTo>
                  <a:pt x="29577" y="679739"/>
                </a:lnTo>
                <a:lnTo>
                  <a:pt x="8006" y="666399"/>
                </a:lnTo>
                <a:lnTo>
                  <a:pt x="0" y="661811"/>
                </a:lnTo>
                <a:lnTo>
                  <a:pt x="105959" y="630566"/>
                </a:lnTo>
                <a:lnTo>
                  <a:pt x="246559" y="714597"/>
                </a:lnTo>
                <a:lnTo>
                  <a:pt x="262618" y="837245"/>
                </a:lnTo>
                <a:lnTo>
                  <a:pt x="335100" y="949308"/>
                </a:lnTo>
                <a:lnTo>
                  <a:pt x="376207" y="1043009"/>
                </a:lnTo>
                <a:lnTo>
                  <a:pt x="394553" y="1107318"/>
                </a:lnTo>
                <a:lnTo>
                  <a:pt x="398754" y="1131205"/>
                </a:lnTo>
                <a:lnTo>
                  <a:pt x="374108" y="1183311"/>
                </a:lnTo>
                <a:lnTo>
                  <a:pt x="401180" y="1317847"/>
                </a:lnTo>
                <a:lnTo>
                  <a:pt x="394418" y="1347193"/>
                </a:lnTo>
                <a:lnTo>
                  <a:pt x="382047" y="1381810"/>
                </a:lnTo>
                <a:lnTo>
                  <a:pt x="370158" y="1410669"/>
                </a:lnTo>
                <a:lnTo>
                  <a:pt x="364842" y="1422739"/>
                </a:lnTo>
                <a:close/>
              </a:path>
              <a:path w="5802346" h="3984881">
                <a:moveTo>
                  <a:pt x="4262943" y="1588083"/>
                </a:moveTo>
                <a:lnTo>
                  <a:pt x="4010012" y="1346714"/>
                </a:lnTo>
                <a:lnTo>
                  <a:pt x="4084873" y="1341281"/>
                </a:lnTo>
                <a:lnTo>
                  <a:pt x="4101416" y="993953"/>
                </a:lnTo>
                <a:lnTo>
                  <a:pt x="4200534" y="1530397"/>
                </a:lnTo>
                <a:lnTo>
                  <a:pt x="4203338" y="1540419"/>
                </a:lnTo>
                <a:lnTo>
                  <a:pt x="4213210" y="1561926"/>
                </a:lnTo>
                <a:lnTo>
                  <a:pt x="4232342" y="1582078"/>
                </a:lnTo>
                <a:lnTo>
                  <a:pt x="4262918" y="1588032"/>
                </a:lnTo>
                <a:lnTo>
                  <a:pt x="4174335" y="1046884"/>
                </a:lnTo>
                <a:lnTo>
                  <a:pt x="4385721" y="874263"/>
                </a:lnTo>
                <a:lnTo>
                  <a:pt x="4388818" y="887305"/>
                </a:lnTo>
                <a:lnTo>
                  <a:pt x="4395734" y="925374"/>
                </a:lnTo>
                <a:lnTo>
                  <a:pt x="4402906" y="986882"/>
                </a:lnTo>
                <a:lnTo>
                  <a:pt x="4406771" y="1070245"/>
                </a:lnTo>
                <a:lnTo>
                  <a:pt x="4403765" y="1173875"/>
                </a:lnTo>
                <a:lnTo>
                  <a:pt x="4390326" y="1296186"/>
                </a:lnTo>
                <a:lnTo>
                  <a:pt x="4362891" y="1435593"/>
                </a:lnTo>
                <a:lnTo>
                  <a:pt x="4317896" y="1590508"/>
                </a:lnTo>
                <a:close/>
              </a:path>
              <a:path w="5802346" h="3984881">
                <a:moveTo>
                  <a:pt x="3040664" y="1580386"/>
                </a:moveTo>
                <a:lnTo>
                  <a:pt x="2993141" y="1529153"/>
                </a:lnTo>
                <a:lnTo>
                  <a:pt x="2946719" y="1499671"/>
                </a:lnTo>
                <a:lnTo>
                  <a:pt x="2925819" y="1490225"/>
                </a:lnTo>
                <a:lnTo>
                  <a:pt x="2960252" y="1457159"/>
                </a:lnTo>
                <a:lnTo>
                  <a:pt x="3016799" y="1424007"/>
                </a:lnTo>
                <a:lnTo>
                  <a:pt x="3069653" y="1398468"/>
                </a:lnTo>
                <a:lnTo>
                  <a:pt x="3093006" y="1388244"/>
                </a:lnTo>
                <a:lnTo>
                  <a:pt x="3234286" y="1389942"/>
                </a:lnTo>
                <a:lnTo>
                  <a:pt x="3293270" y="1382290"/>
                </a:lnTo>
                <a:lnTo>
                  <a:pt x="3324314" y="1357509"/>
                </a:lnTo>
                <a:lnTo>
                  <a:pt x="3336373" y="1331199"/>
                </a:lnTo>
                <a:lnTo>
                  <a:pt x="3338402" y="1318963"/>
                </a:lnTo>
                <a:lnTo>
                  <a:pt x="3338402" y="1001764"/>
                </a:lnTo>
                <a:lnTo>
                  <a:pt x="3380950" y="1028011"/>
                </a:lnTo>
                <a:lnTo>
                  <a:pt x="3367996" y="1121971"/>
                </a:lnTo>
                <a:lnTo>
                  <a:pt x="3368556" y="1204269"/>
                </a:lnTo>
                <a:lnTo>
                  <a:pt x="3395687" y="1332815"/>
                </a:lnTo>
                <a:lnTo>
                  <a:pt x="3433280" y="1411510"/>
                </a:lnTo>
                <a:lnTo>
                  <a:pt x="3452269" y="1438216"/>
                </a:lnTo>
                <a:lnTo>
                  <a:pt x="3508614" y="1442881"/>
                </a:lnTo>
                <a:lnTo>
                  <a:pt x="3561571" y="1460145"/>
                </a:lnTo>
                <a:lnTo>
                  <a:pt x="3600873" y="1478756"/>
                </a:lnTo>
                <a:lnTo>
                  <a:pt x="3616255" y="1487460"/>
                </a:lnTo>
                <a:lnTo>
                  <a:pt x="3747442" y="1412599"/>
                </a:lnTo>
                <a:lnTo>
                  <a:pt x="3762336" y="1654308"/>
                </a:lnTo>
                <a:lnTo>
                  <a:pt x="3064867" y="1655083"/>
                </a:lnTo>
                <a:close/>
              </a:path>
              <a:path w="5802346" h="3984881">
                <a:moveTo>
                  <a:pt x="3982987" y="1651251"/>
                </a:moveTo>
                <a:lnTo>
                  <a:pt x="4010012" y="1346714"/>
                </a:lnTo>
                <a:lnTo>
                  <a:pt x="4262943" y="1588083"/>
                </a:lnTo>
                <a:lnTo>
                  <a:pt x="4266118" y="1597449"/>
                </a:lnTo>
                <a:lnTo>
                  <a:pt x="4277032" y="1618775"/>
                </a:lnTo>
                <a:lnTo>
                  <a:pt x="4297680" y="1641639"/>
                </a:lnTo>
                <a:lnTo>
                  <a:pt x="4330073" y="1655666"/>
                </a:lnTo>
                <a:close/>
              </a:path>
              <a:path w="5802346" h="3984881">
                <a:moveTo>
                  <a:pt x="5343432" y="1783457"/>
                </a:moveTo>
                <a:lnTo>
                  <a:pt x="5346245" y="1705443"/>
                </a:lnTo>
                <a:lnTo>
                  <a:pt x="5508920" y="1707287"/>
                </a:lnTo>
                <a:lnTo>
                  <a:pt x="5481059" y="1729772"/>
                </a:lnTo>
                <a:lnTo>
                  <a:pt x="5464988" y="1764433"/>
                </a:lnTo>
                <a:lnTo>
                  <a:pt x="5457613" y="1796246"/>
                </a:lnTo>
                <a:lnTo>
                  <a:pt x="5455842" y="1810190"/>
                </a:lnTo>
                <a:close/>
              </a:path>
              <a:path w="5802346" h="3984881">
                <a:moveTo>
                  <a:pt x="319916" y="1907465"/>
                </a:moveTo>
                <a:lnTo>
                  <a:pt x="319916" y="1729168"/>
                </a:lnTo>
                <a:lnTo>
                  <a:pt x="366491" y="1724753"/>
                </a:lnTo>
                <a:lnTo>
                  <a:pt x="375923" y="1795454"/>
                </a:lnTo>
                <a:lnTo>
                  <a:pt x="395443" y="1862775"/>
                </a:lnTo>
                <a:lnTo>
                  <a:pt x="414727" y="1913131"/>
                </a:lnTo>
                <a:lnTo>
                  <a:pt x="423449" y="1932936"/>
                </a:lnTo>
                <a:close/>
              </a:path>
              <a:path w="5802346" h="3984881">
                <a:moveTo>
                  <a:pt x="1951953" y="2775663"/>
                </a:moveTo>
                <a:lnTo>
                  <a:pt x="1815914" y="2174207"/>
                </a:lnTo>
                <a:lnTo>
                  <a:pt x="1909356" y="2174207"/>
                </a:lnTo>
                <a:lnTo>
                  <a:pt x="2041466" y="2782649"/>
                </a:lnTo>
                <a:close/>
              </a:path>
              <a:path w="5802346" h="3984881">
                <a:moveTo>
                  <a:pt x="2850338" y="3469358"/>
                </a:moveTo>
                <a:lnTo>
                  <a:pt x="2779002" y="3445769"/>
                </a:lnTo>
                <a:lnTo>
                  <a:pt x="2746263" y="3412609"/>
                </a:lnTo>
                <a:lnTo>
                  <a:pt x="2738400" y="3395797"/>
                </a:lnTo>
                <a:lnTo>
                  <a:pt x="2699353" y="3390849"/>
                </a:lnTo>
                <a:lnTo>
                  <a:pt x="2672909" y="3368658"/>
                </a:lnTo>
                <a:lnTo>
                  <a:pt x="2657900" y="3344293"/>
                </a:lnTo>
                <a:lnTo>
                  <a:pt x="2653157" y="3332823"/>
                </a:lnTo>
                <a:lnTo>
                  <a:pt x="2850328" y="3268297"/>
                </a:lnTo>
                <a:lnTo>
                  <a:pt x="2903446" y="3242143"/>
                </a:lnTo>
                <a:lnTo>
                  <a:pt x="2935491" y="3216299"/>
                </a:lnTo>
                <a:lnTo>
                  <a:pt x="2951226" y="3196550"/>
                </a:lnTo>
                <a:lnTo>
                  <a:pt x="2955413" y="3188682"/>
                </a:lnTo>
                <a:lnTo>
                  <a:pt x="2932393" y="3141065"/>
                </a:lnTo>
                <a:lnTo>
                  <a:pt x="2899804" y="3082357"/>
                </a:lnTo>
                <a:lnTo>
                  <a:pt x="2821503" y="2953172"/>
                </a:lnTo>
                <a:lnTo>
                  <a:pt x="2783581" y="2893445"/>
                </a:lnTo>
                <a:lnTo>
                  <a:pt x="2751671" y="2844127"/>
                </a:lnTo>
                <a:lnTo>
                  <a:pt x="2729669" y="2810595"/>
                </a:lnTo>
                <a:lnTo>
                  <a:pt x="2721468" y="2798223"/>
                </a:lnTo>
                <a:lnTo>
                  <a:pt x="2837907" y="2797155"/>
                </a:lnTo>
                <a:lnTo>
                  <a:pt x="2840527" y="2839365"/>
                </a:lnTo>
                <a:lnTo>
                  <a:pt x="3390847" y="2839365"/>
                </a:lnTo>
                <a:lnTo>
                  <a:pt x="3387632" y="2917125"/>
                </a:lnTo>
                <a:lnTo>
                  <a:pt x="3375498" y="3011991"/>
                </a:lnTo>
                <a:lnTo>
                  <a:pt x="3362390" y="3092203"/>
                </a:lnTo>
                <a:lnTo>
                  <a:pt x="3357954" y="3116888"/>
                </a:lnTo>
                <a:lnTo>
                  <a:pt x="3356255" y="3125999"/>
                </a:lnTo>
                <a:lnTo>
                  <a:pt x="3345559" y="3197632"/>
                </a:lnTo>
                <a:lnTo>
                  <a:pt x="3336078" y="3270789"/>
                </a:lnTo>
                <a:lnTo>
                  <a:pt x="3329299" y="3327709"/>
                </a:lnTo>
                <a:lnTo>
                  <a:pt x="3326708" y="3350629"/>
                </a:lnTo>
                <a:lnTo>
                  <a:pt x="3303250" y="3356125"/>
                </a:lnTo>
                <a:lnTo>
                  <a:pt x="3259397" y="3368652"/>
                </a:lnTo>
                <a:lnTo>
                  <a:pt x="3139507" y="3405228"/>
                </a:lnTo>
                <a:lnTo>
                  <a:pt x="3077970" y="3424490"/>
                </a:lnTo>
                <a:lnTo>
                  <a:pt x="3025039" y="3441212"/>
                </a:lnTo>
                <a:lnTo>
                  <a:pt x="2987964" y="3453000"/>
                </a:lnTo>
                <a:lnTo>
                  <a:pt x="2973995" y="3457461"/>
                </a:lnTo>
                <a:lnTo>
                  <a:pt x="2904769" y="3469465"/>
                </a:lnTo>
                <a:close/>
              </a:path>
              <a:path w="5802346" h="3984881">
                <a:moveTo>
                  <a:pt x="1166863" y="3541249"/>
                </a:moveTo>
                <a:lnTo>
                  <a:pt x="1183602" y="3266987"/>
                </a:lnTo>
                <a:lnTo>
                  <a:pt x="1259890" y="3292053"/>
                </a:lnTo>
                <a:lnTo>
                  <a:pt x="1336192" y="3308031"/>
                </a:lnTo>
                <a:lnTo>
                  <a:pt x="1394892" y="3316478"/>
                </a:lnTo>
                <a:lnTo>
                  <a:pt x="1418372" y="3318947"/>
                </a:lnTo>
                <a:lnTo>
                  <a:pt x="1418372" y="3542995"/>
                </a:lnTo>
                <a:close/>
              </a:path>
              <a:path w="5802346" h="3984881">
                <a:moveTo>
                  <a:pt x="1937204" y="3540181"/>
                </a:moveTo>
                <a:lnTo>
                  <a:pt x="1951079" y="3239672"/>
                </a:lnTo>
                <a:lnTo>
                  <a:pt x="2026395" y="3199312"/>
                </a:lnTo>
                <a:lnTo>
                  <a:pt x="2047585" y="3182860"/>
                </a:lnTo>
                <a:lnTo>
                  <a:pt x="2055099" y="3176164"/>
                </a:lnTo>
                <a:lnTo>
                  <a:pt x="2426733" y="3178396"/>
                </a:lnTo>
                <a:lnTo>
                  <a:pt x="2433331" y="3037117"/>
                </a:lnTo>
                <a:lnTo>
                  <a:pt x="2169160" y="3034885"/>
                </a:lnTo>
                <a:lnTo>
                  <a:pt x="2098471" y="2639963"/>
                </a:lnTo>
                <a:lnTo>
                  <a:pt x="1983440" y="2116958"/>
                </a:lnTo>
                <a:lnTo>
                  <a:pt x="2192513" y="2156571"/>
                </a:lnTo>
                <a:lnTo>
                  <a:pt x="2374141" y="2222196"/>
                </a:lnTo>
                <a:lnTo>
                  <a:pt x="2446513" y="2255341"/>
                </a:lnTo>
                <a:lnTo>
                  <a:pt x="2502244" y="2283682"/>
                </a:lnTo>
                <a:lnTo>
                  <a:pt x="2538073" y="2303450"/>
                </a:lnTo>
                <a:lnTo>
                  <a:pt x="2550740" y="2310878"/>
                </a:lnTo>
                <a:lnTo>
                  <a:pt x="2555689" y="2436437"/>
                </a:lnTo>
                <a:lnTo>
                  <a:pt x="2559279" y="3008249"/>
                </a:lnTo>
                <a:lnTo>
                  <a:pt x="2557650" y="3068031"/>
                </a:lnTo>
                <a:lnTo>
                  <a:pt x="2554383" y="3146042"/>
                </a:lnTo>
                <a:lnTo>
                  <a:pt x="2545221" y="3324447"/>
                </a:lnTo>
                <a:lnTo>
                  <a:pt x="2540470" y="3408692"/>
                </a:lnTo>
                <a:lnTo>
                  <a:pt x="2536368" y="3478865"/>
                </a:lnTo>
                <a:lnTo>
                  <a:pt x="2533487" y="3526890"/>
                </a:lnTo>
                <a:lnTo>
                  <a:pt x="2532400" y="3544693"/>
                </a:lnTo>
                <a:close/>
              </a:path>
              <a:path w="5802346" h="3984881">
                <a:moveTo>
                  <a:pt x="1572653" y="3544548"/>
                </a:moveTo>
                <a:lnTo>
                  <a:pt x="1569694" y="3326370"/>
                </a:lnTo>
                <a:lnTo>
                  <a:pt x="1771860" y="3295174"/>
                </a:lnTo>
                <a:lnTo>
                  <a:pt x="1760605" y="3545664"/>
                </a:lnTo>
                <a:close/>
              </a:path>
              <a:path w="5802346" h="3984881">
                <a:moveTo>
                  <a:pt x="4558683" y="3864852"/>
                </a:moveTo>
                <a:lnTo>
                  <a:pt x="4561373" y="3857320"/>
                </a:lnTo>
                <a:lnTo>
                  <a:pt x="4568184" y="3836825"/>
                </a:lnTo>
                <a:lnTo>
                  <a:pt x="4569678" y="3831371"/>
                </a:lnTo>
                <a:lnTo>
                  <a:pt x="3760374" y="3828000"/>
                </a:lnTo>
                <a:lnTo>
                  <a:pt x="3748267" y="3750062"/>
                </a:lnTo>
                <a:lnTo>
                  <a:pt x="4588246" y="3758793"/>
                </a:lnTo>
                <a:lnTo>
                  <a:pt x="4575192" y="3811254"/>
                </a:lnTo>
                <a:lnTo>
                  <a:pt x="4586622" y="3769549"/>
                </a:lnTo>
                <a:lnTo>
                  <a:pt x="4588246" y="3758793"/>
                </a:lnTo>
                <a:lnTo>
                  <a:pt x="3748267" y="3750062"/>
                </a:lnTo>
                <a:lnTo>
                  <a:pt x="3750005" y="3739178"/>
                </a:lnTo>
                <a:lnTo>
                  <a:pt x="3761076" y="3714912"/>
                </a:lnTo>
                <a:lnTo>
                  <a:pt x="3790267" y="3689846"/>
                </a:lnTo>
                <a:lnTo>
                  <a:pt x="3846366" y="3676560"/>
                </a:lnTo>
                <a:lnTo>
                  <a:pt x="3853770" y="3674649"/>
                </a:lnTo>
                <a:lnTo>
                  <a:pt x="3874167" y="3669174"/>
                </a:lnTo>
                <a:lnTo>
                  <a:pt x="3943053" y="3649088"/>
                </a:lnTo>
                <a:lnTo>
                  <a:pt x="4031252" y="3619415"/>
                </a:lnTo>
                <a:lnTo>
                  <a:pt x="4116990" y="3583264"/>
                </a:lnTo>
                <a:lnTo>
                  <a:pt x="4125036" y="3579206"/>
                </a:lnTo>
                <a:lnTo>
                  <a:pt x="4146443" y="3569208"/>
                </a:lnTo>
                <a:lnTo>
                  <a:pt x="4212955" y="3544432"/>
                </a:lnTo>
                <a:lnTo>
                  <a:pt x="4283761" y="3535021"/>
                </a:lnTo>
                <a:lnTo>
                  <a:pt x="4310535" y="3544228"/>
                </a:lnTo>
                <a:lnTo>
                  <a:pt x="4326095" y="3567059"/>
                </a:lnTo>
                <a:lnTo>
                  <a:pt x="4331388" y="3576314"/>
                </a:lnTo>
                <a:lnTo>
                  <a:pt x="4343699" y="3603586"/>
                </a:lnTo>
                <a:lnTo>
                  <a:pt x="4357675" y="3648132"/>
                </a:lnTo>
                <a:lnTo>
                  <a:pt x="4367964" y="3709212"/>
                </a:lnTo>
                <a:lnTo>
                  <a:pt x="4385128" y="3687772"/>
                </a:lnTo>
                <a:lnTo>
                  <a:pt x="4429664" y="3640919"/>
                </a:lnTo>
                <a:lnTo>
                  <a:pt x="4598218" y="3682902"/>
                </a:lnTo>
                <a:lnTo>
                  <a:pt x="4594913" y="3714640"/>
                </a:lnTo>
                <a:lnTo>
                  <a:pt x="4598901" y="3688236"/>
                </a:lnTo>
                <a:lnTo>
                  <a:pt x="4598218" y="3682902"/>
                </a:lnTo>
                <a:lnTo>
                  <a:pt x="4429664" y="3640919"/>
                </a:lnTo>
                <a:lnTo>
                  <a:pt x="4491139" y="3594858"/>
                </a:lnTo>
                <a:lnTo>
                  <a:pt x="4504011" y="3591248"/>
                </a:lnTo>
                <a:lnTo>
                  <a:pt x="4494009" y="3558812"/>
                </a:lnTo>
                <a:lnTo>
                  <a:pt x="4803154" y="3558812"/>
                </a:lnTo>
                <a:lnTo>
                  <a:pt x="4548786" y="3574522"/>
                </a:lnTo>
                <a:lnTo>
                  <a:pt x="4510255" y="3589496"/>
                </a:lnTo>
                <a:lnTo>
                  <a:pt x="4554582" y="3577064"/>
                </a:lnTo>
                <a:lnTo>
                  <a:pt x="4567611" y="3582778"/>
                </a:lnTo>
                <a:lnTo>
                  <a:pt x="4573313" y="3587468"/>
                </a:lnTo>
                <a:lnTo>
                  <a:pt x="4585115" y="3606038"/>
                </a:lnTo>
                <a:lnTo>
                  <a:pt x="4590610" y="3623448"/>
                </a:lnTo>
                <a:lnTo>
                  <a:pt x="4589926" y="3618098"/>
                </a:lnTo>
                <a:lnTo>
                  <a:pt x="4586929" y="3606854"/>
                </a:lnTo>
                <a:lnTo>
                  <a:pt x="4574789" y="3585926"/>
                </a:lnTo>
                <a:lnTo>
                  <a:pt x="4567611" y="3582778"/>
                </a:lnTo>
                <a:lnTo>
                  <a:pt x="4554582" y="3577064"/>
                </a:lnTo>
                <a:lnTo>
                  <a:pt x="4548786" y="3574522"/>
                </a:lnTo>
                <a:lnTo>
                  <a:pt x="4803154" y="3558812"/>
                </a:lnTo>
                <a:lnTo>
                  <a:pt x="4807166" y="3578909"/>
                </a:lnTo>
                <a:lnTo>
                  <a:pt x="4809159" y="3638117"/>
                </a:lnTo>
                <a:lnTo>
                  <a:pt x="4794068" y="3734923"/>
                </a:lnTo>
                <a:lnTo>
                  <a:pt x="4746828" y="3867811"/>
                </a:lnTo>
                <a:close/>
              </a:path>
              <a:path w="5802346" h="3984881">
                <a:moveTo>
                  <a:pt x="3823282" y="3923800"/>
                </a:moveTo>
                <a:lnTo>
                  <a:pt x="3791405" y="3886739"/>
                </a:lnTo>
                <a:lnTo>
                  <a:pt x="3760374" y="3828000"/>
                </a:lnTo>
                <a:lnTo>
                  <a:pt x="4569678" y="3831371"/>
                </a:lnTo>
                <a:lnTo>
                  <a:pt x="4532726" y="3932241"/>
                </a:lnTo>
                <a:lnTo>
                  <a:pt x="3837925" y="3936705"/>
                </a:lnTo>
                <a:close/>
              </a:path>
              <a:path w="5802346" h="3984881">
                <a:moveTo>
                  <a:pt x="575547" y="3982698"/>
                </a:moveTo>
                <a:lnTo>
                  <a:pt x="580108" y="2201813"/>
                </a:lnTo>
                <a:lnTo>
                  <a:pt x="672338" y="2660000"/>
                </a:lnTo>
                <a:lnTo>
                  <a:pt x="672338" y="3982698"/>
                </a:lnTo>
                <a:close/>
              </a:path>
              <a:path w="5802346" h="3984881">
                <a:moveTo>
                  <a:pt x="5023177" y="3984881"/>
                </a:moveTo>
                <a:lnTo>
                  <a:pt x="5023177" y="1796848"/>
                </a:lnTo>
                <a:lnTo>
                  <a:pt x="5119966" y="1801117"/>
                </a:lnTo>
                <a:lnTo>
                  <a:pt x="5119966" y="3984881"/>
                </a:lnTo>
                <a:close/>
              </a:path>
            </a:pathLst>
          </a:custGeom>
          <a:solidFill>
            <a:srgbClr val="AF4135"/>
          </a:solidFill>
        </p:spPr>
        <p:txBody>
          <a:bodyPr wrap="square" lIns="0" tIns="0" rIns="0" bIns="0" rtlCol="0">
            <a:noAutofit/>
          </a:bodyPr>
          <a:lstStyle/>
          <a:p>
            <a:endParaRPr/>
          </a:p>
        </p:txBody>
      </p:sp>
      <p:sp>
        <p:nvSpPr>
          <p:cNvPr id="39" name="object 39"/>
          <p:cNvSpPr/>
          <p:nvPr/>
        </p:nvSpPr>
        <p:spPr>
          <a:xfrm>
            <a:off x="9935717" y="3915352"/>
            <a:ext cx="6917443" cy="3921130"/>
          </a:xfrm>
          <a:custGeom>
            <a:avLst/>
            <a:gdLst/>
            <a:ahLst/>
            <a:cxnLst/>
            <a:rect l="l" t="t" r="r" b="b"/>
            <a:pathLst>
              <a:path w="6917443" h="3921130">
                <a:moveTo>
                  <a:pt x="2124907" y="478624"/>
                </a:moveTo>
                <a:lnTo>
                  <a:pt x="2159700" y="479922"/>
                </a:lnTo>
                <a:lnTo>
                  <a:pt x="2148942" y="482807"/>
                </a:lnTo>
                <a:close/>
              </a:path>
              <a:path w="6917443" h="3921130">
                <a:moveTo>
                  <a:pt x="5884327" y="510145"/>
                </a:moveTo>
                <a:lnTo>
                  <a:pt x="6017175" y="526401"/>
                </a:lnTo>
                <a:lnTo>
                  <a:pt x="5949655" y="542593"/>
                </a:lnTo>
                <a:lnTo>
                  <a:pt x="5924295" y="544890"/>
                </a:lnTo>
                <a:lnTo>
                  <a:pt x="5914226" y="545322"/>
                </a:lnTo>
                <a:close/>
              </a:path>
              <a:path w="6917443" h="3921130">
                <a:moveTo>
                  <a:pt x="6017175" y="526401"/>
                </a:moveTo>
                <a:lnTo>
                  <a:pt x="5884327" y="510145"/>
                </a:lnTo>
                <a:lnTo>
                  <a:pt x="5866468" y="456974"/>
                </a:lnTo>
                <a:lnTo>
                  <a:pt x="5857824" y="408461"/>
                </a:lnTo>
                <a:lnTo>
                  <a:pt x="5855570" y="387256"/>
                </a:lnTo>
                <a:lnTo>
                  <a:pt x="5818159" y="371376"/>
                </a:lnTo>
                <a:lnTo>
                  <a:pt x="5796404" y="355691"/>
                </a:lnTo>
                <a:lnTo>
                  <a:pt x="5783813" y="338934"/>
                </a:lnTo>
                <a:lnTo>
                  <a:pt x="5789607" y="317601"/>
                </a:lnTo>
                <a:lnTo>
                  <a:pt x="5816260" y="290818"/>
                </a:lnTo>
                <a:lnTo>
                  <a:pt x="5845587" y="267911"/>
                </a:lnTo>
                <a:lnTo>
                  <a:pt x="5859403" y="258203"/>
                </a:lnTo>
                <a:lnTo>
                  <a:pt x="5872890" y="232829"/>
                </a:lnTo>
                <a:lnTo>
                  <a:pt x="5866156" y="163768"/>
                </a:lnTo>
                <a:lnTo>
                  <a:pt x="5866904" y="118410"/>
                </a:lnTo>
                <a:lnTo>
                  <a:pt x="5870645" y="93546"/>
                </a:lnTo>
                <a:lnTo>
                  <a:pt x="5872890" y="85970"/>
                </a:lnTo>
                <a:lnTo>
                  <a:pt x="5906881" y="62853"/>
                </a:lnTo>
                <a:lnTo>
                  <a:pt x="5933046" y="55395"/>
                </a:lnTo>
                <a:lnTo>
                  <a:pt x="5965955" y="71950"/>
                </a:lnTo>
                <a:lnTo>
                  <a:pt x="5979744" y="104624"/>
                </a:lnTo>
                <a:lnTo>
                  <a:pt x="5982535" y="122406"/>
                </a:lnTo>
                <a:lnTo>
                  <a:pt x="5987737" y="153446"/>
                </a:lnTo>
                <a:lnTo>
                  <a:pt x="5998898" y="166956"/>
                </a:lnTo>
                <a:lnTo>
                  <a:pt x="6015042" y="169370"/>
                </a:lnTo>
                <a:lnTo>
                  <a:pt x="6032659" y="177983"/>
                </a:lnTo>
                <a:lnTo>
                  <a:pt x="6037831" y="199959"/>
                </a:lnTo>
                <a:lnTo>
                  <a:pt x="6036545" y="222518"/>
                </a:lnTo>
                <a:lnTo>
                  <a:pt x="6034786" y="232877"/>
                </a:lnTo>
                <a:lnTo>
                  <a:pt x="6039817" y="244479"/>
                </a:lnTo>
                <a:lnTo>
                  <a:pt x="6049560" y="245310"/>
                </a:lnTo>
                <a:lnTo>
                  <a:pt x="6063315" y="238748"/>
                </a:lnTo>
                <a:lnTo>
                  <a:pt x="6081887" y="196933"/>
                </a:lnTo>
                <a:lnTo>
                  <a:pt x="6110848" y="183209"/>
                </a:lnTo>
                <a:lnTo>
                  <a:pt x="6139754" y="198795"/>
                </a:lnTo>
                <a:lnTo>
                  <a:pt x="6158163" y="244910"/>
                </a:lnTo>
                <a:lnTo>
                  <a:pt x="6157801" y="296683"/>
                </a:lnTo>
                <a:lnTo>
                  <a:pt x="6144421" y="330262"/>
                </a:lnTo>
                <a:lnTo>
                  <a:pt x="6128621" y="348395"/>
                </a:lnTo>
                <a:lnTo>
                  <a:pt x="6121000" y="353829"/>
                </a:lnTo>
                <a:lnTo>
                  <a:pt x="6154375" y="370509"/>
                </a:lnTo>
                <a:lnTo>
                  <a:pt x="6204242" y="377924"/>
                </a:lnTo>
                <a:lnTo>
                  <a:pt x="6249579" y="379708"/>
                </a:lnTo>
                <a:lnTo>
                  <a:pt x="6269363" y="379494"/>
                </a:lnTo>
                <a:lnTo>
                  <a:pt x="6291437" y="444894"/>
                </a:lnTo>
                <a:lnTo>
                  <a:pt x="6033282" y="573753"/>
                </a:lnTo>
                <a:close/>
              </a:path>
              <a:path w="6917443" h="3921130">
                <a:moveTo>
                  <a:pt x="2301803" y="637864"/>
                </a:moveTo>
                <a:lnTo>
                  <a:pt x="2252172" y="619989"/>
                </a:lnTo>
                <a:lnTo>
                  <a:pt x="2024922" y="606598"/>
                </a:lnTo>
                <a:lnTo>
                  <a:pt x="2046650" y="604831"/>
                </a:lnTo>
                <a:lnTo>
                  <a:pt x="2094094" y="591328"/>
                </a:lnTo>
                <a:lnTo>
                  <a:pt x="2140647" y="553792"/>
                </a:lnTo>
                <a:lnTo>
                  <a:pt x="2159700" y="479922"/>
                </a:lnTo>
                <a:lnTo>
                  <a:pt x="2124907" y="478624"/>
                </a:lnTo>
                <a:lnTo>
                  <a:pt x="2099954" y="448115"/>
                </a:lnTo>
                <a:lnTo>
                  <a:pt x="2090995" y="416970"/>
                </a:lnTo>
                <a:lnTo>
                  <a:pt x="2086441" y="372022"/>
                </a:lnTo>
                <a:lnTo>
                  <a:pt x="2088455" y="351014"/>
                </a:lnTo>
                <a:lnTo>
                  <a:pt x="2099825" y="310679"/>
                </a:lnTo>
                <a:lnTo>
                  <a:pt x="2128542" y="285054"/>
                </a:lnTo>
                <a:lnTo>
                  <a:pt x="2151903" y="288394"/>
                </a:lnTo>
                <a:lnTo>
                  <a:pt x="2182599" y="308175"/>
                </a:lnTo>
                <a:lnTo>
                  <a:pt x="2189126" y="305927"/>
                </a:lnTo>
                <a:lnTo>
                  <a:pt x="2206133" y="298704"/>
                </a:lnTo>
                <a:lnTo>
                  <a:pt x="2256144" y="266463"/>
                </a:lnTo>
                <a:lnTo>
                  <a:pt x="2301743" y="205713"/>
                </a:lnTo>
                <a:lnTo>
                  <a:pt x="2313235" y="162853"/>
                </a:lnTo>
                <a:lnTo>
                  <a:pt x="2312041" y="110713"/>
                </a:lnTo>
                <a:lnTo>
                  <a:pt x="2325325" y="118444"/>
                </a:lnTo>
                <a:lnTo>
                  <a:pt x="2354128" y="141958"/>
                </a:lnTo>
                <a:lnTo>
                  <a:pt x="2381876" y="181737"/>
                </a:lnTo>
                <a:lnTo>
                  <a:pt x="2391996" y="238263"/>
                </a:lnTo>
                <a:lnTo>
                  <a:pt x="2385991" y="238397"/>
                </a:lnTo>
                <a:lnTo>
                  <a:pt x="2373723" y="245449"/>
                </a:lnTo>
                <a:lnTo>
                  <a:pt x="2363811" y="269394"/>
                </a:lnTo>
                <a:lnTo>
                  <a:pt x="2364875" y="320207"/>
                </a:lnTo>
                <a:lnTo>
                  <a:pt x="2370978" y="337274"/>
                </a:lnTo>
                <a:lnTo>
                  <a:pt x="2386083" y="364902"/>
                </a:lnTo>
                <a:lnTo>
                  <a:pt x="2395508" y="371627"/>
                </a:lnTo>
                <a:lnTo>
                  <a:pt x="2405381" y="367733"/>
                </a:lnTo>
                <a:lnTo>
                  <a:pt x="2415100" y="348799"/>
                </a:lnTo>
                <a:lnTo>
                  <a:pt x="2424065" y="310407"/>
                </a:lnTo>
                <a:lnTo>
                  <a:pt x="2501302" y="377602"/>
                </a:lnTo>
                <a:lnTo>
                  <a:pt x="2512089" y="389569"/>
                </a:lnTo>
                <a:lnTo>
                  <a:pt x="2525778" y="416536"/>
                </a:lnTo>
                <a:lnTo>
                  <a:pt x="2514360" y="445105"/>
                </a:lnTo>
                <a:lnTo>
                  <a:pt x="2490483" y="455802"/>
                </a:lnTo>
                <a:lnTo>
                  <a:pt x="2449827" y="461875"/>
                </a:lnTo>
                <a:lnTo>
                  <a:pt x="2450210" y="468907"/>
                </a:lnTo>
                <a:lnTo>
                  <a:pt x="2450441" y="487550"/>
                </a:lnTo>
                <a:lnTo>
                  <a:pt x="2444946" y="544941"/>
                </a:lnTo>
                <a:lnTo>
                  <a:pt x="2422340" y="604597"/>
                </a:lnTo>
                <a:lnTo>
                  <a:pt x="2371619" y="637067"/>
                </a:lnTo>
                <a:lnTo>
                  <a:pt x="2363278" y="639467"/>
                </a:lnTo>
                <a:lnTo>
                  <a:pt x="2339422" y="642045"/>
                </a:lnTo>
                <a:close/>
              </a:path>
              <a:path w="6917443" h="3921130">
                <a:moveTo>
                  <a:pt x="2024922" y="606598"/>
                </a:moveTo>
                <a:lnTo>
                  <a:pt x="2252172" y="619989"/>
                </a:lnTo>
                <a:lnTo>
                  <a:pt x="2084276" y="654495"/>
                </a:lnTo>
                <a:lnTo>
                  <a:pt x="2003914" y="664381"/>
                </a:lnTo>
                <a:close/>
              </a:path>
              <a:path w="6917443" h="3921130">
                <a:moveTo>
                  <a:pt x="2213143" y="661086"/>
                </a:moveTo>
                <a:lnTo>
                  <a:pt x="2158566" y="655594"/>
                </a:lnTo>
                <a:lnTo>
                  <a:pt x="2084276" y="654495"/>
                </a:lnTo>
                <a:lnTo>
                  <a:pt x="2252172" y="619989"/>
                </a:lnTo>
                <a:lnTo>
                  <a:pt x="2234367" y="664381"/>
                </a:lnTo>
                <a:close/>
              </a:path>
              <a:path w="6917443" h="3921130">
                <a:moveTo>
                  <a:pt x="4727907" y="593499"/>
                </a:moveTo>
                <a:lnTo>
                  <a:pt x="4219700" y="509275"/>
                </a:lnTo>
                <a:lnTo>
                  <a:pt x="4243795" y="499584"/>
                </a:lnTo>
                <a:lnTo>
                  <a:pt x="4253522" y="489571"/>
                </a:lnTo>
                <a:lnTo>
                  <a:pt x="4254049" y="478564"/>
                </a:lnTo>
                <a:lnTo>
                  <a:pt x="4294979" y="494705"/>
                </a:lnTo>
                <a:lnTo>
                  <a:pt x="4335875" y="494367"/>
                </a:lnTo>
                <a:lnTo>
                  <a:pt x="4410878" y="461917"/>
                </a:lnTo>
                <a:lnTo>
                  <a:pt x="4465686" y="416540"/>
                </a:lnTo>
                <a:lnTo>
                  <a:pt x="4481338" y="400044"/>
                </a:lnTo>
                <a:lnTo>
                  <a:pt x="4486927" y="393564"/>
                </a:lnTo>
                <a:lnTo>
                  <a:pt x="4499200" y="434075"/>
                </a:lnTo>
                <a:lnTo>
                  <a:pt x="4512909" y="453453"/>
                </a:lnTo>
                <a:lnTo>
                  <a:pt x="4540115" y="467111"/>
                </a:lnTo>
                <a:lnTo>
                  <a:pt x="4616125" y="481136"/>
                </a:lnTo>
                <a:lnTo>
                  <a:pt x="4689442" y="483880"/>
                </a:lnTo>
                <a:lnTo>
                  <a:pt x="4713282" y="483439"/>
                </a:lnTo>
                <a:lnTo>
                  <a:pt x="4722278" y="483076"/>
                </a:lnTo>
                <a:lnTo>
                  <a:pt x="4808223" y="496454"/>
                </a:lnTo>
                <a:lnTo>
                  <a:pt x="4874011" y="528434"/>
                </a:lnTo>
                <a:lnTo>
                  <a:pt x="4922323" y="572731"/>
                </a:lnTo>
                <a:lnTo>
                  <a:pt x="4955840" y="623064"/>
                </a:lnTo>
                <a:lnTo>
                  <a:pt x="4989211" y="716702"/>
                </a:lnTo>
                <a:lnTo>
                  <a:pt x="4994426" y="747442"/>
                </a:lnTo>
                <a:lnTo>
                  <a:pt x="4995570" y="759085"/>
                </a:lnTo>
                <a:lnTo>
                  <a:pt x="4784186" y="931706"/>
                </a:lnTo>
                <a:close/>
              </a:path>
              <a:path w="6917443" h="3921130">
                <a:moveTo>
                  <a:pt x="4421914" y="1130330"/>
                </a:moveTo>
                <a:lnTo>
                  <a:pt x="4421926" y="1130330"/>
                </a:lnTo>
                <a:lnTo>
                  <a:pt x="4421915" y="1130331"/>
                </a:lnTo>
                <a:close/>
              </a:path>
              <a:path w="6917443" h="3921130">
                <a:moveTo>
                  <a:pt x="4421926" y="1130330"/>
                </a:moveTo>
                <a:lnTo>
                  <a:pt x="4421914" y="1130330"/>
                </a:lnTo>
                <a:lnTo>
                  <a:pt x="4342543" y="1129555"/>
                </a:lnTo>
                <a:lnTo>
                  <a:pt x="4478095" y="1126287"/>
                </a:lnTo>
                <a:lnTo>
                  <a:pt x="4422010" y="1130324"/>
                </a:lnTo>
                <a:lnTo>
                  <a:pt x="4422011" y="1130331"/>
                </a:lnTo>
                <a:close/>
              </a:path>
              <a:path w="6917443" h="3921130">
                <a:moveTo>
                  <a:pt x="4478631" y="1130331"/>
                </a:moveTo>
                <a:lnTo>
                  <a:pt x="4478095" y="1126287"/>
                </a:lnTo>
                <a:lnTo>
                  <a:pt x="3976615" y="1049897"/>
                </a:lnTo>
                <a:lnTo>
                  <a:pt x="3978348" y="994770"/>
                </a:lnTo>
                <a:lnTo>
                  <a:pt x="3983313" y="951382"/>
                </a:lnTo>
                <a:lnTo>
                  <a:pt x="4426427" y="963969"/>
                </a:lnTo>
                <a:lnTo>
                  <a:pt x="4407990" y="1012922"/>
                </a:lnTo>
                <a:lnTo>
                  <a:pt x="4408434" y="1016640"/>
                </a:lnTo>
                <a:lnTo>
                  <a:pt x="4462815" y="1011855"/>
                </a:lnTo>
                <a:lnTo>
                  <a:pt x="4466283" y="1037096"/>
                </a:lnTo>
                <a:lnTo>
                  <a:pt x="4462426" y="1007973"/>
                </a:lnTo>
                <a:lnTo>
                  <a:pt x="4426427" y="963969"/>
                </a:lnTo>
                <a:lnTo>
                  <a:pt x="3983313" y="951382"/>
                </a:lnTo>
                <a:lnTo>
                  <a:pt x="3988500" y="922973"/>
                </a:lnTo>
                <a:lnTo>
                  <a:pt x="3990897" y="912784"/>
                </a:lnTo>
                <a:lnTo>
                  <a:pt x="3948347" y="886537"/>
                </a:lnTo>
                <a:lnTo>
                  <a:pt x="4560090" y="893378"/>
                </a:lnTo>
                <a:lnTo>
                  <a:pt x="4526079" y="1130331"/>
                </a:lnTo>
                <a:close/>
              </a:path>
              <a:path w="6917443" h="3921130">
                <a:moveTo>
                  <a:pt x="4627284" y="1129555"/>
                </a:moveTo>
                <a:lnTo>
                  <a:pt x="4581291" y="1129555"/>
                </a:lnTo>
                <a:lnTo>
                  <a:pt x="4604530" y="896774"/>
                </a:lnTo>
                <a:lnTo>
                  <a:pt x="4560090" y="893378"/>
                </a:lnTo>
                <a:lnTo>
                  <a:pt x="3948347" y="886537"/>
                </a:lnTo>
                <a:lnTo>
                  <a:pt x="3947522" y="606889"/>
                </a:lnTo>
                <a:lnTo>
                  <a:pt x="4219700" y="509275"/>
                </a:lnTo>
                <a:lnTo>
                  <a:pt x="4727907" y="593499"/>
                </a:lnTo>
                <a:lnTo>
                  <a:pt x="4697286" y="610857"/>
                </a:lnTo>
                <a:lnTo>
                  <a:pt x="4683326" y="638922"/>
                </a:lnTo>
                <a:lnTo>
                  <a:pt x="4679637" y="665041"/>
                </a:lnTo>
                <a:lnTo>
                  <a:pt x="4679828" y="676559"/>
                </a:lnTo>
                <a:lnTo>
                  <a:pt x="4711265" y="892068"/>
                </a:lnTo>
                <a:lnTo>
                  <a:pt x="4694722" y="1226151"/>
                </a:lnTo>
                <a:lnTo>
                  <a:pt x="4612438" y="1236291"/>
                </a:lnTo>
                <a:close/>
              </a:path>
              <a:path w="6917443" h="3921130">
                <a:moveTo>
                  <a:pt x="4020915" y="1253309"/>
                </a:moveTo>
                <a:lnTo>
                  <a:pt x="4072570" y="1322749"/>
                </a:lnTo>
                <a:lnTo>
                  <a:pt x="4062216" y="1322989"/>
                </a:lnTo>
                <a:close/>
              </a:path>
              <a:path w="6917443" h="3921130">
                <a:moveTo>
                  <a:pt x="4154771" y="1340735"/>
                </a:moveTo>
                <a:lnTo>
                  <a:pt x="4103491" y="1326452"/>
                </a:lnTo>
                <a:lnTo>
                  <a:pt x="4072570" y="1322749"/>
                </a:lnTo>
                <a:lnTo>
                  <a:pt x="4020915" y="1253309"/>
                </a:lnTo>
                <a:lnTo>
                  <a:pt x="3994888" y="1182406"/>
                </a:lnTo>
                <a:lnTo>
                  <a:pt x="3976615" y="1049897"/>
                </a:lnTo>
                <a:lnTo>
                  <a:pt x="4478095" y="1126287"/>
                </a:lnTo>
                <a:lnTo>
                  <a:pt x="4342543" y="1129555"/>
                </a:lnTo>
                <a:lnTo>
                  <a:pt x="4357389" y="1297373"/>
                </a:lnTo>
                <a:lnTo>
                  <a:pt x="4226200" y="1372233"/>
                </a:lnTo>
                <a:close/>
              </a:path>
              <a:path w="6917443" h="3921130">
                <a:moveTo>
                  <a:pt x="5164310" y="1200971"/>
                </a:moveTo>
                <a:lnTo>
                  <a:pt x="5323142" y="1364646"/>
                </a:lnTo>
                <a:lnTo>
                  <a:pt x="5253610" y="1366156"/>
                </a:lnTo>
                <a:lnTo>
                  <a:pt x="5203409" y="1375107"/>
                </a:lnTo>
                <a:lnTo>
                  <a:pt x="5184104" y="1380529"/>
                </a:lnTo>
                <a:close/>
              </a:path>
              <a:path w="6917443" h="3921130">
                <a:moveTo>
                  <a:pt x="5196476" y="1415315"/>
                </a:moveTo>
                <a:lnTo>
                  <a:pt x="5262483" y="1454699"/>
                </a:lnTo>
                <a:lnTo>
                  <a:pt x="5219578" y="1463889"/>
                </a:lnTo>
                <a:lnTo>
                  <a:pt x="5204627" y="1470187"/>
                </a:lnTo>
                <a:close/>
              </a:path>
              <a:path w="6917443" h="3921130">
                <a:moveTo>
                  <a:pt x="5908213" y="1586871"/>
                </a:moveTo>
                <a:lnTo>
                  <a:pt x="5811753" y="1577481"/>
                </a:lnTo>
                <a:lnTo>
                  <a:pt x="5730728" y="1567163"/>
                </a:lnTo>
                <a:lnTo>
                  <a:pt x="5668585" y="1557648"/>
                </a:lnTo>
                <a:lnTo>
                  <a:pt x="5628772" y="1550670"/>
                </a:lnTo>
                <a:lnTo>
                  <a:pt x="5614735" y="1547959"/>
                </a:lnTo>
                <a:lnTo>
                  <a:pt x="5552431" y="1538542"/>
                </a:lnTo>
                <a:lnTo>
                  <a:pt x="5489205" y="1517163"/>
                </a:lnTo>
                <a:lnTo>
                  <a:pt x="5440179" y="1495657"/>
                </a:lnTo>
                <a:lnTo>
                  <a:pt x="5420476" y="1485858"/>
                </a:lnTo>
                <a:lnTo>
                  <a:pt x="5330422" y="1457170"/>
                </a:lnTo>
                <a:lnTo>
                  <a:pt x="5262483" y="1454699"/>
                </a:lnTo>
                <a:lnTo>
                  <a:pt x="5196476" y="1415315"/>
                </a:lnTo>
                <a:lnTo>
                  <a:pt x="5262137" y="1393460"/>
                </a:lnTo>
                <a:lnTo>
                  <a:pt x="5328494" y="1383695"/>
                </a:lnTo>
                <a:lnTo>
                  <a:pt x="5379833" y="1381298"/>
                </a:lnTo>
                <a:lnTo>
                  <a:pt x="5400438" y="1381548"/>
                </a:lnTo>
                <a:lnTo>
                  <a:pt x="5323142" y="1364646"/>
                </a:lnTo>
                <a:lnTo>
                  <a:pt x="5164310" y="1200971"/>
                </a:lnTo>
                <a:lnTo>
                  <a:pt x="5232272" y="1185726"/>
                </a:lnTo>
                <a:lnTo>
                  <a:pt x="5299670" y="1184021"/>
                </a:lnTo>
                <a:lnTo>
                  <a:pt x="5351276" y="1188438"/>
                </a:lnTo>
                <a:lnTo>
                  <a:pt x="5371863" y="1191558"/>
                </a:lnTo>
                <a:lnTo>
                  <a:pt x="5421219" y="1178387"/>
                </a:lnTo>
                <a:lnTo>
                  <a:pt x="5463260" y="1182057"/>
                </a:lnTo>
                <a:lnTo>
                  <a:pt x="5526302" y="1221323"/>
                </a:lnTo>
                <a:lnTo>
                  <a:pt x="5562800" y="1272161"/>
                </a:lnTo>
                <a:lnTo>
                  <a:pt x="5571661" y="1290295"/>
                </a:lnTo>
                <a:lnTo>
                  <a:pt x="5574564" y="1297373"/>
                </a:lnTo>
                <a:lnTo>
                  <a:pt x="5627446" y="1352390"/>
                </a:lnTo>
                <a:lnTo>
                  <a:pt x="5680707" y="1339203"/>
                </a:lnTo>
                <a:lnTo>
                  <a:pt x="5745691" y="1327890"/>
                </a:lnTo>
                <a:lnTo>
                  <a:pt x="5887620" y="1310745"/>
                </a:lnTo>
                <a:lnTo>
                  <a:pt x="5952961" y="1304841"/>
                </a:lnTo>
                <a:lnTo>
                  <a:pt x="6006815" y="1300668"/>
                </a:lnTo>
                <a:lnTo>
                  <a:pt x="6043383" y="1298191"/>
                </a:lnTo>
                <a:lnTo>
                  <a:pt x="6056862" y="1297373"/>
                </a:lnTo>
                <a:lnTo>
                  <a:pt x="6120331" y="1344751"/>
                </a:lnTo>
                <a:lnTo>
                  <a:pt x="6168640" y="1394438"/>
                </a:lnTo>
                <a:lnTo>
                  <a:pt x="6228034" y="1490103"/>
                </a:lnTo>
                <a:lnTo>
                  <a:pt x="6251559" y="1563099"/>
                </a:lnTo>
                <a:lnTo>
                  <a:pt x="6255032" y="1584450"/>
                </a:lnTo>
                <a:lnTo>
                  <a:pt x="6255731" y="1592157"/>
                </a:lnTo>
                <a:lnTo>
                  <a:pt x="6016660" y="1593602"/>
                </a:lnTo>
                <a:close/>
              </a:path>
              <a:path w="6917443" h="3921130">
                <a:moveTo>
                  <a:pt x="2513383" y="1751322"/>
                </a:moveTo>
                <a:lnTo>
                  <a:pt x="2483451" y="1675400"/>
                </a:lnTo>
                <a:lnTo>
                  <a:pt x="2447426" y="1580321"/>
                </a:lnTo>
                <a:lnTo>
                  <a:pt x="2409207" y="1477326"/>
                </a:lnTo>
                <a:lnTo>
                  <a:pt x="2372694" y="1377653"/>
                </a:lnTo>
                <a:lnTo>
                  <a:pt x="2341786" y="1292542"/>
                </a:lnTo>
                <a:lnTo>
                  <a:pt x="2320382" y="1233233"/>
                </a:lnTo>
                <a:lnTo>
                  <a:pt x="2312380" y="1210965"/>
                </a:lnTo>
                <a:lnTo>
                  <a:pt x="2364626" y="1211935"/>
                </a:lnTo>
                <a:lnTo>
                  <a:pt x="2383068" y="1203736"/>
                </a:lnTo>
                <a:lnTo>
                  <a:pt x="2398948" y="1161611"/>
                </a:lnTo>
                <a:lnTo>
                  <a:pt x="2391595" y="1116098"/>
                </a:lnTo>
                <a:lnTo>
                  <a:pt x="2376109" y="1079654"/>
                </a:lnTo>
                <a:lnTo>
                  <a:pt x="2367592" y="1064737"/>
                </a:lnTo>
                <a:lnTo>
                  <a:pt x="2367467" y="1023348"/>
                </a:lnTo>
                <a:lnTo>
                  <a:pt x="2390607" y="994922"/>
                </a:lnTo>
                <a:lnTo>
                  <a:pt x="2418250" y="978540"/>
                </a:lnTo>
                <a:lnTo>
                  <a:pt x="2431634" y="973284"/>
                </a:lnTo>
                <a:lnTo>
                  <a:pt x="2439369" y="935384"/>
                </a:lnTo>
                <a:lnTo>
                  <a:pt x="2426018" y="899685"/>
                </a:lnTo>
                <a:lnTo>
                  <a:pt x="2406827" y="873155"/>
                </a:lnTo>
                <a:lnTo>
                  <a:pt x="2397041" y="862764"/>
                </a:lnTo>
                <a:lnTo>
                  <a:pt x="2402576" y="808731"/>
                </a:lnTo>
                <a:lnTo>
                  <a:pt x="2432586" y="787491"/>
                </a:lnTo>
                <a:lnTo>
                  <a:pt x="2466025" y="785028"/>
                </a:lnTo>
                <a:lnTo>
                  <a:pt x="2481848" y="787321"/>
                </a:lnTo>
                <a:lnTo>
                  <a:pt x="2552090" y="862108"/>
                </a:lnTo>
                <a:lnTo>
                  <a:pt x="2606392" y="950699"/>
                </a:lnTo>
                <a:lnTo>
                  <a:pt x="2675282" y="1139979"/>
                </a:lnTo>
                <a:lnTo>
                  <a:pt x="2693922" y="1226013"/>
                </a:lnTo>
                <a:lnTo>
                  <a:pt x="2704728" y="1296539"/>
                </a:lnTo>
                <a:lnTo>
                  <a:pt x="2709726" y="1344228"/>
                </a:lnTo>
                <a:lnTo>
                  <a:pt x="2710941" y="1361753"/>
                </a:lnTo>
                <a:lnTo>
                  <a:pt x="2891023" y="1359093"/>
                </a:lnTo>
                <a:lnTo>
                  <a:pt x="3075662" y="1373579"/>
                </a:lnTo>
                <a:lnTo>
                  <a:pt x="3155554" y="1383117"/>
                </a:lnTo>
                <a:lnTo>
                  <a:pt x="3219621" y="1391978"/>
                </a:lnTo>
                <a:lnTo>
                  <a:pt x="3262208" y="1398508"/>
                </a:lnTo>
                <a:lnTo>
                  <a:pt x="3277659" y="1401052"/>
                </a:lnTo>
                <a:lnTo>
                  <a:pt x="3334631" y="1384256"/>
                </a:lnTo>
                <a:lnTo>
                  <a:pt x="3378513" y="1372754"/>
                </a:lnTo>
                <a:lnTo>
                  <a:pt x="3406730" y="1366147"/>
                </a:lnTo>
                <a:lnTo>
                  <a:pt x="3416707" y="1364034"/>
                </a:lnTo>
                <a:lnTo>
                  <a:pt x="3498933" y="1370041"/>
                </a:lnTo>
                <a:lnTo>
                  <a:pt x="3561557" y="1389169"/>
                </a:lnTo>
                <a:lnTo>
                  <a:pt x="3607242" y="1417127"/>
                </a:lnTo>
                <a:lnTo>
                  <a:pt x="3638650" y="1449623"/>
                </a:lnTo>
                <a:lnTo>
                  <a:pt x="3669286" y="1511068"/>
                </a:lnTo>
                <a:lnTo>
                  <a:pt x="3673839" y="1531435"/>
                </a:lnTo>
                <a:lnTo>
                  <a:pt x="3674764" y="1539178"/>
                </a:lnTo>
                <a:lnTo>
                  <a:pt x="3389392" y="1539953"/>
                </a:lnTo>
                <a:lnTo>
                  <a:pt x="3056231" y="1655616"/>
                </a:lnTo>
                <a:lnTo>
                  <a:pt x="2875033" y="1718353"/>
                </a:lnTo>
                <a:lnTo>
                  <a:pt x="2706338" y="1762383"/>
                </a:lnTo>
                <a:lnTo>
                  <a:pt x="2636591" y="1777580"/>
                </a:lnTo>
                <a:lnTo>
                  <a:pt x="2581863" y="1788337"/>
                </a:lnTo>
                <a:lnTo>
                  <a:pt x="2546119" y="1794733"/>
                </a:lnTo>
                <a:lnTo>
                  <a:pt x="2533323" y="1796847"/>
                </a:lnTo>
                <a:close/>
              </a:path>
              <a:path w="6917443" h="3921130">
                <a:moveTo>
                  <a:pt x="840689" y="1631407"/>
                </a:moveTo>
                <a:lnTo>
                  <a:pt x="824484" y="1622237"/>
                </a:lnTo>
                <a:lnTo>
                  <a:pt x="623385" y="1618307"/>
                </a:lnTo>
                <a:lnTo>
                  <a:pt x="601747" y="1585801"/>
                </a:lnTo>
                <a:lnTo>
                  <a:pt x="343155" y="1585801"/>
                </a:lnTo>
                <a:lnTo>
                  <a:pt x="340612" y="1571304"/>
                </a:lnTo>
                <a:lnTo>
                  <a:pt x="334074" y="1531437"/>
                </a:lnTo>
                <a:lnTo>
                  <a:pt x="325176" y="1471637"/>
                </a:lnTo>
                <a:lnTo>
                  <a:pt x="315555" y="1397340"/>
                </a:lnTo>
                <a:lnTo>
                  <a:pt x="300684" y="1227001"/>
                </a:lnTo>
                <a:lnTo>
                  <a:pt x="302547" y="1063912"/>
                </a:lnTo>
                <a:lnTo>
                  <a:pt x="330356" y="909372"/>
                </a:lnTo>
                <a:lnTo>
                  <a:pt x="383399" y="753281"/>
                </a:lnTo>
                <a:lnTo>
                  <a:pt x="459876" y="622033"/>
                </a:lnTo>
                <a:lnTo>
                  <a:pt x="506339" y="573974"/>
                </a:lnTo>
                <a:lnTo>
                  <a:pt x="557985" y="542023"/>
                </a:lnTo>
                <a:lnTo>
                  <a:pt x="603736" y="542023"/>
                </a:lnTo>
                <a:lnTo>
                  <a:pt x="603736" y="541975"/>
                </a:lnTo>
                <a:lnTo>
                  <a:pt x="614824" y="547853"/>
                </a:lnTo>
                <a:lnTo>
                  <a:pt x="644535" y="566225"/>
                </a:lnTo>
                <a:lnTo>
                  <a:pt x="687539" y="598195"/>
                </a:lnTo>
                <a:lnTo>
                  <a:pt x="738508" y="644866"/>
                </a:lnTo>
                <a:lnTo>
                  <a:pt x="792113" y="707342"/>
                </a:lnTo>
                <a:lnTo>
                  <a:pt x="843025" y="786729"/>
                </a:lnTo>
                <a:lnTo>
                  <a:pt x="885914" y="884129"/>
                </a:lnTo>
                <a:lnTo>
                  <a:pt x="915452" y="1000647"/>
                </a:lnTo>
                <a:lnTo>
                  <a:pt x="916545" y="1008538"/>
                </a:lnTo>
                <a:lnTo>
                  <a:pt x="919368" y="1030441"/>
                </a:lnTo>
                <a:lnTo>
                  <a:pt x="927460" y="1105679"/>
                </a:lnTo>
                <a:lnTo>
                  <a:pt x="934242" y="1205141"/>
                </a:lnTo>
                <a:lnTo>
                  <a:pt x="934228" y="1307609"/>
                </a:lnTo>
                <a:lnTo>
                  <a:pt x="1032183" y="1307609"/>
                </a:lnTo>
                <a:lnTo>
                  <a:pt x="1088219" y="1584491"/>
                </a:lnTo>
                <a:lnTo>
                  <a:pt x="924477" y="1614038"/>
                </a:lnTo>
                <a:lnTo>
                  <a:pt x="925232" y="1621167"/>
                </a:lnTo>
                <a:lnTo>
                  <a:pt x="926916" y="1640968"/>
                </a:lnTo>
                <a:lnTo>
                  <a:pt x="929577" y="1709075"/>
                </a:lnTo>
                <a:lnTo>
                  <a:pt x="925479" y="1799333"/>
                </a:lnTo>
                <a:lnTo>
                  <a:pt x="907641" y="1892715"/>
                </a:lnTo>
                <a:close/>
              </a:path>
              <a:path w="6917443" h="3921130">
                <a:moveTo>
                  <a:pt x="437289" y="2042878"/>
                </a:moveTo>
                <a:lnTo>
                  <a:pt x="379918" y="2029832"/>
                </a:lnTo>
                <a:lnTo>
                  <a:pt x="332888" y="2017561"/>
                </a:lnTo>
                <a:lnTo>
                  <a:pt x="301086" y="2008451"/>
                </a:lnTo>
                <a:lnTo>
                  <a:pt x="289399" y="2004884"/>
                </a:lnTo>
                <a:lnTo>
                  <a:pt x="293776" y="1935617"/>
                </a:lnTo>
                <a:lnTo>
                  <a:pt x="312299" y="1872726"/>
                </a:lnTo>
                <a:lnTo>
                  <a:pt x="332532" y="1827047"/>
                </a:lnTo>
                <a:lnTo>
                  <a:pt x="342039" y="1809413"/>
                </a:lnTo>
                <a:lnTo>
                  <a:pt x="799062" y="1809413"/>
                </a:lnTo>
                <a:lnTo>
                  <a:pt x="799062" y="1809461"/>
                </a:lnTo>
                <a:lnTo>
                  <a:pt x="840689" y="1976308"/>
                </a:lnTo>
                <a:lnTo>
                  <a:pt x="801361" y="2014437"/>
                </a:lnTo>
                <a:lnTo>
                  <a:pt x="744972" y="2038670"/>
                </a:lnTo>
                <a:lnTo>
                  <a:pt x="694378" y="2051432"/>
                </a:lnTo>
                <a:lnTo>
                  <a:pt x="672435" y="2055147"/>
                </a:lnTo>
                <a:lnTo>
                  <a:pt x="563504" y="2061764"/>
                </a:lnTo>
                <a:close/>
              </a:path>
              <a:path w="6917443" h="3921130">
                <a:moveTo>
                  <a:pt x="4431036" y="3203817"/>
                </a:moveTo>
                <a:lnTo>
                  <a:pt x="3949901" y="3106493"/>
                </a:lnTo>
                <a:lnTo>
                  <a:pt x="3957390" y="3041942"/>
                </a:lnTo>
                <a:lnTo>
                  <a:pt x="3970374" y="2978265"/>
                </a:lnTo>
                <a:lnTo>
                  <a:pt x="4063331" y="2945323"/>
                </a:lnTo>
                <a:lnTo>
                  <a:pt x="4061585" y="2683820"/>
                </a:lnTo>
                <a:lnTo>
                  <a:pt x="4156871" y="2674020"/>
                </a:lnTo>
                <a:lnTo>
                  <a:pt x="4214605" y="2661309"/>
                </a:lnTo>
                <a:lnTo>
                  <a:pt x="4214605" y="2942169"/>
                </a:lnTo>
                <a:lnTo>
                  <a:pt x="4226733" y="2945998"/>
                </a:lnTo>
                <a:lnTo>
                  <a:pt x="4259968" y="2956385"/>
                </a:lnTo>
                <a:lnTo>
                  <a:pt x="4309586" y="2971686"/>
                </a:lnTo>
                <a:lnTo>
                  <a:pt x="4370864" y="2990255"/>
                </a:lnTo>
                <a:lnTo>
                  <a:pt x="4509505" y="3030610"/>
                </a:lnTo>
                <a:lnTo>
                  <a:pt x="4638104" y="3064284"/>
                </a:lnTo>
                <a:lnTo>
                  <a:pt x="4646402" y="3066839"/>
                </a:lnTo>
                <a:lnTo>
                  <a:pt x="4668131" y="3074317"/>
                </a:lnTo>
                <a:lnTo>
                  <a:pt x="4732886" y="3102703"/>
                </a:lnTo>
                <a:lnTo>
                  <a:pt x="4794375" y="3146763"/>
                </a:lnTo>
                <a:lnTo>
                  <a:pt x="4812022" y="3173833"/>
                </a:lnTo>
                <a:lnTo>
                  <a:pt x="4814606" y="3203817"/>
                </a:lnTo>
                <a:close/>
              </a:path>
              <a:path w="6917443" h="3921130">
                <a:moveTo>
                  <a:pt x="4180935" y="3208232"/>
                </a:moveTo>
                <a:lnTo>
                  <a:pt x="3940779" y="3207310"/>
                </a:lnTo>
                <a:lnTo>
                  <a:pt x="3949901" y="3106493"/>
                </a:lnTo>
                <a:lnTo>
                  <a:pt x="4431036" y="3203817"/>
                </a:lnTo>
                <a:lnTo>
                  <a:pt x="4424486" y="3214927"/>
                </a:lnTo>
                <a:lnTo>
                  <a:pt x="4184573" y="3215849"/>
                </a:lnTo>
                <a:close/>
              </a:path>
              <a:path w="6917443" h="3921130">
                <a:moveTo>
                  <a:pt x="1927598" y="3426701"/>
                </a:moveTo>
                <a:lnTo>
                  <a:pt x="2028173" y="3425245"/>
                </a:lnTo>
                <a:lnTo>
                  <a:pt x="2028173" y="3499136"/>
                </a:lnTo>
                <a:lnTo>
                  <a:pt x="1974950" y="3533728"/>
                </a:lnTo>
                <a:close/>
              </a:path>
              <a:path w="6917443" h="3921130">
                <a:moveTo>
                  <a:pt x="2697891" y="3425488"/>
                </a:moveTo>
                <a:lnTo>
                  <a:pt x="3142155" y="3429466"/>
                </a:lnTo>
                <a:lnTo>
                  <a:pt x="2896576" y="3473722"/>
                </a:lnTo>
                <a:lnTo>
                  <a:pt x="2809404" y="3493605"/>
                </a:lnTo>
                <a:lnTo>
                  <a:pt x="2761130" y="3524040"/>
                </a:lnTo>
                <a:lnTo>
                  <a:pt x="2746261" y="3539792"/>
                </a:lnTo>
                <a:close/>
              </a:path>
              <a:path w="6917443" h="3921130">
                <a:moveTo>
                  <a:pt x="3028141" y="3489626"/>
                </a:moveTo>
                <a:lnTo>
                  <a:pt x="2956466" y="3475624"/>
                </a:lnTo>
                <a:lnTo>
                  <a:pt x="2896576" y="3473722"/>
                </a:lnTo>
                <a:lnTo>
                  <a:pt x="3142155" y="3429466"/>
                </a:lnTo>
                <a:lnTo>
                  <a:pt x="3128569" y="3539792"/>
                </a:lnTo>
                <a:close/>
              </a:path>
              <a:path w="6917443" h="3921130">
                <a:moveTo>
                  <a:pt x="2320386" y="3517506"/>
                </a:moveTo>
                <a:lnTo>
                  <a:pt x="2259273" y="3493053"/>
                </a:lnTo>
                <a:lnTo>
                  <a:pt x="2205537" y="3477124"/>
                </a:lnTo>
                <a:lnTo>
                  <a:pt x="2182454" y="3471433"/>
                </a:lnTo>
                <a:lnTo>
                  <a:pt x="2182454" y="3432232"/>
                </a:lnTo>
                <a:lnTo>
                  <a:pt x="2370406" y="3430534"/>
                </a:lnTo>
                <a:lnTo>
                  <a:pt x="2365603" y="3548768"/>
                </a:lnTo>
                <a:close/>
              </a:path>
              <a:path w="6917443" h="3921130">
                <a:moveTo>
                  <a:pt x="6516506" y="3603882"/>
                </a:moveTo>
                <a:lnTo>
                  <a:pt x="5729572" y="3540180"/>
                </a:lnTo>
                <a:lnTo>
                  <a:pt x="5730883" y="3493556"/>
                </a:lnTo>
                <a:lnTo>
                  <a:pt x="6148801" y="3345388"/>
                </a:lnTo>
                <a:lnTo>
                  <a:pt x="6145841" y="2901125"/>
                </a:lnTo>
                <a:lnTo>
                  <a:pt x="6166714" y="2901931"/>
                </a:lnTo>
                <a:lnTo>
                  <a:pt x="6214358" y="2903060"/>
                </a:lnTo>
                <a:lnTo>
                  <a:pt x="6266314" y="2902578"/>
                </a:lnTo>
                <a:lnTo>
                  <a:pt x="6300122" y="2898553"/>
                </a:lnTo>
                <a:lnTo>
                  <a:pt x="6300122" y="3342186"/>
                </a:lnTo>
                <a:lnTo>
                  <a:pt x="6312250" y="3346014"/>
                </a:lnTo>
                <a:lnTo>
                  <a:pt x="6345485" y="3356402"/>
                </a:lnTo>
                <a:lnTo>
                  <a:pt x="6395103" y="3371703"/>
                </a:lnTo>
                <a:lnTo>
                  <a:pt x="6456381" y="3390271"/>
                </a:lnTo>
                <a:lnTo>
                  <a:pt x="6595023" y="3430627"/>
                </a:lnTo>
                <a:lnTo>
                  <a:pt x="6723622" y="3464301"/>
                </a:lnTo>
                <a:lnTo>
                  <a:pt x="6731902" y="3466888"/>
                </a:lnTo>
                <a:lnTo>
                  <a:pt x="6753614" y="3474389"/>
                </a:lnTo>
                <a:lnTo>
                  <a:pt x="6818342" y="3502798"/>
                </a:lnTo>
                <a:lnTo>
                  <a:pt x="6879825" y="3546854"/>
                </a:lnTo>
                <a:lnTo>
                  <a:pt x="6897479" y="3573914"/>
                </a:lnTo>
                <a:lnTo>
                  <a:pt x="6900075" y="3603882"/>
                </a:lnTo>
                <a:close/>
              </a:path>
              <a:path w="6917443" h="3921130">
                <a:moveTo>
                  <a:pt x="1280392" y="3567301"/>
                </a:moveTo>
                <a:lnTo>
                  <a:pt x="1279907" y="3523733"/>
                </a:lnTo>
                <a:lnTo>
                  <a:pt x="1330352" y="3549801"/>
                </a:lnTo>
                <a:lnTo>
                  <a:pt x="1351219" y="3576356"/>
                </a:lnTo>
                <a:lnTo>
                  <a:pt x="1354757" y="3596988"/>
                </a:lnTo>
                <a:lnTo>
                  <a:pt x="1353215" y="3605289"/>
                </a:lnTo>
                <a:lnTo>
                  <a:pt x="1281702" y="3605580"/>
                </a:lnTo>
                <a:close/>
              </a:path>
              <a:path w="6917443" h="3921130">
                <a:moveTo>
                  <a:pt x="5564230" y="3605677"/>
                </a:moveTo>
                <a:lnTo>
                  <a:pt x="5562690" y="3597414"/>
                </a:lnTo>
                <a:lnTo>
                  <a:pt x="5566171" y="3576865"/>
                </a:lnTo>
                <a:lnTo>
                  <a:pt x="5586827" y="3550394"/>
                </a:lnTo>
                <a:lnTo>
                  <a:pt x="5636810" y="3524364"/>
                </a:lnTo>
                <a:lnTo>
                  <a:pt x="5637635" y="3590880"/>
                </a:lnTo>
                <a:lnTo>
                  <a:pt x="5637683" y="3605968"/>
                </a:lnTo>
                <a:close/>
              </a:path>
              <a:path w="6917443" h="3921130">
                <a:moveTo>
                  <a:pt x="407487" y="3614653"/>
                </a:moveTo>
                <a:lnTo>
                  <a:pt x="400938" y="3603542"/>
                </a:lnTo>
                <a:lnTo>
                  <a:pt x="17368" y="3603542"/>
                </a:lnTo>
                <a:lnTo>
                  <a:pt x="19968" y="3573558"/>
                </a:lnTo>
                <a:lnTo>
                  <a:pt x="37627" y="3546487"/>
                </a:lnTo>
                <a:lnTo>
                  <a:pt x="99131" y="3502422"/>
                </a:lnTo>
                <a:lnTo>
                  <a:pt x="163891" y="3474022"/>
                </a:lnTo>
                <a:lnTo>
                  <a:pt x="185621" y="3466532"/>
                </a:lnTo>
                <a:lnTo>
                  <a:pt x="193919" y="3463961"/>
                </a:lnTo>
                <a:lnTo>
                  <a:pt x="322518" y="3430287"/>
                </a:lnTo>
                <a:lnTo>
                  <a:pt x="461159" y="3389932"/>
                </a:lnTo>
                <a:lnTo>
                  <a:pt x="522437" y="3371363"/>
                </a:lnTo>
                <a:lnTo>
                  <a:pt x="572055" y="3356062"/>
                </a:lnTo>
                <a:lnTo>
                  <a:pt x="605290" y="3345675"/>
                </a:lnTo>
                <a:lnTo>
                  <a:pt x="617417" y="3341846"/>
                </a:lnTo>
                <a:lnTo>
                  <a:pt x="617417" y="2898214"/>
                </a:lnTo>
                <a:lnTo>
                  <a:pt x="651225" y="2902218"/>
                </a:lnTo>
                <a:lnTo>
                  <a:pt x="703181" y="2902701"/>
                </a:lnTo>
                <a:lnTo>
                  <a:pt x="750826" y="2901584"/>
                </a:lnTo>
                <a:lnTo>
                  <a:pt x="771699" y="2900785"/>
                </a:lnTo>
                <a:lnTo>
                  <a:pt x="768740" y="3345048"/>
                </a:lnTo>
                <a:lnTo>
                  <a:pt x="1184427" y="3492440"/>
                </a:lnTo>
                <a:lnTo>
                  <a:pt x="1186416" y="3605920"/>
                </a:lnTo>
                <a:lnTo>
                  <a:pt x="651039" y="3607957"/>
                </a:lnTo>
                <a:lnTo>
                  <a:pt x="647401" y="3615574"/>
                </a:lnTo>
                <a:close/>
              </a:path>
              <a:path w="6917443" h="3921130">
                <a:moveTo>
                  <a:pt x="6266403" y="3608297"/>
                </a:moveTo>
                <a:lnTo>
                  <a:pt x="5729669" y="3606259"/>
                </a:lnTo>
                <a:lnTo>
                  <a:pt x="5729572" y="3540180"/>
                </a:lnTo>
                <a:lnTo>
                  <a:pt x="6516506" y="3603882"/>
                </a:lnTo>
                <a:lnTo>
                  <a:pt x="6509954" y="3614992"/>
                </a:lnTo>
                <a:lnTo>
                  <a:pt x="6270043" y="3615914"/>
                </a:lnTo>
                <a:close/>
              </a:path>
              <a:path w="6917443" h="3921130">
                <a:moveTo>
                  <a:pt x="1818291" y="3920208"/>
                </a:moveTo>
                <a:lnTo>
                  <a:pt x="1811741" y="3909097"/>
                </a:lnTo>
                <a:lnTo>
                  <a:pt x="1428172" y="3909097"/>
                </a:lnTo>
                <a:lnTo>
                  <a:pt x="1430772" y="3879113"/>
                </a:lnTo>
                <a:lnTo>
                  <a:pt x="1448431" y="3852042"/>
                </a:lnTo>
                <a:lnTo>
                  <a:pt x="1509935" y="3807977"/>
                </a:lnTo>
                <a:lnTo>
                  <a:pt x="1574695" y="3779577"/>
                </a:lnTo>
                <a:lnTo>
                  <a:pt x="1596425" y="3772087"/>
                </a:lnTo>
                <a:lnTo>
                  <a:pt x="1604723" y="3769516"/>
                </a:lnTo>
                <a:lnTo>
                  <a:pt x="1733321" y="3735842"/>
                </a:lnTo>
                <a:lnTo>
                  <a:pt x="1871962" y="3695487"/>
                </a:lnTo>
                <a:lnTo>
                  <a:pt x="1933240" y="3676918"/>
                </a:lnTo>
                <a:lnTo>
                  <a:pt x="1982858" y="3661617"/>
                </a:lnTo>
                <a:lnTo>
                  <a:pt x="2016093" y="3651230"/>
                </a:lnTo>
                <a:lnTo>
                  <a:pt x="2028221" y="3647401"/>
                </a:lnTo>
                <a:lnTo>
                  <a:pt x="2028221" y="3203769"/>
                </a:lnTo>
                <a:lnTo>
                  <a:pt x="2062001" y="3207794"/>
                </a:lnTo>
                <a:lnTo>
                  <a:pt x="2113943" y="3208275"/>
                </a:lnTo>
                <a:lnTo>
                  <a:pt x="2161582" y="3207146"/>
                </a:lnTo>
                <a:lnTo>
                  <a:pt x="2182454" y="3206340"/>
                </a:lnTo>
                <a:lnTo>
                  <a:pt x="2179495" y="3650603"/>
                </a:lnTo>
                <a:lnTo>
                  <a:pt x="2656361" y="3819682"/>
                </a:lnTo>
                <a:lnTo>
                  <a:pt x="2698680" y="3832110"/>
                </a:lnTo>
                <a:lnTo>
                  <a:pt x="2728568" y="3846432"/>
                </a:lnTo>
                <a:lnTo>
                  <a:pt x="2759421" y="3876380"/>
                </a:lnTo>
                <a:lnTo>
                  <a:pt x="2765658" y="3900769"/>
                </a:lnTo>
                <a:lnTo>
                  <a:pt x="2764018" y="3910844"/>
                </a:lnTo>
                <a:lnTo>
                  <a:pt x="2061843" y="3913512"/>
                </a:lnTo>
                <a:lnTo>
                  <a:pt x="2058204" y="3921130"/>
                </a:lnTo>
                <a:close/>
              </a:path>
            </a:pathLst>
          </a:custGeom>
          <a:solidFill>
            <a:srgbClr val="FE7559"/>
          </a:solidFill>
        </p:spPr>
        <p:txBody>
          <a:bodyPr wrap="square" lIns="0" tIns="0" rIns="0" bIns="0" rtlCol="0">
            <a:noAutofit/>
          </a:bodyPr>
          <a:lstStyle/>
          <a:p>
            <a:endParaRPr/>
          </a:p>
        </p:txBody>
      </p:sp>
      <p:sp>
        <p:nvSpPr>
          <p:cNvPr id="40" name="object 40"/>
          <p:cNvSpPr/>
          <p:nvPr/>
        </p:nvSpPr>
        <p:spPr>
          <a:xfrm>
            <a:off x="9793953" y="3887018"/>
            <a:ext cx="7205823" cy="4109519"/>
          </a:xfrm>
          <a:custGeom>
            <a:avLst/>
            <a:gdLst/>
            <a:ahLst/>
            <a:cxnLst/>
            <a:rect l="l" t="t" r="r" b="b"/>
            <a:pathLst>
              <a:path w="7205823" h="4109519">
                <a:moveTo>
                  <a:pt x="2512606" y="367438"/>
                </a:moveTo>
                <a:lnTo>
                  <a:pt x="2504951" y="334070"/>
                </a:lnTo>
                <a:lnTo>
                  <a:pt x="2502855" y="317830"/>
                </a:lnTo>
                <a:lnTo>
                  <a:pt x="2512450" y="282845"/>
                </a:lnTo>
                <a:lnTo>
                  <a:pt x="2522565" y="265831"/>
                </a:lnTo>
                <a:lnTo>
                  <a:pt x="2542134" y="269314"/>
                </a:lnTo>
                <a:lnTo>
                  <a:pt x="2557128" y="295465"/>
                </a:lnTo>
                <a:lnTo>
                  <a:pt x="2563112" y="311475"/>
                </a:lnTo>
                <a:lnTo>
                  <a:pt x="2561620" y="371792"/>
                </a:lnTo>
                <a:lnTo>
                  <a:pt x="2552778" y="393467"/>
                </a:lnTo>
                <a:lnTo>
                  <a:pt x="2527866" y="394912"/>
                </a:lnTo>
                <a:close/>
              </a:path>
              <a:path w="7205823" h="4109519">
                <a:moveTo>
                  <a:pt x="1049260" y="586733"/>
                </a:moveTo>
                <a:lnTo>
                  <a:pt x="1029650" y="578821"/>
                </a:lnTo>
                <a:lnTo>
                  <a:pt x="1022236" y="575015"/>
                </a:lnTo>
                <a:lnTo>
                  <a:pt x="857524" y="543771"/>
                </a:lnTo>
                <a:lnTo>
                  <a:pt x="951452" y="391235"/>
                </a:lnTo>
                <a:lnTo>
                  <a:pt x="915125" y="378309"/>
                </a:lnTo>
                <a:lnTo>
                  <a:pt x="891103" y="358296"/>
                </a:lnTo>
                <a:lnTo>
                  <a:pt x="870775" y="307872"/>
                </a:lnTo>
                <a:lnTo>
                  <a:pt x="872071" y="261687"/>
                </a:lnTo>
                <a:lnTo>
                  <a:pt x="876591" y="241465"/>
                </a:lnTo>
                <a:lnTo>
                  <a:pt x="902516" y="204696"/>
                </a:lnTo>
                <a:lnTo>
                  <a:pt x="927216" y="192184"/>
                </a:lnTo>
                <a:lnTo>
                  <a:pt x="950004" y="197965"/>
                </a:lnTo>
                <a:lnTo>
                  <a:pt x="970191" y="216073"/>
                </a:lnTo>
                <a:lnTo>
                  <a:pt x="1000012" y="265406"/>
                </a:lnTo>
                <a:lnTo>
                  <a:pt x="1008270" y="284699"/>
                </a:lnTo>
                <a:lnTo>
                  <a:pt x="1011175" y="292456"/>
                </a:lnTo>
                <a:lnTo>
                  <a:pt x="1034729" y="298885"/>
                </a:lnTo>
                <a:lnTo>
                  <a:pt x="1051820" y="281303"/>
                </a:lnTo>
                <a:lnTo>
                  <a:pt x="1063472" y="246847"/>
                </a:lnTo>
                <a:lnTo>
                  <a:pt x="1070710" y="202652"/>
                </a:lnTo>
                <a:lnTo>
                  <a:pt x="1076037" y="113595"/>
                </a:lnTo>
                <a:lnTo>
                  <a:pt x="1076174" y="83005"/>
                </a:lnTo>
                <a:lnTo>
                  <a:pt x="1075992" y="71222"/>
                </a:lnTo>
                <a:lnTo>
                  <a:pt x="1095321" y="52444"/>
                </a:lnTo>
                <a:lnTo>
                  <a:pt x="1115611" y="47248"/>
                </a:lnTo>
                <a:lnTo>
                  <a:pt x="1154711" y="63945"/>
                </a:lnTo>
                <a:lnTo>
                  <a:pt x="1184568" y="93996"/>
                </a:lnTo>
                <a:lnTo>
                  <a:pt x="1196458" y="110083"/>
                </a:lnTo>
                <a:lnTo>
                  <a:pt x="1210831" y="164634"/>
                </a:lnTo>
                <a:lnTo>
                  <a:pt x="1210731" y="189410"/>
                </a:lnTo>
                <a:lnTo>
                  <a:pt x="1209994" y="199790"/>
                </a:lnTo>
                <a:lnTo>
                  <a:pt x="1208211" y="266724"/>
                </a:lnTo>
                <a:lnTo>
                  <a:pt x="1215816" y="288138"/>
                </a:lnTo>
                <a:lnTo>
                  <a:pt x="1259576" y="321984"/>
                </a:lnTo>
                <a:lnTo>
                  <a:pt x="1278839" y="343277"/>
                </a:lnTo>
                <a:lnTo>
                  <a:pt x="1283292" y="354344"/>
                </a:lnTo>
                <a:lnTo>
                  <a:pt x="1282623" y="357516"/>
                </a:lnTo>
                <a:lnTo>
                  <a:pt x="1277047" y="391845"/>
                </a:lnTo>
                <a:lnTo>
                  <a:pt x="1248461" y="412734"/>
                </a:lnTo>
                <a:lnTo>
                  <a:pt x="1216737" y="423116"/>
                </a:lnTo>
                <a:lnTo>
                  <a:pt x="1201746" y="425925"/>
                </a:lnTo>
                <a:lnTo>
                  <a:pt x="1191943" y="503817"/>
                </a:lnTo>
                <a:lnTo>
                  <a:pt x="1170627" y="554260"/>
                </a:lnTo>
                <a:lnTo>
                  <a:pt x="1141749" y="582515"/>
                </a:lnTo>
                <a:lnTo>
                  <a:pt x="1109261" y="593839"/>
                </a:lnTo>
                <a:close/>
              </a:path>
              <a:path w="7205823" h="4109519">
                <a:moveTo>
                  <a:pt x="857524" y="543771"/>
                </a:moveTo>
                <a:lnTo>
                  <a:pt x="1022236" y="575015"/>
                </a:lnTo>
                <a:lnTo>
                  <a:pt x="998124" y="635757"/>
                </a:lnTo>
                <a:close/>
              </a:path>
              <a:path w="7205823" h="4109519">
                <a:moveTo>
                  <a:pt x="2606188" y="812568"/>
                </a:moveTo>
                <a:lnTo>
                  <a:pt x="1904279" y="788056"/>
                </a:lnTo>
                <a:lnTo>
                  <a:pt x="1948271" y="758750"/>
                </a:lnTo>
                <a:lnTo>
                  <a:pt x="2009087" y="730381"/>
                </a:lnTo>
                <a:lnTo>
                  <a:pt x="2089298" y="705669"/>
                </a:lnTo>
                <a:lnTo>
                  <a:pt x="2191477" y="687330"/>
                </a:lnTo>
                <a:lnTo>
                  <a:pt x="2202440" y="686057"/>
                </a:lnTo>
                <a:lnTo>
                  <a:pt x="2232894" y="684087"/>
                </a:lnTo>
                <a:lnTo>
                  <a:pt x="2279187" y="684195"/>
                </a:lnTo>
                <a:lnTo>
                  <a:pt x="2337669" y="689155"/>
                </a:lnTo>
                <a:lnTo>
                  <a:pt x="2476594" y="724724"/>
                </a:lnTo>
                <a:lnTo>
                  <a:pt x="2549734" y="760882"/>
                </a:lnTo>
                <a:lnTo>
                  <a:pt x="2620458" y="812987"/>
                </a:lnTo>
                <a:close/>
              </a:path>
              <a:path w="7205823" h="4109519">
                <a:moveTo>
                  <a:pt x="4433231" y="988337"/>
                </a:moveTo>
                <a:lnTo>
                  <a:pt x="4408552" y="971592"/>
                </a:lnTo>
                <a:lnTo>
                  <a:pt x="4399646" y="961543"/>
                </a:lnTo>
                <a:lnTo>
                  <a:pt x="4456216" y="879114"/>
                </a:lnTo>
                <a:lnTo>
                  <a:pt x="4517685" y="961495"/>
                </a:lnTo>
                <a:lnTo>
                  <a:pt x="4470628" y="991672"/>
                </a:lnTo>
                <a:close/>
              </a:path>
              <a:path w="7205823" h="4109519">
                <a:moveTo>
                  <a:pt x="4569694" y="987548"/>
                </a:moveTo>
                <a:lnTo>
                  <a:pt x="4604579" y="1040188"/>
                </a:lnTo>
                <a:lnTo>
                  <a:pt x="4549998" y="1044992"/>
                </a:lnTo>
                <a:close/>
              </a:path>
              <a:path w="7205823" h="4109519">
                <a:moveTo>
                  <a:pt x="5246889" y="1158594"/>
                </a:moveTo>
                <a:lnTo>
                  <a:pt x="5221754" y="1149447"/>
                </a:lnTo>
                <a:lnTo>
                  <a:pt x="5215643" y="1099256"/>
                </a:lnTo>
                <a:lnTo>
                  <a:pt x="5159023" y="987597"/>
                </a:lnTo>
                <a:lnTo>
                  <a:pt x="5289433" y="323507"/>
                </a:lnTo>
                <a:lnTo>
                  <a:pt x="5377394" y="345194"/>
                </a:lnTo>
                <a:lnTo>
                  <a:pt x="5241839" y="1050716"/>
                </a:lnTo>
                <a:lnTo>
                  <a:pt x="5215349" y="1091567"/>
                </a:lnTo>
                <a:lnTo>
                  <a:pt x="5215565" y="1097238"/>
                </a:lnTo>
                <a:lnTo>
                  <a:pt x="5504360" y="1088850"/>
                </a:lnTo>
                <a:lnTo>
                  <a:pt x="5500382" y="1137997"/>
                </a:lnTo>
                <a:lnTo>
                  <a:pt x="5401645" y="1172596"/>
                </a:lnTo>
                <a:lnTo>
                  <a:pt x="5312000" y="1172886"/>
                </a:lnTo>
                <a:close/>
              </a:path>
              <a:path w="7205823" h="4109519">
                <a:moveTo>
                  <a:pt x="2453999" y="1239299"/>
                </a:moveTo>
                <a:lnTo>
                  <a:pt x="2308742" y="1129458"/>
                </a:lnTo>
                <a:lnTo>
                  <a:pt x="2292564" y="1117763"/>
                </a:lnTo>
                <a:lnTo>
                  <a:pt x="2249135" y="1086957"/>
                </a:lnTo>
                <a:lnTo>
                  <a:pt x="2186112" y="1043460"/>
                </a:lnTo>
                <a:lnTo>
                  <a:pt x="2111154" y="993692"/>
                </a:lnTo>
                <a:lnTo>
                  <a:pt x="1956062" y="901017"/>
                </a:lnTo>
                <a:lnTo>
                  <a:pt x="1891244" y="870951"/>
                </a:lnTo>
                <a:lnTo>
                  <a:pt x="1845120" y="860290"/>
                </a:lnTo>
                <a:lnTo>
                  <a:pt x="1856481" y="838607"/>
                </a:lnTo>
                <a:lnTo>
                  <a:pt x="1904279" y="788056"/>
                </a:lnTo>
                <a:lnTo>
                  <a:pt x="2606188" y="812568"/>
                </a:lnTo>
                <a:lnTo>
                  <a:pt x="2575399" y="817820"/>
                </a:lnTo>
                <a:lnTo>
                  <a:pt x="2546120" y="838510"/>
                </a:lnTo>
                <a:lnTo>
                  <a:pt x="2536380" y="884403"/>
                </a:lnTo>
                <a:lnTo>
                  <a:pt x="2571505" y="934520"/>
                </a:lnTo>
                <a:lnTo>
                  <a:pt x="2576851" y="945582"/>
                </a:lnTo>
                <a:lnTo>
                  <a:pt x="2582361" y="971526"/>
                </a:lnTo>
                <a:lnTo>
                  <a:pt x="2572242" y="1001491"/>
                </a:lnTo>
                <a:lnTo>
                  <a:pt x="2530703" y="1024615"/>
                </a:lnTo>
                <a:lnTo>
                  <a:pt x="2523764" y="1029842"/>
                </a:lnTo>
                <a:lnTo>
                  <a:pt x="2511617" y="1046490"/>
                </a:lnTo>
                <a:lnTo>
                  <a:pt x="2507267" y="1076010"/>
                </a:lnTo>
                <a:lnTo>
                  <a:pt x="2523717" y="1119852"/>
                </a:lnTo>
                <a:lnTo>
                  <a:pt x="2525985" y="1126521"/>
                </a:lnTo>
                <a:lnTo>
                  <a:pt x="2530870" y="1143783"/>
                </a:lnTo>
                <a:lnTo>
                  <a:pt x="2536981" y="1193621"/>
                </a:lnTo>
                <a:lnTo>
                  <a:pt x="2519031" y="1236436"/>
                </a:lnTo>
                <a:lnTo>
                  <a:pt x="2493839" y="1244920"/>
                </a:lnTo>
                <a:close/>
              </a:path>
              <a:path w="7205823" h="4109519">
                <a:moveTo>
                  <a:pt x="6094718" y="1315220"/>
                </a:moveTo>
                <a:lnTo>
                  <a:pt x="6187467" y="1327501"/>
                </a:lnTo>
                <a:lnTo>
                  <a:pt x="6094948" y="1330607"/>
                </a:lnTo>
                <a:close/>
              </a:path>
              <a:path w="7205823" h="4109519">
                <a:moveTo>
                  <a:pt x="3272856" y="1403478"/>
                </a:moveTo>
                <a:lnTo>
                  <a:pt x="3290273" y="1303195"/>
                </a:lnTo>
                <a:lnTo>
                  <a:pt x="3177765" y="1303195"/>
                </a:lnTo>
                <a:lnTo>
                  <a:pt x="3252528" y="856215"/>
                </a:lnTo>
                <a:lnTo>
                  <a:pt x="3254183" y="843116"/>
                </a:lnTo>
                <a:lnTo>
                  <a:pt x="3251399" y="814552"/>
                </a:lnTo>
                <a:lnTo>
                  <a:pt x="3232550" y="786624"/>
                </a:lnTo>
                <a:lnTo>
                  <a:pt x="3186012" y="775435"/>
                </a:lnTo>
                <a:lnTo>
                  <a:pt x="2752228" y="775241"/>
                </a:lnTo>
                <a:lnTo>
                  <a:pt x="2752228" y="447223"/>
                </a:lnTo>
                <a:lnTo>
                  <a:pt x="2754825" y="440175"/>
                </a:lnTo>
                <a:lnTo>
                  <a:pt x="2765546" y="423948"/>
                </a:lnTo>
                <a:lnTo>
                  <a:pt x="2788784" y="405919"/>
                </a:lnTo>
                <a:lnTo>
                  <a:pt x="2828932" y="393467"/>
                </a:lnTo>
                <a:lnTo>
                  <a:pt x="4014815" y="393467"/>
                </a:lnTo>
                <a:lnTo>
                  <a:pt x="4026592" y="393211"/>
                </a:lnTo>
                <a:lnTo>
                  <a:pt x="4052487" y="401860"/>
                </a:lnTo>
                <a:lnTo>
                  <a:pt x="4078346" y="433543"/>
                </a:lnTo>
                <a:lnTo>
                  <a:pt x="4090015" y="502386"/>
                </a:lnTo>
                <a:lnTo>
                  <a:pt x="4090015" y="1232118"/>
                </a:lnTo>
                <a:lnTo>
                  <a:pt x="4087220" y="1245892"/>
                </a:lnTo>
                <a:lnTo>
                  <a:pt x="4071476" y="1274625"/>
                </a:lnTo>
                <a:lnTo>
                  <a:pt x="4031744" y="1299437"/>
                </a:lnTo>
                <a:lnTo>
                  <a:pt x="3956984" y="1301448"/>
                </a:lnTo>
                <a:lnTo>
                  <a:pt x="3581614" y="1303146"/>
                </a:lnTo>
                <a:lnTo>
                  <a:pt x="3592627" y="1387128"/>
                </a:lnTo>
                <a:lnTo>
                  <a:pt x="3573183" y="1389809"/>
                </a:lnTo>
                <a:lnTo>
                  <a:pt x="3526517" y="1397808"/>
                </a:lnTo>
                <a:lnTo>
                  <a:pt x="3470127" y="1411055"/>
                </a:lnTo>
                <a:lnTo>
                  <a:pt x="3421510" y="1429483"/>
                </a:lnTo>
                <a:close/>
              </a:path>
              <a:path w="7205823" h="4109519">
                <a:moveTo>
                  <a:pt x="5072274" y="1509001"/>
                </a:moveTo>
                <a:lnTo>
                  <a:pt x="5076803" y="1494433"/>
                </a:lnTo>
                <a:lnTo>
                  <a:pt x="5088578" y="1454399"/>
                </a:lnTo>
                <a:lnTo>
                  <a:pt x="5104877" y="1394402"/>
                </a:lnTo>
                <a:lnTo>
                  <a:pt x="5122980" y="1319945"/>
                </a:lnTo>
                <a:lnTo>
                  <a:pt x="5153716" y="1149668"/>
                </a:lnTo>
                <a:lnTo>
                  <a:pt x="5159023" y="987597"/>
                </a:lnTo>
                <a:lnTo>
                  <a:pt x="5215643" y="1099256"/>
                </a:lnTo>
                <a:lnTo>
                  <a:pt x="5219086" y="1189279"/>
                </a:lnTo>
                <a:lnTo>
                  <a:pt x="5164067" y="1510456"/>
                </a:lnTo>
                <a:close/>
              </a:path>
              <a:path w="7205823" h="4109519">
                <a:moveTo>
                  <a:pt x="5257268" y="1508952"/>
                </a:moveTo>
                <a:lnTo>
                  <a:pt x="5227058" y="1503733"/>
                </a:lnTo>
                <a:lnTo>
                  <a:pt x="5230888" y="1502420"/>
                </a:lnTo>
                <a:lnTo>
                  <a:pt x="5248236" y="1503064"/>
                </a:lnTo>
                <a:lnTo>
                  <a:pt x="5258578" y="1503712"/>
                </a:lnTo>
                <a:lnTo>
                  <a:pt x="5239365" y="1363403"/>
                </a:lnTo>
                <a:lnTo>
                  <a:pt x="5261991" y="1379147"/>
                </a:lnTo>
                <a:lnTo>
                  <a:pt x="5289162" y="1388784"/>
                </a:lnTo>
                <a:lnTo>
                  <a:pt x="5325918" y="1390670"/>
                </a:lnTo>
                <a:lnTo>
                  <a:pt x="5325918" y="1408863"/>
                </a:lnTo>
                <a:lnTo>
                  <a:pt x="5342883" y="1403610"/>
                </a:lnTo>
                <a:lnTo>
                  <a:pt x="5388498" y="1394854"/>
                </a:lnTo>
                <a:lnTo>
                  <a:pt x="5454845" y="1393103"/>
                </a:lnTo>
                <a:lnTo>
                  <a:pt x="5534004" y="1408863"/>
                </a:lnTo>
                <a:lnTo>
                  <a:pt x="5513071" y="1408922"/>
                </a:lnTo>
                <a:lnTo>
                  <a:pt x="5461873" y="1411920"/>
                </a:lnTo>
                <a:lnTo>
                  <a:pt x="5397812" y="1422085"/>
                </a:lnTo>
                <a:lnTo>
                  <a:pt x="5338289" y="1443649"/>
                </a:lnTo>
                <a:lnTo>
                  <a:pt x="5346441" y="1498521"/>
                </a:lnTo>
                <a:lnTo>
                  <a:pt x="5361706" y="1492912"/>
                </a:lnTo>
                <a:lnTo>
                  <a:pt x="5403465" y="1484537"/>
                </a:lnTo>
                <a:lnTo>
                  <a:pt x="5465665" y="1486077"/>
                </a:lnTo>
                <a:lnTo>
                  <a:pt x="5542252" y="1510213"/>
                </a:lnTo>
                <a:lnTo>
                  <a:pt x="5532964" y="1510587"/>
                </a:lnTo>
                <a:lnTo>
                  <a:pt x="5507862" y="1511483"/>
                </a:lnTo>
                <a:lnTo>
                  <a:pt x="5426796" y="1513494"/>
                </a:lnTo>
                <a:lnTo>
                  <a:pt x="5332212" y="1513550"/>
                </a:lnTo>
                <a:close/>
              </a:path>
              <a:path w="7205823" h="4109519">
                <a:moveTo>
                  <a:pt x="6495109" y="1613213"/>
                </a:moveTo>
                <a:lnTo>
                  <a:pt x="6395680" y="1610652"/>
                </a:lnTo>
                <a:lnTo>
                  <a:pt x="6389518" y="1584140"/>
                </a:lnTo>
                <a:lnTo>
                  <a:pt x="6358808" y="1499140"/>
                </a:lnTo>
                <a:lnTo>
                  <a:pt x="6294922" y="1401567"/>
                </a:lnTo>
                <a:lnTo>
                  <a:pt x="6247290" y="1359341"/>
                </a:lnTo>
                <a:lnTo>
                  <a:pt x="6187467" y="1327501"/>
                </a:lnTo>
                <a:lnTo>
                  <a:pt x="6094718" y="1315220"/>
                </a:lnTo>
                <a:lnTo>
                  <a:pt x="6094966" y="1272397"/>
                </a:lnTo>
                <a:lnTo>
                  <a:pt x="6097097" y="1207148"/>
                </a:lnTo>
                <a:lnTo>
                  <a:pt x="6102516" y="1124480"/>
                </a:lnTo>
                <a:lnTo>
                  <a:pt x="6128841" y="926921"/>
                </a:lnTo>
                <a:lnTo>
                  <a:pt x="6185187" y="719787"/>
                </a:lnTo>
                <a:lnTo>
                  <a:pt x="6187833" y="710662"/>
                </a:lnTo>
                <a:lnTo>
                  <a:pt x="6191367" y="685644"/>
                </a:lnTo>
                <a:lnTo>
                  <a:pt x="6189288" y="648273"/>
                </a:lnTo>
                <a:lnTo>
                  <a:pt x="6175096" y="602087"/>
                </a:lnTo>
                <a:lnTo>
                  <a:pt x="6433251" y="473228"/>
                </a:lnTo>
                <a:lnTo>
                  <a:pt x="6441084" y="490337"/>
                </a:lnTo>
                <a:lnTo>
                  <a:pt x="6468152" y="535438"/>
                </a:lnTo>
                <a:lnTo>
                  <a:pt x="6519809" y="599187"/>
                </a:lnTo>
                <a:lnTo>
                  <a:pt x="6601408" y="672241"/>
                </a:lnTo>
                <a:lnTo>
                  <a:pt x="6608742" y="680723"/>
                </a:lnTo>
                <a:lnTo>
                  <a:pt x="6628151" y="705600"/>
                </a:lnTo>
                <a:lnTo>
                  <a:pt x="6655745" y="746020"/>
                </a:lnTo>
                <a:lnTo>
                  <a:pt x="6687634" y="801131"/>
                </a:lnTo>
                <a:lnTo>
                  <a:pt x="6748736" y="952016"/>
                </a:lnTo>
                <a:lnTo>
                  <a:pt x="6770169" y="1046085"/>
                </a:lnTo>
                <a:lnTo>
                  <a:pt x="6780337" y="1151436"/>
                </a:lnTo>
                <a:lnTo>
                  <a:pt x="6781204" y="1168060"/>
                </a:lnTo>
                <a:lnTo>
                  <a:pt x="6780070" y="1218710"/>
                </a:lnTo>
                <a:lnTo>
                  <a:pt x="6771331" y="1304555"/>
                </a:lnTo>
                <a:lnTo>
                  <a:pt x="6749384" y="1426766"/>
                </a:lnTo>
                <a:lnTo>
                  <a:pt x="6749699" y="1449308"/>
                </a:lnTo>
                <a:lnTo>
                  <a:pt x="6756752" y="1472307"/>
                </a:lnTo>
                <a:lnTo>
                  <a:pt x="6774320" y="1498521"/>
                </a:lnTo>
                <a:lnTo>
                  <a:pt x="6776906" y="1510417"/>
                </a:lnTo>
                <a:lnTo>
                  <a:pt x="6775139" y="1539906"/>
                </a:lnTo>
                <a:lnTo>
                  <a:pt x="6754733" y="1577691"/>
                </a:lnTo>
                <a:lnTo>
                  <a:pt x="6701400" y="1614475"/>
                </a:lnTo>
                <a:close/>
              </a:path>
              <a:path w="7205823" h="4109519">
                <a:moveTo>
                  <a:pt x="6395680" y="1610652"/>
                </a:moveTo>
                <a:lnTo>
                  <a:pt x="6495109" y="1613213"/>
                </a:lnTo>
                <a:lnTo>
                  <a:pt x="6397445" y="1620491"/>
                </a:lnTo>
                <a:close/>
              </a:path>
              <a:path w="7205823" h="4109519">
                <a:moveTo>
                  <a:pt x="3103000" y="1712914"/>
                </a:moveTo>
                <a:lnTo>
                  <a:pt x="3531058" y="1568239"/>
                </a:lnTo>
                <a:lnTo>
                  <a:pt x="5689207" y="1567463"/>
                </a:lnTo>
                <a:lnTo>
                  <a:pt x="5756498" y="1576292"/>
                </a:lnTo>
                <a:lnTo>
                  <a:pt x="5952504" y="1609138"/>
                </a:lnTo>
                <a:lnTo>
                  <a:pt x="5954559" y="1623540"/>
                </a:lnTo>
                <a:lnTo>
                  <a:pt x="5954572" y="1656308"/>
                </a:lnTo>
                <a:lnTo>
                  <a:pt x="5943314" y="1691787"/>
                </a:lnTo>
                <a:lnTo>
                  <a:pt x="5911557" y="1714321"/>
                </a:lnTo>
                <a:close/>
              </a:path>
              <a:path w="7205823" h="4109519">
                <a:moveTo>
                  <a:pt x="2308742" y="1129458"/>
                </a:moveTo>
                <a:lnTo>
                  <a:pt x="2453999" y="1239299"/>
                </a:lnTo>
                <a:lnTo>
                  <a:pt x="2550789" y="1505508"/>
                </a:lnTo>
                <a:lnTo>
                  <a:pt x="2674991" y="1825132"/>
                </a:lnTo>
                <a:lnTo>
                  <a:pt x="2702596" y="1883158"/>
                </a:lnTo>
                <a:lnTo>
                  <a:pt x="2518962" y="1886748"/>
                </a:lnTo>
                <a:close/>
              </a:path>
              <a:path w="7205823" h="4109519">
                <a:moveTo>
                  <a:pt x="6229574" y="1986872"/>
                </a:moveTo>
                <a:lnTo>
                  <a:pt x="6264996" y="1838183"/>
                </a:lnTo>
                <a:lnTo>
                  <a:pt x="6229724" y="1988001"/>
                </a:lnTo>
                <a:close/>
              </a:path>
              <a:path w="7205823" h="4109519">
                <a:moveTo>
                  <a:pt x="2732739" y="2030219"/>
                </a:moveTo>
                <a:lnTo>
                  <a:pt x="1272095" y="1820669"/>
                </a:lnTo>
                <a:lnTo>
                  <a:pt x="1125722" y="1096515"/>
                </a:lnTo>
                <a:lnTo>
                  <a:pt x="1156141" y="1039460"/>
                </a:lnTo>
                <a:lnTo>
                  <a:pt x="2112105" y="1029903"/>
                </a:lnTo>
                <a:lnTo>
                  <a:pt x="2343819" y="1912267"/>
                </a:lnTo>
                <a:lnTo>
                  <a:pt x="2365836" y="1998473"/>
                </a:lnTo>
                <a:lnTo>
                  <a:pt x="2726272" y="2001440"/>
                </a:lnTo>
                <a:lnTo>
                  <a:pt x="2727278" y="2005918"/>
                </a:lnTo>
                <a:lnTo>
                  <a:pt x="2702596" y="1883158"/>
                </a:lnTo>
                <a:lnTo>
                  <a:pt x="2674991" y="1825132"/>
                </a:lnTo>
                <a:lnTo>
                  <a:pt x="2804674" y="1802087"/>
                </a:lnTo>
                <a:lnTo>
                  <a:pt x="2806893" y="1809447"/>
                </a:lnTo>
                <a:lnTo>
                  <a:pt x="2812804" y="1829564"/>
                </a:lnTo>
                <a:lnTo>
                  <a:pt x="2831218" y="1896294"/>
                </a:lnTo>
                <a:lnTo>
                  <a:pt x="2850951" y="1978724"/>
                </a:lnTo>
                <a:lnTo>
                  <a:pt x="2863040" y="2053304"/>
                </a:lnTo>
                <a:close/>
              </a:path>
              <a:path w="7205823" h="4109519">
                <a:moveTo>
                  <a:pt x="4529136" y="2609785"/>
                </a:moveTo>
                <a:lnTo>
                  <a:pt x="4161577" y="2504893"/>
                </a:lnTo>
                <a:lnTo>
                  <a:pt x="4853999" y="2496403"/>
                </a:lnTo>
                <a:lnTo>
                  <a:pt x="4979317" y="2025844"/>
                </a:lnTo>
                <a:lnTo>
                  <a:pt x="5028998" y="1714370"/>
                </a:lnTo>
                <a:lnTo>
                  <a:pt x="5128262" y="1714370"/>
                </a:lnTo>
                <a:lnTo>
                  <a:pt x="4946665" y="2609785"/>
                </a:lnTo>
                <a:close/>
              </a:path>
              <a:path w="7205823" h="4109519">
                <a:moveTo>
                  <a:pt x="4179817" y="2710311"/>
                </a:moveTo>
                <a:lnTo>
                  <a:pt x="4161577" y="2504893"/>
                </a:lnTo>
                <a:lnTo>
                  <a:pt x="4529136" y="2609785"/>
                </a:lnTo>
                <a:lnTo>
                  <a:pt x="4421052" y="2672220"/>
                </a:lnTo>
                <a:lnTo>
                  <a:pt x="4306918" y="2701584"/>
                </a:lnTo>
                <a:lnTo>
                  <a:pt x="4216563" y="2710179"/>
                </a:lnTo>
                <a:lnTo>
                  <a:pt x="4189624" y="2710534"/>
                </a:lnTo>
                <a:close/>
              </a:path>
              <a:path w="7205823" h="4109519">
                <a:moveTo>
                  <a:pt x="1183553" y="2841984"/>
                </a:moveTo>
                <a:lnTo>
                  <a:pt x="533872" y="2841984"/>
                </a:lnTo>
                <a:lnTo>
                  <a:pt x="126141" y="2841984"/>
                </a:lnTo>
                <a:lnTo>
                  <a:pt x="63070" y="2015171"/>
                </a:lnTo>
                <a:lnTo>
                  <a:pt x="18436" y="1222464"/>
                </a:lnTo>
                <a:lnTo>
                  <a:pt x="145813" y="1837930"/>
                </a:lnTo>
                <a:lnTo>
                  <a:pt x="166798" y="2174886"/>
                </a:lnTo>
                <a:lnTo>
                  <a:pt x="175563" y="2301014"/>
                </a:lnTo>
                <a:lnTo>
                  <a:pt x="192670" y="2407115"/>
                </a:lnTo>
                <a:lnTo>
                  <a:pt x="209358" y="2480258"/>
                </a:lnTo>
                <a:lnTo>
                  <a:pt x="214808" y="2500430"/>
                </a:lnTo>
                <a:lnTo>
                  <a:pt x="216867" y="2507513"/>
                </a:lnTo>
                <a:lnTo>
                  <a:pt x="251909" y="2594595"/>
                </a:lnTo>
                <a:lnTo>
                  <a:pt x="300675" y="2654597"/>
                </a:lnTo>
                <a:lnTo>
                  <a:pt x="357495" y="2692287"/>
                </a:lnTo>
                <a:lnTo>
                  <a:pt x="416699" y="2712433"/>
                </a:lnTo>
                <a:lnTo>
                  <a:pt x="472617" y="2719803"/>
                </a:lnTo>
                <a:lnTo>
                  <a:pt x="519579" y="2719163"/>
                </a:lnTo>
                <a:lnTo>
                  <a:pt x="551914" y="2715283"/>
                </a:lnTo>
                <a:lnTo>
                  <a:pt x="563952" y="2712931"/>
                </a:lnTo>
                <a:lnTo>
                  <a:pt x="1130427" y="2712931"/>
                </a:lnTo>
                <a:lnTo>
                  <a:pt x="1042322" y="2264981"/>
                </a:lnTo>
                <a:lnTo>
                  <a:pt x="943300" y="1840027"/>
                </a:lnTo>
                <a:lnTo>
                  <a:pt x="145813" y="1837930"/>
                </a:lnTo>
                <a:lnTo>
                  <a:pt x="18436" y="1222464"/>
                </a:lnTo>
                <a:lnTo>
                  <a:pt x="0" y="681168"/>
                </a:lnTo>
                <a:lnTo>
                  <a:pt x="46727" y="664491"/>
                </a:lnTo>
                <a:lnTo>
                  <a:pt x="66745" y="662720"/>
                </a:lnTo>
                <a:lnTo>
                  <a:pt x="75006" y="662587"/>
                </a:lnTo>
                <a:lnTo>
                  <a:pt x="95577" y="980077"/>
                </a:lnTo>
                <a:lnTo>
                  <a:pt x="131187" y="1603074"/>
                </a:lnTo>
                <a:lnTo>
                  <a:pt x="140586" y="1754008"/>
                </a:lnTo>
                <a:lnTo>
                  <a:pt x="1007245" y="1754008"/>
                </a:lnTo>
                <a:lnTo>
                  <a:pt x="1138384" y="2331885"/>
                </a:lnTo>
                <a:lnTo>
                  <a:pt x="1209848" y="2712931"/>
                </a:lnTo>
                <a:lnTo>
                  <a:pt x="1325996" y="2712931"/>
                </a:lnTo>
                <a:lnTo>
                  <a:pt x="1325996" y="2841984"/>
                </a:lnTo>
                <a:close/>
              </a:path>
              <a:path w="7205823" h="4109519">
                <a:moveTo>
                  <a:pt x="6674763" y="2842420"/>
                </a:moveTo>
                <a:lnTo>
                  <a:pt x="6025085" y="2842420"/>
                </a:lnTo>
                <a:lnTo>
                  <a:pt x="5871578" y="2842420"/>
                </a:lnTo>
                <a:lnTo>
                  <a:pt x="5871336" y="2713368"/>
                </a:lnTo>
                <a:lnTo>
                  <a:pt x="5999467" y="2713368"/>
                </a:lnTo>
                <a:lnTo>
                  <a:pt x="5999467" y="2713319"/>
                </a:lnTo>
                <a:lnTo>
                  <a:pt x="6081800" y="2270560"/>
                </a:lnTo>
                <a:lnTo>
                  <a:pt x="6184265" y="1815963"/>
                </a:lnTo>
                <a:lnTo>
                  <a:pt x="6264996" y="1838183"/>
                </a:lnTo>
                <a:lnTo>
                  <a:pt x="6229574" y="1986872"/>
                </a:lnTo>
                <a:lnTo>
                  <a:pt x="6227347" y="2002071"/>
                </a:lnTo>
                <a:lnTo>
                  <a:pt x="6134196" y="2397187"/>
                </a:lnTo>
                <a:lnTo>
                  <a:pt x="6076221" y="2712203"/>
                </a:lnTo>
                <a:lnTo>
                  <a:pt x="6434415" y="2709971"/>
                </a:lnTo>
                <a:lnTo>
                  <a:pt x="6738125" y="2716666"/>
                </a:lnTo>
                <a:lnTo>
                  <a:pt x="6829963" y="2701500"/>
                </a:lnTo>
                <a:lnTo>
                  <a:pt x="6900419" y="2654605"/>
                </a:lnTo>
                <a:lnTo>
                  <a:pt x="6952310" y="2586384"/>
                </a:lnTo>
                <a:lnTo>
                  <a:pt x="6988453" y="2507240"/>
                </a:lnTo>
                <a:lnTo>
                  <a:pt x="7011661" y="2427574"/>
                </a:lnTo>
                <a:lnTo>
                  <a:pt x="7024751" y="2357791"/>
                </a:lnTo>
                <a:lnTo>
                  <a:pt x="7030541" y="2308292"/>
                </a:lnTo>
                <a:lnTo>
                  <a:pt x="7031845" y="2289481"/>
                </a:lnTo>
                <a:lnTo>
                  <a:pt x="7058383" y="1838183"/>
                </a:lnTo>
                <a:lnTo>
                  <a:pt x="6264996" y="1838183"/>
                </a:lnTo>
                <a:lnTo>
                  <a:pt x="6184265" y="1815963"/>
                </a:lnTo>
                <a:lnTo>
                  <a:pt x="6191537" y="1779966"/>
                </a:lnTo>
                <a:lnTo>
                  <a:pt x="6198876" y="1762337"/>
                </a:lnTo>
                <a:lnTo>
                  <a:pt x="6199660" y="1762517"/>
                </a:lnTo>
                <a:lnTo>
                  <a:pt x="6198577" y="1754396"/>
                </a:lnTo>
                <a:lnTo>
                  <a:pt x="7065175" y="1752164"/>
                </a:lnTo>
                <a:lnTo>
                  <a:pt x="7086329" y="1440690"/>
                </a:lnTo>
                <a:lnTo>
                  <a:pt x="7130817" y="663023"/>
                </a:lnTo>
                <a:lnTo>
                  <a:pt x="7160835" y="659336"/>
                </a:lnTo>
                <a:lnTo>
                  <a:pt x="7184585" y="666456"/>
                </a:lnTo>
                <a:lnTo>
                  <a:pt x="7205823" y="681605"/>
                </a:lnTo>
                <a:lnTo>
                  <a:pt x="7194617" y="1057946"/>
                </a:lnTo>
                <a:lnTo>
                  <a:pt x="7160799" y="1704424"/>
                </a:lnTo>
                <a:lnTo>
                  <a:pt x="7123829" y="2312769"/>
                </a:lnTo>
                <a:lnTo>
                  <a:pt x="7079681" y="2842420"/>
                </a:lnTo>
                <a:close/>
              </a:path>
              <a:path w="7205823" h="4109519">
                <a:moveTo>
                  <a:pt x="5746213" y="2845331"/>
                </a:moveTo>
                <a:lnTo>
                  <a:pt x="5746213" y="2707400"/>
                </a:lnTo>
                <a:lnTo>
                  <a:pt x="5772898" y="2707400"/>
                </a:lnTo>
                <a:lnTo>
                  <a:pt x="5772898" y="2845331"/>
                </a:lnTo>
                <a:close/>
              </a:path>
              <a:path w="7205823" h="4109519">
                <a:moveTo>
                  <a:pt x="5371499" y="2879843"/>
                </a:moveTo>
                <a:lnTo>
                  <a:pt x="5314807" y="2846836"/>
                </a:lnTo>
                <a:lnTo>
                  <a:pt x="5268269" y="2797482"/>
                </a:lnTo>
                <a:lnTo>
                  <a:pt x="5237250" y="2743493"/>
                </a:lnTo>
                <a:lnTo>
                  <a:pt x="5210285" y="2635438"/>
                </a:lnTo>
                <a:lnTo>
                  <a:pt x="5210947" y="2550325"/>
                </a:lnTo>
                <a:lnTo>
                  <a:pt x="5214462" y="2525014"/>
                </a:lnTo>
                <a:lnTo>
                  <a:pt x="5216270" y="2515809"/>
                </a:lnTo>
                <a:lnTo>
                  <a:pt x="5296757" y="2579945"/>
                </a:lnTo>
                <a:lnTo>
                  <a:pt x="5376075" y="2630373"/>
                </a:lnTo>
                <a:lnTo>
                  <a:pt x="5519414" y="2696465"/>
                </a:lnTo>
                <a:lnTo>
                  <a:pt x="5577540" y="2715307"/>
                </a:lnTo>
                <a:lnTo>
                  <a:pt x="5622708" y="2726798"/>
                </a:lnTo>
                <a:lnTo>
                  <a:pt x="5651970" y="2732527"/>
                </a:lnTo>
                <a:lnTo>
                  <a:pt x="5662378" y="2734084"/>
                </a:lnTo>
                <a:lnTo>
                  <a:pt x="5649656" y="2763003"/>
                </a:lnTo>
                <a:lnTo>
                  <a:pt x="5623162" y="2796908"/>
                </a:lnTo>
                <a:lnTo>
                  <a:pt x="5538844" y="2861233"/>
                </a:lnTo>
                <a:lnTo>
                  <a:pt x="5486014" y="2882431"/>
                </a:lnTo>
                <a:lnTo>
                  <a:pt x="5429400" y="2890171"/>
                </a:lnTo>
                <a:close/>
              </a:path>
              <a:path w="7205823" h="4109519">
                <a:moveTo>
                  <a:pt x="6224071" y="2920341"/>
                </a:moveTo>
                <a:lnTo>
                  <a:pt x="6116027" y="2890542"/>
                </a:lnTo>
                <a:lnTo>
                  <a:pt x="6048447" y="2857823"/>
                </a:lnTo>
                <a:lnTo>
                  <a:pt x="6025085" y="2842420"/>
                </a:lnTo>
                <a:lnTo>
                  <a:pt x="6674763" y="2842420"/>
                </a:lnTo>
                <a:lnTo>
                  <a:pt x="6570632" y="2892701"/>
                </a:lnTo>
                <a:lnTo>
                  <a:pt x="6471723" y="2917651"/>
                </a:lnTo>
                <a:lnTo>
                  <a:pt x="6397848" y="2926127"/>
                </a:lnTo>
                <a:lnTo>
                  <a:pt x="6376490" y="2926955"/>
                </a:lnTo>
                <a:lnTo>
                  <a:pt x="6368821" y="2926984"/>
                </a:lnTo>
                <a:close/>
              </a:path>
              <a:path w="7205823" h="4109519">
                <a:moveTo>
                  <a:pt x="745427" y="2920089"/>
                </a:moveTo>
                <a:lnTo>
                  <a:pt x="629049" y="2889554"/>
                </a:lnTo>
                <a:lnTo>
                  <a:pt x="557955" y="2857091"/>
                </a:lnTo>
                <a:lnTo>
                  <a:pt x="533872" y="2841984"/>
                </a:lnTo>
                <a:lnTo>
                  <a:pt x="1183553" y="2841984"/>
                </a:lnTo>
                <a:lnTo>
                  <a:pt x="1090799" y="2889273"/>
                </a:lnTo>
                <a:lnTo>
                  <a:pt x="1000647" y="2915589"/>
                </a:lnTo>
                <a:lnTo>
                  <a:pt x="932400" y="2926959"/>
                </a:lnTo>
                <a:lnTo>
                  <a:pt x="912523" y="2928923"/>
                </a:lnTo>
                <a:lnTo>
                  <a:pt x="905361" y="2929410"/>
                </a:lnTo>
                <a:close/>
              </a:path>
              <a:path w="7205823" h="4109519">
                <a:moveTo>
                  <a:pt x="2808545" y="3091097"/>
                </a:moveTo>
                <a:lnTo>
                  <a:pt x="1763116" y="3089688"/>
                </a:lnTo>
                <a:lnTo>
                  <a:pt x="1763066" y="3089687"/>
                </a:lnTo>
                <a:lnTo>
                  <a:pt x="1750131" y="3089670"/>
                </a:lnTo>
                <a:lnTo>
                  <a:pt x="1526174" y="3089368"/>
                </a:lnTo>
                <a:lnTo>
                  <a:pt x="1436177" y="2634577"/>
                </a:lnTo>
                <a:lnTo>
                  <a:pt x="1272095" y="1820669"/>
                </a:lnTo>
                <a:lnTo>
                  <a:pt x="2732739" y="2030219"/>
                </a:lnTo>
                <a:lnTo>
                  <a:pt x="2388676" y="2087901"/>
                </a:lnTo>
                <a:lnTo>
                  <a:pt x="2608086" y="2946973"/>
                </a:lnTo>
                <a:lnTo>
                  <a:pt x="2843342" y="2940277"/>
                </a:lnTo>
                <a:lnTo>
                  <a:pt x="2660872" y="2090370"/>
                </a:lnTo>
                <a:lnTo>
                  <a:pt x="2388676" y="2087901"/>
                </a:lnTo>
                <a:lnTo>
                  <a:pt x="2732739" y="2030219"/>
                </a:lnTo>
                <a:lnTo>
                  <a:pt x="2840187" y="2508386"/>
                </a:lnTo>
                <a:lnTo>
                  <a:pt x="2920724" y="2946973"/>
                </a:lnTo>
                <a:lnTo>
                  <a:pt x="3186011" y="2946973"/>
                </a:lnTo>
                <a:lnTo>
                  <a:pt x="3181548" y="3091600"/>
                </a:lnTo>
                <a:close/>
              </a:path>
              <a:path w="7205823" h="4109519">
                <a:moveTo>
                  <a:pt x="2066897" y="3220955"/>
                </a:moveTo>
                <a:lnTo>
                  <a:pt x="2245622" y="3232151"/>
                </a:lnTo>
                <a:lnTo>
                  <a:pt x="2154595" y="3233580"/>
                </a:lnTo>
                <a:close/>
              </a:path>
              <a:path w="7205823" h="4109519">
                <a:moveTo>
                  <a:pt x="2258848" y="3233226"/>
                </a:moveTo>
                <a:lnTo>
                  <a:pt x="2245622" y="3232151"/>
                </a:lnTo>
                <a:lnTo>
                  <a:pt x="2066897" y="3220955"/>
                </a:lnTo>
                <a:lnTo>
                  <a:pt x="1912346" y="3170639"/>
                </a:lnTo>
                <a:lnTo>
                  <a:pt x="1850923" y="3141492"/>
                </a:lnTo>
                <a:lnTo>
                  <a:pt x="1803688" y="3115383"/>
                </a:lnTo>
                <a:lnTo>
                  <a:pt x="1773356" y="3096584"/>
                </a:lnTo>
                <a:lnTo>
                  <a:pt x="1763116" y="3089688"/>
                </a:lnTo>
                <a:lnTo>
                  <a:pt x="2808545" y="3091097"/>
                </a:lnTo>
                <a:lnTo>
                  <a:pt x="2709668" y="3145970"/>
                </a:lnTo>
                <a:lnTo>
                  <a:pt x="2609089" y="3185833"/>
                </a:lnTo>
                <a:lnTo>
                  <a:pt x="2427194" y="3226675"/>
                </a:lnTo>
                <a:lnTo>
                  <a:pt x="2353390" y="3233321"/>
                </a:lnTo>
                <a:lnTo>
                  <a:pt x="2296023" y="3234560"/>
                </a:lnTo>
                <a:close/>
              </a:path>
              <a:path w="7205823" h="4109519">
                <a:moveTo>
                  <a:pt x="1871922" y="3224498"/>
                </a:moveTo>
                <a:lnTo>
                  <a:pt x="1761927" y="3193141"/>
                </a:lnTo>
                <a:lnTo>
                  <a:pt x="1720390" y="3144622"/>
                </a:lnTo>
                <a:lnTo>
                  <a:pt x="1685084" y="3106829"/>
                </a:lnTo>
                <a:lnTo>
                  <a:pt x="1670170" y="3091600"/>
                </a:lnTo>
                <a:lnTo>
                  <a:pt x="1750131" y="3089670"/>
                </a:lnTo>
                <a:lnTo>
                  <a:pt x="1763066" y="3089687"/>
                </a:lnTo>
                <a:lnTo>
                  <a:pt x="1798785" y="3116577"/>
                </a:lnTo>
                <a:lnTo>
                  <a:pt x="1857437" y="3148243"/>
                </a:lnTo>
                <a:lnTo>
                  <a:pt x="1912078" y="3174487"/>
                </a:lnTo>
                <a:lnTo>
                  <a:pt x="1936185" y="3185430"/>
                </a:lnTo>
                <a:lnTo>
                  <a:pt x="1936185" y="3234577"/>
                </a:lnTo>
                <a:close/>
              </a:path>
              <a:path w="7205823" h="4109519">
                <a:moveTo>
                  <a:pt x="1761927" y="3193141"/>
                </a:moveTo>
                <a:lnTo>
                  <a:pt x="1871922" y="3224498"/>
                </a:lnTo>
                <a:lnTo>
                  <a:pt x="1828272" y="3227773"/>
                </a:lnTo>
                <a:lnTo>
                  <a:pt x="1803416" y="3235942"/>
                </a:lnTo>
                <a:lnTo>
                  <a:pt x="1795536" y="3240545"/>
                </a:lnTo>
                <a:close/>
              </a:path>
              <a:path w="7205823" h="4109519">
                <a:moveTo>
                  <a:pt x="4792433" y="3398611"/>
                </a:moveTo>
                <a:lnTo>
                  <a:pt x="4756247" y="3375050"/>
                </a:lnTo>
                <a:lnTo>
                  <a:pt x="4732354" y="3348491"/>
                </a:lnTo>
                <a:lnTo>
                  <a:pt x="4712241" y="3293949"/>
                </a:lnTo>
                <a:lnTo>
                  <a:pt x="4713679" y="3250124"/>
                </a:lnTo>
                <a:lnTo>
                  <a:pt x="4718251" y="3232152"/>
                </a:lnTo>
                <a:lnTo>
                  <a:pt x="4931092" y="3232152"/>
                </a:lnTo>
                <a:lnTo>
                  <a:pt x="4931092" y="3232151"/>
                </a:lnTo>
                <a:lnTo>
                  <a:pt x="4940381" y="3251037"/>
                </a:lnTo>
                <a:lnTo>
                  <a:pt x="4942748" y="3277023"/>
                </a:lnTo>
                <a:lnTo>
                  <a:pt x="4941640" y="3300016"/>
                </a:lnTo>
                <a:lnTo>
                  <a:pt x="4940504" y="3309923"/>
                </a:lnTo>
                <a:lnTo>
                  <a:pt x="4904126" y="3372392"/>
                </a:lnTo>
                <a:lnTo>
                  <a:pt x="4854698" y="3397477"/>
                </a:lnTo>
                <a:lnTo>
                  <a:pt x="4811155" y="3400958"/>
                </a:lnTo>
                <a:close/>
              </a:path>
              <a:path w="7205823" h="4109519">
                <a:moveTo>
                  <a:pt x="4401666" y="3391599"/>
                </a:moveTo>
                <a:lnTo>
                  <a:pt x="4366812" y="3370586"/>
                </a:lnTo>
                <a:lnTo>
                  <a:pt x="4332723" y="3316309"/>
                </a:lnTo>
                <a:lnTo>
                  <a:pt x="4328116" y="3265934"/>
                </a:lnTo>
                <a:lnTo>
                  <a:pt x="4331383" y="3243747"/>
                </a:lnTo>
                <a:lnTo>
                  <a:pt x="4554994" y="3244717"/>
                </a:lnTo>
                <a:lnTo>
                  <a:pt x="4548868" y="3332414"/>
                </a:lnTo>
                <a:lnTo>
                  <a:pt x="4512354" y="3380363"/>
                </a:lnTo>
                <a:lnTo>
                  <a:pt x="4471410" y="3400430"/>
                </a:lnTo>
                <a:lnTo>
                  <a:pt x="4451994" y="3404481"/>
                </a:lnTo>
                <a:close/>
              </a:path>
              <a:path w="7205823" h="4109519">
                <a:moveTo>
                  <a:pt x="3386238" y="3586950"/>
                </a:moveTo>
                <a:lnTo>
                  <a:pt x="3355916" y="3523976"/>
                </a:lnTo>
                <a:lnTo>
                  <a:pt x="3301043" y="3523976"/>
                </a:lnTo>
                <a:lnTo>
                  <a:pt x="3280376" y="3488754"/>
                </a:lnTo>
                <a:lnTo>
                  <a:pt x="3301043" y="3304683"/>
                </a:lnTo>
                <a:lnTo>
                  <a:pt x="3307473" y="3297053"/>
                </a:lnTo>
                <a:lnTo>
                  <a:pt x="3326830" y="3279449"/>
                </a:lnTo>
                <a:lnTo>
                  <a:pt x="3404724" y="3246027"/>
                </a:lnTo>
                <a:lnTo>
                  <a:pt x="3409931" y="3257341"/>
                </a:lnTo>
                <a:lnTo>
                  <a:pt x="3425713" y="3281444"/>
                </a:lnTo>
                <a:lnTo>
                  <a:pt x="3452311" y="3303583"/>
                </a:lnTo>
                <a:lnTo>
                  <a:pt x="3489966" y="3309001"/>
                </a:lnTo>
                <a:lnTo>
                  <a:pt x="3500571" y="3330394"/>
                </a:lnTo>
                <a:lnTo>
                  <a:pt x="3544929" y="3369161"/>
                </a:lnTo>
                <a:lnTo>
                  <a:pt x="3585646" y="3383149"/>
                </a:lnTo>
                <a:lnTo>
                  <a:pt x="3641858" y="3387188"/>
                </a:lnTo>
                <a:lnTo>
                  <a:pt x="3715916" y="3376512"/>
                </a:lnTo>
                <a:lnTo>
                  <a:pt x="3810173" y="3346358"/>
                </a:lnTo>
                <a:lnTo>
                  <a:pt x="3820644" y="3342758"/>
                </a:lnTo>
                <a:lnTo>
                  <a:pt x="3848468" y="3333279"/>
                </a:lnTo>
                <a:lnTo>
                  <a:pt x="3934635" y="3304604"/>
                </a:lnTo>
                <a:lnTo>
                  <a:pt x="4025596" y="3276174"/>
                </a:lnTo>
                <a:lnTo>
                  <a:pt x="4059412" y="3267002"/>
                </a:lnTo>
                <a:lnTo>
                  <a:pt x="4078273" y="3263832"/>
                </a:lnTo>
                <a:lnTo>
                  <a:pt x="4084374" y="3288394"/>
                </a:lnTo>
                <a:lnTo>
                  <a:pt x="4092040" y="3356256"/>
                </a:lnTo>
                <a:lnTo>
                  <a:pt x="4085315" y="3458686"/>
                </a:lnTo>
                <a:lnTo>
                  <a:pt x="4048242" y="3586950"/>
                </a:lnTo>
                <a:close/>
              </a:path>
              <a:path w="7205823" h="4109519">
                <a:moveTo>
                  <a:pt x="3355916" y="3523976"/>
                </a:moveTo>
                <a:lnTo>
                  <a:pt x="3386238" y="3586950"/>
                </a:lnTo>
                <a:lnTo>
                  <a:pt x="3386238" y="3586951"/>
                </a:lnTo>
                <a:close/>
              </a:path>
              <a:path w="7205823" h="4109519">
                <a:moveTo>
                  <a:pt x="5102540" y="3538203"/>
                </a:moveTo>
                <a:lnTo>
                  <a:pt x="5082475" y="3488208"/>
                </a:lnTo>
                <a:lnTo>
                  <a:pt x="5065740" y="3464249"/>
                </a:lnTo>
                <a:lnTo>
                  <a:pt x="5058739" y="3458092"/>
                </a:lnTo>
                <a:lnTo>
                  <a:pt x="5146310" y="3414281"/>
                </a:lnTo>
                <a:lnTo>
                  <a:pt x="5245576" y="3095724"/>
                </a:lnTo>
                <a:lnTo>
                  <a:pt x="5336398" y="3116537"/>
                </a:lnTo>
                <a:lnTo>
                  <a:pt x="5228594" y="3445041"/>
                </a:lnTo>
                <a:lnTo>
                  <a:pt x="5255764" y="3505104"/>
                </a:lnTo>
                <a:lnTo>
                  <a:pt x="5202793" y="3535027"/>
                </a:lnTo>
                <a:lnTo>
                  <a:pt x="5159483" y="3574082"/>
                </a:lnTo>
                <a:lnTo>
                  <a:pt x="5130255" y="3607989"/>
                </a:lnTo>
                <a:lnTo>
                  <a:pt x="5119530" y="3622465"/>
                </a:lnTo>
                <a:close/>
              </a:path>
              <a:path w="7205823" h="4109519">
                <a:moveTo>
                  <a:pt x="5733181" y="3735826"/>
                </a:moveTo>
                <a:lnTo>
                  <a:pt x="5720227" y="3689465"/>
                </a:lnTo>
                <a:lnTo>
                  <a:pt x="5722365" y="3652056"/>
                </a:lnTo>
                <a:lnTo>
                  <a:pt x="5726080" y="3636680"/>
                </a:lnTo>
                <a:lnTo>
                  <a:pt x="5774353" y="3636680"/>
                </a:lnTo>
                <a:lnTo>
                  <a:pt x="5774740" y="3778056"/>
                </a:lnTo>
                <a:close/>
              </a:path>
              <a:path w="7205823" h="4109519">
                <a:moveTo>
                  <a:pt x="1423902" y="3640028"/>
                </a:moveTo>
                <a:lnTo>
                  <a:pt x="1473534" y="3634642"/>
                </a:lnTo>
                <a:lnTo>
                  <a:pt x="1481871" y="3700394"/>
                </a:lnTo>
                <a:lnTo>
                  <a:pt x="1464073" y="3745805"/>
                </a:lnTo>
                <a:lnTo>
                  <a:pt x="1439325" y="3772131"/>
                </a:lnTo>
                <a:lnTo>
                  <a:pt x="1426813" y="3780627"/>
                </a:lnTo>
                <a:close/>
              </a:path>
              <a:path w="7205823" h="4109519">
                <a:moveTo>
                  <a:pt x="1292074" y="3773248"/>
                </a:moveTo>
                <a:lnTo>
                  <a:pt x="1269095" y="3746380"/>
                </a:lnTo>
                <a:lnTo>
                  <a:pt x="1250208" y="3692783"/>
                </a:lnTo>
                <a:lnTo>
                  <a:pt x="1252235" y="3650674"/>
                </a:lnTo>
                <a:lnTo>
                  <a:pt x="1256958" y="3633623"/>
                </a:lnTo>
                <a:lnTo>
                  <a:pt x="1327112" y="3636340"/>
                </a:lnTo>
                <a:lnTo>
                  <a:pt x="1327112" y="3797899"/>
                </a:lnTo>
                <a:close/>
              </a:path>
              <a:path w="7205823" h="4109519">
                <a:moveTo>
                  <a:pt x="6470635" y="3787980"/>
                </a:moveTo>
                <a:lnTo>
                  <a:pt x="6441675" y="3764497"/>
                </a:lnTo>
                <a:lnTo>
                  <a:pt x="6425233" y="3734143"/>
                </a:lnTo>
                <a:lnTo>
                  <a:pt x="6416964" y="3672692"/>
                </a:lnTo>
                <a:lnTo>
                  <a:pt x="6418670" y="3651532"/>
                </a:lnTo>
                <a:lnTo>
                  <a:pt x="6419957" y="3643375"/>
                </a:lnTo>
                <a:lnTo>
                  <a:pt x="6643568" y="3644297"/>
                </a:lnTo>
                <a:lnTo>
                  <a:pt x="6642881" y="3713443"/>
                </a:lnTo>
                <a:lnTo>
                  <a:pt x="6619656" y="3759984"/>
                </a:lnTo>
                <a:lnTo>
                  <a:pt x="6592256" y="3786221"/>
                </a:lnTo>
                <a:lnTo>
                  <a:pt x="6579042" y="3794455"/>
                </a:lnTo>
                <a:lnTo>
                  <a:pt x="6515346" y="3799622"/>
                </a:lnTo>
                <a:close/>
              </a:path>
              <a:path w="7205823" h="4109519">
                <a:moveTo>
                  <a:pt x="5874297" y="3636728"/>
                </a:moveTo>
                <a:lnTo>
                  <a:pt x="5947168" y="3635030"/>
                </a:lnTo>
                <a:lnTo>
                  <a:pt x="5955542" y="3677849"/>
                </a:lnTo>
                <a:lnTo>
                  <a:pt x="5952688" y="3713279"/>
                </a:lnTo>
                <a:lnTo>
                  <a:pt x="5925760" y="3764047"/>
                </a:lnTo>
                <a:lnTo>
                  <a:pt x="5891318" y="3791472"/>
                </a:lnTo>
                <a:lnTo>
                  <a:pt x="5874297" y="3799694"/>
                </a:lnTo>
                <a:close/>
              </a:path>
              <a:path w="7205823" h="4109519">
                <a:moveTo>
                  <a:pt x="635829" y="3797098"/>
                </a:moveTo>
                <a:lnTo>
                  <a:pt x="597521" y="3778738"/>
                </a:lnTo>
                <a:lnTo>
                  <a:pt x="573763" y="3752496"/>
                </a:lnTo>
                <a:lnTo>
                  <a:pt x="561399" y="3722274"/>
                </a:lnTo>
                <a:lnTo>
                  <a:pt x="558234" y="3665501"/>
                </a:lnTo>
                <a:lnTo>
                  <a:pt x="561123" y="3646755"/>
                </a:lnTo>
                <a:lnTo>
                  <a:pt x="562788" y="3639639"/>
                </a:lnTo>
                <a:lnTo>
                  <a:pt x="791008" y="3643908"/>
                </a:lnTo>
                <a:lnTo>
                  <a:pt x="782308" y="3726672"/>
                </a:lnTo>
                <a:lnTo>
                  <a:pt x="747464" y="3775169"/>
                </a:lnTo>
                <a:lnTo>
                  <a:pt x="709600" y="3797976"/>
                </a:lnTo>
                <a:lnTo>
                  <a:pt x="691841" y="3803672"/>
                </a:lnTo>
                <a:close/>
              </a:path>
              <a:path w="7205823" h="4109519">
                <a:moveTo>
                  <a:pt x="259901" y="3799840"/>
                </a:moveTo>
                <a:lnTo>
                  <a:pt x="221217" y="3776228"/>
                </a:lnTo>
                <a:lnTo>
                  <a:pt x="195569" y="3749505"/>
                </a:lnTo>
                <a:lnTo>
                  <a:pt x="173669" y="3694445"/>
                </a:lnTo>
                <a:lnTo>
                  <a:pt x="174775" y="3650091"/>
                </a:lnTo>
                <a:lnTo>
                  <a:pt x="179461" y="3631876"/>
                </a:lnTo>
                <a:lnTo>
                  <a:pt x="391476" y="3628529"/>
                </a:lnTo>
                <a:lnTo>
                  <a:pt x="405088" y="3646674"/>
                </a:lnTo>
                <a:lnTo>
                  <a:pt x="409725" y="3673583"/>
                </a:lnTo>
                <a:lnTo>
                  <a:pt x="409495" y="3697990"/>
                </a:lnTo>
                <a:lnTo>
                  <a:pt x="408506" y="3708629"/>
                </a:lnTo>
                <a:lnTo>
                  <a:pt x="385712" y="3749601"/>
                </a:lnTo>
                <a:lnTo>
                  <a:pt x="361176" y="3777325"/>
                </a:lnTo>
                <a:lnTo>
                  <a:pt x="312772" y="3802629"/>
                </a:lnTo>
                <a:lnTo>
                  <a:pt x="275084" y="3803736"/>
                </a:lnTo>
                <a:close/>
              </a:path>
              <a:path w="7205823" h="4109519">
                <a:moveTo>
                  <a:pt x="6874998" y="3793794"/>
                </a:moveTo>
                <a:lnTo>
                  <a:pt x="6835530" y="3772974"/>
                </a:lnTo>
                <a:lnTo>
                  <a:pt x="6812346" y="3745275"/>
                </a:lnTo>
                <a:lnTo>
                  <a:pt x="6801725" y="3714373"/>
                </a:lnTo>
                <a:lnTo>
                  <a:pt x="6803279" y="3657655"/>
                </a:lnTo>
                <a:lnTo>
                  <a:pt x="6808010" y="3639188"/>
                </a:lnTo>
                <a:lnTo>
                  <a:pt x="6810415" y="3632216"/>
                </a:lnTo>
                <a:lnTo>
                  <a:pt x="7026363" y="3632216"/>
                </a:lnTo>
                <a:lnTo>
                  <a:pt x="7022607" y="3725239"/>
                </a:lnTo>
                <a:lnTo>
                  <a:pt x="6989843" y="3776958"/>
                </a:lnTo>
                <a:lnTo>
                  <a:pt x="6952365" y="3799267"/>
                </a:lnTo>
                <a:lnTo>
                  <a:pt x="6934473" y="3804061"/>
                </a:lnTo>
                <a:close/>
              </a:path>
              <a:path w="7205823" h="4109519">
                <a:moveTo>
                  <a:pt x="2693610" y="4078400"/>
                </a:moveTo>
                <a:lnTo>
                  <a:pt x="2655990" y="4059810"/>
                </a:lnTo>
                <a:lnTo>
                  <a:pt x="2615873" y="4008836"/>
                </a:lnTo>
                <a:lnTo>
                  <a:pt x="2606212" y="3960100"/>
                </a:lnTo>
                <a:lnTo>
                  <a:pt x="2607358" y="3938354"/>
                </a:lnTo>
                <a:lnTo>
                  <a:pt x="2852996" y="3938354"/>
                </a:lnTo>
                <a:lnTo>
                  <a:pt x="2842247" y="4022731"/>
                </a:lnTo>
                <a:lnTo>
                  <a:pt x="2804880" y="4067492"/>
                </a:lnTo>
                <a:lnTo>
                  <a:pt x="2764875" y="4085162"/>
                </a:lnTo>
                <a:lnTo>
                  <a:pt x="2746212" y="4088269"/>
                </a:lnTo>
                <a:close/>
              </a:path>
              <a:path w="7205823" h="4109519">
                <a:moveTo>
                  <a:pt x="1657920" y="4099593"/>
                </a:moveTo>
                <a:lnTo>
                  <a:pt x="1621661" y="4079048"/>
                </a:lnTo>
                <a:lnTo>
                  <a:pt x="1587354" y="4020352"/>
                </a:lnTo>
                <a:lnTo>
                  <a:pt x="1584194" y="3963156"/>
                </a:lnTo>
                <a:lnTo>
                  <a:pt x="1586869" y="3944487"/>
                </a:lnTo>
                <a:lnTo>
                  <a:pt x="1588420" y="3937431"/>
                </a:lnTo>
                <a:lnTo>
                  <a:pt x="1804318" y="3937431"/>
                </a:lnTo>
                <a:lnTo>
                  <a:pt x="1814985" y="3985336"/>
                </a:lnTo>
                <a:lnTo>
                  <a:pt x="1811291" y="4023823"/>
                </a:lnTo>
                <a:lnTo>
                  <a:pt x="1776773" y="4076279"/>
                </a:lnTo>
                <a:lnTo>
                  <a:pt x="1732667" y="4102272"/>
                </a:lnTo>
                <a:lnTo>
                  <a:pt x="1710876" y="4109276"/>
                </a:lnTo>
                <a:close/>
              </a:path>
              <a:path w="7205823" h="4109519">
                <a:moveTo>
                  <a:pt x="2047546" y="4102474"/>
                </a:moveTo>
                <a:lnTo>
                  <a:pt x="2010441" y="4084292"/>
                </a:lnTo>
                <a:lnTo>
                  <a:pt x="1973900" y="4029031"/>
                </a:lnTo>
                <a:lnTo>
                  <a:pt x="1968643" y="3973733"/>
                </a:lnTo>
                <a:lnTo>
                  <a:pt x="1970643" y="3955505"/>
                </a:lnTo>
                <a:lnTo>
                  <a:pt x="1971941" y="3948590"/>
                </a:lnTo>
                <a:lnTo>
                  <a:pt x="2191477" y="3948590"/>
                </a:lnTo>
                <a:lnTo>
                  <a:pt x="2198454" y="3990321"/>
                </a:lnTo>
                <a:lnTo>
                  <a:pt x="2193304" y="4024875"/>
                </a:lnTo>
                <a:lnTo>
                  <a:pt x="2160427" y="4074441"/>
                </a:lnTo>
                <a:lnTo>
                  <a:pt x="2120454" y="4101266"/>
                </a:lnTo>
                <a:lnTo>
                  <a:pt x="2100995" y="4109325"/>
                </a:lnTo>
                <a:close/>
              </a:path>
            </a:pathLst>
          </a:custGeom>
          <a:solidFill>
            <a:srgbClr val="FFE8E3"/>
          </a:solidFill>
        </p:spPr>
        <p:txBody>
          <a:bodyPr wrap="square" lIns="0" tIns="0" rIns="0" bIns="0" rtlCol="0">
            <a:noAutofit/>
          </a:bodyPr>
          <a:lstStyle/>
          <a:p>
            <a:endParaRPr/>
          </a:p>
        </p:txBody>
      </p:sp>
      <p:sp>
        <p:nvSpPr>
          <p:cNvPr id="41" name="object 41"/>
          <p:cNvSpPr/>
          <p:nvPr/>
        </p:nvSpPr>
        <p:spPr>
          <a:xfrm>
            <a:off x="9924704" y="3626049"/>
            <a:ext cx="6944808" cy="4281412"/>
          </a:xfrm>
          <a:custGeom>
            <a:avLst/>
            <a:gdLst/>
            <a:ahLst/>
            <a:cxnLst/>
            <a:rect l="l" t="t" r="r" b="b"/>
            <a:pathLst>
              <a:path w="6944808" h="4281412">
                <a:moveTo>
                  <a:pt x="4150273" y="318461"/>
                </a:moveTo>
                <a:lnTo>
                  <a:pt x="4092577" y="313552"/>
                </a:lnTo>
                <a:lnTo>
                  <a:pt x="4112042" y="252867"/>
                </a:lnTo>
                <a:lnTo>
                  <a:pt x="4337884" y="252915"/>
                </a:lnTo>
                <a:lnTo>
                  <a:pt x="4335683" y="270607"/>
                </a:lnTo>
                <a:lnTo>
                  <a:pt x="4316380" y="305556"/>
                </a:lnTo>
                <a:lnTo>
                  <a:pt x="4260926" y="330571"/>
                </a:lnTo>
                <a:lnTo>
                  <a:pt x="4213690" y="330856"/>
                </a:lnTo>
                <a:close/>
              </a:path>
              <a:path w="6944808" h="4281412">
                <a:moveTo>
                  <a:pt x="4446322" y="430378"/>
                </a:moveTo>
                <a:lnTo>
                  <a:pt x="4407323" y="410223"/>
                </a:lnTo>
                <a:lnTo>
                  <a:pt x="4518476" y="413321"/>
                </a:lnTo>
                <a:lnTo>
                  <a:pt x="4495104" y="414397"/>
                </a:lnTo>
                <a:lnTo>
                  <a:pt x="4463444" y="433444"/>
                </a:lnTo>
                <a:close/>
              </a:path>
              <a:path w="6944808" h="4281412">
                <a:moveTo>
                  <a:pt x="4127734" y="449433"/>
                </a:moveTo>
                <a:lnTo>
                  <a:pt x="4100228" y="422146"/>
                </a:lnTo>
                <a:lnTo>
                  <a:pt x="4086295" y="360920"/>
                </a:lnTo>
                <a:lnTo>
                  <a:pt x="4092577" y="313552"/>
                </a:lnTo>
                <a:lnTo>
                  <a:pt x="4150273" y="318461"/>
                </a:lnTo>
                <a:lnTo>
                  <a:pt x="4142704" y="455665"/>
                </a:lnTo>
                <a:close/>
              </a:path>
              <a:path w="6944808" h="4281412">
                <a:moveTo>
                  <a:pt x="4554883" y="511042"/>
                </a:moveTo>
                <a:lnTo>
                  <a:pt x="4554150" y="493606"/>
                </a:lnTo>
                <a:lnTo>
                  <a:pt x="4545369" y="446059"/>
                </a:lnTo>
                <a:lnTo>
                  <a:pt x="4518476" y="413321"/>
                </a:lnTo>
                <a:lnTo>
                  <a:pt x="4407323" y="410223"/>
                </a:lnTo>
                <a:lnTo>
                  <a:pt x="4364994" y="356547"/>
                </a:lnTo>
                <a:lnTo>
                  <a:pt x="4348377" y="312003"/>
                </a:lnTo>
                <a:lnTo>
                  <a:pt x="4337884" y="252915"/>
                </a:lnTo>
                <a:lnTo>
                  <a:pt x="4112042" y="252867"/>
                </a:lnTo>
                <a:lnTo>
                  <a:pt x="4123348" y="233109"/>
                </a:lnTo>
                <a:lnTo>
                  <a:pt x="4159770" y="190209"/>
                </a:lnTo>
                <a:lnTo>
                  <a:pt x="4225065" y="148727"/>
                </a:lnTo>
                <a:lnTo>
                  <a:pt x="4322991" y="133227"/>
                </a:lnTo>
                <a:lnTo>
                  <a:pt x="4331530" y="113537"/>
                </a:lnTo>
                <a:lnTo>
                  <a:pt x="4364339" y="75626"/>
                </a:lnTo>
                <a:lnTo>
                  <a:pt x="4432207" y="51233"/>
                </a:lnTo>
                <a:lnTo>
                  <a:pt x="4482660" y="54024"/>
                </a:lnTo>
                <a:lnTo>
                  <a:pt x="4545923" y="72096"/>
                </a:lnTo>
                <a:lnTo>
                  <a:pt x="4561116" y="81873"/>
                </a:lnTo>
                <a:lnTo>
                  <a:pt x="4594439" y="109993"/>
                </a:lnTo>
                <a:lnTo>
                  <a:pt x="4627507" y="154642"/>
                </a:lnTo>
                <a:lnTo>
                  <a:pt x="4641936" y="214006"/>
                </a:lnTo>
                <a:lnTo>
                  <a:pt x="4643050" y="227560"/>
                </a:lnTo>
                <a:lnTo>
                  <a:pt x="4640553" y="258574"/>
                </a:lnTo>
                <a:lnTo>
                  <a:pt x="4625684" y="292582"/>
                </a:lnTo>
                <a:lnTo>
                  <a:pt x="4589684" y="315114"/>
                </a:lnTo>
                <a:lnTo>
                  <a:pt x="4593847" y="336383"/>
                </a:lnTo>
                <a:lnTo>
                  <a:pt x="4597883" y="388731"/>
                </a:lnTo>
                <a:lnTo>
                  <a:pt x="4589111" y="454970"/>
                </a:lnTo>
                <a:lnTo>
                  <a:pt x="4554849" y="517911"/>
                </a:lnTo>
                <a:close/>
              </a:path>
              <a:path w="6944808" h="4281412">
                <a:moveTo>
                  <a:pt x="2445703" y="1039170"/>
                </a:moveTo>
                <a:lnTo>
                  <a:pt x="3070107" y="1039170"/>
                </a:lnTo>
                <a:lnTo>
                  <a:pt x="3080006" y="1039255"/>
                </a:lnTo>
                <a:lnTo>
                  <a:pt x="3100757" y="1045889"/>
                </a:lnTo>
                <a:lnTo>
                  <a:pt x="3118943" y="1068643"/>
                </a:lnTo>
                <a:lnTo>
                  <a:pt x="2987823" y="1092101"/>
                </a:lnTo>
                <a:lnTo>
                  <a:pt x="2511782" y="1093411"/>
                </a:lnTo>
                <a:close/>
              </a:path>
              <a:path w="6944808" h="4281412">
                <a:moveTo>
                  <a:pt x="4571005" y="1182681"/>
                </a:moveTo>
                <a:lnTo>
                  <a:pt x="4615446" y="1186077"/>
                </a:lnTo>
                <a:lnTo>
                  <a:pt x="4592207" y="1418858"/>
                </a:lnTo>
                <a:lnTo>
                  <a:pt x="4536996" y="1419634"/>
                </a:lnTo>
                <a:close/>
              </a:path>
              <a:path w="6944808" h="4281412">
                <a:moveTo>
                  <a:pt x="5345560" y="1476590"/>
                </a:moveTo>
                <a:lnTo>
                  <a:pt x="5296207" y="1474645"/>
                </a:lnTo>
                <a:lnTo>
                  <a:pt x="5255822" y="1433019"/>
                </a:lnTo>
                <a:lnTo>
                  <a:pt x="5369631" y="1398966"/>
                </a:lnTo>
                <a:lnTo>
                  <a:pt x="5365653" y="1478193"/>
                </a:lnTo>
                <a:close/>
              </a:path>
              <a:path w="6944808" h="4281412">
                <a:moveTo>
                  <a:pt x="5183196" y="1651637"/>
                </a:moveTo>
                <a:lnTo>
                  <a:pt x="5156232" y="1649625"/>
                </a:lnTo>
                <a:lnTo>
                  <a:pt x="5127157" y="1642592"/>
                </a:lnTo>
                <a:lnTo>
                  <a:pt x="5108952" y="1627526"/>
                </a:lnTo>
                <a:lnTo>
                  <a:pt x="5090566" y="1406923"/>
                </a:lnTo>
                <a:lnTo>
                  <a:pt x="5110768" y="1416616"/>
                </a:lnTo>
                <a:lnTo>
                  <a:pt x="5167694" y="1432109"/>
                </a:lnTo>
                <a:lnTo>
                  <a:pt x="5255822" y="1433019"/>
                </a:lnTo>
                <a:lnTo>
                  <a:pt x="5296207" y="1474645"/>
                </a:lnTo>
                <a:lnTo>
                  <a:pt x="5233983" y="1476658"/>
                </a:lnTo>
                <a:lnTo>
                  <a:pt x="5175275" y="1486926"/>
                </a:lnTo>
                <a:lnTo>
                  <a:pt x="5195069" y="1651639"/>
                </a:lnTo>
                <a:close/>
              </a:path>
              <a:path w="6944808" h="4281412">
                <a:moveTo>
                  <a:pt x="2976082" y="1654550"/>
                </a:moveTo>
                <a:lnTo>
                  <a:pt x="3061229" y="1160994"/>
                </a:lnTo>
                <a:lnTo>
                  <a:pt x="3062170" y="1150550"/>
                </a:lnTo>
                <a:lnTo>
                  <a:pt x="3057621" y="1127403"/>
                </a:lnTo>
                <a:lnTo>
                  <a:pt x="3036524" y="1103828"/>
                </a:lnTo>
                <a:lnTo>
                  <a:pt x="2987823" y="1092101"/>
                </a:lnTo>
                <a:lnTo>
                  <a:pt x="3118943" y="1068643"/>
                </a:lnTo>
                <a:lnTo>
                  <a:pt x="3121146" y="1117087"/>
                </a:lnTo>
                <a:lnTo>
                  <a:pt x="3029062" y="1658188"/>
                </a:lnTo>
                <a:close/>
              </a:path>
              <a:path w="6944808" h="4281412">
                <a:moveTo>
                  <a:pt x="4854425" y="1755665"/>
                </a:moveTo>
                <a:lnTo>
                  <a:pt x="4835152" y="1735584"/>
                </a:lnTo>
                <a:lnTo>
                  <a:pt x="4824575" y="1714429"/>
                </a:lnTo>
                <a:lnTo>
                  <a:pt x="4821348" y="1704618"/>
                </a:lnTo>
                <a:lnTo>
                  <a:pt x="4713837" y="1119998"/>
                </a:lnTo>
                <a:lnTo>
                  <a:pt x="4695815" y="1036929"/>
                </a:lnTo>
                <a:lnTo>
                  <a:pt x="4689687" y="975856"/>
                </a:lnTo>
                <a:lnTo>
                  <a:pt x="4692527" y="933413"/>
                </a:lnTo>
                <a:lnTo>
                  <a:pt x="4701410" y="906235"/>
                </a:lnTo>
                <a:lnTo>
                  <a:pt x="4725605" y="884209"/>
                </a:lnTo>
                <a:lnTo>
                  <a:pt x="4738871" y="882851"/>
                </a:lnTo>
                <a:lnTo>
                  <a:pt x="4883741" y="1762256"/>
                </a:lnTo>
                <a:close/>
              </a:path>
              <a:path w="6944808" h="4281412">
                <a:moveTo>
                  <a:pt x="4986256" y="1829208"/>
                </a:moveTo>
                <a:lnTo>
                  <a:pt x="4925534" y="1818299"/>
                </a:lnTo>
                <a:lnTo>
                  <a:pt x="4897434" y="1796192"/>
                </a:lnTo>
                <a:lnTo>
                  <a:pt x="4889620" y="1774449"/>
                </a:lnTo>
                <a:lnTo>
                  <a:pt x="4889756" y="1764633"/>
                </a:lnTo>
                <a:lnTo>
                  <a:pt x="5411501" y="1771134"/>
                </a:lnTo>
                <a:lnTo>
                  <a:pt x="5555012" y="1831828"/>
                </a:lnTo>
                <a:close/>
              </a:path>
              <a:path w="6944808" h="4281412">
                <a:moveTo>
                  <a:pt x="9800" y="2015025"/>
                </a:moveTo>
                <a:lnTo>
                  <a:pt x="0" y="1875104"/>
                </a:lnTo>
                <a:lnTo>
                  <a:pt x="612808" y="1875104"/>
                </a:lnTo>
                <a:lnTo>
                  <a:pt x="612808" y="1875056"/>
                </a:lnTo>
                <a:lnTo>
                  <a:pt x="633428" y="1907465"/>
                </a:lnTo>
                <a:lnTo>
                  <a:pt x="847045" y="1913384"/>
                </a:lnTo>
                <a:lnTo>
                  <a:pt x="876542" y="2015025"/>
                </a:lnTo>
                <a:close/>
              </a:path>
              <a:path w="6944808" h="4281412">
                <a:moveTo>
                  <a:pt x="6069708" y="2015365"/>
                </a:moveTo>
                <a:lnTo>
                  <a:pt x="6076343" y="1984340"/>
                </a:lnTo>
                <a:lnTo>
                  <a:pt x="6087190" y="1936352"/>
                </a:lnTo>
                <a:lnTo>
                  <a:pt x="6108647" y="1898144"/>
                </a:lnTo>
                <a:lnTo>
                  <a:pt x="6126674" y="1886016"/>
                </a:lnTo>
                <a:lnTo>
                  <a:pt x="6134245" y="1885245"/>
                </a:lnTo>
                <a:lnTo>
                  <a:pt x="6364358" y="1874182"/>
                </a:lnTo>
                <a:lnTo>
                  <a:pt x="6944808" y="1875444"/>
                </a:lnTo>
                <a:lnTo>
                  <a:pt x="6936658" y="2015365"/>
                </a:lnTo>
                <a:close/>
              </a:path>
              <a:path w="6944808" h="4281412">
                <a:moveTo>
                  <a:pt x="2235094" y="2259402"/>
                </a:moveTo>
                <a:lnTo>
                  <a:pt x="2204480" y="2140391"/>
                </a:lnTo>
                <a:lnTo>
                  <a:pt x="2572718" y="2148493"/>
                </a:lnTo>
                <a:lnTo>
                  <a:pt x="2595570" y="2262361"/>
                </a:lnTo>
                <a:close/>
              </a:path>
              <a:path w="6944808" h="4281412">
                <a:moveTo>
                  <a:pt x="3979931" y="2554768"/>
                </a:moveTo>
                <a:lnTo>
                  <a:pt x="3171506" y="2484953"/>
                </a:lnTo>
                <a:lnTo>
                  <a:pt x="3126143" y="2459337"/>
                </a:lnTo>
                <a:lnTo>
                  <a:pt x="3159730" y="2340591"/>
                </a:lnTo>
                <a:lnTo>
                  <a:pt x="3204841" y="2239913"/>
                </a:lnTo>
                <a:lnTo>
                  <a:pt x="3256543" y="2156615"/>
                </a:lnTo>
                <a:lnTo>
                  <a:pt x="3309905" y="2090007"/>
                </a:lnTo>
                <a:lnTo>
                  <a:pt x="3359994" y="2039401"/>
                </a:lnTo>
                <a:lnTo>
                  <a:pt x="3401879" y="2004106"/>
                </a:lnTo>
                <a:lnTo>
                  <a:pt x="3430627" y="1983435"/>
                </a:lnTo>
                <a:lnTo>
                  <a:pt x="3441305" y="1976697"/>
                </a:lnTo>
                <a:lnTo>
                  <a:pt x="4903196" y="1975290"/>
                </a:lnTo>
                <a:lnTo>
                  <a:pt x="4848566" y="2286765"/>
                </a:lnTo>
                <a:lnTo>
                  <a:pt x="4820695" y="2363982"/>
                </a:lnTo>
                <a:lnTo>
                  <a:pt x="4783892" y="2425655"/>
                </a:lnTo>
                <a:lnTo>
                  <a:pt x="4699082" y="2508842"/>
                </a:lnTo>
                <a:lnTo>
                  <a:pt x="4625324" y="2549264"/>
                </a:lnTo>
                <a:lnTo>
                  <a:pt x="4602336" y="2557483"/>
                </a:lnTo>
                <a:lnTo>
                  <a:pt x="4593808" y="2559862"/>
                </a:lnTo>
                <a:close/>
              </a:path>
              <a:path w="6944808" h="4281412">
                <a:moveTo>
                  <a:pt x="918654" y="2181969"/>
                </a:moveTo>
                <a:lnTo>
                  <a:pt x="1153473" y="2725254"/>
                </a:lnTo>
                <a:lnTo>
                  <a:pt x="1035239" y="2729523"/>
                </a:lnTo>
                <a:close/>
              </a:path>
              <a:path w="6944808" h="4281412">
                <a:moveTo>
                  <a:pt x="628964" y="2734036"/>
                </a:moveTo>
                <a:lnTo>
                  <a:pt x="615378" y="2731462"/>
                </a:lnTo>
                <a:lnTo>
                  <a:pt x="579450" y="2721284"/>
                </a:lnTo>
                <a:lnTo>
                  <a:pt x="528424" y="2699819"/>
                </a:lnTo>
                <a:lnTo>
                  <a:pt x="469546" y="2663384"/>
                </a:lnTo>
                <a:lnTo>
                  <a:pt x="410061" y="2608297"/>
                </a:lnTo>
                <a:lnTo>
                  <a:pt x="357214" y="2530873"/>
                </a:lnTo>
                <a:lnTo>
                  <a:pt x="318249" y="2427430"/>
                </a:lnTo>
                <a:lnTo>
                  <a:pt x="300412" y="2294285"/>
                </a:lnTo>
                <a:lnTo>
                  <a:pt x="309868" y="2296957"/>
                </a:lnTo>
                <a:lnTo>
                  <a:pt x="335946" y="2303915"/>
                </a:lnTo>
                <a:lnTo>
                  <a:pt x="424219" y="2324353"/>
                </a:lnTo>
                <a:lnTo>
                  <a:pt x="537736" y="2342916"/>
                </a:lnTo>
                <a:lnTo>
                  <a:pt x="649001" y="2346925"/>
                </a:lnTo>
                <a:lnTo>
                  <a:pt x="668972" y="2346278"/>
                </a:lnTo>
                <a:lnTo>
                  <a:pt x="719149" y="2339132"/>
                </a:lnTo>
                <a:lnTo>
                  <a:pt x="784927" y="2317567"/>
                </a:lnTo>
                <a:lnTo>
                  <a:pt x="851702" y="2273665"/>
                </a:lnTo>
                <a:lnTo>
                  <a:pt x="956497" y="2734036"/>
                </a:lnTo>
                <a:close/>
              </a:path>
              <a:path w="6944808" h="4281412">
                <a:moveTo>
                  <a:pt x="5985301" y="2747329"/>
                </a:moveTo>
                <a:lnTo>
                  <a:pt x="6134293" y="2099104"/>
                </a:lnTo>
                <a:lnTo>
                  <a:pt x="6612470" y="2103519"/>
                </a:lnTo>
                <a:lnTo>
                  <a:pt x="6647645" y="2195554"/>
                </a:lnTo>
                <a:lnTo>
                  <a:pt x="6645609" y="2262098"/>
                </a:lnTo>
                <a:lnTo>
                  <a:pt x="6640812" y="2316730"/>
                </a:lnTo>
                <a:lnTo>
                  <a:pt x="6623368" y="2401414"/>
                </a:lnTo>
                <a:lnTo>
                  <a:pt x="6596181" y="2471917"/>
                </a:lnTo>
                <a:lnTo>
                  <a:pt x="6560121" y="2550547"/>
                </a:lnTo>
                <a:lnTo>
                  <a:pt x="6499083" y="2631993"/>
                </a:lnTo>
                <a:lnTo>
                  <a:pt x="6417023" y="2694004"/>
                </a:lnTo>
                <a:lnTo>
                  <a:pt x="6345005" y="2733482"/>
                </a:lnTo>
                <a:lnTo>
                  <a:pt x="6322470" y="2743803"/>
                </a:lnTo>
                <a:lnTo>
                  <a:pt x="6314096" y="2747329"/>
                </a:lnTo>
                <a:close/>
              </a:path>
              <a:path w="6944808" h="4281412">
                <a:moveTo>
                  <a:pt x="5740730" y="2156644"/>
                </a:moveTo>
                <a:lnTo>
                  <a:pt x="5943335" y="2082754"/>
                </a:lnTo>
                <a:lnTo>
                  <a:pt x="5964197" y="1957679"/>
                </a:lnTo>
                <a:lnTo>
                  <a:pt x="5996914" y="1971611"/>
                </a:lnTo>
                <a:lnTo>
                  <a:pt x="6033889" y="1979699"/>
                </a:lnTo>
                <a:lnTo>
                  <a:pt x="6064133" y="1983448"/>
                </a:lnTo>
                <a:lnTo>
                  <a:pt x="6076343" y="1984340"/>
                </a:lnTo>
                <a:lnTo>
                  <a:pt x="6069708" y="2015365"/>
                </a:lnTo>
                <a:lnTo>
                  <a:pt x="5905784" y="2746698"/>
                </a:lnTo>
                <a:lnTo>
                  <a:pt x="5740730" y="2747378"/>
                </a:lnTo>
                <a:close/>
              </a:path>
              <a:path w="6944808" h="4281412">
                <a:moveTo>
                  <a:pt x="1153473" y="2725254"/>
                </a:moveTo>
                <a:lnTo>
                  <a:pt x="918654" y="2181969"/>
                </a:lnTo>
                <a:lnTo>
                  <a:pt x="940730" y="2081638"/>
                </a:lnTo>
                <a:lnTo>
                  <a:pt x="1153959" y="2143933"/>
                </a:lnTo>
                <a:lnTo>
                  <a:pt x="1200922" y="2375937"/>
                </a:lnTo>
                <a:lnTo>
                  <a:pt x="1195197" y="2823014"/>
                </a:lnTo>
                <a:close/>
              </a:path>
              <a:path w="6944808" h="4281412">
                <a:moveTo>
                  <a:pt x="5503687" y="2990426"/>
                </a:moveTo>
                <a:lnTo>
                  <a:pt x="5531675" y="2994131"/>
                </a:lnTo>
                <a:lnTo>
                  <a:pt x="5531666" y="2994131"/>
                </a:lnTo>
                <a:lnTo>
                  <a:pt x="5531552" y="2994132"/>
                </a:lnTo>
                <a:lnTo>
                  <a:pt x="5523073" y="2994173"/>
                </a:lnTo>
                <a:close/>
              </a:path>
              <a:path w="6944808" h="4281412">
                <a:moveTo>
                  <a:pt x="5531675" y="2994131"/>
                </a:moveTo>
                <a:lnTo>
                  <a:pt x="5503687" y="2990426"/>
                </a:lnTo>
                <a:lnTo>
                  <a:pt x="5459726" y="2978023"/>
                </a:lnTo>
                <a:lnTo>
                  <a:pt x="5329945" y="2932030"/>
                </a:lnTo>
                <a:lnTo>
                  <a:pt x="5200601" y="2865611"/>
                </a:lnTo>
                <a:lnTo>
                  <a:pt x="5143030" y="2822250"/>
                </a:lnTo>
                <a:lnTo>
                  <a:pt x="5089352" y="2774740"/>
                </a:lnTo>
                <a:lnTo>
                  <a:pt x="5076884" y="2768579"/>
                </a:lnTo>
                <a:lnTo>
                  <a:pt x="5067666" y="2759846"/>
                </a:lnTo>
                <a:lnTo>
                  <a:pt x="5094058" y="2504748"/>
                </a:lnTo>
                <a:lnTo>
                  <a:pt x="5113804" y="2527842"/>
                </a:lnTo>
                <a:lnTo>
                  <a:pt x="5125722" y="2444639"/>
                </a:lnTo>
                <a:lnTo>
                  <a:pt x="5143617" y="2387466"/>
                </a:lnTo>
                <a:lnTo>
                  <a:pt x="5159911" y="2354500"/>
                </a:lnTo>
                <a:lnTo>
                  <a:pt x="5167026" y="2343917"/>
                </a:lnTo>
                <a:lnTo>
                  <a:pt x="5642147" y="2182212"/>
                </a:lnTo>
                <a:lnTo>
                  <a:pt x="5637343" y="2749609"/>
                </a:lnTo>
                <a:lnTo>
                  <a:pt x="5582762" y="2755625"/>
                </a:lnTo>
                <a:lnTo>
                  <a:pt x="5575001" y="3001117"/>
                </a:lnTo>
                <a:close/>
              </a:path>
              <a:path w="6944808" h="4281412">
                <a:moveTo>
                  <a:pt x="3463088" y="3013489"/>
                </a:moveTo>
                <a:lnTo>
                  <a:pt x="3458721" y="2971280"/>
                </a:lnTo>
                <a:lnTo>
                  <a:pt x="3182034" y="2971280"/>
                </a:lnTo>
                <a:lnTo>
                  <a:pt x="3171506" y="2484953"/>
                </a:lnTo>
                <a:lnTo>
                  <a:pt x="3979931" y="2554768"/>
                </a:lnTo>
                <a:lnTo>
                  <a:pt x="4020392" y="2709010"/>
                </a:lnTo>
                <a:lnTo>
                  <a:pt x="4040862" y="2857521"/>
                </a:lnTo>
                <a:lnTo>
                  <a:pt x="4045728" y="2919951"/>
                </a:lnTo>
                <a:lnTo>
                  <a:pt x="4048150" y="2969336"/>
                </a:lnTo>
                <a:lnTo>
                  <a:pt x="4048979" y="3001805"/>
                </a:lnTo>
                <a:lnTo>
                  <a:pt x="4049066" y="3013489"/>
                </a:lnTo>
                <a:close/>
              </a:path>
              <a:path w="6944808" h="4281412">
                <a:moveTo>
                  <a:pt x="5096533" y="2979964"/>
                </a:moveTo>
                <a:lnTo>
                  <a:pt x="5101530" y="2993713"/>
                </a:lnTo>
                <a:lnTo>
                  <a:pt x="5116133" y="3026425"/>
                </a:lnTo>
                <a:lnTo>
                  <a:pt x="5139760" y="3065295"/>
                </a:lnTo>
                <a:lnTo>
                  <a:pt x="5171830" y="3097519"/>
                </a:lnTo>
                <a:lnTo>
                  <a:pt x="5114825" y="3362806"/>
                </a:lnTo>
                <a:lnTo>
                  <a:pt x="5065192" y="3515874"/>
                </a:lnTo>
                <a:close/>
              </a:path>
              <a:path w="6944808" h="4281412">
                <a:moveTo>
                  <a:pt x="5114775" y="3729588"/>
                </a:moveTo>
                <a:lnTo>
                  <a:pt x="5100560" y="3705913"/>
                </a:lnTo>
                <a:lnTo>
                  <a:pt x="5200551" y="3390800"/>
                </a:lnTo>
                <a:lnTo>
                  <a:pt x="5293071" y="3148461"/>
                </a:lnTo>
                <a:lnTo>
                  <a:pt x="5407113" y="3121311"/>
                </a:lnTo>
                <a:lnTo>
                  <a:pt x="5480569" y="3068580"/>
                </a:lnTo>
                <a:lnTo>
                  <a:pt x="5519902" y="3017195"/>
                </a:lnTo>
                <a:lnTo>
                  <a:pt x="5531552" y="2994132"/>
                </a:lnTo>
                <a:lnTo>
                  <a:pt x="5531666" y="2994131"/>
                </a:lnTo>
                <a:lnTo>
                  <a:pt x="5544484" y="3001069"/>
                </a:lnTo>
                <a:lnTo>
                  <a:pt x="5570634" y="3733082"/>
                </a:lnTo>
                <a:close/>
              </a:path>
              <a:path w="6944808" h="4281412">
                <a:moveTo>
                  <a:pt x="1946337" y="3951567"/>
                </a:moveTo>
                <a:lnTo>
                  <a:pt x="1953888" y="3898352"/>
                </a:lnTo>
                <a:lnTo>
                  <a:pt x="1980897" y="3836623"/>
                </a:lnTo>
                <a:lnTo>
                  <a:pt x="2039186" y="3788439"/>
                </a:lnTo>
                <a:lnTo>
                  <a:pt x="2039186" y="3936753"/>
                </a:lnTo>
                <a:lnTo>
                  <a:pt x="1946423" y="3974207"/>
                </a:lnTo>
                <a:close/>
              </a:path>
              <a:path w="6944808" h="4281412">
                <a:moveTo>
                  <a:pt x="2726960" y="4252710"/>
                </a:moveTo>
                <a:lnTo>
                  <a:pt x="2727946" y="4226867"/>
                </a:lnTo>
                <a:lnTo>
                  <a:pt x="2724602" y="4207192"/>
                </a:lnTo>
                <a:lnTo>
                  <a:pt x="2722294" y="4199371"/>
                </a:lnTo>
                <a:lnTo>
                  <a:pt x="2775079" y="4200195"/>
                </a:lnTo>
                <a:lnTo>
                  <a:pt x="2806082" y="4204659"/>
                </a:lnTo>
                <a:lnTo>
                  <a:pt x="2780028" y="4278549"/>
                </a:lnTo>
                <a:lnTo>
                  <a:pt x="2716278" y="4279034"/>
                </a:lnTo>
                <a:close/>
              </a:path>
              <a:path w="6944808" h="4281412">
                <a:moveTo>
                  <a:pt x="2833202" y="4279035"/>
                </a:moveTo>
                <a:lnTo>
                  <a:pt x="2806082" y="4204659"/>
                </a:lnTo>
                <a:lnTo>
                  <a:pt x="2973075" y="4214848"/>
                </a:lnTo>
                <a:lnTo>
                  <a:pt x="2965067" y="4228213"/>
                </a:lnTo>
                <a:lnTo>
                  <a:pt x="2959229" y="4249907"/>
                </a:lnTo>
                <a:lnTo>
                  <a:pt x="2955656" y="4270117"/>
                </a:lnTo>
                <a:lnTo>
                  <a:pt x="2954444" y="4279035"/>
                </a:lnTo>
                <a:close/>
              </a:path>
              <a:path w="6944808" h="4281412">
                <a:moveTo>
                  <a:pt x="2973075" y="4214848"/>
                </a:moveTo>
                <a:lnTo>
                  <a:pt x="2806082" y="4204659"/>
                </a:lnTo>
                <a:lnTo>
                  <a:pt x="2775079" y="4200195"/>
                </a:lnTo>
                <a:lnTo>
                  <a:pt x="2774115" y="4165768"/>
                </a:lnTo>
                <a:lnTo>
                  <a:pt x="2755581" y="4143243"/>
                </a:lnTo>
                <a:lnTo>
                  <a:pt x="2733891" y="4130953"/>
                </a:lnTo>
                <a:lnTo>
                  <a:pt x="2723458" y="4127227"/>
                </a:lnTo>
                <a:lnTo>
                  <a:pt x="2190508" y="3942526"/>
                </a:lnTo>
                <a:lnTo>
                  <a:pt x="2190508" y="3764568"/>
                </a:lnTo>
                <a:lnTo>
                  <a:pt x="2247116" y="3771568"/>
                </a:lnTo>
                <a:lnTo>
                  <a:pt x="2308032" y="3794109"/>
                </a:lnTo>
                <a:lnTo>
                  <a:pt x="2356713" y="3818023"/>
                </a:lnTo>
                <a:lnTo>
                  <a:pt x="2376616" y="3829144"/>
                </a:lnTo>
                <a:lnTo>
                  <a:pt x="2440462" y="3869590"/>
                </a:lnTo>
                <a:lnTo>
                  <a:pt x="2492041" y="3893058"/>
                </a:lnTo>
                <a:lnTo>
                  <a:pt x="2526527" y="3903926"/>
                </a:lnTo>
                <a:lnTo>
                  <a:pt x="2539096" y="3906576"/>
                </a:lnTo>
                <a:lnTo>
                  <a:pt x="2612544" y="3926994"/>
                </a:lnTo>
                <a:lnTo>
                  <a:pt x="2667840" y="3949113"/>
                </a:lnTo>
                <a:lnTo>
                  <a:pt x="2702695" y="3966847"/>
                </a:lnTo>
                <a:lnTo>
                  <a:pt x="2714822" y="3974110"/>
                </a:lnTo>
                <a:lnTo>
                  <a:pt x="2722186" y="3892779"/>
                </a:lnTo>
                <a:lnTo>
                  <a:pt x="2748226" y="3838920"/>
                </a:lnTo>
                <a:lnTo>
                  <a:pt x="2776158" y="3809113"/>
                </a:lnTo>
                <a:lnTo>
                  <a:pt x="2789198" y="3799937"/>
                </a:lnTo>
                <a:lnTo>
                  <a:pt x="2850649" y="3771437"/>
                </a:lnTo>
                <a:lnTo>
                  <a:pt x="2911748" y="3760593"/>
                </a:lnTo>
                <a:lnTo>
                  <a:pt x="3023222" y="3774793"/>
                </a:lnTo>
                <a:lnTo>
                  <a:pt x="3104286" y="3808370"/>
                </a:lnTo>
                <a:lnTo>
                  <a:pt x="3127372" y="3821747"/>
                </a:lnTo>
                <a:lnTo>
                  <a:pt x="3135604" y="3827155"/>
                </a:lnTo>
                <a:lnTo>
                  <a:pt x="3212435" y="3869761"/>
                </a:lnTo>
                <a:lnTo>
                  <a:pt x="3278199" y="3896702"/>
                </a:lnTo>
                <a:lnTo>
                  <a:pt x="3324105" y="3910799"/>
                </a:lnTo>
                <a:lnTo>
                  <a:pt x="3341361" y="3914872"/>
                </a:lnTo>
                <a:lnTo>
                  <a:pt x="3450674" y="3949755"/>
                </a:lnTo>
                <a:lnTo>
                  <a:pt x="3521441" y="3999883"/>
                </a:lnTo>
                <a:lnTo>
                  <a:pt x="3561050" y="4059124"/>
                </a:lnTo>
                <a:lnTo>
                  <a:pt x="3576890" y="4121345"/>
                </a:lnTo>
                <a:lnTo>
                  <a:pt x="3576349" y="4180414"/>
                </a:lnTo>
                <a:lnTo>
                  <a:pt x="3566815" y="4230198"/>
                </a:lnTo>
                <a:lnTo>
                  <a:pt x="3555676" y="4264566"/>
                </a:lnTo>
                <a:lnTo>
                  <a:pt x="3550322" y="4277385"/>
                </a:lnTo>
                <a:lnTo>
                  <a:pt x="3012324" y="4279035"/>
                </a:lnTo>
                <a:close/>
              </a:path>
              <a:path w="6944808" h="4281412">
                <a:moveTo>
                  <a:pt x="2242080" y="4280150"/>
                </a:moveTo>
                <a:lnTo>
                  <a:pt x="2202830" y="4220815"/>
                </a:lnTo>
                <a:lnTo>
                  <a:pt x="2066063" y="4215915"/>
                </a:lnTo>
                <a:lnTo>
                  <a:pt x="2072904" y="4202864"/>
                </a:lnTo>
                <a:lnTo>
                  <a:pt x="2476607" y="4199323"/>
                </a:lnTo>
                <a:lnTo>
                  <a:pt x="2480500" y="4253018"/>
                </a:lnTo>
                <a:lnTo>
                  <a:pt x="2488000" y="4272501"/>
                </a:lnTo>
                <a:lnTo>
                  <a:pt x="2491744" y="4280150"/>
                </a:lnTo>
                <a:close/>
              </a:path>
              <a:path w="6944808" h="4281412">
                <a:moveTo>
                  <a:pt x="2070053" y="4237747"/>
                </a:moveTo>
                <a:lnTo>
                  <a:pt x="2066063" y="4215915"/>
                </a:lnTo>
                <a:lnTo>
                  <a:pt x="2202830" y="4220815"/>
                </a:lnTo>
                <a:lnTo>
                  <a:pt x="2184200" y="4280150"/>
                </a:lnTo>
                <a:lnTo>
                  <a:pt x="2064074" y="4281412"/>
                </a:lnTo>
                <a:close/>
              </a:path>
            </a:pathLst>
          </a:custGeom>
          <a:solidFill>
            <a:srgbClr val="8B7BDB"/>
          </a:solidFill>
        </p:spPr>
        <p:txBody>
          <a:bodyPr wrap="square" lIns="0" tIns="0" rIns="0" bIns="0" rtlCol="0">
            <a:noAutofit/>
          </a:bodyPr>
          <a:lstStyle/>
          <a:p>
            <a:endParaRPr/>
          </a:p>
        </p:txBody>
      </p:sp>
      <p:sp>
        <p:nvSpPr>
          <p:cNvPr id="42" name="object 42"/>
          <p:cNvSpPr/>
          <p:nvPr/>
        </p:nvSpPr>
        <p:spPr>
          <a:xfrm>
            <a:off x="9787160" y="3651132"/>
            <a:ext cx="7219458" cy="4356466"/>
          </a:xfrm>
          <a:custGeom>
            <a:avLst/>
            <a:gdLst/>
            <a:ahLst/>
            <a:cxnLst/>
            <a:rect l="l" t="t" r="r" b="b"/>
            <a:pathLst>
              <a:path w="7219458" h="4356466">
                <a:moveTo>
                  <a:pt x="4730277" y="293239"/>
                </a:moveTo>
                <a:lnTo>
                  <a:pt x="4690404" y="215801"/>
                </a:lnTo>
                <a:lnTo>
                  <a:pt x="4619037" y="150304"/>
                </a:lnTo>
                <a:lnTo>
                  <a:pt x="4517297" y="119933"/>
                </a:lnTo>
                <a:lnTo>
                  <a:pt x="4459618" y="114086"/>
                </a:lnTo>
                <a:lnTo>
                  <a:pt x="4419295" y="104068"/>
                </a:lnTo>
                <a:lnTo>
                  <a:pt x="4457098" y="103444"/>
                </a:lnTo>
                <a:lnTo>
                  <a:pt x="4455295" y="98246"/>
                </a:lnTo>
                <a:lnTo>
                  <a:pt x="4489668" y="52404"/>
                </a:lnTo>
                <a:lnTo>
                  <a:pt x="4539761" y="24210"/>
                </a:lnTo>
                <a:lnTo>
                  <a:pt x="4583176" y="28667"/>
                </a:lnTo>
                <a:lnTo>
                  <a:pt x="4531853" y="40124"/>
                </a:lnTo>
                <a:lnTo>
                  <a:pt x="4492701" y="66056"/>
                </a:lnTo>
                <a:lnTo>
                  <a:pt x="4466527" y="103288"/>
                </a:lnTo>
                <a:lnTo>
                  <a:pt x="4479904" y="103067"/>
                </a:lnTo>
                <a:lnTo>
                  <a:pt x="4540004" y="111928"/>
                </a:lnTo>
                <a:lnTo>
                  <a:pt x="4594202" y="126549"/>
                </a:lnTo>
                <a:lnTo>
                  <a:pt x="4644508" y="151177"/>
                </a:lnTo>
                <a:lnTo>
                  <a:pt x="4710908" y="227796"/>
                </a:lnTo>
                <a:lnTo>
                  <a:pt x="4729160" y="289465"/>
                </a:lnTo>
                <a:lnTo>
                  <a:pt x="4730478" y="284791"/>
                </a:lnTo>
                <a:lnTo>
                  <a:pt x="4767655" y="241739"/>
                </a:lnTo>
                <a:lnTo>
                  <a:pt x="4772882" y="183731"/>
                </a:lnTo>
                <a:lnTo>
                  <a:pt x="4758212" y="131407"/>
                </a:lnTo>
                <a:lnTo>
                  <a:pt x="4727566" y="86796"/>
                </a:lnTo>
                <a:lnTo>
                  <a:pt x="4635629" y="34641"/>
                </a:lnTo>
                <a:lnTo>
                  <a:pt x="4583176" y="28667"/>
                </a:lnTo>
                <a:lnTo>
                  <a:pt x="4539761" y="24210"/>
                </a:lnTo>
                <a:lnTo>
                  <a:pt x="4596413" y="16310"/>
                </a:lnTo>
                <a:lnTo>
                  <a:pt x="4653702" y="26939"/>
                </a:lnTo>
                <a:lnTo>
                  <a:pt x="4706151" y="53124"/>
                </a:lnTo>
                <a:lnTo>
                  <a:pt x="4748285" y="91890"/>
                </a:lnTo>
                <a:lnTo>
                  <a:pt x="4776617" y="144688"/>
                </a:lnTo>
                <a:lnTo>
                  <a:pt x="4786321" y="203963"/>
                </a:lnTo>
                <a:lnTo>
                  <a:pt x="4774265" y="257003"/>
                </a:lnTo>
                <a:lnTo>
                  <a:pt x="4736592" y="295270"/>
                </a:lnTo>
                <a:close/>
              </a:path>
              <a:path w="7219458" h="4356466">
                <a:moveTo>
                  <a:pt x="4316635" y="303179"/>
                </a:moveTo>
                <a:lnTo>
                  <a:pt x="4360688" y="221720"/>
                </a:lnTo>
                <a:lnTo>
                  <a:pt x="4368892" y="221647"/>
                </a:lnTo>
                <a:lnTo>
                  <a:pt x="4369275" y="230308"/>
                </a:lnTo>
                <a:lnTo>
                  <a:pt x="4328327" y="306381"/>
                </a:lnTo>
                <a:lnTo>
                  <a:pt x="4321025" y="310456"/>
                </a:lnTo>
                <a:close/>
              </a:path>
              <a:path w="7219458" h="4356466">
                <a:moveTo>
                  <a:pt x="4407701" y="305896"/>
                </a:moveTo>
                <a:lnTo>
                  <a:pt x="4439962" y="224728"/>
                </a:lnTo>
                <a:lnTo>
                  <a:pt x="4447895" y="222599"/>
                </a:lnTo>
                <a:lnTo>
                  <a:pt x="4450442" y="230841"/>
                </a:lnTo>
                <a:lnTo>
                  <a:pt x="4419391" y="309098"/>
                </a:lnTo>
                <a:lnTo>
                  <a:pt x="4411944" y="313136"/>
                </a:lnTo>
                <a:close/>
              </a:path>
              <a:path w="7219458" h="4356466">
                <a:moveTo>
                  <a:pt x="4359474" y="305896"/>
                </a:moveTo>
                <a:lnTo>
                  <a:pt x="4397463" y="222933"/>
                </a:lnTo>
                <a:lnTo>
                  <a:pt x="4406068" y="221204"/>
                </a:lnTo>
                <a:lnTo>
                  <a:pt x="4407943" y="229046"/>
                </a:lnTo>
                <a:lnTo>
                  <a:pt x="4371166" y="309098"/>
                </a:lnTo>
                <a:lnTo>
                  <a:pt x="4363865" y="313173"/>
                </a:lnTo>
                <a:close/>
              </a:path>
              <a:path w="7219458" h="4356466">
                <a:moveTo>
                  <a:pt x="4437222" y="353853"/>
                </a:moveTo>
                <a:lnTo>
                  <a:pt x="4437004" y="345339"/>
                </a:lnTo>
                <a:lnTo>
                  <a:pt x="4466217" y="326145"/>
                </a:lnTo>
                <a:lnTo>
                  <a:pt x="4498440" y="336269"/>
                </a:lnTo>
                <a:lnTo>
                  <a:pt x="4497503" y="336800"/>
                </a:lnTo>
                <a:lnTo>
                  <a:pt x="4469291" y="337886"/>
                </a:lnTo>
                <a:lnTo>
                  <a:pt x="4445591" y="353926"/>
                </a:lnTo>
                <a:close/>
              </a:path>
              <a:path w="7219458" h="4356466">
                <a:moveTo>
                  <a:pt x="1158180" y="349850"/>
                </a:moveTo>
                <a:lnTo>
                  <a:pt x="1195615" y="350283"/>
                </a:lnTo>
                <a:lnTo>
                  <a:pt x="1165651" y="354072"/>
                </a:lnTo>
                <a:close/>
              </a:path>
              <a:path w="7219458" h="4356466">
                <a:moveTo>
                  <a:pt x="4329200" y="351403"/>
                </a:moveTo>
                <a:lnTo>
                  <a:pt x="4363648" y="347522"/>
                </a:lnTo>
                <a:lnTo>
                  <a:pt x="4365448" y="356000"/>
                </a:lnTo>
                <a:lnTo>
                  <a:pt x="4357533" y="358002"/>
                </a:lnTo>
                <a:close/>
              </a:path>
              <a:path w="7219458" h="4356466">
                <a:moveTo>
                  <a:pt x="4294560" y="357274"/>
                </a:moveTo>
                <a:lnTo>
                  <a:pt x="4327067" y="339420"/>
                </a:lnTo>
                <a:lnTo>
                  <a:pt x="4363648" y="347522"/>
                </a:lnTo>
                <a:lnTo>
                  <a:pt x="4329200" y="351403"/>
                </a:lnTo>
                <a:lnTo>
                  <a:pt x="4305040" y="363386"/>
                </a:lnTo>
                <a:lnTo>
                  <a:pt x="4296998" y="365479"/>
                </a:lnTo>
                <a:close/>
              </a:path>
              <a:path w="7219458" h="4356466">
                <a:moveTo>
                  <a:pt x="4549708" y="397251"/>
                </a:moveTo>
                <a:lnTo>
                  <a:pt x="4509195" y="361397"/>
                </a:lnTo>
                <a:lnTo>
                  <a:pt x="4498440" y="336269"/>
                </a:lnTo>
                <a:lnTo>
                  <a:pt x="4466217" y="326145"/>
                </a:lnTo>
                <a:lnTo>
                  <a:pt x="4493753" y="325317"/>
                </a:lnTo>
                <a:lnTo>
                  <a:pt x="4483967" y="302451"/>
                </a:lnTo>
                <a:lnTo>
                  <a:pt x="4469509" y="234091"/>
                </a:lnTo>
                <a:lnTo>
                  <a:pt x="4474956" y="228306"/>
                </a:lnTo>
                <a:lnTo>
                  <a:pt x="4481639" y="234091"/>
                </a:lnTo>
                <a:lnTo>
                  <a:pt x="4495562" y="299249"/>
                </a:lnTo>
                <a:lnTo>
                  <a:pt x="4518705" y="354023"/>
                </a:lnTo>
                <a:lnTo>
                  <a:pt x="4555772" y="386771"/>
                </a:lnTo>
                <a:lnTo>
                  <a:pt x="4600261" y="405635"/>
                </a:lnTo>
                <a:lnTo>
                  <a:pt x="4627320" y="385553"/>
                </a:lnTo>
                <a:lnTo>
                  <a:pt x="4663963" y="387985"/>
                </a:lnTo>
                <a:lnTo>
                  <a:pt x="4655326" y="397057"/>
                </a:lnTo>
                <a:lnTo>
                  <a:pt x="4627642" y="398403"/>
                </a:lnTo>
                <a:lnTo>
                  <a:pt x="4605307" y="416851"/>
                </a:lnTo>
                <a:lnTo>
                  <a:pt x="4601642" y="416978"/>
                </a:lnTo>
                <a:lnTo>
                  <a:pt x="4599484" y="418356"/>
                </a:lnTo>
                <a:close/>
              </a:path>
              <a:path w="7219458" h="4356466">
                <a:moveTo>
                  <a:pt x="1144401" y="422431"/>
                </a:moveTo>
                <a:lnTo>
                  <a:pt x="1159926" y="402048"/>
                </a:lnTo>
                <a:lnTo>
                  <a:pt x="1182486" y="402927"/>
                </a:lnTo>
                <a:lnTo>
                  <a:pt x="1154881" y="428544"/>
                </a:lnTo>
                <a:lnTo>
                  <a:pt x="1146875" y="430654"/>
                </a:lnTo>
                <a:close/>
              </a:path>
              <a:path w="7219458" h="4356466">
                <a:moveTo>
                  <a:pt x="6084032" y="431649"/>
                </a:moveTo>
                <a:lnTo>
                  <a:pt x="6054196" y="410205"/>
                </a:lnTo>
                <a:lnTo>
                  <a:pt x="6007329" y="375322"/>
                </a:lnTo>
                <a:lnTo>
                  <a:pt x="6013278" y="358656"/>
                </a:lnTo>
                <a:lnTo>
                  <a:pt x="6012726" y="358644"/>
                </a:lnTo>
                <a:lnTo>
                  <a:pt x="6012617" y="350239"/>
                </a:lnTo>
                <a:lnTo>
                  <a:pt x="6017749" y="346130"/>
                </a:lnTo>
                <a:lnTo>
                  <a:pt x="6035177" y="297308"/>
                </a:lnTo>
                <a:lnTo>
                  <a:pt x="6093009" y="245638"/>
                </a:lnTo>
                <a:lnTo>
                  <a:pt x="6153508" y="225164"/>
                </a:lnTo>
                <a:lnTo>
                  <a:pt x="6253159" y="229580"/>
                </a:lnTo>
                <a:lnTo>
                  <a:pt x="6191932" y="231762"/>
                </a:lnTo>
                <a:lnTo>
                  <a:pt x="6127647" y="243746"/>
                </a:lnTo>
                <a:lnTo>
                  <a:pt x="6069722" y="276834"/>
                </a:lnTo>
                <a:lnTo>
                  <a:pt x="6029713" y="336550"/>
                </a:lnTo>
                <a:lnTo>
                  <a:pt x="6043771" y="325295"/>
                </a:lnTo>
                <a:lnTo>
                  <a:pt x="6083112" y="325738"/>
                </a:lnTo>
                <a:lnTo>
                  <a:pt x="6049295" y="336703"/>
                </a:lnTo>
                <a:lnTo>
                  <a:pt x="6025436" y="355494"/>
                </a:lnTo>
                <a:lnTo>
                  <a:pt x="6020092" y="406970"/>
                </a:lnTo>
                <a:lnTo>
                  <a:pt x="6027730" y="400065"/>
                </a:lnTo>
                <a:lnTo>
                  <a:pt x="6053613" y="397930"/>
                </a:lnTo>
                <a:lnTo>
                  <a:pt x="6094512" y="425536"/>
                </a:lnTo>
                <a:lnTo>
                  <a:pt x="6092256" y="433650"/>
                </a:lnTo>
                <a:close/>
              </a:path>
              <a:path w="7219458" h="4356466">
                <a:moveTo>
                  <a:pt x="4482416" y="443148"/>
                </a:moveTo>
                <a:lnTo>
                  <a:pt x="4480329" y="424372"/>
                </a:lnTo>
                <a:lnTo>
                  <a:pt x="4481299" y="414086"/>
                </a:lnTo>
                <a:lnTo>
                  <a:pt x="4483774" y="406324"/>
                </a:lnTo>
                <a:lnTo>
                  <a:pt x="4492756" y="406375"/>
                </a:lnTo>
                <a:lnTo>
                  <a:pt x="4493864" y="405547"/>
                </a:lnTo>
                <a:lnTo>
                  <a:pt x="4494518" y="406385"/>
                </a:lnTo>
                <a:lnTo>
                  <a:pt x="4500802" y="406421"/>
                </a:lnTo>
                <a:lnTo>
                  <a:pt x="4504392" y="418550"/>
                </a:lnTo>
                <a:lnTo>
                  <a:pt x="4504184" y="418758"/>
                </a:lnTo>
                <a:lnTo>
                  <a:pt x="4505121" y="419957"/>
                </a:lnTo>
                <a:lnTo>
                  <a:pt x="4505121" y="439315"/>
                </a:lnTo>
                <a:lnTo>
                  <a:pt x="4496678" y="453918"/>
                </a:lnTo>
                <a:close/>
              </a:path>
              <a:path w="7219458" h="4356466">
                <a:moveTo>
                  <a:pt x="4338224" y="447999"/>
                </a:moveTo>
                <a:lnTo>
                  <a:pt x="4336139" y="429223"/>
                </a:lnTo>
                <a:lnTo>
                  <a:pt x="4337108" y="418938"/>
                </a:lnTo>
                <a:lnTo>
                  <a:pt x="4339584" y="411175"/>
                </a:lnTo>
                <a:lnTo>
                  <a:pt x="4348568" y="411227"/>
                </a:lnTo>
                <a:lnTo>
                  <a:pt x="4349675" y="410399"/>
                </a:lnTo>
                <a:lnTo>
                  <a:pt x="4350329" y="411237"/>
                </a:lnTo>
                <a:lnTo>
                  <a:pt x="4356612" y="411272"/>
                </a:lnTo>
                <a:lnTo>
                  <a:pt x="4360203" y="423401"/>
                </a:lnTo>
                <a:lnTo>
                  <a:pt x="4359994" y="423610"/>
                </a:lnTo>
                <a:lnTo>
                  <a:pt x="4360930" y="424808"/>
                </a:lnTo>
                <a:lnTo>
                  <a:pt x="4360930" y="444166"/>
                </a:lnTo>
                <a:lnTo>
                  <a:pt x="4352489" y="458770"/>
                </a:lnTo>
                <a:close/>
              </a:path>
              <a:path w="7219458" h="4356466">
                <a:moveTo>
                  <a:pt x="6184363" y="512186"/>
                </a:moveTo>
                <a:lnTo>
                  <a:pt x="6179171" y="498213"/>
                </a:lnTo>
                <a:lnTo>
                  <a:pt x="6179269" y="475459"/>
                </a:lnTo>
                <a:lnTo>
                  <a:pt x="6179317" y="453918"/>
                </a:lnTo>
                <a:lnTo>
                  <a:pt x="6174466" y="440916"/>
                </a:lnTo>
                <a:lnTo>
                  <a:pt x="6156467" y="439072"/>
                </a:lnTo>
                <a:lnTo>
                  <a:pt x="6143222" y="433687"/>
                </a:lnTo>
                <a:lnTo>
                  <a:pt x="6127284" y="406481"/>
                </a:lnTo>
                <a:lnTo>
                  <a:pt x="6124300" y="374109"/>
                </a:lnTo>
                <a:lnTo>
                  <a:pt x="6112257" y="342100"/>
                </a:lnTo>
                <a:lnTo>
                  <a:pt x="6083112" y="325738"/>
                </a:lnTo>
                <a:lnTo>
                  <a:pt x="6043771" y="325295"/>
                </a:lnTo>
                <a:lnTo>
                  <a:pt x="6081219" y="313561"/>
                </a:lnTo>
                <a:lnTo>
                  <a:pt x="6111457" y="324380"/>
                </a:lnTo>
                <a:lnTo>
                  <a:pt x="6130996" y="350190"/>
                </a:lnTo>
                <a:lnTo>
                  <a:pt x="6137109" y="385219"/>
                </a:lnTo>
                <a:lnTo>
                  <a:pt x="6144725" y="418016"/>
                </a:lnTo>
                <a:lnTo>
                  <a:pt x="6156903" y="426943"/>
                </a:lnTo>
                <a:lnTo>
                  <a:pt x="6173156" y="428156"/>
                </a:lnTo>
                <a:lnTo>
                  <a:pt x="6191349" y="448436"/>
                </a:lnTo>
                <a:lnTo>
                  <a:pt x="6191349" y="487491"/>
                </a:lnTo>
                <a:lnTo>
                  <a:pt x="6191349" y="499087"/>
                </a:lnTo>
                <a:lnTo>
                  <a:pt x="6195570" y="503016"/>
                </a:lnTo>
                <a:lnTo>
                  <a:pt x="6207307" y="498270"/>
                </a:lnTo>
                <a:lnTo>
                  <a:pt x="6221963" y="462730"/>
                </a:lnTo>
                <a:lnTo>
                  <a:pt x="6255779" y="441934"/>
                </a:lnTo>
                <a:lnTo>
                  <a:pt x="6249280" y="455131"/>
                </a:lnTo>
                <a:lnTo>
                  <a:pt x="6227888" y="475605"/>
                </a:lnTo>
                <a:lnTo>
                  <a:pt x="6217743" y="504521"/>
                </a:lnTo>
                <a:lnTo>
                  <a:pt x="6215394" y="505858"/>
                </a:lnTo>
                <a:lnTo>
                  <a:pt x="6214879" y="508159"/>
                </a:lnTo>
                <a:lnTo>
                  <a:pt x="6199931" y="514812"/>
                </a:lnTo>
                <a:close/>
              </a:path>
              <a:path w="7219458" h="4356466">
                <a:moveTo>
                  <a:pt x="6055312" y="509712"/>
                </a:moveTo>
                <a:lnTo>
                  <a:pt x="6051284" y="492343"/>
                </a:lnTo>
                <a:lnTo>
                  <a:pt x="6051090" y="475265"/>
                </a:lnTo>
                <a:lnTo>
                  <a:pt x="6061812" y="461875"/>
                </a:lnTo>
                <a:lnTo>
                  <a:pt x="6066021" y="468704"/>
                </a:lnTo>
                <a:lnTo>
                  <a:pt x="6070454" y="470856"/>
                </a:lnTo>
                <a:lnTo>
                  <a:pt x="6073456" y="480553"/>
                </a:lnTo>
                <a:lnTo>
                  <a:pt x="6074766" y="497971"/>
                </a:lnTo>
                <a:lnTo>
                  <a:pt x="6070399" y="513739"/>
                </a:lnTo>
                <a:lnTo>
                  <a:pt x="6061473" y="516019"/>
                </a:lnTo>
                <a:close/>
              </a:path>
              <a:path w="7219458" h="4356466">
                <a:moveTo>
                  <a:pt x="4623208" y="511701"/>
                </a:moveTo>
                <a:lnTo>
                  <a:pt x="4635775" y="438247"/>
                </a:lnTo>
                <a:lnTo>
                  <a:pt x="4643246" y="434026"/>
                </a:lnTo>
                <a:lnTo>
                  <a:pt x="4647467" y="441498"/>
                </a:lnTo>
                <a:lnTo>
                  <a:pt x="4635338" y="511701"/>
                </a:lnTo>
                <a:lnTo>
                  <a:pt x="4629382" y="517559"/>
                </a:lnTo>
                <a:close/>
              </a:path>
              <a:path w="7219458" h="4356466">
                <a:moveTo>
                  <a:pt x="1171861" y="515582"/>
                </a:moveTo>
                <a:lnTo>
                  <a:pt x="1171877" y="512231"/>
                </a:lnTo>
                <a:lnTo>
                  <a:pt x="1171813" y="512186"/>
                </a:lnTo>
                <a:lnTo>
                  <a:pt x="1168998" y="492877"/>
                </a:lnTo>
                <a:lnTo>
                  <a:pt x="1170211" y="482494"/>
                </a:lnTo>
                <a:lnTo>
                  <a:pt x="1172046" y="478237"/>
                </a:lnTo>
                <a:lnTo>
                  <a:pt x="1172055" y="476430"/>
                </a:lnTo>
                <a:lnTo>
                  <a:pt x="1173072" y="475855"/>
                </a:lnTo>
                <a:lnTo>
                  <a:pt x="1173996" y="473713"/>
                </a:lnTo>
                <a:lnTo>
                  <a:pt x="1176821" y="473737"/>
                </a:lnTo>
                <a:lnTo>
                  <a:pt x="1179526" y="472209"/>
                </a:lnTo>
                <a:lnTo>
                  <a:pt x="1180406" y="473767"/>
                </a:lnTo>
                <a:lnTo>
                  <a:pt x="1185494" y="473810"/>
                </a:lnTo>
                <a:lnTo>
                  <a:pt x="1189715" y="483270"/>
                </a:lnTo>
                <a:lnTo>
                  <a:pt x="1192384" y="503404"/>
                </a:lnTo>
                <a:lnTo>
                  <a:pt x="1191899" y="513156"/>
                </a:lnTo>
                <a:lnTo>
                  <a:pt x="1188502" y="523151"/>
                </a:lnTo>
                <a:lnTo>
                  <a:pt x="1177634" y="524169"/>
                </a:lnTo>
                <a:close/>
              </a:path>
              <a:path w="7219458" h="4356466">
                <a:moveTo>
                  <a:pt x="1028702" y="544741"/>
                </a:moveTo>
                <a:lnTo>
                  <a:pt x="1001666" y="522471"/>
                </a:lnTo>
                <a:lnTo>
                  <a:pt x="984079" y="488419"/>
                </a:lnTo>
                <a:lnTo>
                  <a:pt x="964454" y="455713"/>
                </a:lnTo>
                <a:lnTo>
                  <a:pt x="932773" y="441546"/>
                </a:lnTo>
                <a:lnTo>
                  <a:pt x="679179" y="421849"/>
                </a:lnTo>
                <a:lnTo>
                  <a:pt x="715129" y="353004"/>
                </a:lnTo>
                <a:lnTo>
                  <a:pt x="757896" y="295780"/>
                </a:lnTo>
                <a:lnTo>
                  <a:pt x="1102871" y="295901"/>
                </a:lnTo>
                <a:lnTo>
                  <a:pt x="1092974" y="312542"/>
                </a:lnTo>
                <a:lnTo>
                  <a:pt x="1089529" y="336994"/>
                </a:lnTo>
                <a:lnTo>
                  <a:pt x="1089092" y="388178"/>
                </a:lnTo>
                <a:lnTo>
                  <a:pt x="1091033" y="433444"/>
                </a:lnTo>
                <a:lnTo>
                  <a:pt x="1093410" y="478079"/>
                </a:lnTo>
                <a:lnTo>
                  <a:pt x="1086982" y="516086"/>
                </a:lnTo>
                <a:lnTo>
                  <a:pt x="1062796" y="544741"/>
                </a:lnTo>
                <a:close/>
              </a:path>
              <a:path w="7219458" h="4356466">
                <a:moveTo>
                  <a:pt x="952131" y="563322"/>
                </a:moveTo>
                <a:lnTo>
                  <a:pt x="945369" y="527748"/>
                </a:lnTo>
                <a:lnTo>
                  <a:pt x="925253" y="497631"/>
                </a:lnTo>
                <a:lnTo>
                  <a:pt x="925362" y="489226"/>
                </a:lnTo>
                <a:lnTo>
                  <a:pt x="933841" y="489044"/>
                </a:lnTo>
                <a:lnTo>
                  <a:pt x="956564" y="523108"/>
                </a:lnTo>
                <a:lnTo>
                  <a:pt x="964260" y="563322"/>
                </a:lnTo>
                <a:lnTo>
                  <a:pt x="958123" y="569181"/>
                </a:lnTo>
                <a:close/>
              </a:path>
              <a:path w="7219458" h="4356466">
                <a:moveTo>
                  <a:pt x="6245251" y="569775"/>
                </a:moveTo>
                <a:lnTo>
                  <a:pt x="6238895" y="531465"/>
                </a:lnTo>
                <a:lnTo>
                  <a:pt x="6249133" y="493992"/>
                </a:lnTo>
                <a:lnTo>
                  <a:pt x="6257083" y="491864"/>
                </a:lnTo>
                <a:lnTo>
                  <a:pt x="6259611" y="500105"/>
                </a:lnTo>
                <a:lnTo>
                  <a:pt x="6250946" y="533005"/>
                </a:lnTo>
                <a:lnTo>
                  <a:pt x="6256943" y="566525"/>
                </a:lnTo>
                <a:lnTo>
                  <a:pt x="6252722" y="573996"/>
                </a:lnTo>
                <a:close/>
              </a:path>
              <a:path w="7219458" h="4356466">
                <a:moveTo>
                  <a:pt x="2326547" y="580837"/>
                </a:moveTo>
                <a:lnTo>
                  <a:pt x="2300980" y="556579"/>
                </a:lnTo>
                <a:lnTo>
                  <a:pt x="2506531" y="575598"/>
                </a:lnTo>
                <a:lnTo>
                  <a:pt x="2506009" y="576179"/>
                </a:lnTo>
                <a:lnTo>
                  <a:pt x="2335613" y="580625"/>
                </a:lnTo>
                <a:lnTo>
                  <a:pt x="2335153" y="582547"/>
                </a:lnTo>
                <a:close/>
              </a:path>
              <a:path w="7219458" h="4356466">
                <a:moveTo>
                  <a:pt x="4400132" y="581904"/>
                </a:moveTo>
                <a:lnTo>
                  <a:pt x="4377427" y="548525"/>
                </a:lnTo>
                <a:lnTo>
                  <a:pt x="4378784" y="501798"/>
                </a:lnTo>
                <a:lnTo>
                  <a:pt x="4396735" y="458527"/>
                </a:lnTo>
                <a:lnTo>
                  <a:pt x="4405141" y="456653"/>
                </a:lnTo>
                <a:lnTo>
                  <a:pt x="4407214" y="464640"/>
                </a:lnTo>
                <a:lnTo>
                  <a:pt x="4388440" y="539549"/>
                </a:lnTo>
                <a:lnTo>
                  <a:pt x="4404595" y="570648"/>
                </a:lnTo>
                <a:lnTo>
                  <a:pt x="4424208" y="573335"/>
                </a:lnTo>
                <a:lnTo>
                  <a:pt x="4443602" y="567980"/>
                </a:lnTo>
                <a:lnTo>
                  <a:pt x="4450661" y="571770"/>
                </a:lnTo>
                <a:lnTo>
                  <a:pt x="4446804" y="579673"/>
                </a:lnTo>
                <a:lnTo>
                  <a:pt x="4423540" y="585482"/>
                </a:lnTo>
                <a:close/>
              </a:path>
              <a:path w="7219458" h="4356466">
                <a:moveTo>
                  <a:pt x="4406439" y="636097"/>
                </a:moveTo>
                <a:lnTo>
                  <a:pt x="4402454" y="628522"/>
                </a:lnTo>
                <a:lnTo>
                  <a:pt x="4409640" y="624404"/>
                </a:lnTo>
                <a:lnTo>
                  <a:pt x="4441922" y="626072"/>
                </a:lnTo>
                <a:lnTo>
                  <a:pt x="4471111" y="612275"/>
                </a:lnTo>
                <a:lnTo>
                  <a:pt x="4479698" y="612275"/>
                </a:lnTo>
                <a:lnTo>
                  <a:pt x="4479698" y="620863"/>
                </a:lnTo>
                <a:lnTo>
                  <a:pt x="4444997" y="637759"/>
                </a:lnTo>
                <a:close/>
              </a:path>
              <a:path w="7219458" h="4356466">
                <a:moveTo>
                  <a:pt x="2537896" y="640087"/>
                </a:moveTo>
                <a:lnTo>
                  <a:pt x="2524882" y="628917"/>
                </a:lnTo>
                <a:lnTo>
                  <a:pt x="2509296" y="594234"/>
                </a:lnTo>
                <a:lnTo>
                  <a:pt x="2506531" y="575598"/>
                </a:lnTo>
                <a:lnTo>
                  <a:pt x="2300980" y="556579"/>
                </a:lnTo>
                <a:lnTo>
                  <a:pt x="2310574" y="548386"/>
                </a:lnTo>
                <a:lnTo>
                  <a:pt x="2330423" y="568149"/>
                </a:lnTo>
                <a:lnTo>
                  <a:pt x="2388988" y="534309"/>
                </a:lnTo>
                <a:lnTo>
                  <a:pt x="2429796" y="490930"/>
                </a:lnTo>
                <a:lnTo>
                  <a:pt x="2453029" y="436306"/>
                </a:lnTo>
                <a:lnTo>
                  <a:pt x="2450907" y="380343"/>
                </a:lnTo>
                <a:lnTo>
                  <a:pt x="2463980" y="388653"/>
                </a:lnTo>
                <a:lnTo>
                  <a:pt x="2463406" y="444506"/>
                </a:lnTo>
                <a:lnTo>
                  <a:pt x="2437553" y="501076"/>
                </a:lnTo>
                <a:lnTo>
                  <a:pt x="2391408" y="547518"/>
                </a:lnTo>
                <a:lnTo>
                  <a:pt x="2355343" y="567981"/>
                </a:lnTo>
                <a:lnTo>
                  <a:pt x="2504822" y="564081"/>
                </a:lnTo>
                <a:lnTo>
                  <a:pt x="2503680" y="556385"/>
                </a:lnTo>
                <a:lnTo>
                  <a:pt x="2507180" y="522393"/>
                </a:lnTo>
                <a:lnTo>
                  <a:pt x="2528181" y="496806"/>
                </a:lnTo>
                <a:lnTo>
                  <a:pt x="2534426" y="497490"/>
                </a:lnTo>
                <a:lnTo>
                  <a:pt x="2544143" y="506606"/>
                </a:lnTo>
                <a:lnTo>
                  <a:pt x="2531607" y="508608"/>
                </a:lnTo>
                <a:lnTo>
                  <a:pt x="2522310" y="518251"/>
                </a:lnTo>
                <a:lnTo>
                  <a:pt x="2515433" y="543837"/>
                </a:lnTo>
                <a:lnTo>
                  <a:pt x="2517216" y="570697"/>
                </a:lnTo>
                <a:lnTo>
                  <a:pt x="2524009" y="600195"/>
                </a:lnTo>
                <a:lnTo>
                  <a:pt x="2538175" y="625957"/>
                </a:lnTo>
                <a:lnTo>
                  <a:pt x="2550393" y="629265"/>
                </a:lnTo>
                <a:lnTo>
                  <a:pt x="2558558" y="618291"/>
                </a:lnTo>
                <a:lnTo>
                  <a:pt x="2565150" y="588793"/>
                </a:lnTo>
                <a:lnTo>
                  <a:pt x="2558455" y="527469"/>
                </a:lnTo>
                <a:lnTo>
                  <a:pt x="2575786" y="585515"/>
                </a:lnTo>
                <a:lnTo>
                  <a:pt x="2572913" y="613779"/>
                </a:lnTo>
                <a:lnTo>
                  <a:pt x="2554622" y="640851"/>
                </a:lnTo>
                <a:close/>
              </a:path>
              <a:path w="7219458" h="4356466">
                <a:moveTo>
                  <a:pt x="6266551" y="628383"/>
                </a:moveTo>
                <a:lnTo>
                  <a:pt x="6413936" y="649694"/>
                </a:lnTo>
                <a:lnTo>
                  <a:pt x="6341271" y="651119"/>
                </a:lnTo>
                <a:close/>
              </a:path>
              <a:path w="7219458" h="4356466">
                <a:moveTo>
                  <a:pt x="2294672" y="679422"/>
                </a:moveTo>
                <a:lnTo>
                  <a:pt x="2278565" y="626685"/>
                </a:lnTo>
                <a:lnTo>
                  <a:pt x="2280748" y="618388"/>
                </a:lnTo>
                <a:lnTo>
                  <a:pt x="2289045" y="620572"/>
                </a:lnTo>
                <a:lnTo>
                  <a:pt x="2306365" y="676171"/>
                </a:lnTo>
                <a:lnTo>
                  <a:pt x="2302144" y="683643"/>
                </a:lnTo>
                <a:close/>
              </a:path>
              <a:path w="7219458" h="4356466">
                <a:moveTo>
                  <a:pt x="4402983" y="712655"/>
                </a:moveTo>
                <a:lnTo>
                  <a:pt x="4378908" y="705265"/>
                </a:lnTo>
                <a:lnTo>
                  <a:pt x="4361344" y="699874"/>
                </a:lnTo>
                <a:lnTo>
                  <a:pt x="4308980" y="654797"/>
                </a:lnTo>
                <a:lnTo>
                  <a:pt x="4297374" y="642161"/>
                </a:lnTo>
                <a:lnTo>
                  <a:pt x="4285045" y="602130"/>
                </a:lnTo>
                <a:lnTo>
                  <a:pt x="4282285" y="560169"/>
                </a:lnTo>
                <a:lnTo>
                  <a:pt x="4280858" y="523453"/>
                </a:lnTo>
                <a:lnTo>
                  <a:pt x="4248420" y="479680"/>
                </a:lnTo>
                <a:lnTo>
                  <a:pt x="4252594" y="421994"/>
                </a:lnTo>
                <a:lnTo>
                  <a:pt x="4262839" y="428913"/>
                </a:lnTo>
                <a:lnTo>
                  <a:pt x="4255858" y="453085"/>
                </a:lnTo>
                <a:lnTo>
                  <a:pt x="4260847" y="477576"/>
                </a:lnTo>
                <a:lnTo>
                  <a:pt x="4280052" y="502693"/>
                </a:lnTo>
                <a:lnTo>
                  <a:pt x="4278744" y="469006"/>
                </a:lnTo>
                <a:lnTo>
                  <a:pt x="4276326" y="435304"/>
                </a:lnTo>
                <a:lnTo>
                  <a:pt x="4262839" y="428913"/>
                </a:lnTo>
                <a:lnTo>
                  <a:pt x="4252594" y="421994"/>
                </a:lnTo>
                <a:lnTo>
                  <a:pt x="4254088" y="421631"/>
                </a:lnTo>
                <a:lnTo>
                  <a:pt x="4227662" y="382908"/>
                </a:lnTo>
                <a:lnTo>
                  <a:pt x="4221543" y="329765"/>
                </a:lnTo>
                <a:lnTo>
                  <a:pt x="4250022" y="221574"/>
                </a:lnTo>
                <a:lnTo>
                  <a:pt x="4320450" y="142244"/>
                </a:lnTo>
                <a:lnTo>
                  <a:pt x="4419295" y="104068"/>
                </a:lnTo>
                <a:lnTo>
                  <a:pt x="4459618" y="114086"/>
                </a:lnTo>
                <a:lnTo>
                  <a:pt x="4401974" y="119157"/>
                </a:lnTo>
                <a:lnTo>
                  <a:pt x="4313711" y="162451"/>
                </a:lnTo>
                <a:lnTo>
                  <a:pt x="4254048" y="240787"/>
                </a:lnTo>
                <a:lnTo>
                  <a:pt x="4233673" y="345581"/>
                </a:lnTo>
                <a:lnTo>
                  <a:pt x="4245189" y="393770"/>
                </a:lnTo>
                <a:lnTo>
                  <a:pt x="4275161" y="419068"/>
                </a:lnTo>
                <a:lnTo>
                  <a:pt x="4272097" y="376341"/>
                </a:lnTo>
                <a:lnTo>
                  <a:pt x="4281370" y="299358"/>
                </a:lnTo>
                <a:lnTo>
                  <a:pt x="4316295" y="230744"/>
                </a:lnTo>
                <a:lnTo>
                  <a:pt x="4324354" y="230562"/>
                </a:lnTo>
                <a:lnTo>
                  <a:pt x="4324882" y="239331"/>
                </a:lnTo>
                <a:lnTo>
                  <a:pt x="4289884" y="315380"/>
                </a:lnTo>
                <a:lnTo>
                  <a:pt x="4284905" y="399871"/>
                </a:lnTo>
                <a:lnTo>
                  <a:pt x="4292378" y="486618"/>
                </a:lnTo>
                <a:lnTo>
                  <a:pt x="4294463" y="571425"/>
                </a:lnTo>
                <a:lnTo>
                  <a:pt x="4298897" y="610304"/>
                </a:lnTo>
                <a:lnTo>
                  <a:pt x="4313627" y="646382"/>
                </a:lnTo>
                <a:lnTo>
                  <a:pt x="4365006" y="691987"/>
                </a:lnTo>
                <a:lnTo>
                  <a:pt x="4435100" y="706172"/>
                </a:lnTo>
                <a:lnTo>
                  <a:pt x="4505267" y="689902"/>
                </a:lnTo>
                <a:lnTo>
                  <a:pt x="4545971" y="661180"/>
                </a:lnTo>
                <a:lnTo>
                  <a:pt x="4577507" y="613585"/>
                </a:lnTo>
                <a:lnTo>
                  <a:pt x="4585475" y="611475"/>
                </a:lnTo>
                <a:lnTo>
                  <a:pt x="4587986" y="619698"/>
                </a:lnTo>
                <a:lnTo>
                  <a:pt x="4549464" y="675007"/>
                </a:lnTo>
                <a:lnTo>
                  <a:pt x="4496728" y="706106"/>
                </a:lnTo>
                <a:lnTo>
                  <a:pt x="4419878" y="717841"/>
                </a:lnTo>
                <a:close/>
              </a:path>
              <a:path w="7219458" h="4356466">
                <a:moveTo>
                  <a:pt x="1166281" y="712704"/>
                </a:moveTo>
                <a:lnTo>
                  <a:pt x="1193915" y="718997"/>
                </a:lnTo>
                <a:lnTo>
                  <a:pt x="1182923" y="719739"/>
                </a:lnTo>
                <a:close/>
              </a:path>
              <a:path w="7219458" h="4356466">
                <a:moveTo>
                  <a:pt x="2253118" y="732492"/>
                </a:moveTo>
                <a:lnTo>
                  <a:pt x="2302172" y="747361"/>
                </a:lnTo>
                <a:lnTo>
                  <a:pt x="2285891" y="753264"/>
                </a:lnTo>
                <a:close/>
              </a:path>
              <a:path w="7219458" h="4356466">
                <a:moveTo>
                  <a:pt x="4404397" y="751735"/>
                </a:moveTo>
                <a:lnTo>
                  <a:pt x="4266517" y="733954"/>
                </a:lnTo>
                <a:lnTo>
                  <a:pt x="4308980" y="654797"/>
                </a:lnTo>
                <a:lnTo>
                  <a:pt x="4361344" y="699874"/>
                </a:lnTo>
                <a:lnTo>
                  <a:pt x="4364969" y="702362"/>
                </a:lnTo>
                <a:lnTo>
                  <a:pt x="4378908" y="705265"/>
                </a:lnTo>
                <a:lnTo>
                  <a:pt x="4402983" y="712655"/>
                </a:lnTo>
                <a:lnTo>
                  <a:pt x="4408476" y="737623"/>
                </a:lnTo>
                <a:lnTo>
                  <a:pt x="4407160" y="742174"/>
                </a:lnTo>
                <a:lnTo>
                  <a:pt x="4410223" y="741183"/>
                </a:lnTo>
                <a:lnTo>
                  <a:pt x="4468733" y="753069"/>
                </a:lnTo>
                <a:lnTo>
                  <a:pt x="4517189" y="743475"/>
                </a:lnTo>
                <a:lnTo>
                  <a:pt x="4560623" y="719836"/>
                </a:lnTo>
                <a:lnTo>
                  <a:pt x="4630597" y="654048"/>
                </a:lnTo>
                <a:lnTo>
                  <a:pt x="4633879" y="668130"/>
                </a:lnTo>
                <a:lnTo>
                  <a:pt x="4599388" y="703534"/>
                </a:lnTo>
                <a:lnTo>
                  <a:pt x="4558773" y="735858"/>
                </a:lnTo>
                <a:lnTo>
                  <a:pt x="4512155" y="758212"/>
                </a:lnTo>
                <a:lnTo>
                  <a:pt x="4457423" y="764998"/>
                </a:lnTo>
                <a:close/>
              </a:path>
              <a:path w="7219458" h="4356466">
                <a:moveTo>
                  <a:pt x="769720" y="812075"/>
                </a:moveTo>
                <a:lnTo>
                  <a:pt x="754249" y="811952"/>
                </a:lnTo>
                <a:lnTo>
                  <a:pt x="708399" y="811587"/>
                </a:lnTo>
                <a:lnTo>
                  <a:pt x="843989" y="794599"/>
                </a:lnTo>
                <a:lnTo>
                  <a:pt x="776860" y="812132"/>
                </a:lnTo>
                <a:close/>
              </a:path>
              <a:path w="7219458" h="4356466">
                <a:moveTo>
                  <a:pt x="6035130" y="794308"/>
                </a:moveTo>
                <a:lnTo>
                  <a:pt x="6005583" y="719545"/>
                </a:lnTo>
                <a:lnTo>
                  <a:pt x="6000634" y="678258"/>
                </a:lnTo>
                <a:lnTo>
                  <a:pt x="6000004" y="657687"/>
                </a:lnTo>
                <a:lnTo>
                  <a:pt x="5993011" y="652168"/>
                </a:lnTo>
                <a:lnTo>
                  <a:pt x="5983363" y="649633"/>
                </a:lnTo>
                <a:lnTo>
                  <a:pt x="5944985" y="630227"/>
                </a:lnTo>
                <a:lnTo>
                  <a:pt x="5931535" y="617170"/>
                </a:lnTo>
                <a:lnTo>
                  <a:pt x="5926161" y="599564"/>
                </a:lnTo>
                <a:lnTo>
                  <a:pt x="5945666" y="567786"/>
                </a:lnTo>
                <a:lnTo>
                  <a:pt x="5983217" y="536250"/>
                </a:lnTo>
                <a:lnTo>
                  <a:pt x="6010094" y="508596"/>
                </a:lnTo>
                <a:lnTo>
                  <a:pt x="6013661" y="486006"/>
                </a:lnTo>
                <a:lnTo>
                  <a:pt x="6010532" y="462942"/>
                </a:lnTo>
                <a:lnTo>
                  <a:pt x="6007329" y="375322"/>
                </a:lnTo>
                <a:lnTo>
                  <a:pt x="6054196" y="410205"/>
                </a:lnTo>
                <a:lnTo>
                  <a:pt x="6033818" y="410981"/>
                </a:lnTo>
                <a:lnTo>
                  <a:pt x="6020962" y="419957"/>
                </a:lnTo>
                <a:lnTo>
                  <a:pt x="6018619" y="421160"/>
                </a:lnTo>
                <a:lnTo>
                  <a:pt x="6018488" y="422431"/>
                </a:lnTo>
                <a:lnTo>
                  <a:pt x="6022855" y="463864"/>
                </a:lnTo>
                <a:lnTo>
                  <a:pt x="6023971" y="506170"/>
                </a:lnTo>
                <a:lnTo>
                  <a:pt x="6003351" y="535474"/>
                </a:lnTo>
                <a:lnTo>
                  <a:pt x="5970117" y="562546"/>
                </a:lnTo>
                <a:lnTo>
                  <a:pt x="5941007" y="591559"/>
                </a:lnTo>
                <a:lnTo>
                  <a:pt x="5941225" y="609443"/>
                </a:lnTo>
                <a:lnTo>
                  <a:pt x="5955126" y="622415"/>
                </a:lnTo>
                <a:lnTo>
                  <a:pt x="5992629" y="639881"/>
                </a:lnTo>
                <a:lnTo>
                  <a:pt x="6008834" y="647886"/>
                </a:lnTo>
                <a:lnTo>
                  <a:pt x="6012277" y="662878"/>
                </a:lnTo>
                <a:lnTo>
                  <a:pt x="6017806" y="702091"/>
                </a:lnTo>
                <a:lnTo>
                  <a:pt x="6036099" y="693055"/>
                </a:lnTo>
                <a:lnTo>
                  <a:pt x="6052594" y="678257"/>
                </a:lnTo>
                <a:lnTo>
                  <a:pt x="6073650" y="640463"/>
                </a:lnTo>
                <a:lnTo>
                  <a:pt x="6080698" y="636333"/>
                </a:lnTo>
                <a:lnTo>
                  <a:pt x="6085342" y="643665"/>
                </a:lnTo>
                <a:lnTo>
                  <a:pt x="6060454" y="687573"/>
                </a:lnTo>
                <a:lnTo>
                  <a:pt x="6040562" y="704796"/>
                </a:lnTo>
                <a:lnTo>
                  <a:pt x="6019441" y="713682"/>
                </a:lnTo>
                <a:lnTo>
                  <a:pt x="6023388" y="741668"/>
                </a:lnTo>
                <a:lnTo>
                  <a:pt x="6037548" y="776946"/>
                </a:lnTo>
                <a:lnTo>
                  <a:pt x="6064917" y="801489"/>
                </a:lnTo>
                <a:lnTo>
                  <a:pt x="6109166" y="800422"/>
                </a:lnTo>
                <a:lnTo>
                  <a:pt x="6151761" y="789214"/>
                </a:lnTo>
                <a:lnTo>
                  <a:pt x="6160935" y="796157"/>
                </a:lnTo>
                <a:lnTo>
                  <a:pt x="6111251" y="812356"/>
                </a:lnTo>
                <a:lnTo>
                  <a:pt x="6066858" y="814491"/>
                </a:lnTo>
                <a:close/>
              </a:path>
              <a:path w="7219458" h="4356466">
                <a:moveTo>
                  <a:pt x="3829483" y="834819"/>
                </a:moveTo>
                <a:lnTo>
                  <a:pt x="3833413" y="742056"/>
                </a:lnTo>
                <a:lnTo>
                  <a:pt x="3839514" y="736198"/>
                </a:lnTo>
                <a:lnTo>
                  <a:pt x="3845543" y="742056"/>
                </a:lnTo>
                <a:lnTo>
                  <a:pt x="3841613" y="834819"/>
                </a:lnTo>
                <a:lnTo>
                  <a:pt x="3835075" y="840641"/>
                </a:lnTo>
                <a:close/>
              </a:path>
              <a:path w="7219458" h="4356466">
                <a:moveTo>
                  <a:pt x="3895805" y="840059"/>
                </a:moveTo>
                <a:lnTo>
                  <a:pt x="3896142" y="839065"/>
                </a:lnTo>
                <a:lnTo>
                  <a:pt x="3895757" y="739824"/>
                </a:lnTo>
                <a:lnTo>
                  <a:pt x="3901676" y="733966"/>
                </a:lnTo>
                <a:lnTo>
                  <a:pt x="3907886" y="739824"/>
                </a:lnTo>
                <a:lnTo>
                  <a:pt x="3908274" y="839525"/>
                </a:lnTo>
                <a:lnTo>
                  <a:pt x="3896969" y="842582"/>
                </a:lnTo>
                <a:close/>
              </a:path>
              <a:path w="7219458" h="4356466">
                <a:moveTo>
                  <a:pt x="3773205" y="841418"/>
                </a:moveTo>
                <a:lnTo>
                  <a:pt x="3769712" y="739824"/>
                </a:lnTo>
                <a:lnTo>
                  <a:pt x="3775776" y="733966"/>
                </a:lnTo>
                <a:lnTo>
                  <a:pt x="3781841" y="739824"/>
                </a:lnTo>
                <a:lnTo>
                  <a:pt x="3785332" y="841418"/>
                </a:lnTo>
                <a:lnTo>
                  <a:pt x="3779669" y="847258"/>
                </a:lnTo>
                <a:close/>
              </a:path>
              <a:path w="7219458" h="4356466">
                <a:moveTo>
                  <a:pt x="2097842" y="839477"/>
                </a:moveTo>
                <a:lnTo>
                  <a:pt x="2166428" y="872598"/>
                </a:lnTo>
                <a:lnTo>
                  <a:pt x="2164370" y="872832"/>
                </a:lnTo>
                <a:close/>
              </a:path>
              <a:path w="7219458" h="4356466">
                <a:moveTo>
                  <a:pt x="4102677" y="872977"/>
                </a:moveTo>
                <a:lnTo>
                  <a:pt x="4090550" y="726919"/>
                </a:lnTo>
                <a:lnTo>
                  <a:pt x="4089336" y="691163"/>
                </a:lnTo>
                <a:lnTo>
                  <a:pt x="4076771" y="663509"/>
                </a:lnTo>
                <a:lnTo>
                  <a:pt x="4050814" y="641967"/>
                </a:lnTo>
                <a:lnTo>
                  <a:pt x="4016028" y="635418"/>
                </a:lnTo>
                <a:lnTo>
                  <a:pt x="3758990" y="635418"/>
                </a:lnTo>
                <a:lnTo>
                  <a:pt x="3300609" y="635418"/>
                </a:lnTo>
                <a:lnTo>
                  <a:pt x="2839801" y="635418"/>
                </a:lnTo>
                <a:lnTo>
                  <a:pt x="2800455" y="630809"/>
                </a:lnTo>
                <a:lnTo>
                  <a:pt x="2839801" y="623289"/>
                </a:lnTo>
                <a:lnTo>
                  <a:pt x="3096888" y="623289"/>
                </a:lnTo>
                <a:lnTo>
                  <a:pt x="3555269" y="623289"/>
                </a:lnTo>
                <a:lnTo>
                  <a:pt x="4016028" y="623289"/>
                </a:lnTo>
                <a:lnTo>
                  <a:pt x="4016077" y="623289"/>
                </a:lnTo>
                <a:lnTo>
                  <a:pt x="4016088" y="623300"/>
                </a:lnTo>
                <a:lnTo>
                  <a:pt x="4055908" y="631051"/>
                </a:lnTo>
                <a:lnTo>
                  <a:pt x="4085455" y="655018"/>
                </a:lnTo>
                <a:lnTo>
                  <a:pt x="4100932" y="687282"/>
                </a:lnTo>
                <a:lnTo>
                  <a:pt x="4102656" y="726463"/>
                </a:lnTo>
                <a:lnTo>
                  <a:pt x="4102677" y="726483"/>
                </a:lnTo>
                <a:lnTo>
                  <a:pt x="4102677" y="726919"/>
                </a:lnTo>
                <a:lnTo>
                  <a:pt x="4102677" y="860594"/>
                </a:lnTo>
                <a:lnTo>
                  <a:pt x="4180160" y="833267"/>
                </a:lnTo>
                <a:lnTo>
                  <a:pt x="4234645" y="814176"/>
                </a:lnTo>
                <a:lnTo>
                  <a:pt x="4266517" y="733954"/>
                </a:lnTo>
                <a:lnTo>
                  <a:pt x="4404397" y="751735"/>
                </a:lnTo>
                <a:lnTo>
                  <a:pt x="4401151" y="762967"/>
                </a:lnTo>
                <a:lnTo>
                  <a:pt x="4382889" y="773049"/>
                </a:lnTo>
                <a:lnTo>
                  <a:pt x="4371796" y="778625"/>
                </a:lnTo>
                <a:lnTo>
                  <a:pt x="4332015" y="792853"/>
                </a:lnTo>
                <a:lnTo>
                  <a:pt x="4250120" y="821380"/>
                </a:lnTo>
                <a:lnTo>
                  <a:pt x="4103164" y="873244"/>
                </a:lnTo>
                <a:close/>
              </a:path>
              <a:path w="7219458" h="4356466">
                <a:moveTo>
                  <a:pt x="5022983" y="875039"/>
                </a:moveTo>
                <a:lnTo>
                  <a:pt x="5043262" y="831569"/>
                </a:lnTo>
                <a:lnTo>
                  <a:pt x="5051559" y="829386"/>
                </a:lnTo>
                <a:lnTo>
                  <a:pt x="5053742" y="837682"/>
                </a:lnTo>
                <a:lnTo>
                  <a:pt x="5034675" y="878290"/>
                </a:lnTo>
                <a:lnTo>
                  <a:pt x="5027204" y="882511"/>
                </a:lnTo>
                <a:close/>
              </a:path>
              <a:path w="7219458" h="4356466">
                <a:moveTo>
                  <a:pt x="2432228" y="902421"/>
                </a:moveTo>
                <a:lnTo>
                  <a:pt x="2404845" y="890565"/>
                </a:lnTo>
                <a:lnTo>
                  <a:pt x="2393720" y="885748"/>
                </a:lnTo>
                <a:lnTo>
                  <a:pt x="2363274" y="872565"/>
                </a:lnTo>
                <a:lnTo>
                  <a:pt x="2361146" y="864596"/>
                </a:lnTo>
                <a:lnTo>
                  <a:pt x="2369388" y="862086"/>
                </a:lnTo>
                <a:lnTo>
                  <a:pt x="2443375" y="893087"/>
                </a:lnTo>
                <a:lnTo>
                  <a:pt x="2510861" y="897066"/>
                </a:lnTo>
                <a:lnTo>
                  <a:pt x="2542051" y="887005"/>
                </a:lnTo>
                <a:lnTo>
                  <a:pt x="2567382" y="866646"/>
                </a:lnTo>
                <a:lnTo>
                  <a:pt x="2579948" y="836517"/>
                </a:lnTo>
                <a:lnTo>
                  <a:pt x="2587128" y="800712"/>
                </a:lnTo>
                <a:lnTo>
                  <a:pt x="2587975" y="788418"/>
                </a:lnTo>
                <a:lnTo>
                  <a:pt x="2543901" y="778540"/>
                </a:lnTo>
                <a:lnTo>
                  <a:pt x="2502953" y="756514"/>
                </a:lnTo>
                <a:lnTo>
                  <a:pt x="2501224" y="747927"/>
                </a:lnTo>
                <a:lnTo>
                  <a:pt x="2509065" y="746035"/>
                </a:lnTo>
                <a:lnTo>
                  <a:pt x="2547151" y="766848"/>
                </a:lnTo>
                <a:lnTo>
                  <a:pt x="2588798" y="776470"/>
                </a:lnTo>
                <a:lnTo>
                  <a:pt x="2592271" y="726094"/>
                </a:lnTo>
                <a:lnTo>
                  <a:pt x="2598335" y="720030"/>
                </a:lnTo>
                <a:lnTo>
                  <a:pt x="2630574" y="716155"/>
                </a:lnTo>
                <a:lnTo>
                  <a:pt x="2660048" y="703438"/>
                </a:lnTo>
                <a:lnTo>
                  <a:pt x="2665712" y="677111"/>
                </a:lnTo>
                <a:lnTo>
                  <a:pt x="2650199" y="651476"/>
                </a:lnTo>
                <a:lnTo>
                  <a:pt x="2575786" y="585515"/>
                </a:lnTo>
                <a:lnTo>
                  <a:pt x="2558455" y="527469"/>
                </a:lnTo>
                <a:lnTo>
                  <a:pt x="2558477" y="527432"/>
                </a:lnTo>
                <a:lnTo>
                  <a:pt x="2544143" y="506606"/>
                </a:lnTo>
                <a:lnTo>
                  <a:pt x="2534426" y="497490"/>
                </a:lnTo>
                <a:lnTo>
                  <a:pt x="2511734" y="430666"/>
                </a:lnTo>
                <a:lnTo>
                  <a:pt x="2463980" y="388653"/>
                </a:lnTo>
                <a:lnTo>
                  <a:pt x="2450907" y="380343"/>
                </a:lnTo>
                <a:lnTo>
                  <a:pt x="2424887" y="336036"/>
                </a:lnTo>
                <a:lnTo>
                  <a:pt x="2436963" y="333921"/>
                </a:lnTo>
                <a:lnTo>
                  <a:pt x="2459300" y="374035"/>
                </a:lnTo>
                <a:lnTo>
                  <a:pt x="2463654" y="372508"/>
                </a:lnTo>
                <a:lnTo>
                  <a:pt x="2522165" y="424608"/>
                </a:lnTo>
                <a:lnTo>
                  <a:pt x="2547028" y="498868"/>
                </a:lnTo>
                <a:lnTo>
                  <a:pt x="2555065" y="499748"/>
                </a:lnTo>
                <a:lnTo>
                  <a:pt x="2570196" y="524267"/>
                </a:lnTo>
                <a:lnTo>
                  <a:pt x="2577468" y="568969"/>
                </a:lnTo>
                <a:lnTo>
                  <a:pt x="2577303" y="570586"/>
                </a:lnTo>
                <a:lnTo>
                  <a:pt x="2592471" y="583205"/>
                </a:lnTo>
                <a:lnTo>
                  <a:pt x="2591980" y="581467"/>
                </a:lnTo>
                <a:lnTo>
                  <a:pt x="2625517" y="512774"/>
                </a:lnTo>
                <a:lnTo>
                  <a:pt x="2638022" y="438004"/>
                </a:lnTo>
                <a:lnTo>
                  <a:pt x="2623382" y="382993"/>
                </a:lnTo>
                <a:lnTo>
                  <a:pt x="2584800" y="341846"/>
                </a:lnTo>
                <a:lnTo>
                  <a:pt x="2523536" y="326133"/>
                </a:lnTo>
                <a:lnTo>
                  <a:pt x="2422723" y="324723"/>
                </a:lnTo>
                <a:lnTo>
                  <a:pt x="2422731" y="323870"/>
                </a:lnTo>
                <a:lnTo>
                  <a:pt x="2429420" y="323699"/>
                </a:lnTo>
                <a:lnTo>
                  <a:pt x="2484274" y="315308"/>
                </a:lnTo>
                <a:lnTo>
                  <a:pt x="2549783" y="317072"/>
                </a:lnTo>
                <a:lnTo>
                  <a:pt x="2608524" y="343980"/>
                </a:lnTo>
                <a:lnTo>
                  <a:pt x="2641272" y="393358"/>
                </a:lnTo>
                <a:lnTo>
                  <a:pt x="2650296" y="452268"/>
                </a:lnTo>
                <a:lnTo>
                  <a:pt x="2634692" y="522672"/>
                </a:lnTo>
                <a:lnTo>
                  <a:pt x="2602459" y="587581"/>
                </a:lnTo>
                <a:lnTo>
                  <a:pt x="2598803" y="588474"/>
                </a:lnTo>
                <a:lnTo>
                  <a:pt x="2618664" y="604998"/>
                </a:lnTo>
                <a:lnTo>
                  <a:pt x="2655488" y="638959"/>
                </a:lnTo>
                <a:lnTo>
                  <a:pt x="2679212" y="680684"/>
                </a:lnTo>
                <a:lnTo>
                  <a:pt x="2674225" y="706507"/>
                </a:lnTo>
                <a:lnTo>
                  <a:pt x="2652923" y="721637"/>
                </a:lnTo>
                <a:lnTo>
                  <a:pt x="2604063" y="731115"/>
                </a:lnTo>
                <a:lnTo>
                  <a:pt x="2596492" y="817693"/>
                </a:lnTo>
                <a:lnTo>
                  <a:pt x="2587910" y="852625"/>
                </a:lnTo>
                <a:lnTo>
                  <a:pt x="2569177" y="882753"/>
                </a:lnTo>
                <a:lnTo>
                  <a:pt x="2506349" y="909971"/>
                </a:lnTo>
                <a:close/>
              </a:path>
              <a:path w="7219458" h="4356466">
                <a:moveTo>
                  <a:pt x="2380304" y="922779"/>
                </a:moveTo>
                <a:lnTo>
                  <a:pt x="2393720" y="885748"/>
                </a:lnTo>
                <a:lnTo>
                  <a:pt x="2404845" y="890565"/>
                </a:lnTo>
                <a:lnTo>
                  <a:pt x="2391996" y="926030"/>
                </a:lnTo>
                <a:lnTo>
                  <a:pt x="2384524" y="930251"/>
                </a:lnTo>
                <a:close/>
              </a:path>
              <a:path w="7219458" h="4356466">
                <a:moveTo>
                  <a:pt x="6296096" y="985996"/>
                </a:moveTo>
                <a:lnTo>
                  <a:pt x="6249108" y="907709"/>
                </a:lnTo>
                <a:lnTo>
                  <a:pt x="6189624" y="846405"/>
                </a:lnTo>
                <a:lnTo>
                  <a:pt x="6160154" y="798384"/>
                </a:lnTo>
                <a:lnTo>
                  <a:pt x="6160935" y="796157"/>
                </a:lnTo>
                <a:lnTo>
                  <a:pt x="6151761" y="789214"/>
                </a:lnTo>
                <a:lnTo>
                  <a:pt x="6233996" y="754137"/>
                </a:lnTo>
                <a:lnTo>
                  <a:pt x="6242329" y="756866"/>
                </a:lnTo>
                <a:lnTo>
                  <a:pt x="6240109" y="764616"/>
                </a:lnTo>
                <a:lnTo>
                  <a:pt x="6197705" y="784169"/>
                </a:lnTo>
                <a:lnTo>
                  <a:pt x="6170862" y="792920"/>
                </a:lnTo>
                <a:lnTo>
                  <a:pt x="6183187" y="828054"/>
                </a:lnTo>
                <a:lnTo>
                  <a:pt x="6430293" y="703874"/>
                </a:lnTo>
                <a:lnTo>
                  <a:pt x="6437516" y="705882"/>
                </a:lnTo>
                <a:lnTo>
                  <a:pt x="6438118" y="707318"/>
                </a:lnTo>
                <a:lnTo>
                  <a:pt x="6436405" y="714354"/>
                </a:lnTo>
                <a:lnTo>
                  <a:pt x="6195192" y="835333"/>
                </a:lnTo>
                <a:lnTo>
                  <a:pt x="6257677" y="899134"/>
                </a:lnTo>
                <a:lnTo>
                  <a:pt x="6302524" y="973146"/>
                </a:lnTo>
                <a:lnTo>
                  <a:pt x="6340197" y="935345"/>
                </a:lnTo>
                <a:lnTo>
                  <a:pt x="6461822" y="762382"/>
                </a:lnTo>
                <a:lnTo>
                  <a:pt x="6470183" y="772459"/>
                </a:lnTo>
                <a:lnTo>
                  <a:pt x="6442227" y="821380"/>
                </a:lnTo>
                <a:lnTo>
                  <a:pt x="6305606" y="987209"/>
                </a:lnTo>
                <a:close/>
              </a:path>
              <a:path w="7219458" h="4356466">
                <a:moveTo>
                  <a:pt x="2758503" y="1019305"/>
                </a:moveTo>
                <a:lnTo>
                  <a:pt x="2759812" y="1019320"/>
                </a:lnTo>
                <a:lnTo>
                  <a:pt x="2759166" y="1019945"/>
                </a:lnTo>
                <a:close/>
              </a:path>
              <a:path w="7219458" h="4356466">
                <a:moveTo>
                  <a:pt x="2759812" y="1019320"/>
                </a:moveTo>
                <a:lnTo>
                  <a:pt x="2758503" y="1019305"/>
                </a:lnTo>
                <a:lnTo>
                  <a:pt x="2596138" y="1017413"/>
                </a:lnTo>
                <a:lnTo>
                  <a:pt x="3201343" y="1017289"/>
                </a:lnTo>
                <a:lnTo>
                  <a:pt x="3071999" y="1017871"/>
                </a:lnTo>
                <a:lnTo>
                  <a:pt x="2822772" y="1020054"/>
                </a:lnTo>
                <a:close/>
              </a:path>
              <a:path w="7219458" h="4356466">
                <a:moveTo>
                  <a:pt x="6503552" y="1073859"/>
                </a:moveTo>
                <a:lnTo>
                  <a:pt x="6557644" y="1086631"/>
                </a:lnTo>
                <a:lnTo>
                  <a:pt x="6552505" y="1088219"/>
                </a:lnTo>
                <a:close/>
              </a:path>
              <a:path w="7219458" h="4356466">
                <a:moveTo>
                  <a:pt x="4947055" y="1099621"/>
                </a:moveTo>
                <a:lnTo>
                  <a:pt x="5003915" y="960185"/>
                </a:lnTo>
                <a:lnTo>
                  <a:pt x="5011502" y="957911"/>
                </a:lnTo>
                <a:lnTo>
                  <a:pt x="5014395" y="966298"/>
                </a:lnTo>
                <a:lnTo>
                  <a:pt x="4958748" y="1102823"/>
                </a:lnTo>
                <a:lnTo>
                  <a:pt x="4950845" y="1106680"/>
                </a:lnTo>
                <a:close/>
              </a:path>
              <a:path w="7219458" h="4356466">
                <a:moveTo>
                  <a:pt x="4102677" y="1105188"/>
                </a:moveTo>
                <a:lnTo>
                  <a:pt x="4090550" y="1005354"/>
                </a:lnTo>
                <a:lnTo>
                  <a:pt x="4090550" y="726919"/>
                </a:lnTo>
                <a:lnTo>
                  <a:pt x="4102677" y="872977"/>
                </a:lnTo>
                <a:lnTo>
                  <a:pt x="4102677" y="884112"/>
                </a:lnTo>
                <a:lnTo>
                  <a:pt x="4102677" y="1091490"/>
                </a:lnTo>
                <a:lnTo>
                  <a:pt x="4134796" y="1108402"/>
                </a:lnTo>
                <a:lnTo>
                  <a:pt x="4136979" y="1116699"/>
                </a:lnTo>
                <a:lnTo>
                  <a:pt x="4128682" y="1118882"/>
                </a:lnTo>
                <a:close/>
              </a:path>
              <a:path w="7219458" h="4356466">
                <a:moveTo>
                  <a:pt x="1117754" y="1148015"/>
                </a:moveTo>
                <a:lnTo>
                  <a:pt x="1025876" y="1002589"/>
                </a:lnTo>
                <a:lnTo>
                  <a:pt x="997264" y="963770"/>
                </a:lnTo>
                <a:lnTo>
                  <a:pt x="986189" y="918219"/>
                </a:lnTo>
                <a:lnTo>
                  <a:pt x="999847" y="867745"/>
                </a:lnTo>
                <a:lnTo>
                  <a:pt x="861260" y="788341"/>
                </a:lnTo>
                <a:lnTo>
                  <a:pt x="860482" y="785228"/>
                </a:lnTo>
                <a:lnTo>
                  <a:pt x="628631" y="655661"/>
                </a:lnTo>
                <a:lnTo>
                  <a:pt x="657104" y="495836"/>
                </a:lnTo>
                <a:lnTo>
                  <a:pt x="679179" y="421849"/>
                </a:lnTo>
                <a:lnTo>
                  <a:pt x="932773" y="441546"/>
                </a:lnTo>
                <a:lnTo>
                  <a:pt x="902499" y="456684"/>
                </a:lnTo>
                <a:lnTo>
                  <a:pt x="885797" y="492574"/>
                </a:lnTo>
                <a:lnTo>
                  <a:pt x="886052" y="532903"/>
                </a:lnTo>
                <a:lnTo>
                  <a:pt x="914967" y="601990"/>
                </a:lnTo>
                <a:lnTo>
                  <a:pt x="950385" y="618728"/>
                </a:lnTo>
                <a:lnTo>
                  <a:pt x="991187" y="602572"/>
                </a:lnTo>
                <a:lnTo>
                  <a:pt x="999301" y="604828"/>
                </a:lnTo>
                <a:lnTo>
                  <a:pt x="997300" y="613052"/>
                </a:lnTo>
                <a:lnTo>
                  <a:pt x="965492" y="624609"/>
                </a:lnTo>
                <a:lnTo>
                  <a:pt x="968093" y="627121"/>
                </a:lnTo>
                <a:lnTo>
                  <a:pt x="965073" y="669379"/>
                </a:lnTo>
                <a:lnTo>
                  <a:pt x="951501" y="709308"/>
                </a:lnTo>
                <a:lnTo>
                  <a:pt x="903421" y="760832"/>
                </a:lnTo>
                <a:lnTo>
                  <a:pt x="870398" y="779594"/>
                </a:lnTo>
                <a:lnTo>
                  <a:pt x="1003854" y="856059"/>
                </a:lnTo>
                <a:lnTo>
                  <a:pt x="1019368" y="814067"/>
                </a:lnTo>
                <a:lnTo>
                  <a:pt x="1013261" y="812550"/>
                </a:lnTo>
                <a:lnTo>
                  <a:pt x="1009496" y="804466"/>
                </a:lnTo>
                <a:lnTo>
                  <a:pt x="1016464" y="800858"/>
                </a:lnTo>
                <a:lnTo>
                  <a:pt x="1060322" y="815413"/>
                </a:lnTo>
                <a:lnTo>
                  <a:pt x="1107480" y="820750"/>
                </a:lnTo>
                <a:lnTo>
                  <a:pt x="1142321" y="808475"/>
                </a:lnTo>
                <a:lnTo>
                  <a:pt x="1169193" y="782810"/>
                </a:lnTo>
                <a:lnTo>
                  <a:pt x="1193915" y="718997"/>
                </a:lnTo>
                <a:lnTo>
                  <a:pt x="1166281" y="712704"/>
                </a:lnTo>
                <a:lnTo>
                  <a:pt x="1140229" y="687039"/>
                </a:lnTo>
                <a:lnTo>
                  <a:pt x="1142448" y="678961"/>
                </a:lnTo>
                <a:lnTo>
                  <a:pt x="1150708" y="680926"/>
                </a:lnTo>
                <a:lnTo>
                  <a:pt x="1170988" y="701400"/>
                </a:lnTo>
                <a:lnTo>
                  <a:pt x="1184136" y="707464"/>
                </a:lnTo>
                <a:lnTo>
                  <a:pt x="1196216" y="707949"/>
                </a:lnTo>
                <a:lnTo>
                  <a:pt x="1196304" y="707972"/>
                </a:lnTo>
                <a:lnTo>
                  <a:pt x="1200098" y="675589"/>
                </a:lnTo>
                <a:lnTo>
                  <a:pt x="1203348" y="658851"/>
                </a:lnTo>
                <a:lnTo>
                  <a:pt x="1215575" y="651671"/>
                </a:lnTo>
                <a:lnTo>
                  <a:pt x="1248705" y="643987"/>
                </a:lnTo>
                <a:lnTo>
                  <a:pt x="1276996" y="627024"/>
                </a:lnTo>
                <a:lnTo>
                  <a:pt x="1284103" y="599576"/>
                </a:lnTo>
                <a:lnTo>
                  <a:pt x="1271271" y="573947"/>
                </a:lnTo>
                <a:lnTo>
                  <a:pt x="1228916" y="537996"/>
                </a:lnTo>
                <a:lnTo>
                  <a:pt x="1219557" y="513879"/>
                </a:lnTo>
                <a:lnTo>
                  <a:pt x="1215563" y="512647"/>
                </a:lnTo>
                <a:lnTo>
                  <a:pt x="1217007" y="507308"/>
                </a:lnTo>
                <a:lnTo>
                  <a:pt x="1206550" y="480359"/>
                </a:lnTo>
                <a:lnTo>
                  <a:pt x="1210521" y="414799"/>
                </a:lnTo>
                <a:lnTo>
                  <a:pt x="1209946" y="414474"/>
                </a:lnTo>
                <a:lnTo>
                  <a:pt x="1182486" y="402927"/>
                </a:lnTo>
                <a:lnTo>
                  <a:pt x="1159926" y="402048"/>
                </a:lnTo>
                <a:lnTo>
                  <a:pt x="1182438" y="390507"/>
                </a:lnTo>
                <a:lnTo>
                  <a:pt x="1205986" y="393715"/>
                </a:lnTo>
                <a:lnTo>
                  <a:pt x="1206983" y="394831"/>
                </a:lnTo>
                <a:lnTo>
                  <a:pt x="1195615" y="350283"/>
                </a:lnTo>
                <a:lnTo>
                  <a:pt x="1158180" y="349850"/>
                </a:lnTo>
                <a:lnTo>
                  <a:pt x="1138434" y="310941"/>
                </a:lnTo>
                <a:lnTo>
                  <a:pt x="1122399" y="297672"/>
                </a:lnTo>
                <a:lnTo>
                  <a:pt x="1102871" y="295901"/>
                </a:lnTo>
                <a:lnTo>
                  <a:pt x="757896" y="295780"/>
                </a:lnTo>
                <a:lnTo>
                  <a:pt x="812162" y="249762"/>
                </a:lnTo>
                <a:lnTo>
                  <a:pt x="882786" y="221443"/>
                </a:lnTo>
                <a:lnTo>
                  <a:pt x="958341" y="212241"/>
                </a:lnTo>
                <a:lnTo>
                  <a:pt x="1111070" y="223661"/>
                </a:lnTo>
                <a:lnTo>
                  <a:pt x="1194276" y="234091"/>
                </a:lnTo>
                <a:lnTo>
                  <a:pt x="1233865" y="239428"/>
                </a:lnTo>
                <a:lnTo>
                  <a:pt x="1269961" y="245008"/>
                </a:lnTo>
                <a:lnTo>
                  <a:pt x="1297130" y="259951"/>
                </a:lnTo>
                <a:lnTo>
                  <a:pt x="1309163" y="288381"/>
                </a:lnTo>
                <a:lnTo>
                  <a:pt x="1312267" y="336412"/>
                </a:lnTo>
                <a:lnTo>
                  <a:pt x="1289125" y="439703"/>
                </a:lnTo>
                <a:lnTo>
                  <a:pt x="1262805" y="483107"/>
                </a:lnTo>
                <a:lnTo>
                  <a:pt x="1227186" y="512425"/>
                </a:lnTo>
                <a:lnTo>
                  <a:pt x="1233379" y="524649"/>
                </a:lnTo>
                <a:lnTo>
                  <a:pt x="1255084" y="544292"/>
                </a:lnTo>
                <a:lnTo>
                  <a:pt x="1294025" y="587581"/>
                </a:lnTo>
                <a:lnTo>
                  <a:pt x="1294104" y="620001"/>
                </a:lnTo>
                <a:lnTo>
                  <a:pt x="1274425" y="645800"/>
                </a:lnTo>
                <a:lnTo>
                  <a:pt x="1242792" y="657590"/>
                </a:lnTo>
                <a:lnTo>
                  <a:pt x="1237528" y="658764"/>
                </a:lnTo>
                <a:lnTo>
                  <a:pt x="1266274" y="766606"/>
                </a:lnTo>
                <a:lnTo>
                  <a:pt x="1268069" y="870285"/>
                </a:lnTo>
                <a:lnTo>
                  <a:pt x="1248371" y="976147"/>
                </a:lnTo>
                <a:lnTo>
                  <a:pt x="1199564" y="1070123"/>
                </a:lnTo>
                <a:lnTo>
                  <a:pt x="1124897" y="1148331"/>
                </a:lnTo>
                <a:close/>
              </a:path>
              <a:path w="7219458" h="4356466">
                <a:moveTo>
                  <a:pt x="3609511" y="1153765"/>
                </a:moveTo>
                <a:lnTo>
                  <a:pt x="3580194" y="1106377"/>
                </a:lnTo>
                <a:lnTo>
                  <a:pt x="3537270" y="1071579"/>
                </a:lnTo>
                <a:lnTo>
                  <a:pt x="3481070" y="1057533"/>
                </a:lnTo>
                <a:lnTo>
                  <a:pt x="3422724" y="1057315"/>
                </a:lnTo>
                <a:lnTo>
                  <a:pt x="3416883" y="1051468"/>
                </a:lnTo>
                <a:lnTo>
                  <a:pt x="3422724" y="1045186"/>
                </a:lnTo>
                <a:lnTo>
                  <a:pt x="3484218" y="1045792"/>
                </a:lnTo>
                <a:lnTo>
                  <a:pt x="3543383" y="1061099"/>
                </a:lnTo>
                <a:lnTo>
                  <a:pt x="3588819" y="1097771"/>
                </a:lnTo>
                <a:lnTo>
                  <a:pt x="3619991" y="1147652"/>
                </a:lnTo>
                <a:lnTo>
                  <a:pt x="3617298" y="1155966"/>
                </a:lnTo>
                <a:close/>
              </a:path>
              <a:path w="7219458" h="4356466">
                <a:moveTo>
                  <a:pt x="4102677" y="1163420"/>
                </a:moveTo>
                <a:lnTo>
                  <a:pt x="4138555" y="1181650"/>
                </a:lnTo>
                <a:lnTo>
                  <a:pt x="4136300" y="1182244"/>
                </a:lnTo>
                <a:close/>
              </a:path>
              <a:path w="7219458" h="4356466">
                <a:moveTo>
                  <a:pt x="4935300" y="1200140"/>
                </a:moveTo>
                <a:lnTo>
                  <a:pt x="4871776" y="867145"/>
                </a:lnTo>
                <a:lnTo>
                  <a:pt x="4875416" y="852273"/>
                </a:lnTo>
                <a:lnTo>
                  <a:pt x="4875602" y="852000"/>
                </a:lnTo>
                <a:lnTo>
                  <a:pt x="4882286" y="856166"/>
                </a:lnTo>
                <a:lnTo>
                  <a:pt x="4910958" y="1049164"/>
                </a:lnTo>
                <a:lnTo>
                  <a:pt x="4933291" y="1187682"/>
                </a:lnTo>
                <a:lnTo>
                  <a:pt x="5134512" y="1023361"/>
                </a:lnTo>
                <a:lnTo>
                  <a:pt x="5137492" y="1036528"/>
                </a:lnTo>
                <a:lnTo>
                  <a:pt x="4937013" y="1200244"/>
                </a:lnTo>
                <a:close/>
              </a:path>
              <a:path w="7219458" h="4356466">
                <a:moveTo>
                  <a:pt x="4403283" y="1201422"/>
                </a:moveTo>
                <a:lnTo>
                  <a:pt x="4404282" y="1202442"/>
                </a:lnTo>
                <a:lnTo>
                  <a:pt x="4403637" y="1202609"/>
                </a:lnTo>
                <a:close/>
              </a:path>
              <a:path w="7219458" h="4356466">
                <a:moveTo>
                  <a:pt x="4429096" y="1227789"/>
                </a:moveTo>
                <a:lnTo>
                  <a:pt x="4404282" y="1202442"/>
                </a:lnTo>
                <a:lnTo>
                  <a:pt x="4403283" y="1201422"/>
                </a:lnTo>
                <a:lnTo>
                  <a:pt x="4402557" y="1200680"/>
                </a:lnTo>
                <a:lnTo>
                  <a:pt x="4402815" y="1199851"/>
                </a:lnTo>
                <a:lnTo>
                  <a:pt x="4401199" y="1194422"/>
                </a:lnTo>
                <a:lnTo>
                  <a:pt x="4456483" y="1113720"/>
                </a:lnTo>
                <a:lnTo>
                  <a:pt x="4462723" y="1125759"/>
                </a:lnTo>
                <a:lnTo>
                  <a:pt x="4414633" y="1196207"/>
                </a:lnTo>
                <a:lnTo>
                  <a:pt x="4424227" y="1206062"/>
                </a:lnTo>
                <a:lnTo>
                  <a:pt x="4433849" y="1182438"/>
                </a:lnTo>
                <a:lnTo>
                  <a:pt x="4442147" y="1180255"/>
                </a:lnTo>
                <a:lnTo>
                  <a:pt x="4444329" y="1188551"/>
                </a:lnTo>
                <a:lnTo>
                  <a:pt x="4440885" y="1195877"/>
                </a:lnTo>
                <a:lnTo>
                  <a:pt x="4439235" y="1199564"/>
                </a:lnTo>
                <a:lnTo>
                  <a:pt x="4439187" y="1199710"/>
                </a:lnTo>
                <a:lnTo>
                  <a:pt x="4438750" y="1200777"/>
                </a:lnTo>
                <a:lnTo>
                  <a:pt x="4438071" y="1202378"/>
                </a:lnTo>
                <a:lnTo>
                  <a:pt x="4433335" y="1215418"/>
                </a:lnTo>
                <a:lnTo>
                  <a:pt x="4435136" y="1217267"/>
                </a:lnTo>
                <a:lnTo>
                  <a:pt x="4456090" y="1222259"/>
                </a:lnTo>
                <a:lnTo>
                  <a:pt x="4455391" y="1193015"/>
                </a:lnTo>
                <a:lnTo>
                  <a:pt x="4461456" y="1186950"/>
                </a:lnTo>
                <a:lnTo>
                  <a:pt x="4467520" y="1193015"/>
                </a:lnTo>
                <a:lnTo>
                  <a:pt x="4468249" y="1223434"/>
                </a:lnTo>
                <a:lnTo>
                  <a:pt x="4467417" y="1224265"/>
                </a:lnTo>
                <a:lnTo>
                  <a:pt x="4496321" y="1215805"/>
                </a:lnTo>
                <a:lnTo>
                  <a:pt x="4496767" y="1215388"/>
                </a:lnTo>
                <a:lnTo>
                  <a:pt x="4477030" y="1184961"/>
                </a:lnTo>
                <a:lnTo>
                  <a:pt x="4479213" y="1176664"/>
                </a:lnTo>
                <a:lnTo>
                  <a:pt x="4487510" y="1178848"/>
                </a:lnTo>
                <a:lnTo>
                  <a:pt x="4505766" y="1206991"/>
                </a:lnTo>
                <a:lnTo>
                  <a:pt x="4516570" y="1196909"/>
                </a:lnTo>
                <a:lnTo>
                  <a:pt x="4462723" y="1125759"/>
                </a:lnTo>
                <a:lnTo>
                  <a:pt x="4456483" y="1113720"/>
                </a:lnTo>
                <a:lnTo>
                  <a:pt x="4437925" y="1040334"/>
                </a:lnTo>
                <a:lnTo>
                  <a:pt x="4371796" y="778625"/>
                </a:lnTo>
                <a:lnTo>
                  <a:pt x="4382889" y="773049"/>
                </a:lnTo>
                <a:lnTo>
                  <a:pt x="4401538" y="846803"/>
                </a:lnTo>
                <a:lnTo>
                  <a:pt x="4464479" y="1096075"/>
                </a:lnTo>
                <a:lnTo>
                  <a:pt x="4495612" y="1021704"/>
                </a:lnTo>
                <a:lnTo>
                  <a:pt x="4641753" y="696988"/>
                </a:lnTo>
                <a:lnTo>
                  <a:pt x="4648208" y="712094"/>
                </a:lnTo>
                <a:lnTo>
                  <a:pt x="4612487" y="791883"/>
                </a:lnTo>
                <a:lnTo>
                  <a:pt x="4469674" y="1115010"/>
                </a:lnTo>
                <a:lnTo>
                  <a:pt x="4529718" y="1194325"/>
                </a:lnTo>
                <a:lnTo>
                  <a:pt x="4528965" y="1197475"/>
                </a:lnTo>
                <a:lnTo>
                  <a:pt x="4529766" y="1200486"/>
                </a:lnTo>
                <a:lnTo>
                  <a:pt x="4502342" y="1226254"/>
                </a:lnTo>
                <a:lnTo>
                  <a:pt x="4466113" y="1236776"/>
                </a:lnTo>
                <a:close/>
              </a:path>
              <a:path w="7219458" h="4356466">
                <a:moveTo>
                  <a:pt x="3432694" y="1234308"/>
                </a:moveTo>
                <a:lnTo>
                  <a:pt x="3385172" y="1232361"/>
                </a:lnTo>
                <a:lnTo>
                  <a:pt x="3431868" y="1222276"/>
                </a:lnTo>
                <a:lnTo>
                  <a:pt x="3479438" y="1228092"/>
                </a:lnTo>
                <a:lnTo>
                  <a:pt x="3483478" y="1235484"/>
                </a:lnTo>
                <a:lnTo>
                  <a:pt x="3476237" y="1239784"/>
                </a:lnTo>
                <a:close/>
              </a:path>
              <a:path w="7219458" h="4356466">
                <a:moveTo>
                  <a:pt x="4575053" y="1240172"/>
                </a:moveTo>
                <a:lnTo>
                  <a:pt x="4578388" y="1239999"/>
                </a:lnTo>
                <a:lnTo>
                  <a:pt x="4576487" y="1240366"/>
                </a:lnTo>
                <a:close/>
              </a:path>
              <a:path w="7219458" h="4356466">
                <a:moveTo>
                  <a:pt x="1240217" y="1282437"/>
                </a:moveTo>
                <a:lnTo>
                  <a:pt x="1240822" y="1282445"/>
                </a:lnTo>
                <a:lnTo>
                  <a:pt x="1240251" y="1282570"/>
                </a:lnTo>
                <a:close/>
              </a:path>
              <a:path w="7219458" h="4356466">
                <a:moveTo>
                  <a:pt x="3537707" y="1281265"/>
                </a:moveTo>
                <a:lnTo>
                  <a:pt x="3531301" y="1270980"/>
                </a:lnTo>
                <a:lnTo>
                  <a:pt x="3530478" y="1269913"/>
                </a:lnTo>
                <a:lnTo>
                  <a:pt x="3530089" y="1269427"/>
                </a:lnTo>
                <a:lnTo>
                  <a:pt x="3528198" y="1267147"/>
                </a:lnTo>
                <a:lnTo>
                  <a:pt x="3524170" y="1262829"/>
                </a:lnTo>
                <a:lnTo>
                  <a:pt x="3519609" y="1258608"/>
                </a:lnTo>
                <a:lnTo>
                  <a:pt x="3517524" y="1256910"/>
                </a:lnTo>
                <a:lnTo>
                  <a:pt x="3517039" y="1256522"/>
                </a:lnTo>
                <a:lnTo>
                  <a:pt x="3515729" y="1255552"/>
                </a:lnTo>
                <a:lnTo>
                  <a:pt x="3505686" y="1249439"/>
                </a:lnTo>
                <a:lnTo>
                  <a:pt x="3503503" y="1241143"/>
                </a:lnTo>
                <a:lnTo>
                  <a:pt x="3511799" y="1238960"/>
                </a:lnTo>
                <a:lnTo>
                  <a:pt x="3548186" y="1275153"/>
                </a:lnTo>
                <a:lnTo>
                  <a:pt x="3546003" y="1283449"/>
                </a:lnTo>
                <a:close/>
              </a:path>
              <a:path w="7219458" h="4356466">
                <a:moveTo>
                  <a:pt x="1240822" y="1282445"/>
                </a:moveTo>
                <a:lnTo>
                  <a:pt x="1240217" y="1282437"/>
                </a:lnTo>
                <a:lnTo>
                  <a:pt x="1166496" y="1281459"/>
                </a:lnTo>
                <a:lnTo>
                  <a:pt x="2114248" y="1278659"/>
                </a:lnTo>
                <a:lnTo>
                  <a:pt x="1908192" y="1283546"/>
                </a:lnTo>
                <a:lnTo>
                  <a:pt x="1535733" y="1286360"/>
                </a:lnTo>
                <a:close/>
              </a:path>
              <a:path w="7219458" h="4356466">
                <a:moveTo>
                  <a:pt x="4758909" y="1283837"/>
                </a:moveTo>
                <a:lnTo>
                  <a:pt x="4762935" y="1193597"/>
                </a:lnTo>
                <a:lnTo>
                  <a:pt x="4760837" y="1176580"/>
                </a:lnTo>
                <a:lnTo>
                  <a:pt x="4757782" y="1173733"/>
                </a:lnTo>
                <a:lnTo>
                  <a:pt x="4746477" y="1165479"/>
                </a:lnTo>
                <a:lnTo>
                  <a:pt x="4713963" y="1163922"/>
                </a:lnTo>
                <a:lnTo>
                  <a:pt x="4702630" y="1158519"/>
                </a:lnTo>
                <a:lnTo>
                  <a:pt x="4703098" y="1158122"/>
                </a:lnTo>
                <a:lnTo>
                  <a:pt x="4702690" y="1157707"/>
                </a:lnTo>
                <a:lnTo>
                  <a:pt x="4708549" y="1151533"/>
                </a:lnTo>
                <a:lnTo>
                  <a:pt x="4715719" y="1151630"/>
                </a:lnTo>
                <a:lnTo>
                  <a:pt x="4717621" y="1139453"/>
                </a:lnTo>
                <a:lnTo>
                  <a:pt x="4723201" y="1134698"/>
                </a:lnTo>
                <a:lnTo>
                  <a:pt x="4728247" y="1134164"/>
                </a:lnTo>
                <a:lnTo>
                  <a:pt x="4733002" y="1134116"/>
                </a:lnTo>
                <a:lnTo>
                  <a:pt x="4739648" y="1135377"/>
                </a:lnTo>
                <a:lnTo>
                  <a:pt x="4743530" y="1141102"/>
                </a:lnTo>
                <a:lnTo>
                  <a:pt x="4743917" y="1146730"/>
                </a:lnTo>
                <a:lnTo>
                  <a:pt x="4743754" y="1153180"/>
                </a:lnTo>
                <a:lnTo>
                  <a:pt x="4754883" y="1154638"/>
                </a:lnTo>
                <a:lnTo>
                  <a:pt x="4774481" y="1182681"/>
                </a:lnTo>
                <a:lnTo>
                  <a:pt x="4774677" y="1230954"/>
                </a:lnTo>
                <a:lnTo>
                  <a:pt x="4771037" y="1283837"/>
                </a:lnTo>
                <a:lnTo>
                  <a:pt x="4764391" y="1289641"/>
                </a:lnTo>
                <a:close/>
              </a:path>
              <a:path w="7219458" h="4356466">
                <a:moveTo>
                  <a:pt x="3327923" y="1287670"/>
                </a:moveTo>
                <a:lnTo>
                  <a:pt x="3351290" y="1254630"/>
                </a:lnTo>
                <a:lnTo>
                  <a:pt x="3385172" y="1232361"/>
                </a:lnTo>
                <a:lnTo>
                  <a:pt x="3432694" y="1234308"/>
                </a:lnTo>
                <a:lnTo>
                  <a:pt x="3389878" y="1243423"/>
                </a:lnTo>
                <a:lnTo>
                  <a:pt x="3338402" y="1293783"/>
                </a:lnTo>
                <a:lnTo>
                  <a:pt x="3330834" y="1296057"/>
                </a:lnTo>
                <a:close/>
              </a:path>
              <a:path w="7219458" h="4356466">
                <a:moveTo>
                  <a:pt x="2403786" y="1313238"/>
                </a:moveTo>
                <a:lnTo>
                  <a:pt x="2393694" y="1249293"/>
                </a:lnTo>
                <a:lnTo>
                  <a:pt x="2399758" y="1243229"/>
                </a:lnTo>
                <a:lnTo>
                  <a:pt x="2405823" y="1249293"/>
                </a:lnTo>
                <a:lnTo>
                  <a:pt x="2415478" y="1310036"/>
                </a:lnTo>
                <a:lnTo>
                  <a:pt x="2410905" y="1317349"/>
                </a:lnTo>
                <a:close/>
              </a:path>
              <a:path w="7219458" h="4356466">
                <a:moveTo>
                  <a:pt x="5181439" y="1328816"/>
                </a:moveTo>
                <a:lnTo>
                  <a:pt x="5185115" y="1332622"/>
                </a:lnTo>
                <a:lnTo>
                  <a:pt x="5183959" y="1333275"/>
                </a:lnTo>
                <a:close/>
              </a:path>
              <a:path w="7219458" h="4356466">
                <a:moveTo>
                  <a:pt x="5541482" y="1333777"/>
                </a:moveTo>
                <a:lnTo>
                  <a:pt x="5185115" y="1332622"/>
                </a:lnTo>
                <a:lnTo>
                  <a:pt x="5181439" y="1328816"/>
                </a:lnTo>
                <a:lnTo>
                  <a:pt x="5181060" y="1328423"/>
                </a:lnTo>
                <a:lnTo>
                  <a:pt x="5181159" y="1328320"/>
                </a:lnTo>
                <a:lnTo>
                  <a:pt x="5179737" y="1325803"/>
                </a:lnTo>
                <a:lnTo>
                  <a:pt x="5197594" y="1285195"/>
                </a:lnTo>
                <a:lnTo>
                  <a:pt x="5200942" y="1284314"/>
                </a:lnTo>
                <a:lnTo>
                  <a:pt x="5202784" y="1282333"/>
                </a:lnTo>
                <a:lnTo>
                  <a:pt x="5213936" y="1281984"/>
                </a:lnTo>
                <a:lnTo>
                  <a:pt x="5227091" y="1201893"/>
                </a:lnTo>
                <a:lnTo>
                  <a:pt x="5231389" y="1199470"/>
                </a:lnTo>
                <a:lnTo>
                  <a:pt x="5232912" y="1197721"/>
                </a:lnTo>
                <a:lnTo>
                  <a:pt x="5259875" y="1197297"/>
                </a:lnTo>
                <a:lnTo>
                  <a:pt x="5294625" y="1010011"/>
                </a:lnTo>
                <a:lnTo>
                  <a:pt x="5361336" y="674667"/>
                </a:lnTo>
                <a:lnTo>
                  <a:pt x="5378024" y="587241"/>
                </a:lnTo>
                <a:lnTo>
                  <a:pt x="5378186" y="584217"/>
                </a:lnTo>
                <a:lnTo>
                  <a:pt x="5375163" y="583117"/>
                </a:lnTo>
                <a:lnTo>
                  <a:pt x="5349060" y="577344"/>
                </a:lnTo>
                <a:lnTo>
                  <a:pt x="5300170" y="566450"/>
                </a:lnTo>
                <a:lnTo>
                  <a:pt x="4595894" y="563662"/>
                </a:lnTo>
                <a:lnTo>
                  <a:pt x="4595748" y="555566"/>
                </a:lnTo>
                <a:lnTo>
                  <a:pt x="4604482" y="555075"/>
                </a:lnTo>
                <a:lnTo>
                  <a:pt x="4633064" y="557137"/>
                </a:lnTo>
                <a:lnTo>
                  <a:pt x="4657461" y="538094"/>
                </a:lnTo>
                <a:lnTo>
                  <a:pt x="4682496" y="491251"/>
                </a:lnTo>
                <a:lnTo>
                  <a:pt x="4683661" y="438296"/>
                </a:lnTo>
                <a:lnTo>
                  <a:pt x="4673751" y="414584"/>
                </a:lnTo>
                <a:lnTo>
                  <a:pt x="4655326" y="397057"/>
                </a:lnTo>
                <a:lnTo>
                  <a:pt x="4663963" y="387985"/>
                </a:lnTo>
                <a:lnTo>
                  <a:pt x="4696571" y="440236"/>
                </a:lnTo>
                <a:lnTo>
                  <a:pt x="4692971" y="482698"/>
                </a:lnTo>
                <a:lnTo>
                  <a:pt x="4697730" y="477400"/>
                </a:lnTo>
                <a:lnTo>
                  <a:pt x="4719727" y="438041"/>
                </a:lnTo>
                <a:lnTo>
                  <a:pt x="4726936" y="441010"/>
                </a:lnTo>
                <a:lnTo>
                  <a:pt x="4705903" y="477140"/>
                </a:lnTo>
                <a:lnTo>
                  <a:pt x="4711267" y="472420"/>
                </a:lnTo>
                <a:lnTo>
                  <a:pt x="4726385" y="442802"/>
                </a:lnTo>
                <a:lnTo>
                  <a:pt x="4726936" y="441010"/>
                </a:lnTo>
                <a:lnTo>
                  <a:pt x="4719727" y="438041"/>
                </a:lnTo>
                <a:lnTo>
                  <a:pt x="4729793" y="394753"/>
                </a:lnTo>
                <a:lnTo>
                  <a:pt x="4724413" y="304974"/>
                </a:lnTo>
                <a:lnTo>
                  <a:pt x="4690404" y="215801"/>
                </a:lnTo>
                <a:lnTo>
                  <a:pt x="4730277" y="293239"/>
                </a:lnTo>
                <a:lnTo>
                  <a:pt x="4739939" y="325884"/>
                </a:lnTo>
                <a:lnTo>
                  <a:pt x="4738194" y="398422"/>
                </a:lnTo>
                <a:lnTo>
                  <a:pt x="4876075" y="399143"/>
                </a:lnTo>
                <a:lnTo>
                  <a:pt x="4995079" y="413219"/>
                </a:lnTo>
                <a:lnTo>
                  <a:pt x="5111137" y="442759"/>
                </a:lnTo>
                <a:lnTo>
                  <a:pt x="5211486" y="487218"/>
                </a:lnTo>
                <a:lnTo>
                  <a:pt x="5300446" y="551291"/>
                </a:lnTo>
                <a:lnTo>
                  <a:pt x="5300458" y="554160"/>
                </a:lnTo>
                <a:lnTo>
                  <a:pt x="5331061" y="561576"/>
                </a:lnTo>
                <a:lnTo>
                  <a:pt x="5361965" y="567544"/>
                </a:lnTo>
                <a:lnTo>
                  <a:pt x="5386224" y="574773"/>
                </a:lnTo>
                <a:lnTo>
                  <a:pt x="5390008" y="588454"/>
                </a:lnTo>
                <a:lnTo>
                  <a:pt x="5372299" y="681363"/>
                </a:lnTo>
                <a:lnTo>
                  <a:pt x="5337077" y="854857"/>
                </a:lnTo>
                <a:lnTo>
                  <a:pt x="5272219" y="1197103"/>
                </a:lnTo>
                <a:lnTo>
                  <a:pt x="5301823" y="1196637"/>
                </a:lnTo>
                <a:lnTo>
                  <a:pt x="5315744" y="1195194"/>
                </a:lnTo>
                <a:lnTo>
                  <a:pt x="5399062" y="1194694"/>
                </a:lnTo>
                <a:lnTo>
                  <a:pt x="5405652" y="1195006"/>
                </a:lnTo>
                <a:lnTo>
                  <a:pt x="5489126" y="1193694"/>
                </a:lnTo>
                <a:lnTo>
                  <a:pt x="5492238" y="1197138"/>
                </a:lnTo>
                <a:lnTo>
                  <a:pt x="5496695" y="1199370"/>
                </a:lnTo>
                <a:lnTo>
                  <a:pt x="5513481" y="1278064"/>
                </a:lnTo>
                <a:lnTo>
                  <a:pt x="5511161" y="1280479"/>
                </a:lnTo>
                <a:lnTo>
                  <a:pt x="5518284" y="1280489"/>
                </a:lnTo>
                <a:lnTo>
                  <a:pt x="5520435" y="1282770"/>
                </a:lnTo>
                <a:lnTo>
                  <a:pt x="5524690" y="1282770"/>
                </a:lnTo>
                <a:lnTo>
                  <a:pt x="5546619" y="1326822"/>
                </a:lnTo>
                <a:lnTo>
                  <a:pt x="5546061" y="1327809"/>
                </a:lnTo>
                <a:lnTo>
                  <a:pt x="5546655" y="1328423"/>
                </a:lnTo>
                <a:lnTo>
                  <a:pt x="5544388" y="1330769"/>
                </a:lnTo>
                <a:lnTo>
                  <a:pt x="5542397" y="1334294"/>
                </a:lnTo>
                <a:close/>
              </a:path>
              <a:path w="7219458" h="4356466">
                <a:moveTo>
                  <a:pt x="5515899" y="1334488"/>
                </a:moveTo>
                <a:lnTo>
                  <a:pt x="5506591" y="1334488"/>
                </a:lnTo>
                <a:lnTo>
                  <a:pt x="5462005" y="1334488"/>
                </a:lnTo>
                <a:lnTo>
                  <a:pt x="5228362" y="1334488"/>
                </a:lnTo>
                <a:lnTo>
                  <a:pt x="5216259" y="1334488"/>
                </a:lnTo>
                <a:lnTo>
                  <a:pt x="5186918" y="1334488"/>
                </a:lnTo>
                <a:lnTo>
                  <a:pt x="5185115" y="1332622"/>
                </a:lnTo>
                <a:lnTo>
                  <a:pt x="5541482" y="1333777"/>
                </a:lnTo>
                <a:lnTo>
                  <a:pt x="5540796" y="1334488"/>
                </a:lnTo>
                <a:close/>
              </a:path>
              <a:path w="7219458" h="4356466">
                <a:moveTo>
                  <a:pt x="3598401" y="1394066"/>
                </a:moveTo>
                <a:lnTo>
                  <a:pt x="3624709" y="1349517"/>
                </a:lnTo>
                <a:lnTo>
                  <a:pt x="3636212" y="1299842"/>
                </a:lnTo>
                <a:lnTo>
                  <a:pt x="3626831" y="1197284"/>
                </a:lnTo>
                <a:lnTo>
                  <a:pt x="3631240" y="1190007"/>
                </a:lnTo>
                <a:lnTo>
                  <a:pt x="3638523" y="1194082"/>
                </a:lnTo>
                <a:lnTo>
                  <a:pt x="3647918" y="1302952"/>
                </a:lnTo>
                <a:lnTo>
                  <a:pt x="3635215" y="1355422"/>
                </a:lnTo>
                <a:lnTo>
                  <a:pt x="3606988" y="1402653"/>
                </a:lnTo>
                <a:lnTo>
                  <a:pt x="3598928" y="1402817"/>
                </a:lnTo>
                <a:close/>
              </a:path>
              <a:path w="7219458" h="4356466">
                <a:moveTo>
                  <a:pt x="2395198" y="1408766"/>
                </a:moveTo>
                <a:lnTo>
                  <a:pt x="2363523" y="1303219"/>
                </a:lnTo>
                <a:lnTo>
                  <a:pt x="2350660" y="1193743"/>
                </a:lnTo>
                <a:lnTo>
                  <a:pt x="2356543" y="1187884"/>
                </a:lnTo>
                <a:lnTo>
                  <a:pt x="2362789" y="1193743"/>
                </a:lnTo>
                <a:lnTo>
                  <a:pt x="2375561" y="1301600"/>
                </a:lnTo>
                <a:lnTo>
                  <a:pt x="2406890" y="1405564"/>
                </a:lnTo>
                <a:lnTo>
                  <a:pt x="2403209" y="1412587"/>
                </a:lnTo>
                <a:close/>
              </a:path>
              <a:path w="7219458" h="4356466">
                <a:moveTo>
                  <a:pt x="5232771" y="1392426"/>
                </a:moveTo>
                <a:lnTo>
                  <a:pt x="5231823" y="1379967"/>
                </a:lnTo>
                <a:lnTo>
                  <a:pt x="5289191" y="1397219"/>
                </a:lnTo>
                <a:lnTo>
                  <a:pt x="5399075" y="1400779"/>
                </a:lnTo>
                <a:lnTo>
                  <a:pt x="5502789" y="1369050"/>
                </a:lnTo>
                <a:lnTo>
                  <a:pt x="5501864" y="1382403"/>
                </a:lnTo>
                <a:lnTo>
                  <a:pt x="5450460" y="1402556"/>
                </a:lnTo>
                <a:lnTo>
                  <a:pt x="5337702" y="1415322"/>
                </a:lnTo>
                <a:close/>
              </a:path>
              <a:path w="7219458" h="4356466">
                <a:moveTo>
                  <a:pt x="2466677" y="1482986"/>
                </a:moveTo>
                <a:lnTo>
                  <a:pt x="2413295" y="1366945"/>
                </a:lnTo>
                <a:lnTo>
                  <a:pt x="2417248" y="1359795"/>
                </a:lnTo>
                <a:lnTo>
                  <a:pt x="2424987" y="1363743"/>
                </a:lnTo>
                <a:lnTo>
                  <a:pt x="2461975" y="1469537"/>
                </a:lnTo>
                <a:lnTo>
                  <a:pt x="2462296" y="1469363"/>
                </a:lnTo>
                <a:lnTo>
                  <a:pt x="2495960" y="1476974"/>
                </a:lnTo>
                <a:lnTo>
                  <a:pt x="2526532" y="1464608"/>
                </a:lnTo>
                <a:lnTo>
                  <a:pt x="2537921" y="1435195"/>
                </a:lnTo>
                <a:lnTo>
                  <a:pt x="2538468" y="1403090"/>
                </a:lnTo>
                <a:lnTo>
                  <a:pt x="2530753" y="1368740"/>
                </a:lnTo>
                <a:lnTo>
                  <a:pt x="2513675" y="1339000"/>
                </a:lnTo>
                <a:lnTo>
                  <a:pt x="2505815" y="1308999"/>
                </a:lnTo>
                <a:lnTo>
                  <a:pt x="2511637" y="1278743"/>
                </a:lnTo>
                <a:lnTo>
                  <a:pt x="2531044" y="1257153"/>
                </a:lnTo>
                <a:lnTo>
                  <a:pt x="2560057" y="1245461"/>
                </a:lnTo>
                <a:lnTo>
                  <a:pt x="2580203" y="1224677"/>
                </a:lnTo>
                <a:lnTo>
                  <a:pt x="2582228" y="1195343"/>
                </a:lnTo>
                <a:lnTo>
                  <a:pt x="2568644" y="1166913"/>
                </a:lnTo>
                <a:lnTo>
                  <a:pt x="2547248" y="1141636"/>
                </a:lnTo>
                <a:lnTo>
                  <a:pt x="2535653" y="1113951"/>
                </a:lnTo>
                <a:lnTo>
                  <a:pt x="2538468" y="1084047"/>
                </a:lnTo>
                <a:lnTo>
                  <a:pt x="2577279" y="1047745"/>
                </a:lnTo>
                <a:lnTo>
                  <a:pt x="2594879" y="1055659"/>
                </a:lnTo>
                <a:lnTo>
                  <a:pt x="2563695" y="1068716"/>
                </a:lnTo>
                <a:lnTo>
                  <a:pt x="2548079" y="1094824"/>
                </a:lnTo>
                <a:lnTo>
                  <a:pt x="2551420" y="1125334"/>
                </a:lnTo>
                <a:lnTo>
                  <a:pt x="2572186" y="1151776"/>
                </a:lnTo>
                <a:lnTo>
                  <a:pt x="2589021" y="1177781"/>
                </a:lnTo>
                <a:lnTo>
                  <a:pt x="2595655" y="1205702"/>
                </a:lnTo>
                <a:lnTo>
                  <a:pt x="2589700" y="1233623"/>
                </a:lnTo>
                <a:lnTo>
                  <a:pt x="2569954" y="1254145"/>
                </a:lnTo>
                <a:lnTo>
                  <a:pt x="2540650" y="1265740"/>
                </a:lnTo>
                <a:lnTo>
                  <a:pt x="2520595" y="1289186"/>
                </a:lnTo>
                <a:lnTo>
                  <a:pt x="2519788" y="1320563"/>
                </a:lnTo>
                <a:lnTo>
                  <a:pt x="2534361" y="1351190"/>
                </a:lnTo>
                <a:lnTo>
                  <a:pt x="2548170" y="1382179"/>
                </a:lnTo>
                <a:lnTo>
                  <a:pt x="2548461" y="1443649"/>
                </a:lnTo>
                <a:lnTo>
                  <a:pt x="2518769" y="1485034"/>
                </a:lnTo>
                <a:lnTo>
                  <a:pt x="2488768" y="1488612"/>
                </a:lnTo>
                <a:close/>
              </a:path>
              <a:path w="7219458" h="4356466">
                <a:moveTo>
                  <a:pt x="4773988" y="1501871"/>
                </a:moveTo>
                <a:lnTo>
                  <a:pt x="4916382" y="1501244"/>
                </a:lnTo>
                <a:lnTo>
                  <a:pt x="4915228" y="1502305"/>
                </a:lnTo>
                <a:lnTo>
                  <a:pt x="4778946" y="1505217"/>
                </a:lnTo>
                <a:close/>
              </a:path>
              <a:path w="7219458" h="4356466">
                <a:moveTo>
                  <a:pt x="776502" y="1516472"/>
                </a:moveTo>
                <a:lnTo>
                  <a:pt x="770662" y="1510735"/>
                </a:lnTo>
                <a:lnTo>
                  <a:pt x="776502" y="1504343"/>
                </a:lnTo>
                <a:lnTo>
                  <a:pt x="914628" y="1510020"/>
                </a:lnTo>
                <a:lnTo>
                  <a:pt x="918776" y="1516667"/>
                </a:lnTo>
                <a:lnTo>
                  <a:pt x="911426" y="1521712"/>
                </a:lnTo>
                <a:close/>
              </a:path>
              <a:path w="7219458" h="4356466">
                <a:moveTo>
                  <a:pt x="6360938" y="1518061"/>
                </a:moveTo>
                <a:lnTo>
                  <a:pt x="6366687" y="1511232"/>
                </a:lnTo>
                <a:lnTo>
                  <a:pt x="6548138" y="1509438"/>
                </a:lnTo>
                <a:lnTo>
                  <a:pt x="6553923" y="1516157"/>
                </a:lnTo>
                <a:lnTo>
                  <a:pt x="6548138" y="1521567"/>
                </a:lnTo>
                <a:lnTo>
                  <a:pt x="6366687" y="1523362"/>
                </a:lnTo>
                <a:close/>
              </a:path>
              <a:path w="7219458" h="4356466">
                <a:moveTo>
                  <a:pt x="4987490" y="1511929"/>
                </a:moveTo>
                <a:lnTo>
                  <a:pt x="4922942" y="1203494"/>
                </a:lnTo>
                <a:lnTo>
                  <a:pt x="4871776" y="867145"/>
                </a:lnTo>
                <a:lnTo>
                  <a:pt x="4935300" y="1200140"/>
                </a:lnTo>
                <a:lnTo>
                  <a:pt x="4966364" y="1392804"/>
                </a:lnTo>
                <a:lnTo>
                  <a:pt x="4985094" y="1498417"/>
                </a:lnTo>
                <a:lnTo>
                  <a:pt x="5054906" y="1521469"/>
                </a:lnTo>
                <a:lnTo>
                  <a:pt x="5057089" y="1529766"/>
                </a:lnTo>
                <a:lnTo>
                  <a:pt x="5048793" y="1531949"/>
                </a:lnTo>
                <a:close/>
              </a:path>
              <a:path w="7219458" h="4356466">
                <a:moveTo>
                  <a:pt x="5437117" y="1508224"/>
                </a:moveTo>
                <a:lnTo>
                  <a:pt x="5374216" y="1497278"/>
                </a:lnTo>
                <a:lnTo>
                  <a:pt x="5434838" y="1495902"/>
                </a:lnTo>
                <a:lnTo>
                  <a:pt x="5559330" y="1522731"/>
                </a:lnTo>
                <a:lnTo>
                  <a:pt x="5563205" y="1530578"/>
                </a:lnTo>
                <a:lnTo>
                  <a:pt x="5556128" y="1534423"/>
                </a:lnTo>
                <a:close/>
              </a:path>
              <a:path w="7219458" h="4356466">
                <a:moveTo>
                  <a:pt x="4131789" y="1524429"/>
                </a:moveTo>
                <a:lnTo>
                  <a:pt x="4178750" y="1543296"/>
                </a:lnTo>
                <a:lnTo>
                  <a:pt x="4175743" y="1544223"/>
                </a:lnTo>
                <a:close/>
              </a:path>
              <a:path w="7219458" h="4356466">
                <a:moveTo>
                  <a:pt x="4016005" y="1545025"/>
                </a:moveTo>
                <a:lnTo>
                  <a:pt x="4016142" y="1545027"/>
                </a:lnTo>
                <a:lnTo>
                  <a:pt x="4016028" y="1545048"/>
                </a:lnTo>
                <a:close/>
              </a:path>
              <a:path w="7219458" h="4356466">
                <a:moveTo>
                  <a:pt x="4016142" y="1545027"/>
                </a:moveTo>
                <a:lnTo>
                  <a:pt x="4016005" y="1545025"/>
                </a:lnTo>
                <a:lnTo>
                  <a:pt x="3921033" y="1543884"/>
                </a:lnTo>
                <a:lnTo>
                  <a:pt x="3547459" y="1314645"/>
                </a:lnTo>
                <a:lnTo>
                  <a:pt x="3552358" y="1307276"/>
                </a:lnTo>
                <a:lnTo>
                  <a:pt x="3559151" y="1311443"/>
                </a:lnTo>
                <a:lnTo>
                  <a:pt x="3571862" y="1389748"/>
                </a:lnTo>
                <a:lnTo>
                  <a:pt x="3592494" y="1532870"/>
                </a:lnTo>
                <a:lnTo>
                  <a:pt x="3685002" y="1531755"/>
                </a:lnTo>
                <a:lnTo>
                  <a:pt x="4016062" y="1532913"/>
                </a:lnTo>
                <a:lnTo>
                  <a:pt x="4050522" y="1526418"/>
                </a:lnTo>
                <a:lnTo>
                  <a:pt x="4075946" y="1505847"/>
                </a:lnTo>
                <a:lnTo>
                  <a:pt x="4085236" y="1512994"/>
                </a:lnTo>
                <a:lnTo>
                  <a:pt x="4084533" y="1514386"/>
                </a:lnTo>
                <a:lnTo>
                  <a:pt x="4054356" y="1537868"/>
                </a:lnTo>
                <a:lnTo>
                  <a:pt x="4018344" y="1544614"/>
                </a:lnTo>
                <a:lnTo>
                  <a:pt x="4017920" y="1545048"/>
                </a:lnTo>
                <a:close/>
              </a:path>
              <a:path w="7219458" h="4356466">
                <a:moveTo>
                  <a:pt x="730606" y="1563921"/>
                </a:moveTo>
                <a:lnTo>
                  <a:pt x="734827" y="1556450"/>
                </a:lnTo>
                <a:lnTo>
                  <a:pt x="794308" y="1551841"/>
                </a:lnTo>
                <a:lnTo>
                  <a:pt x="800166" y="1558014"/>
                </a:lnTo>
                <a:lnTo>
                  <a:pt x="794308" y="1563970"/>
                </a:lnTo>
                <a:lnTo>
                  <a:pt x="738077" y="1568142"/>
                </a:lnTo>
                <a:close/>
              </a:path>
              <a:path w="7219458" h="4356466">
                <a:moveTo>
                  <a:pt x="6344981" y="1571143"/>
                </a:moveTo>
                <a:lnTo>
                  <a:pt x="6307255" y="1568627"/>
                </a:lnTo>
                <a:lnTo>
                  <a:pt x="6307065" y="1568279"/>
                </a:lnTo>
                <a:lnTo>
                  <a:pt x="6303325" y="1567996"/>
                </a:lnTo>
                <a:lnTo>
                  <a:pt x="6105731" y="1566486"/>
                </a:lnTo>
                <a:lnTo>
                  <a:pt x="6100723" y="1561884"/>
                </a:lnTo>
                <a:lnTo>
                  <a:pt x="6101014" y="1390912"/>
                </a:lnTo>
                <a:lnTo>
                  <a:pt x="6145939" y="1091131"/>
                </a:lnTo>
                <a:lnTo>
                  <a:pt x="6165879" y="1018017"/>
                </a:lnTo>
                <a:lnTo>
                  <a:pt x="6187955" y="945970"/>
                </a:lnTo>
                <a:lnTo>
                  <a:pt x="6192612" y="909728"/>
                </a:lnTo>
                <a:lnTo>
                  <a:pt x="6185675" y="870333"/>
                </a:lnTo>
                <a:lnTo>
                  <a:pt x="6160154" y="798384"/>
                </a:lnTo>
                <a:lnTo>
                  <a:pt x="6189624" y="846405"/>
                </a:lnTo>
                <a:lnTo>
                  <a:pt x="6199259" y="873875"/>
                </a:lnTo>
                <a:lnTo>
                  <a:pt x="6204740" y="915405"/>
                </a:lnTo>
                <a:lnTo>
                  <a:pt x="6197657" y="956934"/>
                </a:lnTo>
                <a:lnTo>
                  <a:pt x="6175000" y="1030097"/>
                </a:lnTo>
                <a:lnTo>
                  <a:pt x="6155497" y="1103308"/>
                </a:lnTo>
                <a:lnTo>
                  <a:pt x="6126581" y="1254339"/>
                </a:lnTo>
                <a:lnTo>
                  <a:pt x="6112330" y="1407784"/>
                </a:lnTo>
                <a:lnTo>
                  <a:pt x="6112851" y="1561884"/>
                </a:lnTo>
                <a:lnTo>
                  <a:pt x="6108603" y="1566180"/>
                </a:lnTo>
                <a:lnTo>
                  <a:pt x="6189991" y="1557517"/>
                </a:lnTo>
                <a:lnTo>
                  <a:pt x="6200274" y="1557906"/>
                </a:lnTo>
                <a:lnTo>
                  <a:pt x="6201296" y="1557565"/>
                </a:lnTo>
                <a:lnTo>
                  <a:pt x="6201925" y="1557968"/>
                </a:lnTo>
                <a:lnTo>
                  <a:pt x="6260864" y="1560198"/>
                </a:lnTo>
                <a:lnTo>
                  <a:pt x="6256750" y="1553781"/>
                </a:lnTo>
                <a:lnTo>
                  <a:pt x="6259757" y="1471595"/>
                </a:lnTo>
                <a:lnTo>
                  <a:pt x="6243554" y="1326143"/>
                </a:lnTo>
                <a:lnTo>
                  <a:pt x="6221042" y="1178605"/>
                </a:lnTo>
                <a:lnTo>
                  <a:pt x="6225796" y="1171273"/>
                </a:lnTo>
                <a:lnTo>
                  <a:pt x="6232734" y="1175403"/>
                </a:lnTo>
                <a:lnTo>
                  <a:pt x="6238069" y="1207501"/>
                </a:lnTo>
                <a:lnTo>
                  <a:pt x="6256508" y="1171813"/>
                </a:lnTo>
                <a:lnTo>
                  <a:pt x="6328845" y="1101889"/>
                </a:lnTo>
                <a:lnTo>
                  <a:pt x="6422870" y="1066387"/>
                </a:lnTo>
                <a:lnTo>
                  <a:pt x="6430237" y="1071396"/>
                </a:lnTo>
                <a:lnTo>
                  <a:pt x="6426073" y="1078080"/>
                </a:lnTo>
                <a:lnTo>
                  <a:pt x="6373139" y="1092441"/>
                </a:lnTo>
                <a:lnTo>
                  <a:pt x="6293695" y="1145602"/>
                </a:lnTo>
                <a:lnTo>
                  <a:pt x="6241904" y="1225909"/>
                </a:lnTo>
                <a:lnTo>
                  <a:pt x="6241186" y="1226259"/>
                </a:lnTo>
                <a:lnTo>
                  <a:pt x="6246755" y="1259773"/>
                </a:lnTo>
                <a:lnTo>
                  <a:pt x="6265482" y="1409979"/>
                </a:lnTo>
                <a:lnTo>
                  <a:pt x="6272657" y="1483500"/>
                </a:lnTo>
                <a:lnTo>
                  <a:pt x="6268442" y="1556983"/>
                </a:lnTo>
                <a:lnTo>
                  <a:pt x="6262872" y="1560274"/>
                </a:lnTo>
                <a:lnTo>
                  <a:pt x="6303522" y="1561811"/>
                </a:lnTo>
                <a:lnTo>
                  <a:pt x="6303216" y="1561253"/>
                </a:lnTo>
                <a:lnTo>
                  <a:pt x="6310458" y="1556935"/>
                </a:lnTo>
                <a:lnTo>
                  <a:pt x="6324207" y="1562593"/>
                </a:lnTo>
                <a:lnTo>
                  <a:pt x="6455520" y="1567560"/>
                </a:lnTo>
                <a:lnTo>
                  <a:pt x="6459669" y="1574170"/>
                </a:lnTo>
                <a:lnTo>
                  <a:pt x="6452318" y="1579252"/>
                </a:lnTo>
                <a:close/>
              </a:path>
              <a:path w="7219458" h="4356466">
                <a:moveTo>
                  <a:pt x="4205387" y="1584250"/>
                </a:moveTo>
                <a:lnTo>
                  <a:pt x="4178750" y="1543296"/>
                </a:lnTo>
                <a:lnTo>
                  <a:pt x="4131789" y="1524429"/>
                </a:lnTo>
                <a:lnTo>
                  <a:pt x="4085236" y="1512994"/>
                </a:lnTo>
                <a:lnTo>
                  <a:pt x="4075946" y="1505847"/>
                </a:lnTo>
                <a:lnTo>
                  <a:pt x="4089288" y="1477368"/>
                </a:lnTo>
                <a:lnTo>
                  <a:pt x="4090550" y="1441806"/>
                </a:lnTo>
                <a:lnTo>
                  <a:pt x="4090550" y="1284225"/>
                </a:lnTo>
                <a:lnTo>
                  <a:pt x="4090550" y="1005354"/>
                </a:lnTo>
                <a:lnTo>
                  <a:pt x="4102677" y="1105188"/>
                </a:lnTo>
                <a:lnTo>
                  <a:pt x="4102677" y="1149517"/>
                </a:lnTo>
                <a:lnTo>
                  <a:pt x="4102677" y="1163420"/>
                </a:lnTo>
                <a:lnTo>
                  <a:pt x="4102677" y="1441806"/>
                </a:lnTo>
                <a:lnTo>
                  <a:pt x="4102677" y="1441854"/>
                </a:lnTo>
                <a:lnTo>
                  <a:pt x="4102674" y="1441857"/>
                </a:lnTo>
                <a:lnTo>
                  <a:pt x="4100544" y="1482705"/>
                </a:lnTo>
                <a:lnTo>
                  <a:pt x="4090843" y="1501900"/>
                </a:lnTo>
                <a:lnTo>
                  <a:pt x="4136106" y="1513125"/>
                </a:lnTo>
                <a:lnTo>
                  <a:pt x="4168674" y="1527803"/>
                </a:lnTo>
                <a:lnTo>
                  <a:pt x="4164780" y="1521815"/>
                </a:lnTo>
                <a:lnTo>
                  <a:pt x="4138871" y="1451849"/>
                </a:lnTo>
                <a:lnTo>
                  <a:pt x="4121223" y="1325440"/>
                </a:lnTo>
                <a:lnTo>
                  <a:pt x="4132904" y="1198303"/>
                </a:lnTo>
                <a:lnTo>
                  <a:pt x="4138555" y="1181650"/>
                </a:lnTo>
                <a:lnTo>
                  <a:pt x="4102677" y="1163420"/>
                </a:lnTo>
                <a:lnTo>
                  <a:pt x="4102677" y="1149517"/>
                </a:lnTo>
                <a:lnTo>
                  <a:pt x="4141991" y="1171528"/>
                </a:lnTo>
                <a:lnTo>
                  <a:pt x="4172942" y="1080330"/>
                </a:lnTo>
                <a:lnTo>
                  <a:pt x="4242599" y="977166"/>
                </a:lnTo>
                <a:lnTo>
                  <a:pt x="4250840" y="977130"/>
                </a:lnTo>
                <a:lnTo>
                  <a:pt x="4251186" y="985753"/>
                </a:lnTo>
                <a:lnTo>
                  <a:pt x="4177394" y="1099184"/>
                </a:lnTo>
                <a:lnTo>
                  <a:pt x="4141800" y="1215605"/>
                </a:lnTo>
                <a:lnTo>
                  <a:pt x="4133972" y="1337156"/>
                </a:lnTo>
                <a:lnTo>
                  <a:pt x="4154488" y="1463377"/>
                </a:lnTo>
                <a:lnTo>
                  <a:pt x="4213975" y="1575662"/>
                </a:lnTo>
                <a:lnTo>
                  <a:pt x="4213484" y="1584413"/>
                </a:lnTo>
                <a:close/>
              </a:path>
              <a:path w="7219458" h="4356466">
                <a:moveTo>
                  <a:pt x="5442926" y="1569670"/>
                </a:moveTo>
                <a:lnTo>
                  <a:pt x="5442964" y="1557505"/>
                </a:lnTo>
                <a:lnTo>
                  <a:pt x="5559330" y="1578039"/>
                </a:lnTo>
                <a:lnTo>
                  <a:pt x="5563259" y="1585759"/>
                </a:lnTo>
                <a:lnTo>
                  <a:pt x="5556127" y="1589732"/>
                </a:lnTo>
                <a:close/>
              </a:path>
              <a:path w="7219458" h="4356466">
                <a:moveTo>
                  <a:pt x="6488658" y="1588665"/>
                </a:moveTo>
                <a:lnTo>
                  <a:pt x="6484564" y="1581436"/>
                </a:lnTo>
                <a:lnTo>
                  <a:pt x="6491859" y="1576972"/>
                </a:lnTo>
                <a:lnTo>
                  <a:pt x="6548819" y="1599144"/>
                </a:lnTo>
                <a:lnTo>
                  <a:pt x="6550892" y="1607222"/>
                </a:lnTo>
                <a:lnTo>
                  <a:pt x="6542704" y="1609623"/>
                </a:lnTo>
                <a:close/>
              </a:path>
              <a:path w="7219458" h="4356466">
                <a:moveTo>
                  <a:pt x="5775309" y="1620976"/>
                </a:moveTo>
                <a:lnTo>
                  <a:pt x="5771686" y="1620928"/>
                </a:lnTo>
                <a:lnTo>
                  <a:pt x="5690712" y="1545728"/>
                </a:lnTo>
                <a:lnTo>
                  <a:pt x="5606949" y="1494937"/>
                </a:lnTo>
                <a:lnTo>
                  <a:pt x="5514016" y="1464414"/>
                </a:lnTo>
                <a:lnTo>
                  <a:pt x="5414103" y="1456057"/>
                </a:lnTo>
                <a:lnTo>
                  <a:pt x="5311314" y="1456021"/>
                </a:lnTo>
                <a:lnTo>
                  <a:pt x="5426297" y="1444037"/>
                </a:lnTo>
                <a:lnTo>
                  <a:pt x="5498948" y="1451876"/>
                </a:lnTo>
                <a:lnTo>
                  <a:pt x="5497181" y="1450054"/>
                </a:lnTo>
                <a:lnTo>
                  <a:pt x="5501864" y="1382403"/>
                </a:lnTo>
                <a:lnTo>
                  <a:pt x="5502789" y="1369050"/>
                </a:lnTo>
                <a:lnTo>
                  <a:pt x="5505088" y="1335846"/>
                </a:lnTo>
                <a:lnTo>
                  <a:pt x="5506591" y="1334488"/>
                </a:lnTo>
                <a:lnTo>
                  <a:pt x="5515899" y="1334488"/>
                </a:lnTo>
                <a:lnTo>
                  <a:pt x="5517217" y="1335846"/>
                </a:lnTo>
                <a:lnTo>
                  <a:pt x="5509309" y="1450054"/>
                </a:lnTo>
                <a:lnTo>
                  <a:pt x="5506401" y="1452680"/>
                </a:lnTo>
                <a:lnTo>
                  <a:pt x="5512100" y="1453295"/>
                </a:lnTo>
                <a:lnTo>
                  <a:pt x="5512269" y="1452722"/>
                </a:lnTo>
                <a:lnTo>
                  <a:pt x="5572138" y="1438847"/>
                </a:lnTo>
                <a:lnTo>
                  <a:pt x="5625747" y="1447579"/>
                </a:lnTo>
                <a:lnTo>
                  <a:pt x="5567766" y="1451024"/>
                </a:lnTo>
                <a:lnTo>
                  <a:pt x="5537166" y="1458569"/>
                </a:lnTo>
                <a:lnTo>
                  <a:pt x="5621673" y="1488284"/>
                </a:lnTo>
                <a:lnTo>
                  <a:pt x="5702044" y="1539553"/>
                </a:lnTo>
                <a:lnTo>
                  <a:pt x="5691100" y="1521858"/>
                </a:lnTo>
                <a:lnTo>
                  <a:pt x="5659419" y="1483918"/>
                </a:lnTo>
                <a:lnTo>
                  <a:pt x="5618131" y="1457623"/>
                </a:lnTo>
                <a:lnTo>
                  <a:pt x="5567766" y="1451024"/>
                </a:lnTo>
                <a:lnTo>
                  <a:pt x="5625747" y="1447579"/>
                </a:lnTo>
                <a:lnTo>
                  <a:pt x="5668200" y="1475719"/>
                </a:lnTo>
                <a:lnTo>
                  <a:pt x="5731077" y="1563436"/>
                </a:lnTo>
                <a:lnTo>
                  <a:pt x="5730577" y="1565138"/>
                </a:lnTo>
                <a:lnTo>
                  <a:pt x="5778005" y="1610187"/>
                </a:lnTo>
                <a:lnTo>
                  <a:pt x="5924269" y="1585802"/>
                </a:lnTo>
                <a:lnTo>
                  <a:pt x="6105731" y="1566486"/>
                </a:lnTo>
                <a:lnTo>
                  <a:pt x="6303325" y="1567996"/>
                </a:lnTo>
                <a:lnTo>
                  <a:pt x="6224233" y="1572282"/>
                </a:lnTo>
                <a:lnTo>
                  <a:pt x="6203799" y="1573390"/>
                </a:lnTo>
                <a:lnTo>
                  <a:pt x="6040125" y="1582260"/>
                </a:lnTo>
                <a:lnTo>
                  <a:pt x="5777605" y="1622480"/>
                </a:lnTo>
                <a:close/>
              </a:path>
              <a:path w="7219458" h="4356466">
                <a:moveTo>
                  <a:pt x="4372233" y="1640238"/>
                </a:moveTo>
                <a:lnTo>
                  <a:pt x="4264868" y="1600211"/>
                </a:lnTo>
                <a:lnTo>
                  <a:pt x="4174950" y="1594705"/>
                </a:lnTo>
                <a:lnTo>
                  <a:pt x="4280054" y="1591527"/>
                </a:lnTo>
                <a:lnTo>
                  <a:pt x="4370877" y="1631698"/>
                </a:lnTo>
                <a:lnTo>
                  <a:pt x="4371181" y="1633062"/>
                </a:lnTo>
                <a:lnTo>
                  <a:pt x="4371604" y="1631213"/>
                </a:lnTo>
                <a:lnTo>
                  <a:pt x="4491099" y="1562369"/>
                </a:lnTo>
                <a:lnTo>
                  <a:pt x="4497294" y="1564260"/>
                </a:lnTo>
                <a:lnTo>
                  <a:pt x="4497765" y="1570757"/>
                </a:lnTo>
                <a:lnTo>
                  <a:pt x="4497212" y="1572848"/>
                </a:lnTo>
                <a:lnTo>
                  <a:pt x="4377716" y="1641693"/>
                </a:lnTo>
                <a:close/>
              </a:path>
              <a:path w="7219458" h="4356466">
                <a:moveTo>
                  <a:pt x="4264868" y="1600211"/>
                </a:moveTo>
                <a:lnTo>
                  <a:pt x="4372233" y="1640238"/>
                </a:lnTo>
                <a:lnTo>
                  <a:pt x="4364764" y="1642178"/>
                </a:lnTo>
                <a:close/>
              </a:path>
              <a:path w="7219458" h="4356466">
                <a:moveTo>
                  <a:pt x="5326840" y="1646351"/>
                </a:moveTo>
                <a:lnTo>
                  <a:pt x="5333797" y="1650268"/>
                </a:lnTo>
                <a:lnTo>
                  <a:pt x="5333632" y="1650517"/>
                </a:lnTo>
                <a:close/>
              </a:path>
              <a:path w="7219458" h="4356466">
                <a:moveTo>
                  <a:pt x="5333797" y="1650268"/>
                </a:moveTo>
                <a:lnTo>
                  <a:pt x="5326840" y="1646351"/>
                </a:lnTo>
                <a:lnTo>
                  <a:pt x="5325288" y="1632062"/>
                </a:lnTo>
                <a:lnTo>
                  <a:pt x="5256082" y="1616314"/>
                </a:lnTo>
                <a:lnTo>
                  <a:pt x="5227395" y="1452305"/>
                </a:lnTo>
                <a:lnTo>
                  <a:pt x="5222239" y="1410658"/>
                </a:lnTo>
                <a:lnTo>
                  <a:pt x="5223392" y="1409957"/>
                </a:lnTo>
                <a:lnTo>
                  <a:pt x="5216259" y="1334488"/>
                </a:lnTo>
                <a:lnTo>
                  <a:pt x="5228362" y="1334488"/>
                </a:lnTo>
                <a:lnTo>
                  <a:pt x="5231823" y="1379967"/>
                </a:lnTo>
                <a:lnTo>
                  <a:pt x="5232771" y="1392426"/>
                </a:lnTo>
                <a:lnTo>
                  <a:pt x="5235193" y="1424243"/>
                </a:lnTo>
                <a:lnTo>
                  <a:pt x="5254781" y="1604352"/>
                </a:lnTo>
                <a:lnTo>
                  <a:pt x="5255181" y="1604238"/>
                </a:lnTo>
                <a:lnTo>
                  <a:pt x="5323938" y="1619633"/>
                </a:lnTo>
                <a:lnTo>
                  <a:pt x="5306802" y="1461843"/>
                </a:lnTo>
                <a:lnTo>
                  <a:pt x="5309551" y="1459045"/>
                </a:lnTo>
                <a:lnTo>
                  <a:pt x="5311314" y="1456021"/>
                </a:lnTo>
                <a:lnTo>
                  <a:pt x="5414103" y="1456057"/>
                </a:lnTo>
                <a:lnTo>
                  <a:pt x="5319503" y="1467129"/>
                </a:lnTo>
                <a:lnTo>
                  <a:pt x="5324288" y="1511391"/>
                </a:lnTo>
                <a:lnTo>
                  <a:pt x="5374216" y="1497278"/>
                </a:lnTo>
                <a:lnTo>
                  <a:pt x="5437117" y="1508224"/>
                </a:lnTo>
                <a:lnTo>
                  <a:pt x="5378486" y="1508861"/>
                </a:lnTo>
                <a:lnTo>
                  <a:pt x="5325572" y="1523272"/>
                </a:lnTo>
                <a:lnTo>
                  <a:pt x="5330785" y="1571489"/>
                </a:lnTo>
                <a:lnTo>
                  <a:pt x="5442964" y="1557505"/>
                </a:lnTo>
                <a:lnTo>
                  <a:pt x="5442926" y="1569670"/>
                </a:lnTo>
                <a:lnTo>
                  <a:pt x="5332075" y="1583422"/>
                </a:lnTo>
                <a:lnTo>
                  <a:pt x="5337965" y="1637905"/>
                </a:lnTo>
                <a:lnTo>
                  <a:pt x="5443958" y="1622850"/>
                </a:lnTo>
                <a:lnTo>
                  <a:pt x="5443940" y="1635016"/>
                </a:lnTo>
                <a:lnTo>
                  <a:pt x="5334311" y="1650571"/>
                </a:lnTo>
                <a:close/>
              </a:path>
              <a:path w="7219458" h="4356466">
                <a:moveTo>
                  <a:pt x="3305945" y="1652997"/>
                </a:moveTo>
                <a:lnTo>
                  <a:pt x="3428116" y="1670162"/>
                </a:lnTo>
                <a:lnTo>
                  <a:pt x="3426702" y="1671094"/>
                </a:lnTo>
                <a:close/>
              </a:path>
              <a:path w="7219458" h="4356466">
                <a:moveTo>
                  <a:pt x="3428116" y="1670162"/>
                </a:moveTo>
                <a:lnTo>
                  <a:pt x="3305945" y="1652997"/>
                </a:lnTo>
                <a:lnTo>
                  <a:pt x="3085117" y="1633803"/>
                </a:lnTo>
                <a:lnTo>
                  <a:pt x="2863525" y="1629127"/>
                </a:lnTo>
                <a:lnTo>
                  <a:pt x="2863452" y="1629052"/>
                </a:lnTo>
                <a:lnTo>
                  <a:pt x="2843100" y="1542865"/>
                </a:lnTo>
                <a:lnTo>
                  <a:pt x="2830195" y="1463590"/>
                </a:lnTo>
                <a:lnTo>
                  <a:pt x="2814669" y="1383198"/>
                </a:lnTo>
                <a:lnTo>
                  <a:pt x="2760980" y="1235873"/>
                </a:lnTo>
                <a:lnTo>
                  <a:pt x="2674797" y="1104958"/>
                </a:lnTo>
                <a:lnTo>
                  <a:pt x="2618961" y="1056905"/>
                </a:lnTo>
                <a:lnTo>
                  <a:pt x="2594879" y="1055659"/>
                </a:lnTo>
                <a:lnTo>
                  <a:pt x="2577279" y="1047745"/>
                </a:lnTo>
                <a:lnTo>
                  <a:pt x="2607036" y="1046642"/>
                </a:lnTo>
                <a:lnTo>
                  <a:pt x="2564944" y="1010418"/>
                </a:lnTo>
                <a:lnTo>
                  <a:pt x="3202206" y="1016395"/>
                </a:lnTo>
                <a:lnTo>
                  <a:pt x="3201343" y="1017289"/>
                </a:lnTo>
                <a:lnTo>
                  <a:pt x="2596138" y="1017413"/>
                </a:lnTo>
                <a:lnTo>
                  <a:pt x="2597171" y="1017962"/>
                </a:lnTo>
                <a:lnTo>
                  <a:pt x="2625977" y="1045941"/>
                </a:lnTo>
                <a:lnTo>
                  <a:pt x="2631957" y="1045719"/>
                </a:lnTo>
                <a:lnTo>
                  <a:pt x="2636033" y="1053021"/>
                </a:lnTo>
                <a:lnTo>
                  <a:pt x="2634327" y="1054050"/>
                </a:lnTo>
                <a:lnTo>
                  <a:pt x="2646084" y="1065469"/>
                </a:lnTo>
                <a:lnTo>
                  <a:pt x="2649278" y="1062263"/>
                </a:lnTo>
                <a:lnTo>
                  <a:pt x="2766736" y="1064738"/>
                </a:lnTo>
                <a:lnTo>
                  <a:pt x="3147297" y="1062361"/>
                </a:lnTo>
                <a:lnTo>
                  <a:pt x="3148059" y="1063150"/>
                </a:lnTo>
                <a:lnTo>
                  <a:pt x="3148850" y="1062312"/>
                </a:lnTo>
                <a:lnTo>
                  <a:pt x="3179075" y="1067212"/>
                </a:lnTo>
                <a:lnTo>
                  <a:pt x="3199500" y="1086085"/>
                </a:lnTo>
                <a:lnTo>
                  <a:pt x="3206293" y="1107966"/>
                </a:lnTo>
                <a:lnTo>
                  <a:pt x="3206875" y="1141248"/>
                </a:lnTo>
                <a:lnTo>
                  <a:pt x="3206053" y="1141980"/>
                </a:lnTo>
                <a:lnTo>
                  <a:pt x="3206632" y="1142849"/>
                </a:lnTo>
                <a:lnTo>
                  <a:pt x="3188536" y="1251719"/>
                </a:lnTo>
                <a:lnTo>
                  <a:pt x="3120469" y="1625459"/>
                </a:lnTo>
                <a:lnTo>
                  <a:pt x="3162949" y="1627834"/>
                </a:lnTo>
                <a:lnTo>
                  <a:pt x="3160736" y="1624421"/>
                </a:lnTo>
                <a:lnTo>
                  <a:pt x="3182617" y="1505896"/>
                </a:lnTo>
                <a:lnTo>
                  <a:pt x="3186956" y="1545048"/>
                </a:lnTo>
                <a:lnTo>
                  <a:pt x="3172428" y="1627623"/>
                </a:lnTo>
                <a:lnTo>
                  <a:pt x="3171290" y="1628300"/>
                </a:lnTo>
                <a:lnTo>
                  <a:pt x="3209404" y="1630431"/>
                </a:lnTo>
                <a:lnTo>
                  <a:pt x="3274561" y="1638991"/>
                </a:lnTo>
                <a:lnTo>
                  <a:pt x="3273730" y="1637714"/>
                </a:lnTo>
                <a:lnTo>
                  <a:pt x="3286634" y="1564697"/>
                </a:lnTo>
                <a:lnTo>
                  <a:pt x="3289416" y="1545048"/>
                </a:lnTo>
                <a:lnTo>
                  <a:pt x="3186956" y="1545048"/>
                </a:lnTo>
                <a:lnTo>
                  <a:pt x="3182617" y="1505896"/>
                </a:lnTo>
                <a:lnTo>
                  <a:pt x="3252621" y="1091573"/>
                </a:lnTo>
                <a:lnTo>
                  <a:pt x="3252334" y="1058528"/>
                </a:lnTo>
                <a:lnTo>
                  <a:pt x="3250491" y="1047320"/>
                </a:lnTo>
                <a:lnTo>
                  <a:pt x="3247775" y="1039703"/>
                </a:lnTo>
                <a:lnTo>
                  <a:pt x="3230551" y="1021607"/>
                </a:lnTo>
                <a:lnTo>
                  <a:pt x="3203042" y="1017240"/>
                </a:lnTo>
                <a:lnTo>
                  <a:pt x="3202206" y="1016395"/>
                </a:lnTo>
                <a:lnTo>
                  <a:pt x="2564944" y="1010418"/>
                </a:lnTo>
                <a:lnTo>
                  <a:pt x="2433041" y="950045"/>
                </a:lnTo>
                <a:lnTo>
                  <a:pt x="2275381" y="925775"/>
                </a:lnTo>
                <a:lnTo>
                  <a:pt x="2147432" y="924847"/>
                </a:lnTo>
                <a:lnTo>
                  <a:pt x="2166428" y="872598"/>
                </a:lnTo>
                <a:lnTo>
                  <a:pt x="2097842" y="839477"/>
                </a:lnTo>
                <a:lnTo>
                  <a:pt x="2055402" y="768455"/>
                </a:lnTo>
                <a:lnTo>
                  <a:pt x="2043891" y="685680"/>
                </a:lnTo>
                <a:lnTo>
                  <a:pt x="2051654" y="596302"/>
                </a:lnTo>
                <a:lnTo>
                  <a:pt x="2079066" y="511070"/>
                </a:lnTo>
                <a:lnTo>
                  <a:pt x="2121857" y="444749"/>
                </a:lnTo>
                <a:lnTo>
                  <a:pt x="2176875" y="391284"/>
                </a:lnTo>
                <a:lnTo>
                  <a:pt x="2337755" y="337721"/>
                </a:lnTo>
                <a:lnTo>
                  <a:pt x="2422723" y="324723"/>
                </a:lnTo>
                <a:lnTo>
                  <a:pt x="2523536" y="326133"/>
                </a:lnTo>
                <a:lnTo>
                  <a:pt x="2459579" y="329959"/>
                </a:lnTo>
                <a:lnTo>
                  <a:pt x="2436963" y="333921"/>
                </a:lnTo>
                <a:lnTo>
                  <a:pt x="2424887" y="336036"/>
                </a:lnTo>
                <a:lnTo>
                  <a:pt x="2318282" y="354708"/>
                </a:lnTo>
                <a:lnTo>
                  <a:pt x="2182988" y="401763"/>
                </a:lnTo>
                <a:lnTo>
                  <a:pt x="2125156" y="459983"/>
                </a:lnTo>
                <a:lnTo>
                  <a:pt x="2084257" y="528827"/>
                </a:lnTo>
                <a:lnTo>
                  <a:pt x="2061528" y="610262"/>
                </a:lnTo>
                <a:lnTo>
                  <a:pt x="2056118" y="694753"/>
                </a:lnTo>
                <a:lnTo>
                  <a:pt x="2068926" y="770754"/>
                </a:lnTo>
                <a:lnTo>
                  <a:pt x="2110553" y="834674"/>
                </a:lnTo>
                <a:lnTo>
                  <a:pt x="2174607" y="862110"/>
                </a:lnTo>
                <a:lnTo>
                  <a:pt x="2243099" y="848647"/>
                </a:lnTo>
                <a:lnTo>
                  <a:pt x="2290985" y="805613"/>
                </a:lnTo>
                <a:lnTo>
                  <a:pt x="2302172" y="747361"/>
                </a:lnTo>
                <a:lnTo>
                  <a:pt x="2253118" y="732492"/>
                </a:lnTo>
                <a:lnTo>
                  <a:pt x="2235919" y="696548"/>
                </a:lnTo>
                <a:lnTo>
                  <a:pt x="2230679" y="606211"/>
                </a:lnTo>
                <a:lnTo>
                  <a:pt x="2244118" y="568059"/>
                </a:lnTo>
                <a:lnTo>
                  <a:pt x="2274877" y="543188"/>
                </a:lnTo>
                <a:lnTo>
                  <a:pt x="2310574" y="548386"/>
                </a:lnTo>
                <a:lnTo>
                  <a:pt x="2300980" y="556579"/>
                </a:lnTo>
                <a:lnTo>
                  <a:pt x="2267746" y="559975"/>
                </a:lnTo>
                <a:lnTo>
                  <a:pt x="2247630" y="587896"/>
                </a:lnTo>
                <a:lnTo>
                  <a:pt x="2240722" y="622367"/>
                </a:lnTo>
                <a:lnTo>
                  <a:pt x="2248970" y="697615"/>
                </a:lnTo>
                <a:lnTo>
                  <a:pt x="2264398" y="727271"/>
                </a:lnTo>
                <a:lnTo>
                  <a:pt x="2293072" y="741717"/>
                </a:lnTo>
                <a:lnTo>
                  <a:pt x="2321174" y="726519"/>
                </a:lnTo>
                <a:lnTo>
                  <a:pt x="2336833" y="697276"/>
                </a:lnTo>
                <a:lnTo>
                  <a:pt x="2344735" y="693419"/>
                </a:lnTo>
                <a:lnTo>
                  <a:pt x="2348526" y="700478"/>
                </a:lnTo>
                <a:lnTo>
                  <a:pt x="2325869" y="738769"/>
                </a:lnTo>
                <a:lnTo>
                  <a:pt x="2314173" y="743009"/>
                </a:lnTo>
                <a:lnTo>
                  <a:pt x="2313970" y="779923"/>
                </a:lnTo>
                <a:lnTo>
                  <a:pt x="2299718" y="814394"/>
                </a:lnTo>
                <a:lnTo>
                  <a:pt x="2238394" y="864414"/>
                </a:lnTo>
                <a:lnTo>
                  <a:pt x="2178638" y="871209"/>
                </a:lnTo>
                <a:lnTo>
                  <a:pt x="2179349" y="872468"/>
                </a:lnTo>
                <a:lnTo>
                  <a:pt x="2160801" y="923486"/>
                </a:lnTo>
                <a:lnTo>
                  <a:pt x="2309894" y="915241"/>
                </a:lnTo>
                <a:lnTo>
                  <a:pt x="2466468" y="948493"/>
                </a:lnTo>
                <a:lnTo>
                  <a:pt x="2575697" y="1006549"/>
                </a:lnTo>
                <a:lnTo>
                  <a:pt x="2577182" y="1005063"/>
                </a:lnTo>
                <a:lnTo>
                  <a:pt x="2712979" y="1007780"/>
                </a:lnTo>
                <a:lnTo>
                  <a:pt x="2753102" y="1007633"/>
                </a:lnTo>
                <a:lnTo>
                  <a:pt x="2753102" y="959409"/>
                </a:lnTo>
                <a:lnTo>
                  <a:pt x="2753102" y="726968"/>
                </a:lnTo>
                <a:lnTo>
                  <a:pt x="2753102" y="726483"/>
                </a:lnTo>
                <a:lnTo>
                  <a:pt x="2753125" y="726460"/>
                </a:lnTo>
                <a:lnTo>
                  <a:pt x="2754995" y="686602"/>
                </a:lnTo>
                <a:lnTo>
                  <a:pt x="2770325" y="655018"/>
                </a:lnTo>
                <a:lnTo>
                  <a:pt x="2800455" y="630809"/>
                </a:lnTo>
                <a:lnTo>
                  <a:pt x="2839801" y="635418"/>
                </a:lnTo>
                <a:lnTo>
                  <a:pt x="2804335" y="642258"/>
                </a:lnTo>
                <a:lnTo>
                  <a:pt x="2779010" y="663557"/>
                </a:lnTo>
                <a:lnTo>
                  <a:pt x="2766299" y="691891"/>
                </a:lnTo>
                <a:lnTo>
                  <a:pt x="2765232" y="726968"/>
                </a:lnTo>
                <a:lnTo>
                  <a:pt x="2765231" y="726969"/>
                </a:lnTo>
                <a:lnTo>
                  <a:pt x="2765231" y="773155"/>
                </a:lnTo>
                <a:lnTo>
                  <a:pt x="2765231" y="1007588"/>
                </a:lnTo>
                <a:lnTo>
                  <a:pt x="2964730" y="1006858"/>
                </a:lnTo>
                <a:lnTo>
                  <a:pt x="3201343" y="1005160"/>
                </a:lnTo>
                <a:lnTo>
                  <a:pt x="3202179" y="1006025"/>
                </a:lnTo>
                <a:lnTo>
                  <a:pt x="3203042" y="1005111"/>
                </a:lnTo>
                <a:lnTo>
                  <a:pt x="3236033" y="1010836"/>
                </a:lnTo>
                <a:lnTo>
                  <a:pt x="3256847" y="1031116"/>
                </a:lnTo>
                <a:lnTo>
                  <a:pt x="3264124" y="1055568"/>
                </a:lnTo>
                <a:lnTo>
                  <a:pt x="3264755" y="1092004"/>
                </a:lnTo>
                <a:lnTo>
                  <a:pt x="3263931" y="1092741"/>
                </a:lnTo>
                <a:lnTo>
                  <a:pt x="3264512" y="1093605"/>
                </a:lnTo>
                <a:lnTo>
                  <a:pt x="3245445" y="1212615"/>
                </a:lnTo>
                <a:lnTo>
                  <a:pt x="3189090" y="1532919"/>
                </a:lnTo>
                <a:lnTo>
                  <a:pt x="3291134" y="1532919"/>
                </a:lnTo>
                <a:lnTo>
                  <a:pt x="3307113" y="1420074"/>
                </a:lnTo>
                <a:lnTo>
                  <a:pt x="3275379" y="1385430"/>
                </a:lnTo>
                <a:lnTo>
                  <a:pt x="3253596" y="1337981"/>
                </a:lnTo>
                <a:lnTo>
                  <a:pt x="3240496" y="1247141"/>
                </a:lnTo>
                <a:lnTo>
                  <a:pt x="3263056" y="1158374"/>
                </a:lnTo>
                <a:lnTo>
                  <a:pt x="3314447" y="1091919"/>
                </a:lnTo>
                <a:lnTo>
                  <a:pt x="3387597" y="1050862"/>
                </a:lnTo>
                <a:lnTo>
                  <a:pt x="3394802" y="1054980"/>
                </a:lnTo>
                <a:lnTo>
                  <a:pt x="3390798" y="1062555"/>
                </a:lnTo>
                <a:lnTo>
                  <a:pt x="3315938" y="1106899"/>
                </a:lnTo>
                <a:lnTo>
                  <a:pt x="3269430" y="1173899"/>
                </a:lnTo>
                <a:lnTo>
                  <a:pt x="3252286" y="1253709"/>
                </a:lnTo>
                <a:lnTo>
                  <a:pt x="3267277" y="1340504"/>
                </a:lnTo>
                <a:lnTo>
                  <a:pt x="3286830" y="1381064"/>
                </a:lnTo>
                <a:lnTo>
                  <a:pt x="3309209" y="1405277"/>
                </a:lnTo>
                <a:lnTo>
                  <a:pt x="3321858" y="1315955"/>
                </a:lnTo>
                <a:lnTo>
                  <a:pt x="3328687" y="1310187"/>
                </a:lnTo>
                <a:lnTo>
                  <a:pt x="3333986" y="1315955"/>
                </a:lnTo>
                <a:lnTo>
                  <a:pt x="3324187" y="1390621"/>
                </a:lnTo>
                <a:lnTo>
                  <a:pt x="3301446" y="1537453"/>
                </a:lnTo>
                <a:lnTo>
                  <a:pt x="3302925" y="1538984"/>
                </a:lnTo>
                <a:lnTo>
                  <a:pt x="3300881" y="1541099"/>
                </a:lnTo>
                <a:lnTo>
                  <a:pt x="3285497" y="1640428"/>
                </a:lnTo>
                <a:lnTo>
                  <a:pt x="3427826" y="1659128"/>
                </a:lnTo>
                <a:lnTo>
                  <a:pt x="3548477" y="1624615"/>
                </a:lnTo>
                <a:lnTo>
                  <a:pt x="3638621" y="1635288"/>
                </a:lnTo>
                <a:lnTo>
                  <a:pt x="3532406" y="1639788"/>
                </a:lnTo>
                <a:lnTo>
                  <a:pt x="3429903" y="1671142"/>
                </a:lnTo>
                <a:close/>
              </a:path>
              <a:path w="7219458" h="4356466">
                <a:moveTo>
                  <a:pt x="2857412" y="1717281"/>
                </a:moveTo>
                <a:lnTo>
                  <a:pt x="2856878" y="1682834"/>
                </a:lnTo>
                <a:lnTo>
                  <a:pt x="2843100" y="1542865"/>
                </a:lnTo>
                <a:lnTo>
                  <a:pt x="2863452" y="1629052"/>
                </a:lnTo>
                <a:lnTo>
                  <a:pt x="2869541" y="1717281"/>
                </a:lnTo>
                <a:lnTo>
                  <a:pt x="2863476" y="1723139"/>
                </a:lnTo>
                <a:close/>
              </a:path>
              <a:path w="7219458" h="4356466">
                <a:moveTo>
                  <a:pt x="5353031" y="1739259"/>
                </a:moveTo>
                <a:lnTo>
                  <a:pt x="5347756" y="1736421"/>
                </a:lnTo>
                <a:lnTo>
                  <a:pt x="5347810" y="1736309"/>
                </a:lnTo>
                <a:lnTo>
                  <a:pt x="5347363" y="1736057"/>
                </a:lnTo>
                <a:lnTo>
                  <a:pt x="5339017" y="1679535"/>
                </a:lnTo>
                <a:lnTo>
                  <a:pt x="5341039" y="1677513"/>
                </a:lnTo>
                <a:lnTo>
                  <a:pt x="5341977" y="1674296"/>
                </a:lnTo>
                <a:lnTo>
                  <a:pt x="5445995" y="1645768"/>
                </a:lnTo>
                <a:lnTo>
                  <a:pt x="5490425" y="1643409"/>
                </a:lnTo>
                <a:lnTo>
                  <a:pt x="5489611" y="1642517"/>
                </a:lnTo>
                <a:lnTo>
                  <a:pt x="5489456" y="1642044"/>
                </a:lnTo>
                <a:lnTo>
                  <a:pt x="5443940" y="1635016"/>
                </a:lnTo>
                <a:lnTo>
                  <a:pt x="5443958" y="1622850"/>
                </a:lnTo>
                <a:lnTo>
                  <a:pt x="5556370" y="1640189"/>
                </a:lnTo>
                <a:lnTo>
                  <a:pt x="5558147" y="1643648"/>
                </a:lnTo>
                <a:lnTo>
                  <a:pt x="5560580" y="1646241"/>
                </a:lnTo>
                <a:lnTo>
                  <a:pt x="5559854" y="1646969"/>
                </a:lnTo>
                <a:lnTo>
                  <a:pt x="5560319" y="1647872"/>
                </a:lnTo>
                <a:lnTo>
                  <a:pt x="5557230" y="1649604"/>
                </a:lnTo>
                <a:lnTo>
                  <a:pt x="5554721" y="1652124"/>
                </a:lnTo>
                <a:lnTo>
                  <a:pt x="5449198" y="1657461"/>
                </a:lnTo>
                <a:lnTo>
                  <a:pt x="5351777" y="1683779"/>
                </a:lnTo>
                <a:lnTo>
                  <a:pt x="5358294" y="1727682"/>
                </a:lnTo>
                <a:lnTo>
                  <a:pt x="5457494" y="1714953"/>
                </a:lnTo>
                <a:lnTo>
                  <a:pt x="5491508" y="1722880"/>
                </a:lnTo>
                <a:lnTo>
                  <a:pt x="5443600" y="1726438"/>
                </a:lnTo>
                <a:lnTo>
                  <a:pt x="5354864" y="1740224"/>
                </a:lnTo>
                <a:lnTo>
                  <a:pt x="5354834" y="1740278"/>
                </a:lnTo>
                <a:close/>
              </a:path>
              <a:path w="7219458" h="4356466">
                <a:moveTo>
                  <a:pt x="5169524" y="1751508"/>
                </a:moveTo>
                <a:lnTo>
                  <a:pt x="5170648" y="1751553"/>
                </a:lnTo>
                <a:lnTo>
                  <a:pt x="5169865" y="1752025"/>
                </a:lnTo>
                <a:close/>
              </a:path>
              <a:path w="7219458" h="4356466">
                <a:moveTo>
                  <a:pt x="5253483" y="1754930"/>
                </a:moveTo>
                <a:lnTo>
                  <a:pt x="5170648" y="1751553"/>
                </a:lnTo>
                <a:lnTo>
                  <a:pt x="5549358" y="1751732"/>
                </a:lnTo>
                <a:lnTo>
                  <a:pt x="5549045" y="1752067"/>
                </a:lnTo>
                <a:lnTo>
                  <a:pt x="5434157" y="1755221"/>
                </a:lnTo>
                <a:close/>
              </a:path>
              <a:path w="7219458" h="4356466">
                <a:moveTo>
                  <a:pt x="3975879" y="1756263"/>
                </a:moveTo>
                <a:lnTo>
                  <a:pt x="3938548" y="1731739"/>
                </a:lnTo>
                <a:lnTo>
                  <a:pt x="3939003" y="1723042"/>
                </a:lnTo>
                <a:lnTo>
                  <a:pt x="3939159" y="1723044"/>
                </a:lnTo>
                <a:lnTo>
                  <a:pt x="3938985" y="1722278"/>
                </a:lnTo>
                <a:lnTo>
                  <a:pt x="4012971" y="1647126"/>
                </a:lnTo>
                <a:lnTo>
                  <a:pt x="4092405" y="1602261"/>
                </a:lnTo>
                <a:lnTo>
                  <a:pt x="4181226" y="1581921"/>
                </a:lnTo>
                <a:lnTo>
                  <a:pt x="4280054" y="1591527"/>
                </a:lnTo>
                <a:lnTo>
                  <a:pt x="4174950" y="1594705"/>
                </a:lnTo>
                <a:lnTo>
                  <a:pt x="4087686" y="1617143"/>
                </a:lnTo>
                <a:lnTo>
                  <a:pt x="4011352" y="1663762"/>
                </a:lnTo>
                <a:lnTo>
                  <a:pt x="3950628" y="1727175"/>
                </a:lnTo>
                <a:lnTo>
                  <a:pt x="3970753" y="1750357"/>
                </a:lnTo>
                <a:lnTo>
                  <a:pt x="3970713" y="1747749"/>
                </a:lnTo>
                <a:lnTo>
                  <a:pt x="4018211" y="1708257"/>
                </a:lnTo>
                <a:lnTo>
                  <a:pt x="4110004" y="1665005"/>
                </a:lnTo>
                <a:lnTo>
                  <a:pt x="4210676" y="1651008"/>
                </a:lnTo>
                <a:lnTo>
                  <a:pt x="4216534" y="1657073"/>
                </a:lnTo>
                <a:lnTo>
                  <a:pt x="4210676" y="1663137"/>
                </a:lnTo>
                <a:lnTo>
                  <a:pt x="4154445" y="1667261"/>
                </a:lnTo>
                <a:lnTo>
                  <a:pt x="4059869" y="1697935"/>
                </a:lnTo>
                <a:lnTo>
                  <a:pt x="3979302" y="1756337"/>
                </a:lnTo>
                <a:close/>
              </a:path>
              <a:path w="7219458" h="4356466">
                <a:moveTo>
                  <a:pt x="5360802" y="1813974"/>
                </a:moveTo>
                <a:lnTo>
                  <a:pt x="5133260" y="1810869"/>
                </a:lnTo>
                <a:lnTo>
                  <a:pt x="5093575" y="1810869"/>
                </a:lnTo>
                <a:lnTo>
                  <a:pt x="4776472" y="1810772"/>
                </a:lnTo>
                <a:lnTo>
                  <a:pt x="4469170" y="1810627"/>
                </a:lnTo>
                <a:lnTo>
                  <a:pt x="4164392" y="1810432"/>
                </a:lnTo>
                <a:lnTo>
                  <a:pt x="3854857" y="1810287"/>
                </a:lnTo>
                <a:lnTo>
                  <a:pt x="3538912" y="1810238"/>
                </a:lnTo>
                <a:lnTo>
                  <a:pt x="5704734" y="1808423"/>
                </a:lnTo>
                <a:lnTo>
                  <a:pt x="5702357" y="1810966"/>
                </a:lnTo>
                <a:lnTo>
                  <a:pt x="5567675" y="1814119"/>
                </a:lnTo>
                <a:close/>
              </a:path>
              <a:path w="7219458" h="4356466">
                <a:moveTo>
                  <a:pt x="614216" y="1856037"/>
                </a:moveTo>
                <a:lnTo>
                  <a:pt x="375904" y="1856037"/>
                </a:lnTo>
                <a:lnTo>
                  <a:pt x="143471" y="1856037"/>
                </a:lnTo>
                <a:lnTo>
                  <a:pt x="746744" y="1853092"/>
                </a:lnTo>
                <a:lnTo>
                  <a:pt x="743900" y="1856037"/>
                </a:lnTo>
                <a:close/>
              </a:path>
              <a:path w="7219458" h="4356466">
                <a:moveTo>
                  <a:pt x="6403658" y="1861245"/>
                </a:moveTo>
                <a:lnTo>
                  <a:pt x="6109750" y="1859338"/>
                </a:lnTo>
                <a:lnTo>
                  <a:pt x="6103378" y="1859177"/>
                </a:lnTo>
                <a:lnTo>
                  <a:pt x="6048180" y="1857784"/>
                </a:lnTo>
                <a:lnTo>
                  <a:pt x="5965451" y="1846310"/>
                </a:lnTo>
                <a:lnTo>
                  <a:pt x="6502619" y="1854405"/>
                </a:lnTo>
                <a:lnTo>
                  <a:pt x="6501952" y="1855164"/>
                </a:lnTo>
                <a:lnTo>
                  <a:pt x="6405802" y="1861112"/>
                </a:lnTo>
                <a:lnTo>
                  <a:pt x="6405100" y="1862144"/>
                </a:lnTo>
                <a:close/>
              </a:path>
              <a:path w="7219458" h="4356466">
                <a:moveTo>
                  <a:pt x="6266131" y="1863284"/>
                </a:moveTo>
                <a:lnTo>
                  <a:pt x="6251274" y="1862910"/>
                </a:lnTo>
                <a:lnTo>
                  <a:pt x="6109750" y="1859338"/>
                </a:lnTo>
                <a:lnTo>
                  <a:pt x="6403658" y="1861245"/>
                </a:lnTo>
                <a:lnTo>
                  <a:pt x="6340391" y="1865159"/>
                </a:lnTo>
                <a:close/>
              </a:path>
              <a:path w="7219458" h="4356466">
                <a:moveTo>
                  <a:pt x="771942" y="1888544"/>
                </a:moveTo>
                <a:lnTo>
                  <a:pt x="976513" y="1891563"/>
                </a:lnTo>
                <a:lnTo>
                  <a:pt x="964212" y="1892861"/>
                </a:lnTo>
                <a:close/>
              </a:path>
              <a:path w="7219458" h="4356466">
                <a:moveTo>
                  <a:pt x="5919143" y="1955500"/>
                </a:moveTo>
                <a:lnTo>
                  <a:pt x="3105396" y="1944174"/>
                </a:lnTo>
                <a:lnTo>
                  <a:pt x="3105427" y="1944143"/>
                </a:lnTo>
                <a:lnTo>
                  <a:pt x="3105495" y="1944143"/>
                </a:lnTo>
                <a:lnTo>
                  <a:pt x="3189894" y="1917119"/>
                </a:lnTo>
                <a:lnTo>
                  <a:pt x="3536252" y="1798351"/>
                </a:lnTo>
                <a:lnTo>
                  <a:pt x="3537157" y="1798829"/>
                </a:lnTo>
                <a:lnTo>
                  <a:pt x="5704734" y="1808423"/>
                </a:lnTo>
                <a:lnTo>
                  <a:pt x="3538912" y="1810238"/>
                </a:lnTo>
                <a:lnTo>
                  <a:pt x="3343738" y="1880296"/>
                </a:lnTo>
                <a:lnTo>
                  <a:pt x="3145467" y="1944143"/>
                </a:lnTo>
                <a:lnTo>
                  <a:pt x="3175533" y="1944143"/>
                </a:lnTo>
                <a:lnTo>
                  <a:pt x="3731044" y="1944143"/>
                </a:lnTo>
                <a:lnTo>
                  <a:pt x="4274231" y="1944143"/>
                </a:lnTo>
                <a:lnTo>
                  <a:pt x="4817176" y="1944143"/>
                </a:lnTo>
                <a:lnTo>
                  <a:pt x="5361190" y="1944143"/>
                </a:lnTo>
                <a:lnTo>
                  <a:pt x="5917209" y="1944143"/>
                </a:lnTo>
                <a:lnTo>
                  <a:pt x="5937265" y="1932335"/>
                </a:lnTo>
                <a:lnTo>
                  <a:pt x="5949109" y="1911006"/>
                </a:lnTo>
                <a:lnTo>
                  <a:pt x="5953281" y="1845024"/>
                </a:lnTo>
                <a:lnTo>
                  <a:pt x="5965451" y="1846310"/>
                </a:lnTo>
                <a:lnTo>
                  <a:pt x="5966612" y="1882072"/>
                </a:lnTo>
                <a:lnTo>
                  <a:pt x="5959297" y="1918138"/>
                </a:lnTo>
                <a:lnTo>
                  <a:pt x="5944360" y="1942421"/>
                </a:lnTo>
                <a:lnTo>
                  <a:pt x="5919999" y="1956078"/>
                </a:lnTo>
                <a:close/>
              </a:path>
              <a:path w="7219458" h="4356466">
                <a:moveTo>
                  <a:pt x="5884389" y="1956272"/>
                </a:moveTo>
                <a:lnTo>
                  <a:pt x="5872259" y="1956272"/>
                </a:lnTo>
                <a:lnTo>
                  <a:pt x="5848292" y="1956272"/>
                </a:lnTo>
                <a:lnTo>
                  <a:pt x="5787598" y="1956272"/>
                </a:lnTo>
                <a:lnTo>
                  <a:pt x="5775470" y="1956272"/>
                </a:lnTo>
                <a:lnTo>
                  <a:pt x="5292782" y="1956272"/>
                </a:lnTo>
                <a:lnTo>
                  <a:pt x="5140926" y="1956272"/>
                </a:lnTo>
                <a:lnTo>
                  <a:pt x="5128636" y="1956272"/>
                </a:lnTo>
                <a:lnTo>
                  <a:pt x="5045767" y="1956272"/>
                </a:lnTo>
                <a:lnTo>
                  <a:pt x="5033464" y="1956272"/>
                </a:lnTo>
                <a:lnTo>
                  <a:pt x="4749593" y="1956272"/>
                </a:lnTo>
                <a:lnTo>
                  <a:pt x="4206649" y="1956272"/>
                </a:lnTo>
                <a:lnTo>
                  <a:pt x="4136385" y="1956272"/>
                </a:lnTo>
                <a:lnTo>
                  <a:pt x="4109900" y="1956272"/>
                </a:lnTo>
                <a:lnTo>
                  <a:pt x="3662636" y="1956272"/>
                </a:lnTo>
                <a:lnTo>
                  <a:pt x="3590476" y="1956272"/>
                </a:lnTo>
                <a:lnTo>
                  <a:pt x="3569503" y="1956272"/>
                </a:lnTo>
                <a:lnTo>
                  <a:pt x="3107802" y="1956272"/>
                </a:lnTo>
                <a:lnTo>
                  <a:pt x="5919143" y="1955500"/>
                </a:lnTo>
                <a:lnTo>
                  <a:pt x="5918399" y="1956272"/>
                </a:lnTo>
                <a:close/>
              </a:path>
              <a:path w="7219458" h="4356466">
                <a:moveTo>
                  <a:pt x="6883046" y="1996346"/>
                </a:moveTo>
                <a:lnTo>
                  <a:pt x="6544208" y="1996346"/>
                </a:lnTo>
                <a:lnTo>
                  <a:pt x="6210277" y="1996346"/>
                </a:lnTo>
                <a:lnTo>
                  <a:pt x="6205320" y="1964940"/>
                </a:lnTo>
                <a:lnTo>
                  <a:pt x="6102024" y="1938881"/>
                </a:lnTo>
                <a:lnTo>
                  <a:pt x="6100140" y="1862005"/>
                </a:lnTo>
                <a:lnTo>
                  <a:pt x="6103378" y="1859177"/>
                </a:lnTo>
                <a:lnTo>
                  <a:pt x="6109750" y="1859338"/>
                </a:lnTo>
                <a:lnTo>
                  <a:pt x="6112270" y="1862005"/>
                </a:lnTo>
                <a:lnTo>
                  <a:pt x="6103636" y="1926788"/>
                </a:lnTo>
                <a:lnTo>
                  <a:pt x="6206923" y="1953216"/>
                </a:lnTo>
                <a:lnTo>
                  <a:pt x="6207841" y="1954266"/>
                </a:lnTo>
                <a:lnTo>
                  <a:pt x="6215558" y="1921583"/>
                </a:lnTo>
                <a:lnTo>
                  <a:pt x="6230369" y="1883158"/>
                </a:lnTo>
                <a:lnTo>
                  <a:pt x="6251274" y="1862910"/>
                </a:lnTo>
                <a:lnTo>
                  <a:pt x="6266131" y="1863284"/>
                </a:lnTo>
                <a:lnTo>
                  <a:pt x="6265482" y="1865546"/>
                </a:lnTo>
                <a:lnTo>
                  <a:pt x="6235196" y="1900120"/>
                </a:lnTo>
                <a:lnTo>
                  <a:pt x="6222156" y="1945792"/>
                </a:lnTo>
                <a:lnTo>
                  <a:pt x="6213127" y="1984218"/>
                </a:lnTo>
                <a:lnTo>
                  <a:pt x="6396574" y="1984218"/>
                </a:lnTo>
                <a:lnTo>
                  <a:pt x="6735410" y="1984218"/>
                </a:lnTo>
                <a:lnTo>
                  <a:pt x="7068542" y="1984218"/>
                </a:lnTo>
                <a:lnTo>
                  <a:pt x="7069640" y="1965636"/>
                </a:lnTo>
                <a:lnTo>
                  <a:pt x="7075932" y="1856425"/>
                </a:lnTo>
                <a:lnTo>
                  <a:pt x="6950095" y="1856425"/>
                </a:lnTo>
                <a:lnTo>
                  <a:pt x="6504570" y="1856425"/>
                </a:lnTo>
                <a:lnTo>
                  <a:pt x="6502619" y="1854405"/>
                </a:lnTo>
                <a:lnTo>
                  <a:pt x="5965451" y="1846310"/>
                </a:lnTo>
                <a:lnTo>
                  <a:pt x="5953281" y="1845024"/>
                </a:lnTo>
                <a:lnTo>
                  <a:pt x="5953623" y="1844669"/>
                </a:lnTo>
                <a:lnTo>
                  <a:pt x="5761691" y="1818049"/>
                </a:lnTo>
                <a:lnTo>
                  <a:pt x="5761637" y="1817958"/>
                </a:lnTo>
                <a:lnTo>
                  <a:pt x="5704734" y="1808423"/>
                </a:lnTo>
                <a:lnTo>
                  <a:pt x="3537157" y="1798829"/>
                </a:lnTo>
                <a:lnTo>
                  <a:pt x="3537853" y="1798109"/>
                </a:lnTo>
                <a:lnTo>
                  <a:pt x="3577587" y="1798109"/>
                </a:lnTo>
                <a:lnTo>
                  <a:pt x="3816087" y="1798182"/>
                </a:lnTo>
                <a:lnTo>
                  <a:pt x="3808833" y="1759387"/>
                </a:lnTo>
                <a:lnTo>
                  <a:pt x="3808069" y="1758076"/>
                </a:lnTo>
                <a:lnTo>
                  <a:pt x="3578897" y="1754590"/>
                </a:lnTo>
                <a:lnTo>
                  <a:pt x="3573058" y="1748962"/>
                </a:lnTo>
                <a:lnTo>
                  <a:pt x="3578897" y="1742461"/>
                </a:lnTo>
                <a:lnTo>
                  <a:pt x="3800943" y="1745839"/>
                </a:lnTo>
                <a:lnTo>
                  <a:pt x="3785867" y="1719949"/>
                </a:lnTo>
                <a:lnTo>
                  <a:pt x="3727404" y="1670560"/>
                </a:lnTo>
                <a:lnTo>
                  <a:pt x="3638621" y="1635288"/>
                </a:lnTo>
                <a:lnTo>
                  <a:pt x="3548477" y="1624615"/>
                </a:lnTo>
                <a:lnTo>
                  <a:pt x="3593077" y="1620916"/>
                </a:lnTo>
                <a:lnTo>
                  <a:pt x="3582923" y="1545970"/>
                </a:lnTo>
                <a:lnTo>
                  <a:pt x="3547459" y="1314645"/>
                </a:lnTo>
                <a:lnTo>
                  <a:pt x="3921033" y="1543884"/>
                </a:lnTo>
                <a:lnTo>
                  <a:pt x="3862745" y="1544088"/>
                </a:lnTo>
                <a:lnTo>
                  <a:pt x="3832616" y="1544193"/>
                </a:lnTo>
                <a:lnTo>
                  <a:pt x="3594247" y="1545028"/>
                </a:lnTo>
                <a:lnTo>
                  <a:pt x="3605110" y="1620378"/>
                </a:lnTo>
                <a:lnTo>
                  <a:pt x="3656959" y="1626798"/>
                </a:lnTo>
                <a:lnTo>
                  <a:pt x="3679892" y="1637362"/>
                </a:lnTo>
                <a:lnTo>
                  <a:pt x="3679908" y="1634997"/>
                </a:lnTo>
                <a:lnTo>
                  <a:pt x="3763405" y="1572994"/>
                </a:lnTo>
                <a:lnTo>
                  <a:pt x="3832616" y="1544193"/>
                </a:lnTo>
                <a:lnTo>
                  <a:pt x="3862745" y="1544088"/>
                </a:lnTo>
                <a:lnTo>
                  <a:pt x="3862329" y="1544854"/>
                </a:lnTo>
                <a:lnTo>
                  <a:pt x="3769468" y="1583473"/>
                </a:lnTo>
                <a:lnTo>
                  <a:pt x="3690373" y="1642190"/>
                </a:lnTo>
                <a:lnTo>
                  <a:pt x="3744482" y="1667115"/>
                </a:lnTo>
                <a:lnTo>
                  <a:pt x="3804376" y="1725401"/>
                </a:lnTo>
                <a:lnTo>
                  <a:pt x="3810900" y="1745990"/>
                </a:lnTo>
                <a:lnTo>
                  <a:pt x="3811726" y="1746003"/>
                </a:lnTo>
                <a:lnTo>
                  <a:pt x="3817530" y="1752649"/>
                </a:lnTo>
                <a:lnTo>
                  <a:pt x="3814051" y="1755935"/>
                </a:lnTo>
                <a:lnTo>
                  <a:pt x="3827440" y="1798185"/>
                </a:lnTo>
                <a:lnTo>
                  <a:pt x="3894689" y="1798206"/>
                </a:lnTo>
                <a:lnTo>
                  <a:pt x="3997112" y="1798254"/>
                </a:lnTo>
                <a:lnTo>
                  <a:pt x="3987647" y="1788260"/>
                </a:lnTo>
                <a:lnTo>
                  <a:pt x="3971442" y="1769630"/>
                </a:lnTo>
                <a:lnTo>
                  <a:pt x="3938548" y="1731739"/>
                </a:lnTo>
                <a:lnTo>
                  <a:pt x="3975879" y="1756263"/>
                </a:lnTo>
                <a:lnTo>
                  <a:pt x="3979060" y="1759927"/>
                </a:lnTo>
                <a:lnTo>
                  <a:pt x="3995264" y="1778557"/>
                </a:lnTo>
                <a:lnTo>
                  <a:pt x="4002880" y="1787338"/>
                </a:lnTo>
                <a:lnTo>
                  <a:pt x="4007354" y="1792107"/>
                </a:lnTo>
                <a:lnTo>
                  <a:pt x="4007392" y="1790832"/>
                </a:lnTo>
                <a:lnTo>
                  <a:pt x="4111957" y="1735820"/>
                </a:lnTo>
                <a:lnTo>
                  <a:pt x="4228966" y="1715340"/>
                </a:lnTo>
                <a:lnTo>
                  <a:pt x="4234806" y="1721041"/>
                </a:lnTo>
                <a:lnTo>
                  <a:pt x="4228966" y="1727470"/>
                </a:lnTo>
                <a:lnTo>
                  <a:pt x="4116560" y="1746925"/>
                </a:lnTo>
                <a:lnTo>
                  <a:pt x="4018190" y="1798264"/>
                </a:lnTo>
                <a:lnTo>
                  <a:pt x="4201991" y="1798351"/>
                </a:lnTo>
                <a:lnTo>
                  <a:pt x="4506771" y="1798546"/>
                </a:lnTo>
                <a:lnTo>
                  <a:pt x="4514324" y="1798549"/>
                </a:lnTo>
                <a:lnTo>
                  <a:pt x="4508129" y="1713739"/>
                </a:lnTo>
                <a:lnTo>
                  <a:pt x="4497765" y="1570757"/>
                </a:lnTo>
                <a:lnTo>
                  <a:pt x="4497294" y="1564260"/>
                </a:lnTo>
                <a:lnTo>
                  <a:pt x="4484938" y="1393775"/>
                </a:lnTo>
                <a:lnTo>
                  <a:pt x="4916382" y="1501244"/>
                </a:lnTo>
                <a:lnTo>
                  <a:pt x="4773988" y="1501871"/>
                </a:lnTo>
                <a:lnTo>
                  <a:pt x="4752560" y="1798661"/>
                </a:lnTo>
                <a:lnTo>
                  <a:pt x="4816304" y="1798691"/>
                </a:lnTo>
                <a:lnTo>
                  <a:pt x="5061701" y="1798729"/>
                </a:lnTo>
                <a:lnTo>
                  <a:pt x="5060048" y="1798448"/>
                </a:lnTo>
                <a:lnTo>
                  <a:pt x="5030848" y="1775112"/>
                </a:lnTo>
                <a:lnTo>
                  <a:pt x="5020018" y="1742988"/>
                </a:lnTo>
                <a:lnTo>
                  <a:pt x="5033322" y="1745956"/>
                </a:lnTo>
                <a:lnTo>
                  <a:pt x="5042031" y="1769842"/>
                </a:lnTo>
                <a:lnTo>
                  <a:pt x="5068248" y="1788454"/>
                </a:lnTo>
                <a:lnTo>
                  <a:pt x="5133259" y="1798740"/>
                </a:lnTo>
                <a:lnTo>
                  <a:pt x="5133309" y="1798740"/>
                </a:lnTo>
                <a:lnTo>
                  <a:pt x="5133309" y="1798740"/>
                </a:lnTo>
                <a:lnTo>
                  <a:pt x="5268039" y="1800535"/>
                </a:lnTo>
                <a:lnTo>
                  <a:pt x="5474912" y="1802621"/>
                </a:lnTo>
                <a:lnTo>
                  <a:pt x="5664360" y="1799469"/>
                </a:lnTo>
                <a:lnTo>
                  <a:pt x="5602502" y="1774427"/>
                </a:lnTo>
                <a:lnTo>
                  <a:pt x="5549358" y="1751732"/>
                </a:lnTo>
                <a:lnTo>
                  <a:pt x="5170648" y="1751553"/>
                </a:lnTo>
                <a:lnTo>
                  <a:pt x="5169524" y="1751508"/>
                </a:lnTo>
                <a:lnTo>
                  <a:pt x="5033322" y="1745956"/>
                </a:lnTo>
                <a:lnTo>
                  <a:pt x="5020018" y="1742988"/>
                </a:lnTo>
                <a:lnTo>
                  <a:pt x="4990234" y="1737367"/>
                </a:lnTo>
                <a:lnTo>
                  <a:pt x="4967093" y="1716408"/>
                </a:lnTo>
                <a:lnTo>
                  <a:pt x="4953665" y="1685096"/>
                </a:lnTo>
                <a:lnTo>
                  <a:pt x="4946443" y="1651581"/>
                </a:lnTo>
                <a:lnTo>
                  <a:pt x="4946375" y="1651541"/>
                </a:lnTo>
                <a:lnTo>
                  <a:pt x="4917023" y="1504780"/>
                </a:lnTo>
                <a:lnTo>
                  <a:pt x="4916382" y="1501244"/>
                </a:lnTo>
                <a:lnTo>
                  <a:pt x="4484938" y="1393775"/>
                </a:lnTo>
                <a:lnTo>
                  <a:pt x="4490566" y="1387935"/>
                </a:lnTo>
                <a:lnTo>
                  <a:pt x="4490683" y="1388040"/>
                </a:lnTo>
                <a:lnTo>
                  <a:pt x="4491003" y="1387710"/>
                </a:lnTo>
                <a:lnTo>
                  <a:pt x="4563592" y="1387710"/>
                </a:lnTo>
                <a:lnTo>
                  <a:pt x="4550387" y="1277142"/>
                </a:lnTo>
                <a:lnTo>
                  <a:pt x="4606372" y="1283501"/>
                </a:lnTo>
                <a:lnTo>
                  <a:pt x="4581815" y="1285354"/>
                </a:lnTo>
                <a:lnTo>
                  <a:pt x="4569799" y="1286261"/>
                </a:lnTo>
                <a:lnTo>
                  <a:pt x="4563656" y="1286724"/>
                </a:lnTo>
                <a:lnTo>
                  <a:pt x="4575670" y="1387710"/>
                </a:lnTo>
                <a:lnTo>
                  <a:pt x="4584112" y="1387710"/>
                </a:lnTo>
                <a:lnTo>
                  <a:pt x="4569799" y="1286261"/>
                </a:lnTo>
                <a:lnTo>
                  <a:pt x="4581815" y="1285354"/>
                </a:lnTo>
                <a:lnTo>
                  <a:pt x="4596241" y="1387710"/>
                </a:lnTo>
                <a:lnTo>
                  <a:pt x="4620676" y="1387710"/>
                </a:lnTo>
                <a:lnTo>
                  <a:pt x="4606372" y="1283501"/>
                </a:lnTo>
                <a:lnTo>
                  <a:pt x="4550387" y="1277142"/>
                </a:lnTo>
                <a:lnTo>
                  <a:pt x="4551084" y="1276412"/>
                </a:lnTo>
                <a:lnTo>
                  <a:pt x="4550580" y="1275541"/>
                </a:lnTo>
                <a:lnTo>
                  <a:pt x="4569406" y="1218583"/>
                </a:lnTo>
                <a:lnTo>
                  <a:pt x="4581384" y="1239888"/>
                </a:lnTo>
                <a:lnTo>
                  <a:pt x="4578388" y="1239999"/>
                </a:lnTo>
                <a:lnTo>
                  <a:pt x="4575053" y="1240172"/>
                </a:lnTo>
                <a:lnTo>
                  <a:pt x="4563647" y="1274596"/>
                </a:lnTo>
                <a:lnTo>
                  <a:pt x="4602740" y="1271646"/>
                </a:lnTo>
                <a:lnTo>
                  <a:pt x="4581384" y="1239888"/>
                </a:lnTo>
                <a:lnTo>
                  <a:pt x="4569406" y="1218583"/>
                </a:lnTo>
                <a:lnTo>
                  <a:pt x="4579544" y="1215914"/>
                </a:lnTo>
                <a:lnTo>
                  <a:pt x="4615446" y="1268846"/>
                </a:lnTo>
                <a:lnTo>
                  <a:pt x="4614955" y="1270476"/>
                </a:lnTo>
                <a:lnTo>
                  <a:pt x="4616950" y="1272193"/>
                </a:lnTo>
                <a:lnTo>
                  <a:pt x="4632807" y="1387710"/>
                </a:lnTo>
                <a:lnTo>
                  <a:pt x="4668840" y="1387710"/>
                </a:lnTo>
                <a:lnTo>
                  <a:pt x="4702630" y="1158519"/>
                </a:lnTo>
                <a:lnTo>
                  <a:pt x="4713963" y="1163922"/>
                </a:lnTo>
                <a:lnTo>
                  <a:pt x="4681005" y="1387710"/>
                </a:lnTo>
                <a:lnTo>
                  <a:pt x="4724291" y="1387710"/>
                </a:lnTo>
                <a:lnTo>
                  <a:pt x="4746477" y="1165479"/>
                </a:lnTo>
                <a:lnTo>
                  <a:pt x="4757782" y="1173733"/>
                </a:lnTo>
                <a:lnTo>
                  <a:pt x="4736421" y="1387710"/>
                </a:lnTo>
                <a:lnTo>
                  <a:pt x="4775793" y="1387710"/>
                </a:lnTo>
                <a:lnTo>
                  <a:pt x="4776111" y="1388040"/>
                </a:lnTo>
                <a:lnTo>
                  <a:pt x="4776229" y="1387935"/>
                </a:lnTo>
                <a:lnTo>
                  <a:pt x="4781858" y="1393775"/>
                </a:lnTo>
                <a:lnTo>
                  <a:pt x="4775260" y="1484257"/>
                </a:lnTo>
                <a:lnTo>
                  <a:pt x="4774439" y="1495627"/>
                </a:lnTo>
                <a:lnTo>
                  <a:pt x="4775743" y="1493524"/>
                </a:lnTo>
                <a:lnTo>
                  <a:pt x="4837039" y="1492053"/>
                </a:lnTo>
                <a:lnTo>
                  <a:pt x="4841873" y="1419392"/>
                </a:lnTo>
                <a:lnTo>
                  <a:pt x="4853711" y="1156336"/>
                </a:lnTo>
                <a:lnTo>
                  <a:pt x="4864069" y="1210148"/>
                </a:lnTo>
                <a:lnTo>
                  <a:pt x="4863412" y="1230129"/>
                </a:lnTo>
                <a:lnTo>
                  <a:pt x="4849172" y="1491762"/>
                </a:lnTo>
                <a:lnTo>
                  <a:pt x="4914381" y="1490196"/>
                </a:lnTo>
                <a:lnTo>
                  <a:pt x="4869090" y="1240124"/>
                </a:lnTo>
                <a:lnTo>
                  <a:pt x="4864069" y="1210148"/>
                </a:lnTo>
                <a:lnTo>
                  <a:pt x="4853711" y="1156336"/>
                </a:lnTo>
                <a:lnTo>
                  <a:pt x="4854872" y="1155241"/>
                </a:lnTo>
                <a:lnTo>
                  <a:pt x="4825085" y="977408"/>
                </a:lnTo>
                <a:lnTo>
                  <a:pt x="4825696" y="976489"/>
                </a:lnTo>
                <a:lnTo>
                  <a:pt x="4824843" y="975759"/>
                </a:lnTo>
                <a:lnTo>
                  <a:pt x="4824697" y="901626"/>
                </a:lnTo>
                <a:lnTo>
                  <a:pt x="4842551" y="869575"/>
                </a:lnTo>
                <a:lnTo>
                  <a:pt x="4874813" y="851897"/>
                </a:lnTo>
                <a:lnTo>
                  <a:pt x="4875416" y="852273"/>
                </a:lnTo>
                <a:lnTo>
                  <a:pt x="4871776" y="867145"/>
                </a:lnTo>
                <a:lnTo>
                  <a:pt x="4849689" y="879733"/>
                </a:lnTo>
                <a:lnTo>
                  <a:pt x="4835662" y="909049"/>
                </a:lnTo>
                <a:lnTo>
                  <a:pt x="4836962" y="975327"/>
                </a:lnTo>
                <a:lnTo>
                  <a:pt x="4861230" y="1121890"/>
                </a:lnTo>
                <a:lnTo>
                  <a:pt x="4907272" y="1386885"/>
                </a:lnTo>
                <a:lnTo>
                  <a:pt x="4958050" y="1648252"/>
                </a:lnTo>
                <a:lnTo>
                  <a:pt x="4958117" y="1648291"/>
                </a:lnTo>
                <a:lnTo>
                  <a:pt x="4966460" y="1684872"/>
                </a:lnTo>
                <a:lnTo>
                  <a:pt x="4975486" y="1707286"/>
                </a:lnTo>
                <a:lnTo>
                  <a:pt x="4993922" y="1725868"/>
                </a:lnTo>
                <a:lnTo>
                  <a:pt x="5013815" y="1729671"/>
                </a:lnTo>
                <a:lnTo>
                  <a:pt x="4980725" y="1546747"/>
                </a:lnTo>
                <a:lnTo>
                  <a:pt x="4922942" y="1203494"/>
                </a:lnTo>
                <a:lnTo>
                  <a:pt x="4987490" y="1511929"/>
                </a:lnTo>
                <a:lnTo>
                  <a:pt x="5026799" y="1733573"/>
                </a:lnTo>
                <a:lnTo>
                  <a:pt x="5071272" y="1735636"/>
                </a:lnTo>
                <a:lnTo>
                  <a:pt x="5081202" y="1704812"/>
                </a:lnTo>
                <a:lnTo>
                  <a:pt x="5148204" y="1409203"/>
                </a:lnTo>
                <a:lnTo>
                  <a:pt x="5160090" y="1250877"/>
                </a:lnTo>
                <a:lnTo>
                  <a:pt x="5150145" y="1092441"/>
                </a:lnTo>
                <a:lnTo>
                  <a:pt x="5137492" y="1036528"/>
                </a:lnTo>
                <a:lnTo>
                  <a:pt x="5134512" y="1023361"/>
                </a:lnTo>
                <a:lnTo>
                  <a:pt x="5114825" y="936364"/>
                </a:lnTo>
                <a:lnTo>
                  <a:pt x="5086170" y="869781"/>
                </a:lnTo>
                <a:lnTo>
                  <a:pt x="5041177" y="813424"/>
                </a:lnTo>
                <a:lnTo>
                  <a:pt x="4980917" y="776912"/>
                </a:lnTo>
                <a:lnTo>
                  <a:pt x="4913616" y="758904"/>
                </a:lnTo>
                <a:lnTo>
                  <a:pt x="4772882" y="748558"/>
                </a:lnTo>
                <a:lnTo>
                  <a:pt x="4694285" y="738563"/>
                </a:lnTo>
                <a:lnTo>
                  <a:pt x="4666346" y="729891"/>
                </a:lnTo>
                <a:lnTo>
                  <a:pt x="4648208" y="712094"/>
                </a:lnTo>
                <a:lnTo>
                  <a:pt x="4641753" y="696988"/>
                </a:lnTo>
                <a:lnTo>
                  <a:pt x="4637812" y="685001"/>
                </a:lnTo>
                <a:lnTo>
                  <a:pt x="4633879" y="668130"/>
                </a:lnTo>
                <a:lnTo>
                  <a:pt x="4630597" y="654048"/>
                </a:lnTo>
                <a:lnTo>
                  <a:pt x="4629467" y="649196"/>
                </a:lnTo>
                <a:lnTo>
                  <a:pt x="4618464" y="569744"/>
                </a:lnTo>
                <a:lnTo>
                  <a:pt x="4595894" y="563662"/>
                </a:lnTo>
                <a:lnTo>
                  <a:pt x="5300170" y="566450"/>
                </a:lnTo>
                <a:lnTo>
                  <a:pt x="5273425" y="694704"/>
                </a:lnTo>
                <a:lnTo>
                  <a:pt x="5224131" y="942186"/>
                </a:lnTo>
                <a:lnTo>
                  <a:pt x="5171685" y="1224987"/>
                </a:lnTo>
                <a:lnTo>
                  <a:pt x="5169341" y="1226396"/>
                </a:lnTo>
                <a:lnTo>
                  <a:pt x="5170885" y="1291424"/>
                </a:lnTo>
                <a:lnTo>
                  <a:pt x="5154657" y="1446997"/>
                </a:lnTo>
                <a:lnTo>
                  <a:pt x="5083439" y="1736201"/>
                </a:lnTo>
                <a:lnTo>
                  <a:pt x="5165037" y="1739987"/>
                </a:lnTo>
                <a:lnTo>
                  <a:pt x="5165849" y="1740004"/>
                </a:lnTo>
                <a:lnTo>
                  <a:pt x="5179495" y="1661293"/>
                </a:lnTo>
                <a:lnTo>
                  <a:pt x="5222239" y="1410658"/>
                </a:lnTo>
                <a:lnTo>
                  <a:pt x="5227395" y="1452305"/>
                </a:lnTo>
                <a:lnTo>
                  <a:pt x="5221172" y="1488915"/>
                </a:lnTo>
                <a:lnTo>
                  <a:pt x="5178040" y="1740258"/>
                </a:lnTo>
                <a:lnTo>
                  <a:pt x="5257618" y="1741921"/>
                </a:lnTo>
                <a:lnTo>
                  <a:pt x="5246691" y="1656441"/>
                </a:lnTo>
                <a:lnTo>
                  <a:pt x="5227395" y="1452305"/>
                </a:lnTo>
                <a:lnTo>
                  <a:pt x="5256082" y="1616314"/>
                </a:lnTo>
                <a:lnTo>
                  <a:pt x="5269771" y="1742174"/>
                </a:lnTo>
                <a:lnTo>
                  <a:pt x="5355465" y="1743965"/>
                </a:lnTo>
                <a:lnTo>
                  <a:pt x="5485257" y="1741265"/>
                </a:lnTo>
                <a:lnTo>
                  <a:pt x="5485944" y="1734999"/>
                </a:lnTo>
                <a:lnTo>
                  <a:pt x="5443600" y="1726438"/>
                </a:lnTo>
                <a:lnTo>
                  <a:pt x="5491508" y="1722880"/>
                </a:lnTo>
                <a:lnTo>
                  <a:pt x="5494464" y="1721211"/>
                </a:lnTo>
                <a:lnTo>
                  <a:pt x="5495998" y="1723927"/>
                </a:lnTo>
                <a:lnTo>
                  <a:pt x="5538466" y="1733825"/>
                </a:lnTo>
                <a:lnTo>
                  <a:pt x="5607603" y="1763663"/>
                </a:lnTo>
                <a:lnTo>
                  <a:pt x="5683342" y="1793239"/>
                </a:lnTo>
                <a:lnTo>
                  <a:pt x="5763339" y="1806114"/>
                </a:lnTo>
                <a:lnTo>
                  <a:pt x="5764074" y="1806880"/>
                </a:lnTo>
                <a:lnTo>
                  <a:pt x="5764894" y="1806357"/>
                </a:lnTo>
                <a:lnTo>
                  <a:pt x="5924076" y="1832653"/>
                </a:lnTo>
                <a:lnTo>
                  <a:pt x="6214444" y="1853806"/>
                </a:lnTo>
                <a:lnTo>
                  <a:pt x="6395648" y="1847017"/>
                </a:lnTo>
                <a:lnTo>
                  <a:pt x="6378865" y="1780594"/>
                </a:lnTo>
                <a:lnTo>
                  <a:pt x="6307582" y="1656126"/>
                </a:lnTo>
                <a:lnTo>
                  <a:pt x="6256099" y="1605841"/>
                </a:lnTo>
                <a:lnTo>
                  <a:pt x="6203799" y="1573390"/>
                </a:lnTo>
                <a:lnTo>
                  <a:pt x="6224233" y="1572282"/>
                </a:lnTo>
                <a:lnTo>
                  <a:pt x="6269800" y="1601521"/>
                </a:lnTo>
                <a:lnTo>
                  <a:pt x="6362897" y="1715413"/>
                </a:lnTo>
                <a:lnTo>
                  <a:pt x="6407333" y="1846580"/>
                </a:lnTo>
                <a:lnTo>
                  <a:pt x="6499867" y="1843113"/>
                </a:lnTo>
                <a:lnTo>
                  <a:pt x="6578462" y="1778800"/>
                </a:lnTo>
                <a:lnTo>
                  <a:pt x="6591949" y="1758520"/>
                </a:lnTo>
                <a:lnTo>
                  <a:pt x="6597383" y="1748671"/>
                </a:lnTo>
                <a:lnTo>
                  <a:pt x="6602136" y="1738386"/>
                </a:lnTo>
                <a:lnTo>
                  <a:pt x="6593986" y="1731884"/>
                </a:lnTo>
                <a:lnTo>
                  <a:pt x="6583217" y="1723734"/>
                </a:lnTo>
                <a:lnTo>
                  <a:pt x="6561432" y="1707675"/>
                </a:lnTo>
                <a:lnTo>
                  <a:pt x="6469397" y="1646544"/>
                </a:lnTo>
                <a:lnTo>
                  <a:pt x="6385367" y="1599872"/>
                </a:lnTo>
                <a:lnTo>
                  <a:pt x="6307255" y="1568627"/>
                </a:lnTo>
                <a:lnTo>
                  <a:pt x="6344981" y="1571143"/>
                </a:lnTo>
                <a:lnTo>
                  <a:pt x="6403705" y="1595311"/>
                </a:lnTo>
                <a:lnTo>
                  <a:pt x="6496516" y="1649115"/>
                </a:lnTo>
                <a:lnTo>
                  <a:pt x="6563190" y="1695370"/>
                </a:lnTo>
                <a:lnTo>
                  <a:pt x="6601991" y="1530785"/>
                </a:lnTo>
                <a:lnTo>
                  <a:pt x="6612538" y="1372743"/>
                </a:lnTo>
                <a:lnTo>
                  <a:pt x="6596558" y="1215283"/>
                </a:lnTo>
                <a:lnTo>
                  <a:pt x="6557644" y="1086631"/>
                </a:lnTo>
                <a:lnTo>
                  <a:pt x="6503552" y="1073859"/>
                </a:lnTo>
                <a:lnTo>
                  <a:pt x="6497487" y="1067794"/>
                </a:lnTo>
                <a:lnTo>
                  <a:pt x="6503552" y="1061730"/>
                </a:lnTo>
                <a:lnTo>
                  <a:pt x="6554602" y="1076573"/>
                </a:lnTo>
                <a:lnTo>
                  <a:pt x="6551394" y="1065969"/>
                </a:lnTo>
                <a:lnTo>
                  <a:pt x="6476722" y="929135"/>
                </a:lnTo>
                <a:lnTo>
                  <a:pt x="6478633" y="921293"/>
                </a:lnTo>
                <a:lnTo>
                  <a:pt x="6487202" y="923022"/>
                </a:lnTo>
                <a:lnTo>
                  <a:pt x="6569923" y="1079487"/>
                </a:lnTo>
                <a:lnTo>
                  <a:pt x="6611750" y="1231991"/>
                </a:lnTo>
                <a:lnTo>
                  <a:pt x="6624504" y="1389700"/>
                </a:lnTo>
                <a:lnTo>
                  <a:pt x="6611513" y="1549955"/>
                </a:lnTo>
                <a:lnTo>
                  <a:pt x="6573915" y="1702811"/>
                </a:lnTo>
                <a:lnTo>
                  <a:pt x="6593793" y="1716602"/>
                </a:lnTo>
                <a:lnTo>
                  <a:pt x="6606068" y="1725965"/>
                </a:lnTo>
                <a:lnTo>
                  <a:pt x="6612908" y="1732855"/>
                </a:lnTo>
                <a:lnTo>
                  <a:pt x="6608251" y="1753959"/>
                </a:lnTo>
                <a:lnTo>
                  <a:pt x="6581615" y="1794276"/>
                </a:lnTo>
                <a:lnTo>
                  <a:pt x="6517868" y="1844297"/>
                </a:lnTo>
                <a:lnTo>
                  <a:pt x="6630469" y="1844297"/>
                </a:lnTo>
                <a:lnTo>
                  <a:pt x="6713728" y="1844297"/>
                </a:lnTo>
                <a:lnTo>
                  <a:pt x="6733955" y="1828723"/>
                </a:lnTo>
                <a:lnTo>
                  <a:pt x="6772109" y="1788214"/>
                </a:lnTo>
                <a:lnTo>
                  <a:pt x="6772670" y="1786934"/>
                </a:lnTo>
                <a:lnTo>
                  <a:pt x="6780010" y="1758211"/>
                </a:lnTo>
                <a:lnTo>
                  <a:pt x="6771362" y="1729022"/>
                </a:lnTo>
                <a:lnTo>
                  <a:pt x="6755739" y="1703454"/>
                </a:lnTo>
                <a:lnTo>
                  <a:pt x="6749481" y="1672937"/>
                </a:lnTo>
                <a:lnTo>
                  <a:pt x="6761658" y="1605257"/>
                </a:lnTo>
                <a:lnTo>
                  <a:pt x="6779797" y="1462243"/>
                </a:lnTo>
                <a:lnTo>
                  <a:pt x="6776068" y="1318138"/>
                </a:lnTo>
                <a:lnTo>
                  <a:pt x="6751070" y="1190279"/>
                </a:lnTo>
                <a:lnTo>
                  <a:pt x="6704022" y="1068862"/>
                </a:lnTo>
                <a:lnTo>
                  <a:pt x="6636147" y="960670"/>
                </a:lnTo>
                <a:lnTo>
                  <a:pt x="6544743" y="862328"/>
                </a:lnTo>
                <a:lnTo>
                  <a:pt x="6470183" y="772459"/>
                </a:lnTo>
                <a:lnTo>
                  <a:pt x="6461822" y="762382"/>
                </a:lnTo>
                <a:lnTo>
                  <a:pt x="6460616" y="760929"/>
                </a:lnTo>
                <a:lnTo>
                  <a:pt x="6438118" y="707318"/>
                </a:lnTo>
                <a:lnTo>
                  <a:pt x="6437516" y="705882"/>
                </a:lnTo>
                <a:lnTo>
                  <a:pt x="6413936" y="649694"/>
                </a:lnTo>
                <a:lnTo>
                  <a:pt x="6266551" y="628383"/>
                </a:lnTo>
                <a:lnTo>
                  <a:pt x="6265698" y="625233"/>
                </a:lnTo>
                <a:lnTo>
                  <a:pt x="6234827" y="623883"/>
                </a:lnTo>
                <a:lnTo>
                  <a:pt x="6204499" y="601699"/>
                </a:lnTo>
                <a:lnTo>
                  <a:pt x="6204607" y="593294"/>
                </a:lnTo>
                <a:lnTo>
                  <a:pt x="6213086" y="593112"/>
                </a:lnTo>
                <a:lnTo>
                  <a:pt x="6242972" y="613865"/>
                </a:lnTo>
                <a:lnTo>
                  <a:pt x="6276352" y="607618"/>
                </a:lnTo>
                <a:lnTo>
                  <a:pt x="6295369" y="581031"/>
                </a:lnTo>
                <a:lnTo>
                  <a:pt x="6300900" y="550078"/>
                </a:lnTo>
                <a:lnTo>
                  <a:pt x="6295708" y="488316"/>
                </a:lnTo>
                <a:lnTo>
                  <a:pt x="6278280" y="462281"/>
                </a:lnTo>
                <a:lnTo>
                  <a:pt x="6249280" y="455131"/>
                </a:lnTo>
                <a:lnTo>
                  <a:pt x="6255779" y="441934"/>
                </a:lnTo>
                <a:lnTo>
                  <a:pt x="6288934" y="455628"/>
                </a:lnTo>
                <a:lnTo>
                  <a:pt x="6308080" y="487006"/>
                </a:lnTo>
                <a:lnTo>
                  <a:pt x="6311864" y="562546"/>
                </a:lnTo>
                <a:lnTo>
                  <a:pt x="6299687" y="598885"/>
                </a:lnTo>
                <a:lnTo>
                  <a:pt x="6277653" y="619421"/>
                </a:lnTo>
                <a:lnTo>
                  <a:pt x="6342835" y="639250"/>
                </a:lnTo>
                <a:lnTo>
                  <a:pt x="6415056" y="637915"/>
                </a:lnTo>
                <a:lnTo>
                  <a:pt x="6439024" y="612615"/>
                </a:lnTo>
                <a:lnTo>
                  <a:pt x="6474405" y="547440"/>
                </a:lnTo>
                <a:lnTo>
                  <a:pt x="6485407" y="474004"/>
                </a:lnTo>
                <a:lnTo>
                  <a:pt x="6466825" y="390847"/>
                </a:lnTo>
                <a:lnTo>
                  <a:pt x="6431844" y="325786"/>
                </a:lnTo>
                <a:lnTo>
                  <a:pt x="6382177" y="276986"/>
                </a:lnTo>
                <a:lnTo>
                  <a:pt x="6320791" y="244086"/>
                </a:lnTo>
                <a:lnTo>
                  <a:pt x="6253159" y="229580"/>
                </a:lnTo>
                <a:lnTo>
                  <a:pt x="6153508" y="225164"/>
                </a:lnTo>
                <a:lnTo>
                  <a:pt x="6224438" y="217305"/>
                </a:lnTo>
                <a:lnTo>
                  <a:pt x="6295533" y="224404"/>
                </a:lnTo>
                <a:lnTo>
                  <a:pt x="6361611" y="249932"/>
                </a:lnTo>
                <a:lnTo>
                  <a:pt x="6418329" y="292162"/>
                </a:lnTo>
                <a:lnTo>
                  <a:pt x="6461342" y="349366"/>
                </a:lnTo>
                <a:lnTo>
                  <a:pt x="6491762" y="429757"/>
                </a:lnTo>
                <a:lnTo>
                  <a:pt x="6494334" y="516067"/>
                </a:lnTo>
                <a:lnTo>
                  <a:pt x="6469548" y="588175"/>
                </a:lnTo>
                <a:lnTo>
                  <a:pt x="6424589" y="645013"/>
                </a:lnTo>
                <a:lnTo>
                  <a:pt x="6431796" y="671222"/>
                </a:lnTo>
                <a:lnTo>
                  <a:pt x="6492490" y="786303"/>
                </a:lnTo>
                <a:lnTo>
                  <a:pt x="6586903" y="887411"/>
                </a:lnTo>
                <a:lnTo>
                  <a:pt x="6671952" y="989586"/>
                </a:lnTo>
                <a:lnTo>
                  <a:pt x="6732840" y="1102580"/>
                </a:lnTo>
                <a:lnTo>
                  <a:pt x="6773606" y="1230305"/>
                </a:lnTo>
                <a:lnTo>
                  <a:pt x="6789899" y="1348731"/>
                </a:lnTo>
                <a:lnTo>
                  <a:pt x="6818566" y="1225472"/>
                </a:lnTo>
                <a:lnTo>
                  <a:pt x="6865871" y="1069444"/>
                </a:lnTo>
                <a:lnTo>
                  <a:pt x="6924526" y="938159"/>
                </a:lnTo>
                <a:lnTo>
                  <a:pt x="6973122" y="875706"/>
                </a:lnTo>
                <a:lnTo>
                  <a:pt x="7144390" y="905362"/>
                </a:lnTo>
                <a:lnTo>
                  <a:pt x="7143190" y="922391"/>
                </a:lnTo>
                <a:lnTo>
                  <a:pt x="7131838" y="1096952"/>
                </a:lnTo>
                <a:lnTo>
                  <a:pt x="7119126" y="1310666"/>
                </a:lnTo>
                <a:lnTo>
                  <a:pt x="7105834" y="1543933"/>
                </a:lnTo>
                <a:lnTo>
                  <a:pt x="7092638" y="1777538"/>
                </a:lnTo>
                <a:lnTo>
                  <a:pt x="7080312" y="1990282"/>
                </a:lnTo>
                <a:lnTo>
                  <a:pt x="7078604" y="1991837"/>
                </a:lnTo>
                <a:lnTo>
                  <a:pt x="7074248" y="1996346"/>
                </a:lnTo>
                <a:close/>
              </a:path>
              <a:path w="7219458" h="4356466">
                <a:moveTo>
                  <a:pt x="2677954" y="2063646"/>
                </a:moveTo>
                <a:lnTo>
                  <a:pt x="2675865" y="2062668"/>
                </a:lnTo>
                <a:lnTo>
                  <a:pt x="2613764" y="1909745"/>
                </a:lnTo>
                <a:lnTo>
                  <a:pt x="2510909" y="1641499"/>
                </a:lnTo>
                <a:lnTo>
                  <a:pt x="2413295" y="1366945"/>
                </a:lnTo>
                <a:lnTo>
                  <a:pt x="2466677" y="1482986"/>
                </a:lnTo>
                <a:lnTo>
                  <a:pt x="2479471" y="1519577"/>
                </a:lnTo>
                <a:lnTo>
                  <a:pt x="2579414" y="1788891"/>
                </a:lnTo>
                <a:lnTo>
                  <a:pt x="2685483" y="2054276"/>
                </a:lnTo>
                <a:lnTo>
                  <a:pt x="2858867" y="2020701"/>
                </a:lnTo>
                <a:lnTo>
                  <a:pt x="2805947" y="2044177"/>
                </a:lnTo>
                <a:lnTo>
                  <a:pt x="2681735" y="2067131"/>
                </a:lnTo>
                <a:close/>
              </a:path>
              <a:path w="7219458" h="4356466">
                <a:moveTo>
                  <a:pt x="2350740" y="2125130"/>
                </a:moveTo>
                <a:lnTo>
                  <a:pt x="2704501" y="2127442"/>
                </a:lnTo>
                <a:lnTo>
                  <a:pt x="2625553" y="2128310"/>
                </a:lnTo>
                <a:close/>
              </a:path>
              <a:path w="7219458" h="4356466">
                <a:moveTo>
                  <a:pt x="677287" y="2328343"/>
                </a:moveTo>
                <a:lnTo>
                  <a:pt x="555893" y="2306013"/>
                </a:lnTo>
                <a:lnTo>
                  <a:pt x="445756" y="2277460"/>
                </a:lnTo>
                <a:lnTo>
                  <a:pt x="157435" y="2224761"/>
                </a:lnTo>
                <a:lnTo>
                  <a:pt x="148120" y="2073778"/>
                </a:lnTo>
                <a:lnTo>
                  <a:pt x="489447" y="2079746"/>
                </a:lnTo>
                <a:lnTo>
                  <a:pt x="491033" y="2085083"/>
                </a:lnTo>
                <a:lnTo>
                  <a:pt x="459079" y="2165796"/>
                </a:lnTo>
                <a:lnTo>
                  <a:pt x="444991" y="2251493"/>
                </a:lnTo>
                <a:lnTo>
                  <a:pt x="445384" y="2264829"/>
                </a:lnTo>
                <a:lnTo>
                  <a:pt x="569241" y="2296662"/>
                </a:lnTo>
                <a:lnTo>
                  <a:pt x="689416" y="2317475"/>
                </a:lnTo>
                <a:lnTo>
                  <a:pt x="805176" y="2315292"/>
                </a:lnTo>
                <a:lnTo>
                  <a:pt x="904246" y="2293945"/>
                </a:lnTo>
                <a:lnTo>
                  <a:pt x="982508" y="2245801"/>
                </a:lnTo>
                <a:lnTo>
                  <a:pt x="985359" y="2257727"/>
                </a:lnTo>
                <a:lnTo>
                  <a:pt x="899831" y="2308354"/>
                </a:lnTo>
                <a:lnTo>
                  <a:pt x="795472" y="2328391"/>
                </a:lnTo>
                <a:close/>
              </a:path>
              <a:path w="7219458" h="4356466">
                <a:moveTo>
                  <a:pt x="4119659" y="2399322"/>
                </a:moveTo>
                <a:lnTo>
                  <a:pt x="4028012" y="2262992"/>
                </a:lnTo>
                <a:lnTo>
                  <a:pt x="4028576" y="2254204"/>
                </a:lnTo>
                <a:lnTo>
                  <a:pt x="4036599" y="2254404"/>
                </a:lnTo>
                <a:lnTo>
                  <a:pt x="4130139" y="2393209"/>
                </a:lnTo>
                <a:lnTo>
                  <a:pt x="4127664" y="2401432"/>
                </a:lnTo>
                <a:close/>
              </a:path>
              <a:path w="7219458" h="4356466">
                <a:moveTo>
                  <a:pt x="5905287" y="2436686"/>
                </a:moveTo>
                <a:lnTo>
                  <a:pt x="5909180" y="2428820"/>
                </a:lnTo>
                <a:lnTo>
                  <a:pt x="6115568" y="2349836"/>
                </a:lnTo>
                <a:lnTo>
                  <a:pt x="6116824" y="2350494"/>
                </a:lnTo>
                <a:lnTo>
                  <a:pt x="6114048" y="2363335"/>
                </a:lnTo>
                <a:lnTo>
                  <a:pt x="5912382" y="2440512"/>
                </a:lnTo>
                <a:close/>
              </a:path>
              <a:path w="7219458" h="4356466">
                <a:moveTo>
                  <a:pt x="5685029" y="2502340"/>
                </a:moveTo>
                <a:lnTo>
                  <a:pt x="5687266" y="2494608"/>
                </a:lnTo>
                <a:lnTo>
                  <a:pt x="5775470" y="2464390"/>
                </a:lnTo>
                <a:lnTo>
                  <a:pt x="5775470" y="2477165"/>
                </a:lnTo>
                <a:lnTo>
                  <a:pt x="5693380" y="2505087"/>
                </a:lnTo>
                <a:close/>
              </a:path>
              <a:path w="7219458" h="4356466">
                <a:moveTo>
                  <a:pt x="5245236" y="2502662"/>
                </a:moveTo>
                <a:lnTo>
                  <a:pt x="5251562" y="2508335"/>
                </a:lnTo>
                <a:lnTo>
                  <a:pt x="5251373" y="2508520"/>
                </a:lnTo>
                <a:close/>
              </a:path>
              <a:path w="7219458" h="4356466">
                <a:moveTo>
                  <a:pt x="5627932" y="2550207"/>
                </a:moveTo>
                <a:lnTo>
                  <a:pt x="5553198" y="2459998"/>
                </a:lnTo>
                <a:lnTo>
                  <a:pt x="5461035" y="2387727"/>
                </a:lnTo>
                <a:lnTo>
                  <a:pt x="5459125" y="2379394"/>
                </a:lnTo>
                <a:lnTo>
                  <a:pt x="5467149" y="2377247"/>
                </a:lnTo>
                <a:lnTo>
                  <a:pt x="5561750" y="2451465"/>
                </a:lnTo>
                <a:lnTo>
                  <a:pt x="5638412" y="2544094"/>
                </a:lnTo>
                <a:lnTo>
                  <a:pt x="5636392" y="2552045"/>
                </a:lnTo>
                <a:close/>
              </a:path>
              <a:path w="7219458" h="4356466">
                <a:moveTo>
                  <a:pt x="5679651" y="2645154"/>
                </a:moveTo>
                <a:lnTo>
                  <a:pt x="5649812" y="2589408"/>
                </a:lnTo>
                <a:lnTo>
                  <a:pt x="5652286" y="2581185"/>
                </a:lnTo>
                <a:lnTo>
                  <a:pt x="5660292" y="2583296"/>
                </a:lnTo>
                <a:lnTo>
                  <a:pt x="5690129" y="2639041"/>
                </a:lnTo>
                <a:lnTo>
                  <a:pt x="5687656" y="2647264"/>
                </a:lnTo>
                <a:close/>
              </a:path>
              <a:path w="7219458" h="4356466">
                <a:moveTo>
                  <a:pt x="4715049" y="2746795"/>
                </a:moveTo>
                <a:lnTo>
                  <a:pt x="4445736" y="2746795"/>
                </a:lnTo>
                <a:lnTo>
                  <a:pt x="4172931" y="2746795"/>
                </a:lnTo>
                <a:lnTo>
                  <a:pt x="4172512" y="2746362"/>
                </a:lnTo>
                <a:lnTo>
                  <a:pt x="4170928" y="2736739"/>
                </a:lnTo>
                <a:lnTo>
                  <a:pt x="4171237" y="2736419"/>
                </a:lnTo>
                <a:lnTo>
                  <a:pt x="4169270" y="2726669"/>
                </a:lnTo>
                <a:lnTo>
                  <a:pt x="4137398" y="2614321"/>
                </a:lnTo>
                <a:lnTo>
                  <a:pt x="4077208" y="2452787"/>
                </a:lnTo>
                <a:lnTo>
                  <a:pt x="3991079" y="2321969"/>
                </a:lnTo>
                <a:lnTo>
                  <a:pt x="3874167" y="2218114"/>
                </a:lnTo>
                <a:lnTo>
                  <a:pt x="3872311" y="2209690"/>
                </a:lnTo>
                <a:lnTo>
                  <a:pt x="3880280" y="2207634"/>
                </a:lnTo>
                <a:lnTo>
                  <a:pt x="4011226" y="2327276"/>
                </a:lnTo>
                <a:lnTo>
                  <a:pt x="4097214" y="2466056"/>
                </a:lnTo>
                <a:lnTo>
                  <a:pt x="4117601" y="2523671"/>
                </a:lnTo>
                <a:lnTo>
                  <a:pt x="4274135" y="2526289"/>
                </a:lnTo>
                <a:lnTo>
                  <a:pt x="4564747" y="2528715"/>
                </a:lnTo>
                <a:lnTo>
                  <a:pt x="4722897" y="2528389"/>
                </a:lnTo>
                <a:lnTo>
                  <a:pt x="4748499" y="2521219"/>
                </a:lnTo>
                <a:lnTo>
                  <a:pt x="4793696" y="2502565"/>
                </a:lnTo>
                <a:lnTo>
                  <a:pt x="4855592" y="2458130"/>
                </a:lnTo>
                <a:lnTo>
                  <a:pt x="4908078" y="2402015"/>
                </a:lnTo>
                <a:lnTo>
                  <a:pt x="4913297" y="2403141"/>
                </a:lnTo>
                <a:lnTo>
                  <a:pt x="4908855" y="2408445"/>
                </a:lnTo>
                <a:lnTo>
                  <a:pt x="4911311" y="2406133"/>
                </a:lnTo>
                <a:lnTo>
                  <a:pt x="4913297" y="2403141"/>
                </a:lnTo>
                <a:lnTo>
                  <a:pt x="4908078" y="2402015"/>
                </a:lnTo>
                <a:lnTo>
                  <a:pt x="4949039" y="2337022"/>
                </a:lnTo>
                <a:lnTo>
                  <a:pt x="4975187" y="2268997"/>
                </a:lnTo>
                <a:lnTo>
                  <a:pt x="4981501" y="2239849"/>
                </a:lnTo>
                <a:lnTo>
                  <a:pt x="5033464" y="1956272"/>
                </a:lnTo>
                <a:lnTo>
                  <a:pt x="5045767" y="1956272"/>
                </a:lnTo>
                <a:lnTo>
                  <a:pt x="5016287" y="2122052"/>
                </a:lnTo>
                <a:lnTo>
                  <a:pt x="4987100" y="2267558"/>
                </a:lnTo>
                <a:lnTo>
                  <a:pt x="4988051" y="2269153"/>
                </a:lnTo>
                <a:lnTo>
                  <a:pt x="4985565" y="2275209"/>
                </a:lnTo>
                <a:lnTo>
                  <a:pt x="4960203" y="2401651"/>
                </a:lnTo>
                <a:lnTo>
                  <a:pt x="4880684" y="2739372"/>
                </a:lnTo>
                <a:lnTo>
                  <a:pt x="4873887" y="2743185"/>
                </a:lnTo>
                <a:lnTo>
                  <a:pt x="4870400" y="2746795"/>
                </a:lnTo>
                <a:close/>
              </a:path>
              <a:path w="7219458" h="4356466">
                <a:moveTo>
                  <a:pt x="5452146" y="2831286"/>
                </a:moveTo>
                <a:lnTo>
                  <a:pt x="5365120" y="2811855"/>
                </a:lnTo>
                <a:lnTo>
                  <a:pt x="5237020" y="2753344"/>
                </a:lnTo>
                <a:lnTo>
                  <a:pt x="5217103" y="2750939"/>
                </a:lnTo>
                <a:lnTo>
                  <a:pt x="5200891" y="2738984"/>
                </a:lnTo>
                <a:lnTo>
                  <a:pt x="5200923" y="2736525"/>
                </a:lnTo>
                <a:lnTo>
                  <a:pt x="5199097" y="2734666"/>
                </a:lnTo>
                <a:lnTo>
                  <a:pt x="5203123" y="2681152"/>
                </a:lnTo>
                <a:lnTo>
                  <a:pt x="5225490" y="2479568"/>
                </a:lnTo>
                <a:lnTo>
                  <a:pt x="5236138" y="2492802"/>
                </a:lnTo>
                <a:lnTo>
                  <a:pt x="5231650" y="2532936"/>
                </a:lnTo>
                <a:lnTo>
                  <a:pt x="5211829" y="2728711"/>
                </a:lnTo>
                <a:lnTo>
                  <a:pt x="5295839" y="2770762"/>
                </a:lnTo>
                <a:lnTo>
                  <a:pt x="5377570" y="2802741"/>
                </a:lnTo>
                <a:lnTo>
                  <a:pt x="5463413" y="2820345"/>
                </a:lnTo>
                <a:lnTo>
                  <a:pt x="5552277" y="2820412"/>
                </a:lnTo>
                <a:lnTo>
                  <a:pt x="5639576" y="2803705"/>
                </a:lnTo>
                <a:lnTo>
                  <a:pt x="5646817" y="2807914"/>
                </a:lnTo>
                <a:lnTo>
                  <a:pt x="5642779" y="2815397"/>
                </a:lnTo>
                <a:lnTo>
                  <a:pt x="5541283" y="2833542"/>
                </a:lnTo>
                <a:close/>
              </a:path>
              <a:path w="7219458" h="4356466">
                <a:moveTo>
                  <a:pt x="4786078" y="2851736"/>
                </a:moveTo>
                <a:lnTo>
                  <a:pt x="4542525" y="2851736"/>
                </a:lnTo>
                <a:lnTo>
                  <a:pt x="4516942" y="2851736"/>
                </a:lnTo>
                <a:lnTo>
                  <a:pt x="4480475" y="2851736"/>
                </a:lnTo>
                <a:lnTo>
                  <a:pt x="4184682" y="2851736"/>
                </a:lnTo>
                <a:lnTo>
                  <a:pt x="4167641" y="2784298"/>
                </a:lnTo>
                <a:lnTo>
                  <a:pt x="4137398" y="2614321"/>
                </a:lnTo>
                <a:lnTo>
                  <a:pt x="4169270" y="2726669"/>
                </a:lnTo>
                <a:lnTo>
                  <a:pt x="4170928" y="2736739"/>
                </a:lnTo>
                <a:lnTo>
                  <a:pt x="4172512" y="2746362"/>
                </a:lnTo>
                <a:lnTo>
                  <a:pt x="4181857" y="2803123"/>
                </a:lnTo>
                <a:lnTo>
                  <a:pt x="4183977" y="2839607"/>
                </a:lnTo>
                <a:lnTo>
                  <a:pt x="4346666" y="2839607"/>
                </a:lnTo>
                <a:lnTo>
                  <a:pt x="4652270" y="2839607"/>
                </a:lnTo>
                <a:lnTo>
                  <a:pt x="4948098" y="2839607"/>
                </a:lnTo>
                <a:lnTo>
                  <a:pt x="4947685" y="2838928"/>
                </a:lnTo>
                <a:lnTo>
                  <a:pt x="4990088" y="2658448"/>
                </a:lnTo>
                <a:lnTo>
                  <a:pt x="5062087" y="2313449"/>
                </a:lnTo>
                <a:lnTo>
                  <a:pt x="5128636" y="1956272"/>
                </a:lnTo>
                <a:lnTo>
                  <a:pt x="5140926" y="1956272"/>
                </a:lnTo>
                <a:lnTo>
                  <a:pt x="5103810" y="2159555"/>
                </a:lnTo>
                <a:lnTo>
                  <a:pt x="5033898" y="2513384"/>
                </a:lnTo>
                <a:lnTo>
                  <a:pt x="4959377" y="2842130"/>
                </a:lnTo>
                <a:lnTo>
                  <a:pt x="4957120" y="2843396"/>
                </a:lnTo>
                <a:lnTo>
                  <a:pt x="4959318" y="2845672"/>
                </a:lnTo>
                <a:lnTo>
                  <a:pt x="4953460" y="2851736"/>
                </a:lnTo>
                <a:close/>
              </a:path>
              <a:path w="7219458" h="4356466">
                <a:moveTo>
                  <a:pt x="3058530" y="2887007"/>
                </a:moveTo>
                <a:lnTo>
                  <a:pt x="3058220" y="2878420"/>
                </a:lnTo>
                <a:lnTo>
                  <a:pt x="3117392" y="2802668"/>
                </a:lnTo>
                <a:lnTo>
                  <a:pt x="3162774" y="2717928"/>
                </a:lnTo>
                <a:lnTo>
                  <a:pt x="3170324" y="2715654"/>
                </a:lnTo>
                <a:lnTo>
                  <a:pt x="3173253" y="2724041"/>
                </a:lnTo>
                <a:lnTo>
                  <a:pt x="3127017" y="2810073"/>
                </a:lnTo>
                <a:lnTo>
                  <a:pt x="3066808" y="2887007"/>
                </a:lnTo>
                <a:close/>
              </a:path>
              <a:path w="7219458" h="4356466">
                <a:moveTo>
                  <a:pt x="1135349" y="2952949"/>
                </a:moveTo>
                <a:lnTo>
                  <a:pt x="388615" y="2949302"/>
                </a:lnTo>
                <a:lnTo>
                  <a:pt x="326684" y="2918276"/>
                </a:lnTo>
                <a:lnTo>
                  <a:pt x="276689" y="2870221"/>
                </a:lnTo>
                <a:lnTo>
                  <a:pt x="255806" y="2827825"/>
                </a:lnTo>
                <a:lnTo>
                  <a:pt x="243085" y="2806767"/>
                </a:lnTo>
                <a:lnTo>
                  <a:pt x="234126" y="2783811"/>
                </a:lnTo>
                <a:lnTo>
                  <a:pt x="217256" y="2749561"/>
                </a:lnTo>
                <a:lnTo>
                  <a:pt x="182518" y="2577668"/>
                </a:lnTo>
                <a:lnTo>
                  <a:pt x="543273" y="2579200"/>
                </a:lnTo>
                <a:lnTo>
                  <a:pt x="564224" y="2605203"/>
                </a:lnTo>
                <a:lnTo>
                  <a:pt x="599743" y="2636521"/>
                </a:lnTo>
                <a:lnTo>
                  <a:pt x="696480" y="2696075"/>
                </a:lnTo>
                <a:lnTo>
                  <a:pt x="697236" y="2696509"/>
                </a:lnTo>
                <a:lnTo>
                  <a:pt x="714590" y="2702839"/>
                </a:lnTo>
                <a:lnTo>
                  <a:pt x="726205" y="2702839"/>
                </a:lnTo>
                <a:lnTo>
                  <a:pt x="696480" y="2696075"/>
                </a:lnTo>
                <a:lnTo>
                  <a:pt x="599743" y="2636521"/>
                </a:lnTo>
                <a:lnTo>
                  <a:pt x="543273" y="2579200"/>
                </a:lnTo>
                <a:lnTo>
                  <a:pt x="182518" y="2577668"/>
                </a:lnTo>
                <a:lnTo>
                  <a:pt x="165877" y="2393500"/>
                </a:lnTo>
                <a:lnTo>
                  <a:pt x="157435" y="2224761"/>
                </a:lnTo>
                <a:lnTo>
                  <a:pt x="445756" y="2277460"/>
                </a:lnTo>
                <a:lnTo>
                  <a:pt x="447302" y="2329944"/>
                </a:lnTo>
                <a:lnTo>
                  <a:pt x="462021" y="2407085"/>
                </a:lnTo>
                <a:lnTo>
                  <a:pt x="528293" y="2551421"/>
                </a:lnTo>
                <a:lnTo>
                  <a:pt x="638959" y="2654226"/>
                </a:lnTo>
                <a:lnTo>
                  <a:pt x="706360" y="2687084"/>
                </a:lnTo>
                <a:lnTo>
                  <a:pt x="779506" y="2702839"/>
                </a:lnTo>
                <a:lnTo>
                  <a:pt x="810949" y="2702839"/>
                </a:lnTo>
                <a:lnTo>
                  <a:pt x="1085808" y="2702839"/>
                </a:lnTo>
                <a:lnTo>
                  <a:pt x="1025003" y="2423532"/>
                </a:lnTo>
                <a:lnTo>
                  <a:pt x="985359" y="2257727"/>
                </a:lnTo>
                <a:lnTo>
                  <a:pt x="982508" y="2245801"/>
                </a:lnTo>
                <a:lnTo>
                  <a:pt x="942804" y="2079746"/>
                </a:lnTo>
                <a:lnTo>
                  <a:pt x="770681" y="2079746"/>
                </a:lnTo>
                <a:lnTo>
                  <a:pt x="489447" y="2079746"/>
                </a:lnTo>
                <a:lnTo>
                  <a:pt x="148120" y="2073778"/>
                </a:lnTo>
                <a:lnTo>
                  <a:pt x="153857" y="2067938"/>
                </a:lnTo>
                <a:lnTo>
                  <a:pt x="156778" y="2070607"/>
                </a:lnTo>
                <a:lnTo>
                  <a:pt x="159667" y="2067616"/>
                </a:lnTo>
                <a:lnTo>
                  <a:pt x="331802" y="2067616"/>
                </a:lnTo>
                <a:lnTo>
                  <a:pt x="637309" y="2067616"/>
                </a:lnTo>
                <a:lnTo>
                  <a:pt x="942816" y="2067616"/>
                </a:lnTo>
                <a:lnTo>
                  <a:pt x="945063" y="2069943"/>
                </a:lnTo>
                <a:lnTo>
                  <a:pt x="946248" y="2068017"/>
                </a:lnTo>
                <a:lnTo>
                  <a:pt x="953441" y="2072128"/>
                </a:lnTo>
                <a:lnTo>
                  <a:pt x="1002346" y="2277110"/>
                </a:lnTo>
                <a:lnTo>
                  <a:pt x="1076672" y="2595716"/>
                </a:lnTo>
                <a:lnTo>
                  <a:pt x="1142995" y="2947264"/>
                </a:lnTo>
                <a:lnTo>
                  <a:pt x="1138094" y="2954633"/>
                </a:lnTo>
                <a:close/>
              </a:path>
              <a:path w="7219458" h="4356466">
                <a:moveTo>
                  <a:pt x="1087443" y="2954929"/>
                </a:moveTo>
                <a:lnTo>
                  <a:pt x="710423" y="2954929"/>
                </a:lnTo>
                <a:lnTo>
                  <a:pt x="616496" y="2954929"/>
                </a:lnTo>
                <a:lnTo>
                  <a:pt x="1135349" y="2952949"/>
                </a:lnTo>
                <a:lnTo>
                  <a:pt x="1133436" y="2954929"/>
                </a:lnTo>
                <a:close/>
              </a:path>
              <a:path w="7219458" h="4356466">
                <a:moveTo>
                  <a:pt x="6076416" y="2947604"/>
                </a:moveTo>
                <a:lnTo>
                  <a:pt x="6084053" y="2953282"/>
                </a:lnTo>
                <a:lnTo>
                  <a:pt x="6081316" y="2954954"/>
                </a:lnTo>
                <a:close/>
              </a:path>
              <a:path w="7219458" h="4356466">
                <a:moveTo>
                  <a:pt x="5884389" y="2955269"/>
                </a:moveTo>
                <a:lnTo>
                  <a:pt x="5872259" y="2802298"/>
                </a:lnTo>
                <a:lnTo>
                  <a:pt x="5872259" y="1956272"/>
                </a:lnTo>
                <a:lnTo>
                  <a:pt x="5884389" y="1956272"/>
                </a:lnTo>
                <a:lnTo>
                  <a:pt x="5884389" y="2122862"/>
                </a:lnTo>
                <a:lnTo>
                  <a:pt x="6076471" y="2052435"/>
                </a:lnTo>
                <a:lnTo>
                  <a:pt x="6075056" y="2050296"/>
                </a:lnTo>
                <a:lnTo>
                  <a:pt x="6100140" y="1862005"/>
                </a:lnTo>
                <a:lnTo>
                  <a:pt x="6102024" y="1938881"/>
                </a:lnTo>
                <a:lnTo>
                  <a:pt x="6087425" y="2048419"/>
                </a:lnTo>
                <a:lnTo>
                  <a:pt x="6115518" y="2038119"/>
                </a:lnTo>
                <a:lnTo>
                  <a:pt x="6122578" y="2041909"/>
                </a:lnTo>
                <a:lnTo>
                  <a:pt x="6118721" y="2049811"/>
                </a:lnTo>
                <a:lnTo>
                  <a:pt x="5884389" y="2135729"/>
                </a:lnTo>
                <a:lnTo>
                  <a:pt x="5884389" y="2426928"/>
                </a:lnTo>
                <a:lnTo>
                  <a:pt x="5884389" y="2716230"/>
                </a:lnTo>
                <a:lnTo>
                  <a:pt x="6038525" y="2716230"/>
                </a:lnTo>
                <a:lnTo>
                  <a:pt x="6038572" y="2716279"/>
                </a:lnTo>
                <a:lnTo>
                  <a:pt x="6042745" y="2693088"/>
                </a:lnTo>
                <a:lnTo>
                  <a:pt x="6114048" y="2363335"/>
                </a:lnTo>
                <a:lnTo>
                  <a:pt x="6116824" y="2350494"/>
                </a:lnTo>
                <a:lnTo>
                  <a:pt x="6138661" y="2249504"/>
                </a:lnTo>
                <a:lnTo>
                  <a:pt x="6190330" y="2028416"/>
                </a:lnTo>
                <a:lnTo>
                  <a:pt x="6205320" y="1964940"/>
                </a:lnTo>
                <a:lnTo>
                  <a:pt x="6210277" y="1996346"/>
                </a:lnTo>
                <a:lnTo>
                  <a:pt x="6193290" y="2068636"/>
                </a:lnTo>
                <a:lnTo>
                  <a:pt x="6093348" y="2507319"/>
                </a:lnTo>
                <a:lnTo>
                  <a:pt x="6008639" y="2950855"/>
                </a:lnTo>
                <a:lnTo>
                  <a:pt x="6004722" y="2953246"/>
                </a:lnTo>
                <a:lnTo>
                  <a:pt x="6002768" y="2955269"/>
                </a:lnTo>
                <a:close/>
              </a:path>
              <a:path w="7219458" h="4356466">
                <a:moveTo>
                  <a:pt x="1449371" y="2957220"/>
                </a:moveTo>
                <a:lnTo>
                  <a:pt x="1449451" y="2957333"/>
                </a:lnTo>
                <a:lnTo>
                  <a:pt x="1449422" y="2957356"/>
                </a:lnTo>
                <a:close/>
              </a:path>
              <a:path w="7219458" h="4356466">
                <a:moveTo>
                  <a:pt x="388615" y="2949302"/>
                </a:moveTo>
                <a:lnTo>
                  <a:pt x="1135349" y="2952949"/>
                </a:lnTo>
                <a:lnTo>
                  <a:pt x="616496" y="2954929"/>
                </a:lnTo>
                <a:lnTo>
                  <a:pt x="541296" y="2958374"/>
                </a:lnTo>
                <a:lnTo>
                  <a:pt x="464392" y="2960570"/>
                </a:lnTo>
                <a:close/>
              </a:path>
              <a:path w="7219458" h="4356466">
                <a:moveTo>
                  <a:pt x="6640270" y="2956482"/>
                </a:moveTo>
                <a:lnTo>
                  <a:pt x="6463866" y="2955269"/>
                </a:lnTo>
                <a:lnTo>
                  <a:pt x="6085973" y="2955269"/>
                </a:lnTo>
                <a:lnTo>
                  <a:pt x="6084053" y="2953282"/>
                </a:lnTo>
                <a:lnTo>
                  <a:pt x="6076416" y="2947604"/>
                </a:lnTo>
                <a:lnTo>
                  <a:pt x="6113141" y="2740246"/>
                </a:lnTo>
                <a:lnTo>
                  <a:pt x="6117023" y="2722418"/>
                </a:lnTo>
                <a:lnTo>
                  <a:pt x="6116938" y="2722331"/>
                </a:lnTo>
                <a:lnTo>
                  <a:pt x="6117072" y="2722192"/>
                </a:lnTo>
                <a:lnTo>
                  <a:pt x="6182714" y="2420669"/>
                </a:lnTo>
                <a:lnTo>
                  <a:pt x="6265968" y="2072468"/>
                </a:lnTo>
                <a:lnTo>
                  <a:pt x="6276596" y="2080134"/>
                </a:lnTo>
                <a:lnTo>
                  <a:pt x="6228756" y="2280651"/>
                </a:lnTo>
                <a:lnTo>
                  <a:pt x="6222110" y="2309142"/>
                </a:lnTo>
                <a:lnTo>
                  <a:pt x="6263639" y="2286037"/>
                </a:lnTo>
                <a:lnTo>
                  <a:pt x="6347147" y="2221607"/>
                </a:lnTo>
                <a:lnTo>
                  <a:pt x="6417047" y="2142623"/>
                </a:lnTo>
                <a:lnTo>
                  <a:pt x="6425725" y="2140967"/>
                </a:lnTo>
                <a:lnTo>
                  <a:pt x="6427527" y="2148736"/>
                </a:lnTo>
                <a:lnTo>
                  <a:pt x="6388762" y="2196622"/>
                </a:lnTo>
                <a:lnTo>
                  <a:pt x="6309123" y="2269341"/>
                </a:lnTo>
                <a:lnTo>
                  <a:pt x="6218406" y="2325018"/>
                </a:lnTo>
                <a:lnTo>
                  <a:pt x="6154430" y="2599257"/>
                </a:lnTo>
                <a:lnTo>
                  <a:pt x="6132372" y="2716177"/>
                </a:lnTo>
                <a:lnTo>
                  <a:pt x="6290275" y="2715308"/>
                </a:lnTo>
                <a:lnTo>
                  <a:pt x="6384134" y="2715199"/>
                </a:lnTo>
                <a:lnTo>
                  <a:pt x="6384444" y="2714871"/>
                </a:lnTo>
                <a:lnTo>
                  <a:pt x="6458747" y="2706751"/>
                </a:lnTo>
                <a:lnTo>
                  <a:pt x="6527809" y="2679163"/>
                </a:lnTo>
                <a:lnTo>
                  <a:pt x="6579528" y="2642437"/>
                </a:lnTo>
                <a:lnTo>
                  <a:pt x="6643861" y="2586982"/>
                </a:lnTo>
                <a:lnTo>
                  <a:pt x="6696143" y="2516415"/>
                </a:lnTo>
                <a:lnTo>
                  <a:pt x="6733471" y="2436679"/>
                </a:lnTo>
                <a:lnTo>
                  <a:pt x="6761804" y="2349893"/>
                </a:lnTo>
                <a:lnTo>
                  <a:pt x="6777802" y="2258794"/>
                </a:lnTo>
                <a:lnTo>
                  <a:pt x="6774461" y="2167842"/>
                </a:lnTo>
                <a:lnTo>
                  <a:pt x="6744776" y="2081492"/>
                </a:lnTo>
                <a:lnTo>
                  <a:pt x="6745181" y="2080134"/>
                </a:lnTo>
                <a:lnTo>
                  <a:pt x="6582100" y="2080134"/>
                </a:lnTo>
                <a:lnTo>
                  <a:pt x="6276596" y="2080134"/>
                </a:lnTo>
                <a:lnTo>
                  <a:pt x="6265968" y="2072468"/>
                </a:lnTo>
                <a:lnTo>
                  <a:pt x="6273160" y="2068375"/>
                </a:lnTo>
                <a:lnTo>
                  <a:pt x="6274359" y="2070318"/>
                </a:lnTo>
                <a:lnTo>
                  <a:pt x="6276593" y="2068005"/>
                </a:lnTo>
                <a:lnTo>
                  <a:pt x="6448729" y="2068005"/>
                </a:lnTo>
                <a:lnTo>
                  <a:pt x="6754236" y="2068005"/>
                </a:lnTo>
                <a:lnTo>
                  <a:pt x="7059744" y="2068005"/>
                </a:lnTo>
                <a:lnTo>
                  <a:pt x="7062536" y="2070895"/>
                </a:lnTo>
                <a:lnTo>
                  <a:pt x="7065454" y="2068229"/>
                </a:lnTo>
                <a:lnTo>
                  <a:pt x="7071190" y="2074069"/>
                </a:lnTo>
                <a:lnTo>
                  <a:pt x="7068668" y="2117345"/>
                </a:lnTo>
                <a:lnTo>
                  <a:pt x="7060132" y="2257654"/>
                </a:lnTo>
                <a:lnTo>
                  <a:pt x="7050670" y="2438038"/>
                </a:lnTo>
                <a:lnTo>
                  <a:pt x="7030194" y="2622496"/>
                </a:lnTo>
                <a:lnTo>
                  <a:pt x="6991480" y="2781339"/>
                </a:lnTo>
                <a:lnTo>
                  <a:pt x="6962084" y="2842457"/>
                </a:lnTo>
                <a:lnTo>
                  <a:pt x="6920210" y="2895642"/>
                </a:lnTo>
                <a:lnTo>
                  <a:pt x="6863069" y="2936244"/>
                </a:lnTo>
                <a:lnTo>
                  <a:pt x="6796250" y="2957161"/>
                </a:lnTo>
                <a:lnTo>
                  <a:pt x="6718314" y="2960660"/>
                </a:lnTo>
                <a:close/>
              </a:path>
              <a:path w="7219458" h="4356466">
                <a:moveTo>
                  <a:pt x="5711740" y="2981321"/>
                </a:moveTo>
                <a:lnTo>
                  <a:pt x="5688194" y="2977182"/>
                </a:lnTo>
                <a:lnTo>
                  <a:pt x="5676011" y="2976034"/>
                </a:lnTo>
                <a:lnTo>
                  <a:pt x="5677147" y="2974884"/>
                </a:lnTo>
                <a:lnTo>
                  <a:pt x="5673705" y="2974168"/>
                </a:lnTo>
                <a:lnTo>
                  <a:pt x="5661090" y="2971544"/>
                </a:lnTo>
                <a:lnTo>
                  <a:pt x="5588925" y="2956531"/>
                </a:lnTo>
                <a:lnTo>
                  <a:pt x="5379382" y="2870608"/>
                </a:lnTo>
                <a:lnTo>
                  <a:pt x="5228331" y="2759219"/>
                </a:lnTo>
                <a:lnTo>
                  <a:pt x="5237020" y="2753344"/>
                </a:lnTo>
                <a:lnTo>
                  <a:pt x="5303699" y="2808896"/>
                </a:lnTo>
                <a:lnTo>
                  <a:pt x="5501256" y="2914467"/>
                </a:lnTo>
                <a:lnTo>
                  <a:pt x="5706658" y="2968264"/>
                </a:lnTo>
                <a:lnTo>
                  <a:pt x="5713772" y="2725690"/>
                </a:lnTo>
                <a:lnTo>
                  <a:pt x="5720110" y="2923157"/>
                </a:lnTo>
                <a:lnTo>
                  <a:pt x="5718560" y="2976034"/>
                </a:lnTo>
                <a:lnTo>
                  <a:pt x="5718043" y="2976519"/>
                </a:lnTo>
                <a:lnTo>
                  <a:pt x="5718245" y="2976841"/>
                </a:lnTo>
                <a:lnTo>
                  <a:pt x="5716193" y="2978254"/>
                </a:lnTo>
                <a:lnTo>
                  <a:pt x="5712314" y="2981893"/>
                </a:lnTo>
                <a:close/>
              </a:path>
              <a:path w="7219458" h="4356466">
                <a:moveTo>
                  <a:pt x="5688194" y="2977182"/>
                </a:moveTo>
                <a:lnTo>
                  <a:pt x="5711740" y="2981321"/>
                </a:lnTo>
                <a:lnTo>
                  <a:pt x="5710894" y="2981905"/>
                </a:lnTo>
                <a:close/>
              </a:path>
              <a:path w="7219458" h="4356466">
                <a:moveTo>
                  <a:pt x="4155214" y="2994519"/>
                </a:moveTo>
                <a:lnTo>
                  <a:pt x="4143082" y="2994519"/>
                </a:lnTo>
                <a:lnTo>
                  <a:pt x="4058189" y="2994519"/>
                </a:lnTo>
                <a:lnTo>
                  <a:pt x="3717277" y="2994519"/>
                </a:lnTo>
                <a:lnTo>
                  <a:pt x="3705879" y="2994519"/>
                </a:lnTo>
                <a:lnTo>
                  <a:pt x="3600632" y="2994519"/>
                </a:lnTo>
                <a:lnTo>
                  <a:pt x="3596379" y="2990117"/>
                </a:lnTo>
                <a:lnTo>
                  <a:pt x="3594567" y="2988503"/>
                </a:lnTo>
                <a:lnTo>
                  <a:pt x="3591690" y="2952310"/>
                </a:lnTo>
                <a:lnTo>
                  <a:pt x="3537562" y="2952310"/>
                </a:lnTo>
                <a:lnTo>
                  <a:pt x="3490336" y="2952310"/>
                </a:lnTo>
                <a:lnTo>
                  <a:pt x="3475779" y="2952310"/>
                </a:lnTo>
                <a:lnTo>
                  <a:pt x="3324788" y="2952310"/>
                </a:lnTo>
                <a:lnTo>
                  <a:pt x="3311668" y="2736073"/>
                </a:lnTo>
                <a:lnTo>
                  <a:pt x="3303151" y="2463701"/>
                </a:lnTo>
                <a:lnTo>
                  <a:pt x="3186498" y="2401894"/>
                </a:lnTo>
                <a:lnTo>
                  <a:pt x="2971328" y="2320920"/>
                </a:lnTo>
                <a:lnTo>
                  <a:pt x="2748715" y="2273677"/>
                </a:lnTo>
                <a:lnTo>
                  <a:pt x="2729720" y="2243345"/>
                </a:lnTo>
                <a:lnTo>
                  <a:pt x="2656652" y="2242615"/>
                </a:lnTo>
                <a:lnTo>
                  <a:pt x="2372881" y="2239849"/>
                </a:lnTo>
                <a:lnTo>
                  <a:pt x="2370489" y="2237343"/>
                </a:lnTo>
                <a:lnTo>
                  <a:pt x="2367059" y="2235434"/>
                </a:lnTo>
                <a:lnTo>
                  <a:pt x="2316553" y="2041757"/>
                </a:lnTo>
                <a:lnTo>
                  <a:pt x="2350740" y="2125130"/>
                </a:lnTo>
                <a:lnTo>
                  <a:pt x="2377583" y="2227767"/>
                </a:lnTo>
                <a:lnTo>
                  <a:pt x="2450555" y="2228496"/>
                </a:lnTo>
                <a:lnTo>
                  <a:pt x="2727075" y="2231191"/>
                </a:lnTo>
                <a:lnTo>
                  <a:pt x="2704501" y="2127442"/>
                </a:lnTo>
                <a:lnTo>
                  <a:pt x="2350740" y="2125130"/>
                </a:lnTo>
                <a:lnTo>
                  <a:pt x="2316553" y="2041757"/>
                </a:lnTo>
                <a:lnTo>
                  <a:pt x="2215639" y="1658673"/>
                </a:lnTo>
                <a:lnTo>
                  <a:pt x="2114248" y="1278659"/>
                </a:lnTo>
                <a:lnTo>
                  <a:pt x="1120143" y="1174336"/>
                </a:lnTo>
                <a:lnTo>
                  <a:pt x="1025876" y="1002589"/>
                </a:lnTo>
                <a:lnTo>
                  <a:pt x="1117754" y="1148015"/>
                </a:lnTo>
                <a:lnTo>
                  <a:pt x="1117154" y="1148508"/>
                </a:lnTo>
                <a:lnTo>
                  <a:pt x="1160439" y="1271555"/>
                </a:lnTo>
                <a:lnTo>
                  <a:pt x="1160705" y="1271485"/>
                </a:lnTo>
                <a:lnTo>
                  <a:pt x="1162886" y="1269282"/>
                </a:lnTo>
                <a:lnTo>
                  <a:pt x="1241386" y="1270673"/>
                </a:lnTo>
                <a:lnTo>
                  <a:pt x="1265741" y="1240221"/>
                </a:lnTo>
                <a:lnTo>
                  <a:pt x="1339704" y="1184548"/>
                </a:lnTo>
                <a:lnTo>
                  <a:pt x="1425456" y="1148962"/>
                </a:lnTo>
                <a:lnTo>
                  <a:pt x="1532725" y="1123345"/>
                </a:lnTo>
                <a:lnTo>
                  <a:pt x="1647029" y="1104424"/>
                </a:lnTo>
                <a:lnTo>
                  <a:pt x="1789395" y="1095277"/>
                </a:lnTo>
                <a:lnTo>
                  <a:pt x="1810930" y="1093040"/>
                </a:lnTo>
                <a:lnTo>
                  <a:pt x="1819748" y="1093327"/>
                </a:lnTo>
                <a:lnTo>
                  <a:pt x="1851182" y="1091308"/>
                </a:lnTo>
                <a:lnTo>
                  <a:pt x="1849342" y="1085454"/>
                </a:lnTo>
                <a:lnTo>
                  <a:pt x="1868312" y="1056102"/>
                </a:lnTo>
                <a:lnTo>
                  <a:pt x="1923414" y="1007689"/>
                </a:lnTo>
                <a:lnTo>
                  <a:pt x="1988777" y="973576"/>
                </a:lnTo>
                <a:lnTo>
                  <a:pt x="2147432" y="924847"/>
                </a:lnTo>
                <a:lnTo>
                  <a:pt x="2275381" y="925775"/>
                </a:lnTo>
                <a:lnTo>
                  <a:pt x="2116666" y="943350"/>
                </a:lnTo>
                <a:lnTo>
                  <a:pt x="1965102" y="997979"/>
                </a:lnTo>
                <a:lnTo>
                  <a:pt x="1904838" y="1036513"/>
                </a:lnTo>
                <a:lnTo>
                  <a:pt x="1860523" y="1090708"/>
                </a:lnTo>
                <a:lnTo>
                  <a:pt x="1867536" y="1090257"/>
                </a:lnTo>
                <a:lnTo>
                  <a:pt x="1962591" y="1096589"/>
                </a:lnTo>
                <a:lnTo>
                  <a:pt x="2055827" y="1115728"/>
                </a:lnTo>
                <a:lnTo>
                  <a:pt x="2141640" y="1151558"/>
                </a:lnTo>
                <a:lnTo>
                  <a:pt x="2216610" y="1206454"/>
                </a:lnTo>
                <a:lnTo>
                  <a:pt x="2282010" y="1282527"/>
                </a:lnTo>
                <a:lnTo>
                  <a:pt x="2325674" y="1374902"/>
                </a:lnTo>
                <a:lnTo>
                  <a:pt x="2357015" y="1478286"/>
                </a:lnTo>
                <a:lnTo>
                  <a:pt x="2359665" y="1485161"/>
                </a:lnTo>
                <a:lnTo>
                  <a:pt x="2382805" y="1560683"/>
                </a:lnTo>
                <a:lnTo>
                  <a:pt x="2391025" y="1590475"/>
                </a:lnTo>
                <a:lnTo>
                  <a:pt x="2440997" y="1755318"/>
                </a:lnTo>
                <a:lnTo>
                  <a:pt x="2530606" y="2115385"/>
                </a:lnTo>
                <a:lnTo>
                  <a:pt x="2709389" y="2115260"/>
                </a:lnTo>
                <a:lnTo>
                  <a:pt x="2711819" y="2117746"/>
                </a:lnTo>
                <a:lnTo>
                  <a:pt x="2715211" y="2119723"/>
                </a:lnTo>
                <a:lnTo>
                  <a:pt x="2745875" y="2260630"/>
                </a:lnTo>
                <a:lnTo>
                  <a:pt x="2863093" y="2282066"/>
                </a:lnTo>
                <a:lnTo>
                  <a:pt x="2805597" y="2044814"/>
                </a:lnTo>
                <a:lnTo>
                  <a:pt x="2805947" y="2044177"/>
                </a:lnTo>
                <a:lnTo>
                  <a:pt x="2858867" y="2020701"/>
                </a:lnTo>
                <a:lnTo>
                  <a:pt x="3016400" y="1972670"/>
                </a:lnTo>
                <a:lnTo>
                  <a:pt x="3105396" y="1944174"/>
                </a:lnTo>
                <a:lnTo>
                  <a:pt x="5919143" y="1955500"/>
                </a:lnTo>
                <a:lnTo>
                  <a:pt x="3107802" y="1956272"/>
                </a:lnTo>
                <a:lnTo>
                  <a:pt x="2994955" y="1992611"/>
                </a:lnTo>
                <a:lnTo>
                  <a:pt x="2838733" y="2038119"/>
                </a:lnTo>
                <a:lnTo>
                  <a:pt x="2817398" y="2042061"/>
                </a:lnTo>
                <a:lnTo>
                  <a:pt x="2875655" y="2282447"/>
                </a:lnTo>
                <a:lnTo>
                  <a:pt x="2874488" y="2284150"/>
                </a:lnTo>
                <a:lnTo>
                  <a:pt x="2877644" y="2284727"/>
                </a:lnTo>
                <a:lnTo>
                  <a:pt x="3098586" y="2350951"/>
                </a:lnTo>
                <a:lnTo>
                  <a:pt x="3259078" y="2428955"/>
                </a:lnTo>
                <a:lnTo>
                  <a:pt x="3296435" y="2305637"/>
                </a:lnTo>
                <a:lnTo>
                  <a:pt x="3343981" y="2203510"/>
                </a:lnTo>
                <a:lnTo>
                  <a:pt x="3409138" y="2100414"/>
                </a:lnTo>
                <a:lnTo>
                  <a:pt x="3489002" y="2013175"/>
                </a:lnTo>
                <a:lnTo>
                  <a:pt x="3569503" y="1956272"/>
                </a:lnTo>
                <a:lnTo>
                  <a:pt x="3590476" y="1956272"/>
                </a:lnTo>
                <a:lnTo>
                  <a:pt x="3485455" y="2032782"/>
                </a:lnTo>
                <a:lnTo>
                  <a:pt x="3408254" y="2122482"/>
                </a:lnTo>
                <a:lnTo>
                  <a:pt x="3346845" y="2223790"/>
                </a:lnTo>
                <a:lnTo>
                  <a:pt x="3302548" y="2323831"/>
                </a:lnTo>
                <a:lnTo>
                  <a:pt x="3270101" y="2434312"/>
                </a:lnTo>
                <a:lnTo>
                  <a:pt x="3312106" y="2454728"/>
                </a:lnTo>
                <a:lnTo>
                  <a:pt x="3312856" y="2457800"/>
                </a:lnTo>
                <a:lnTo>
                  <a:pt x="3315163" y="2459919"/>
                </a:lnTo>
                <a:lnTo>
                  <a:pt x="3316618" y="2492764"/>
                </a:lnTo>
                <a:lnTo>
                  <a:pt x="3324429" y="2771975"/>
                </a:lnTo>
                <a:lnTo>
                  <a:pt x="3324763" y="2940181"/>
                </a:lnTo>
                <a:lnTo>
                  <a:pt x="3378283" y="2940181"/>
                </a:lnTo>
                <a:lnTo>
                  <a:pt x="3590726" y="2940181"/>
                </a:lnTo>
                <a:lnTo>
                  <a:pt x="3585059" y="2868862"/>
                </a:lnTo>
                <a:lnTo>
                  <a:pt x="3571523" y="2655894"/>
                </a:lnTo>
                <a:lnTo>
                  <a:pt x="3567884" y="2442598"/>
                </a:lnTo>
                <a:lnTo>
                  <a:pt x="3569278" y="2441275"/>
                </a:lnTo>
                <a:lnTo>
                  <a:pt x="3568757" y="2439542"/>
                </a:lnTo>
                <a:lnTo>
                  <a:pt x="3659433" y="2298796"/>
                </a:lnTo>
                <a:lnTo>
                  <a:pt x="3758097" y="2186754"/>
                </a:lnTo>
                <a:lnTo>
                  <a:pt x="3871208" y="2089303"/>
                </a:lnTo>
                <a:lnTo>
                  <a:pt x="3996792" y="2008330"/>
                </a:lnTo>
                <a:lnTo>
                  <a:pt x="4109900" y="1956272"/>
                </a:lnTo>
                <a:lnTo>
                  <a:pt x="4136385" y="1956272"/>
                </a:lnTo>
                <a:lnTo>
                  <a:pt x="4135767" y="1957533"/>
                </a:lnTo>
                <a:lnTo>
                  <a:pt x="3985802" y="2028367"/>
                </a:lnTo>
                <a:lnTo>
                  <a:pt x="3863693" y="2110166"/>
                </a:lnTo>
                <a:lnTo>
                  <a:pt x="3753992" y="2207974"/>
                </a:lnTo>
                <a:lnTo>
                  <a:pt x="3658209" y="2320647"/>
                </a:lnTo>
                <a:lnTo>
                  <a:pt x="3580020" y="2444415"/>
                </a:lnTo>
                <a:lnTo>
                  <a:pt x="3580498" y="2562530"/>
                </a:lnTo>
                <a:lnTo>
                  <a:pt x="3606321" y="2982390"/>
                </a:lnTo>
                <a:lnTo>
                  <a:pt x="3729054" y="2982390"/>
                </a:lnTo>
                <a:lnTo>
                  <a:pt x="4180117" y="2982390"/>
                </a:lnTo>
                <a:lnTo>
                  <a:pt x="4167641" y="2784298"/>
                </a:lnTo>
                <a:lnTo>
                  <a:pt x="4184682" y="2851736"/>
                </a:lnTo>
                <a:lnTo>
                  <a:pt x="4189813" y="2940043"/>
                </a:lnTo>
                <a:lnTo>
                  <a:pt x="4207268" y="2950725"/>
                </a:lnTo>
                <a:lnTo>
                  <a:pt x="4190506" y="2951971"/>
                </a:lnTo>
                <a:lnTo>
                  <a:pt x="4192627" y="2988455"/>
                </a:lnTo>
                <a:lnTo>
                  <a:pt x="4188753" y="2992301"/>
                </a:lnTo>
                <a:lnTo>
                  <a:pt x="4186610" y="2994519"/>
                </a:lnTo>
                <a:close/>
              </a:path>
              <a:path w="7219458" h="4356466">
                <a:moveTo>
                  <a:pt x="7058094" y="3084322"/>
                </a:moveTo>
                <a:lnTo>
                  <a:pt x="6825310" y="3084322"/>
                </a:lnTo>
                <a:lnTo>
                  <a:pt x="6691562" y="3084322"/>
                </a:lnTo>
                <a:lnTo>
                  <a:pt x="6662048" y="3084322"/>
                </a:lnTo>
                <a:lnTo>
                  <a:pt x="6586951" y="3084322"/>
                </a:lnTo>
                <a:lnTo>
                  <a:pt x="6348009" y="3084322"/>
                </a:lnTo>
                <a:lnTo>
                  <a:pt x="6110135" y="3084322"/>
                </a:lnTo>
                <a:lnTo>
                  <a:pt x="6054118" y="3084322"/>
                </a:lnTo>
                <a:lnTo>
                  <a:pt x="6028264" y="3084322"/>
                </a:lnTo>
                <a:lnTo>
                  <a:pt x="5884389" y="3084322"/>
                </a:lnTo>
                <a:lnTo>
                  <a:pt x="7081056" y="3072194"/>
                </a:lnTo>
                <a:lnTo>
                  <a:pt x="7085990" y="3021833"/>
                </a:lnTo>
                <a:lnTo>
                  <a:pt x="7121746" y="2589554"/>
                </a:lnTo>
                <a:lnTo>
                  <a:pt x="7148480" y="2167948"/>
                </a:lnTo>
                <a:lnTo>
                  <a:pt x="7173658" y="1733437"/>
                </a:lnTo>
                <a:lnTo>
                  <a:pt x="7193308" y="1346035"/>
                </a:lnTo>
                <a:lnTo>
                  <a:pt x="7206446" y="920919"/>
                </a:lnTo>
                <a:lnTo>
                  <a:pt x="7174648" y="907315"/>
                </a:lnTo>
                <a:lnTo>
                  <a:pt x="7144390" y="905362"/>
                </a:lnTo>
                <a:lnTo>
                  <a:pt x="6973122" y="875706"/>
                </a:lnTo>
                <a:lnTo>
                  <a:pt x="7005110" y="852945"/>
                </a:lnTo>
                <a:lnTo>
                  <a:pt x="7042714" y="841272"/>
                </a:lnTo>
                <a:lnTo>
                  <a:pt x="7105778" y="853395"/>
                </a:lnTo>
                <a:lnTo>
                  <a:pt x="7130390" y="873631"/>
                </a:lnTo>
                <a:lnTo>
                  <a:pt x="7139514" y="892946"/>
                </a:lnTo>
                <a:lnTo>
                  <a:pt x="7179250" y="896083"/>
                </a:lnTo>
                <a:lnTo>
                  <a:pt x="7216888" y="913125"/>
                </a:lnTo>
                <a:lnTo>
                  <a:pt x="7216888" y="915678"/>
                </a:lnTo>
                <a:lnTo>
                  <a:pt x="7218682" y="917442"/>
                </a:lnTo>
                <a:lnTo>
                  <a:pt x="7217420" y="974934"/>
                </a:lnTo>
                <a:lnTo>
                  <a:pt x="7203204" y="1395230"/>
                </a:lnTo>
                <a:lnTo>
                  <a:pt x="7182926" y="1781516"/>
                </a:lnTo>
                <a:lnTo>
                  <a:pt x="7157454" y="2221122"/>
                </a:lnTo>
                <a:lnTo>
                  <a:pt x="7130090" y="2641952"/>
                </a:lnTo>
                <a:lnTo>
                  <a:pt x="7092588" y="3078306"/>
                </a:lnTo>
                <a:lnTo>
                  <a:pt x="7090678" y="3079972"/>
                </a:lnTo>
                <a:lnTo>
                  <a:pt x="7086476" y="3084322"/>
                </a:lnTo>
                <a:close/>
              </a:path>
              <a:path w="7219458" h="4356466">
                <a:moveTo>
                  <a:pt x="5752958" y="3087282"/>
                </a:moveTo>
                <a:lnTo>
                  <a:pt x="5746893" y="3081217"/>
                </a:lnTo>
                <a:lnTo>
                  <a:pt x="5775470" y="3087039"/>
                </a:lnTo>
                <a:lnTo>
                  <a:pt x="5775227" y="3087282"/>
                </a:lnTo>
                <a:close/>
              </a:path>
              <a:path w="7219458" h="4356466">
                <a:moveTo>
                  <a:pt x="6304169" y="3168108"/>
                </a:moveTo>
                <a:lnTo>
                  <a:pt x="6296534" y="3168042"/>
                </a:lnTo>
                <a:lnTo>
                  <a:pt x="6287605" y="3167965"/>
                </a:lnTo>
                <a:lnTo>
                  <a:pt x="6154381" y="3143270"/>
                </a:lnTo>
                <a:lnTo>
                  <a:pt x="6445526" y="3164458"/>
                </a:lnTo>
                <a:lnTo>
                  <a:pt x="6420758" y="3169111"/>
                </a:lnTo>
                <a:close/>
              </a:path>
              <a:path w="7219458" h="4356466">
                <a:moveTo>
                  <a:pt x="2851918" y="3186051"/>
                </a:moveTo>
                <a:lnTo>
                  <a:pt x="2609058" y="3184508"/>
                </a:lnTo>
                <a:lnTo>
                  <a:pt x="2562240" y="2994325"/>
                </a:lnTo>
                <a:lnTo>
                  <a:pt x="2476851" y="2661503"/>
                </a:lnTo>
                <a:lnTo>
                  <a:pt x="2390298" y="2324898"/>
                </a:lnTo>
                <a:lnTo>
                  <a:pt x="2586983" y="2329313"/>
                </a:lnTo>
                <a:lnTo>
                  <a:pt x="2618178" y="2486845"/>
                </a:lnTo>
                <a:lnTo>
                  <a:pt x="2682463" y="2776293"/>
                </a:lnTo>
                <a:lnTo>
                  <a:pt x="2715078" y="2920332"/>
                </a:lnTo>
                <a:lnTo>
                  <a:pt x="2716667" y="2918688"/>
                </a:lnTo>
                <a:lnTo>
                  <a:pt x="2790532" y="2918688"/>
                </a:lnTo>
                <a:lnTo>
                  <a:pt x="2738936" y="2679891"/>
                </a:lnTo>
                <a:lnTo>
                  <a:pt x="2662850" y="2329313"/>
                </a:lnTo>
                <a:lnTo>
                  <a:pt x="2586983" y="2329313"/>
                </a:lnTo>
                <a:lnTo>
                  <a:pt x="2390298" y="2324898"/>
                </a:lnTo>
                <a:lnTo>
                  <a:pt x="2390899" y="2323909"/>
                </a:lnTo>
                <a:lnTo>
                  <a:pt x="2390262" y="2323249"/>
                </a:lnTo>
                <a:lnTo>
                  <a:pt x="2393069" y="2320342"/>
                </a:lnTo>
                <a:lnTo>
                  <a:pt x="2394725" y="2317621"/>
                </a:lnTo>
                <a:lnTo>
                  <a:pt x="2395356" y="2317975"/>
                </a:lnTo>
                <a:lnTo>
                  <a:pt x="2396120" y="2317184"/>
                </a:lnTo>
                <a:lnTo>
                  <a:pt x="2667714" y="2317184"/>
                </a:lnTo>
                <a:lnTo>
                  <a:pt x="2670123" y="2319678"/>
                </a:lnTo>
                <a:lnTo>
                  <a:pt x="2673584" y="2321696"/>
                </a:lnTo>
                <a:lnTo>
                  <a:pt x="2716326" y="2518963"/>
                </a:lnTo>
                <a:lnTo>
                  <a:pt x="2794002" y="2876237"/>
                </a:lnTo>
                <a:lnTo>
                  <a:pt x="2804098" y="2924670"/>
                </a:lnTo>
                <a:lnTo>
                  <a:pt x="2804178" y="2924753"/>
                </a:lnTo>
                <a:lnTo>
                  <a:pt x="2804126" y="2924806"/>
                </a:lnTo>
                <a:lnTo>
                  <a:pt x="2857121" y="3179026"/>
                </a:lnTo>
                <a:lnTo>
                  <a:pt x="2856520" y="3179967"/>
                </a:lnTo>
                <a:lnTo>
                  <a:pt x="2857158" y="3180627"/>
                </a:lnTo>
                <a:lnTo>
                  <a:pt x="2854032" y="3183863"/>
                </a:lnTo>
                <a:lnTo>
                  <a:pt x="2852439" y="3186358"/>
                </a:lnTo>
                <a:close/>
              </a:path>
              <a:path w="7219458" h="4356466">
                <a:moveTo>
                  <a:pt x="2612620" y="3186535"/>
                </a:moveTo>
                <a:lnTo>
                  <a:pt x="2609058" y="3184508"/>
                </a:lnTo>
                <a:lnTo>
                  <a:pt x="2851918" y="3186051"/>
                </a:lnTo>
                <a:lnTo>
                  <a:pt x="2851300" y="3186692"/>
                </a:lnTo>
                <a:lnTo>
                  <a:pt x="2614928" y="3188924"/>
                </a:lnTo>
                <a:close/>
              </a:path>
              <a:path w="7219458" h="4356466">
                <a:moveTo>
                  <a:pt x="2826119" y="3333211"/>
                </a:moveTo>
                <a:lnTo>
                  <a:pt x="2797343" y="3333158"/>
                </a:lnTo>
                <a:lnTo>
                  <a:pt x="2178427" y="3331998"/>
                </a:lnTo>
                <a:lnTo>
                  <a:pt x="1790058" y="3331560"/>
                </a:lnTo>
                <a:lnTo>
                  <a:pt x="1769988" y="3331537"/>
                </a:lnTo>
                <a:lnTo>
                  <a:pt x="1688382" y="3331445"/>
                </a:lnTo>
                <a:lnTo>
                  <a:pt x="1672691" y="3331428"/>
                </a:lnTo>
                <a:lnTo>
                  <a:pt x="1533016" y="3331270"/>
                </a:lnTo>
                <a:lnTo>
                  <a:pt x="1530961" y="3329143"/>
                </a:lnTo>
                <a:lnTo>
                  <a:pt x="1527097" y="3326855"/>
                </a:lnTo>
                <a:lnTo>
                  <a:pt x="1454268" y="2958829"/>
                </a:lnTo>
                <a:lnTo>
                  <a:pt x="1450296" y="2958520"/>
                </a:lnTo>
                <a:lnTo>
                  <a:pt x="1449451" y="2957333"/>
                </a:lnTo>
                <a:lnTo>
                  <a:pt x="1449371" y="2957220"/>
                </a:lnTo>
                <a:lnTo>
                  <a:pt x="1436760" y="2939495"/>
                </a:lnTo>
                <a:lnTo>
                  <a:pt x="1424631" y="2810518"/>
                </a:lnTo>
                <a:lnTo>
                  <a:pt x="1339970" y="2390389"/>
                </a:lnTo>
                <a:lnTo>
                  <a:pt x="1327841" y="2330199"/>
                </a:lnTo>
                <a:lnTo>
                  <a:pt x="1286214" y="2123627"/>
                </a:lnTo>
                <a:lnTo>
                  <a:pt x="1079826" y="2062426"/>
                </a:lnTo>
                <a:lnTo>
                  <a:pt x="1079492" y="2061798"/>
                </a:lnTo>
                <a:lnTo>
                  <a:pt x="1072112" y="1984848"/>
                </a:lnTo>
                <a:lnTo>
                  <a:pt x="1067149" y="1881996"/>
                </a:lnTo>
                <a:lnTo>
                  <a:pt x="746744" y="1853092"/>
                </a:lnTo>
                <a:lnTo>
                  <a:pt x="142805" y="1844538"/>
                </a:lnTo>
                <a:lnTo>
                  <a:pt x="143049" y="1844286"/>
                </a:lnTo>
                <a:lnTo>
                  <a:pt x="140601" y="1806487"/>
                </a:lnTo>
                <a:lnTo>
                  <a:pt x="125172" y="1748865"/>
                </a:lnTo>
                <a:lnTo>
                  <a:pt x="111975" y="1515017"/>
                </a:lnTo>
                <a:lnTo>
                  <a:pt x="98682" y="1283012"/>
                </a:lnTo>
                <a:lnTo>
                  <a:pt x="445754" y="1483654"/>
                </a:lnTo>
                <a:lnTo>
                  <a:pt x="446653" y="1491956"/>
                </a:lnTo>
                <a:lnTo>
                  <a:pt x="446301" y="1483972"/>
                </a:lnTo>
                <a:lnTo>
                  <a:pt x="445754" y="1483654"/>
                </a:lnTo>
                <a:lnTo>
                  <a:pt x="98682" y="1283012"/>
                </a:lnTo>
                <a:lnTo>
                  <a:pt x="86068" y="1072258"/>
                </a:lnTo>
                <a:lnTo>
                  <a:pt x="75014" y="904975"/>
                </a:lnTo>
                <a:lnTo>
                  <a:pt x="40123" y="895695"/>
                </a:lnTo>
                <a:lnTo>
                  <a:pt x="78668" y="892655"/>
                </a:lnTo>
                <a:lnTo>
                  <a:pt x="81459" y="884694"/>
                </a:lnTo>
                <a:lnTo>
                  <a:pt x="107803" y="856403"/>
                </a:lnTo>
                <a:lnTo>
                  <a:pt x="144045" y="842194"/>
                </a:lnTo>
                <a:lnTo>
                  <a:pt x="186436" y="842812"/>
                </a:lnTo>
                <a:lnTo>
                  <a:pt x="225552" y="859369"/>
                </a:lnTo>
                <a:lnTo>
                  <a:pt x="291971" y="932919"/>
                </a:lnTo>
                <a:lnTo>
                  <a:pt x="323797" y="995796"/>
                </a:lnTo>
                <a:lnTo>
                  <a:pt x="374934" y="1150806"/>
                </a:lnTo>
                <a:lnTo>
                  <a:pt x="419520" y="1327890"/>
                </a:lnTo>
                <a:lnTo>
                  <a:pt x="444369" y="1440201"/>
                </a:lnTo>
                <a:lnTo>
                  <a:pt x="441644" y="1378444"/>
                </a:lnTo>
                <a:lnTo>
                  <a:pt x="474683" y="1158714"/>
                </a:lnTo>
                <a:lnTo>
                  <a:pt x="509912" y="1052063"/>
                </a:lnTo>
                <a:lnTo>
                  <a:pt x="559150" y="951161"/>
                </a:lnTo>
                <a:lnTo>
                  <a:pt x="621474" y="862222"/>
                </a:lnTo>
                <a:lnTo>
                  <a:pt x="616835" y="857768"/>
                </a:lnTo>
                <a:lnTo>
                  <a:pt x="617078" y="817596"/>
                </a:lnTo>
                <a:lnTo>
                  <a:pt x="628631" y="655661"/>
                </a:lnTo>
                <a:lnTo>
                  <a:pt x="860482" y="785228"/>
                </a:lnTo>
                <a:lnTo>
                  <a:pt x="843989" y="794599"/>
                </a:lnTo>
                <a:lnTo>
                  <a:pt x="708399" y="811587"/>
                </a:lnTo>
                <a:lnTo>
                  <a:pt x="708192" y="812017"/>
                </a:lnTo>
                <a:lnTo>
                  <a:pt x="685243" y="823127"/>
                </a:lnTo>
                <a:lnTo>
                  <a:pt x="610480" y="894931"/>
                </a:lnTo>
                <a:lnTo>
                  <a:pt x="552891" y="987500"/>
                </a:lnTo>
                <a:lnTo>
                  <a:pt x="508741" y="1089153"/>
                </a:lnTo>
                <a:lnTo>
                  <a:pt x="478127" y="1195683"/>
                </a:lnTo>
                <a:lnTo>
                  <a:pt x="452948" y="1410367"/>
                </a:lnTo>
                <a:lnTo>
                  <a:pt x="466871" y="1632717"/>
                </a:lnTo>
                <a:lnTo>
                  <a:pt x="496954" y="1843908"/>
                </a:lnTo>
                <a:lnTo>
                  <a:pt x="511410" y="1843908"/>
                </a:lnTo>
                <a:lnTo>
                  <a:pt x="741081" y="1843908"/>
                </a:lnTo>
                <a:lnTo>
                  <a:pt x="709308" y="1792384"/>
                </a:lnTo>
                <a:lnTo>
                  <a:pt x="669282" y="1693071"/>
                </a:lnTo>
                <a:lnTo>
                  <a:pt x="625496" y="1493469"/>
                </a:lnTo>
                <a:lnTo>
                  <a:pt x="611547" y="1289610"/>
                </a:lnTo>
                <a:lnTo>
                  <a:pt x="617349" y="1194047"/>
                </a:lnTo>
                <a:lnTo>
                  <a:pt x="635545" y="1100021"/>
                </a:lnTo>
                <a:lnTo>
                  <a:pt x="669396" y="1011180"/>
                </a:lnTo>
                <a:lnTo>
                  <a:pt x="722164" y="931172"/>
                </a:lnTo>
                <a:lnTo>
                  <a:pt x="730260" y="931009"/>
                </a:lnTo>
                <a:lnTo>
                  <a:pt x="730751" y="939760"/>
                </a:lnTo>
                <a:lnTo>
                  <a:pt x="676341" y="1024281"/>
                </a:lnTo>
                <a:lnTo>
                  <a:pt x="642743" y="1119173"/>
                </a:lnTo>
                <a:lnTo>
                  <a:pt x="626787" y="1218874"/>
                </a:lnTo>
                <a:lnTo>
                  <a:pt x="623822" y="1319884"/>
                </a:lnTo>
                <a:lnTo>
                  <a:pt x="641724" y="1518607"/>
                </a:lnTo>
                <a:lnTo>
                  <a:pt x="687669" y="1711750"/>
                </a:lnTo>
                <a:lnTo>
                  <a:pt x="726409" y="1798716"/>
                </a:lnTo>
                <a:lnTo>
                  <a:pt x="775431" y="1876566"/>
                </a:lnTo>
                <a:lnTo>
                  <a:pt x="885906" y="1881363"/>
                </a:lnTo>
                <a:lnTo>
                  <a:pt x="1053724" y="1874037"/>
                </a:lnTo>
                <a:lnTo>
                  <a:pt x="1119252" y="1876496"/>
                </a:lnTo>
                <a:lnTo>
                  <a:pt x="1079285" y="1880714"/>
                </a:lnTo>
                <a:lnTo>
                  <a:pt x="1083513" y="1936041"/>
                </a:lnTo>
                <a:lnTo>
                  <a:pt x="1081032" y="2051888"/>
                </a:lnTo>
                <a:lnTo>
                  <a:pt x="1083028" y="2050733"/>
                </a:lnTo>
                <a:lnTo>
                  <a:pt x="1173772" y="2077642"/>
                </a:lnTo>
                <a:lnTo>
                  <a:pt x="1137906" y="1982137"/>
                </a:lnTo>
                <a:lnTo>
                  <a:pt x="1119252" y="1876496"/>
                </a:lnTo>
                <a:lnTo>
                  <a:pt x="1053724" y="1874037"/>
                </a:lnTo>
                <a:lnTo>
                  <a:pt x="1229672" y="1843834"/>
                </a:lnTo>
                <a:lnTo>
                  <a:pt x="1232089" y="1855793"/>
                </a:lnTo>
                <a:lnTo>
                  <a:pt x="1131158" y="1875230"/>
                </a:lnTo>
                <a:lnTo>
                  <a:pt x="1149501" y="1979008"/>
                </a:lnTo>
                <a:lnTo>
                  <a:pt x="1187047" y="2078969"/>
                </a:lnTo>
                <a:lnTo>
                  <a:pt x="1186276" y="2081349"/>
                </a:lnTo>
                <a:lnTo>
                  <a:pt x="1283502" y="2110181"/>
                </a:lnTo>
                <a:lnTo>
                  <a:pt x="1232089" y="1855793"/>
                </a:lnTo>
                <a:lnTo>
                  <a:pt x="1229672" y="1843834"/>
                </a:lnTo>
                <a:lnTo>
                  <a:pt x="1175920" y="1577868"/>
                </a:lnTo>
                <a:lnTo>
                  <a:pt x="1096758" y="1576001"/>
                </a:lnTo>
                <a:lnTo>
                  <a:pt x="831423" y="1563533"/>
                </a:lnTo>
                <a:lnTo>
                  <a:pt x="825583" y="1557105"/>
                </a:lnTo>
                <a:lnTo>
                  <a:pt x="831423" y="1551404"/>
                </a:lnTo>
                <a:lnTo>
                  <a:pt x="911523" y="1556207"/>
                </a:lnTo>
                <a:lnTo>
                  <a:pt x="944791" y="1557405"/>
                </a:lnTo>
                <a:lnTo>
                  <a:pt x="945339" y="1479503"/>
                </a:lnTo>
                <a:lnTo>
                  <a:pt x="956449" y="1184039"/>
                </a:lnTo>
                <a:lnTo>
                  <a:pt x="962950" y="1178217"/>
                </a:lnTo>
                <a:lnTo>
                  <a:pt x="968578" y="1184039"/>
                </a:lnTo>
                <a:lnTo>
                  <a:pt x="963387" y="1266614"/>
                </a:lnTo>
                <a:lnTo>
                  <a:pt x="956983" y="1557844"/>
                </a:lnTo>
                <a:lnTo>
                  <a:pt x="1076070" y="1562131"/>
                </a:lnTo>
                <a:lnTo>
                  <a:pt x="1070850" y="1362045"/>
                </a:lnTo>
                <a:lnTo>
                  <a:pt x="1041329" y="1191650"/>
                </a:lnTo>
                <a:lnTo>
                  <a:pt x="975856" y="1031989"/>
                </a:lnTo>
                <a:lnTo>
                  <a:pt x="879933" y="909456"/>
                </a:lnTo>
                <a:lnTo>
                  <a:pt x="755301" y="816141"/>
                </a:lnTo>
                <a:lnTo>
                  <a:pt x="754249" y="811952"/>
                </a:lnTo>
                <a:lnTo>
                  <a:pt x="769720" y="812075"/>
                </a:lnTo>
                <a:lnTo>
                  <a:pt x="901529" y="913852"/>
                </a:lnTo>
                <a:lnTo>
                  <a:pt x="998234" y="1048358"/>
                </a:lnTo>
                <a:lnTo>
                  <a:pt x="1057023" y="1203494"/>
                </a:lnTo>
                <a:lnTo>
                  <a:pt x="1084599" y="1382956"/>
                </a:lnTo>
                <a:lnTo>
                  <a:pt x="1088224" y="1562568"/>
                </a:lnTo>
                <a:lnTo>
                  <a:pt x="1118576" y="1563661"/>
                </a:lnTo>
                <a:lnTo>
                  <a:pt x="1117960" y="1561689"/>
                </a:lnTo>
                <a:lnTo>
                  <a:pt x="1140665" y="1515259"/>
                </a:lnTo>
                <a:lnTo>
                  <a:pt x="1153412" y="1466499"/>
                </a:lnTo>
                <a:lnTo>
                  <a:pt x="1158837" y="1493340"/>
                </a:lnTo>
                <a:lnTo>
                  <a:pt x="1151872" y="1519626"/>
                </a:lnTo>
                <a:lnTo>
                  <a:pt x="1130249" y="1564081"/>
                </a:lnTo>
                <a:lnTo>
                  <a:pt x="1173448" y="1565637"/>
                </a:lnTo>
                <a:lnTo>
                  <a:pt x="1158837" y="1493340"/>
                </a:lnTo>
                <a:lnTo>
                  <a:pt x="1153412" y="1466499"/>
                </a:lnTo>
                <a:lnTo>
                  <a:pt x="1126644" y="1334051"/>
                </a:lnTo>
                <a:lnTo>
                  <a:pt x="1128016" y="1331901"/>
                </a:lnTo>
                <a:lnTo>
                  <a:pt x="1127227" y="1329345"/>
                </a:lnTo>
                <a:lnTo>
                  <a:pt x="1152239" y="1282432"/>
                </a:lnTo>
                <a:lnTo>
                  <a:pt x="1151242" y="1281848"/>
                </a:lnTo>
                <a:lnTo>
                  <a:pt x="1120143" y="1174336"/>
                </a:lnTo>
                <a:lnTo>
                  <a:pt x="2114248" y="1278659"/>
                </a:lnTo>
                <a:lnTo>
                  <a:pt x="1166496" y="1281459"/>
                </a:lnTo>
                <a:lnTo>
                  <a:pt x="1138838" y="1333334"/>
                </a:lnTo>
                <a:lnTo>
                  <a:pt x="1226442" y="1767398"/>
                </a:lnTo>
                <a:lnTo>
                  <a:pt x="1339419" y="2325725"/>
                </a:lnTo>
                <a:lnTo>
                  <a:pt x="1339970" y="2326257"/>
                </a:lnTo>
                <a:lnTo>
                  <a:pt x="1339970" y="2328445"/>
                </a:lnTo>
                <a:lnTo>
                  <a:pt x="1383489" y="2543512"/>
                </a:lnTo>
                <a:lnTo>
                  <a:pt x="1436261" y="2808608"/>
                </a:lnTo>
                <a:lnTo>
                  <a:pt x="1436760" y="2809090"/>
                </a:lnTo>
                <a:lnTo>
                  <a:pt x="1436760" y="2811114"/>
                </a:lnTo>
                <a:lnTo>
                  <a:pt x="1537892" y="3319145"/>
                </a:lnTo>
                <a:lnTo>
                  <a:pt x="1896209" y="3319432"/>
                </a:lnTo>
                <a:lnTo>
                  <a:pt x="2542930" y="3320645"/>
                </a:lnTo>
                <a:lnTo>
                  <a:pt x="3182465" y="3321366"/>
                </a:lnTo>
                <a:lnTo>
                  <a:pt x="3186552" y="3188924"/>
                </a:lnTo>
                <a:lnTo>
                  <a:pt x="2927518" y="3188924"/>
                </a:lnTo>
                <a:lnTo>
                  <a:pt x="2925418" y="3186750"/>
                </a:lnTo>
                <a:lnTo>
                  <a:pt x="2921647" y="3184412"/>
                </a:lnTo>
                <a:lnTo>
                  <a:pt x="2887007" y="2978363"/>
                </a:lnTo>
                <a:lnTo>
                  <a:pt x="2802103" y="2576018"/>
                </a:lnTo>
                <a:lnTo>
                  <a:pt x="2729720" y="2243345"/>
                </a:lnTo>
                <a:lnTo>
                  <a:pt x="2748715" y="2273677"/>
                </a:lnTo>
                <a:lnTo>
                  <a:pt x="2770568" y="2374094"/>
                </a:lnTo>
                <a:lnTo>
                  <a:pt x="2867601" y="2820783"/>
                </a:lnTo>
                <a:lnTo>
                  <a:pt x="2885505" y="2918945"/>
                </a:lnTo>
                <a:lnTo>
                  <a:pt x="2914394" y="2922414"/>
                </a:lnTo>
                <a:lnTo>
                  <a:pt x="2915049" y="2919513"/>
                </a:lnTo>
                <a:lnTo>
                  <a:pt x="2981275" y="2865903"/>
                </a:lnTo>
                <a:lnTo>
                  <a:pt x="3094172" y="2719578"/>
                </a:lnTo>
                <a:lnTo>
                  <a:pt x="3179269" y="2548510"/>
                </a:lnTo>
                <a:lnTo>
                  <a:pt x="3187171" y="2544671"/>
                </a:lnTo>
                <a:lnTo>
                  <a:pt x="3190961" y="2551711"/>
                </a:lnTo>
                <a:lnTo>
                  <a:pt x="3146327" y="2652529"/>
                </a:lnTo>
                <a:lnTo>
                  <a:pt x="3041337" y="2814621"/>
                </a:lnTo>
                <a:lnTo>
                  <a:pt x="2982778" y="2881670"/>
                </a:lnTo>
                <a:lnTo>
                  <a:pt x="2928643" y="2924125"/>
                </a:lnTo>
                <a:lnTo>
                  <a:pt x="2968611" y="2928925"/>
                </a:lnTo>
                <a:lnTo>
                  <a:pt x="3042210" y="2942170"/>
                </a:lnTo>
                <a:lnTo>
                  <a:pt x="3089392" y="2963008"/>
                </a:lnTo>
                <a:lnTo>
                  <a:pt x="3130316" y="2994762"/>
                </a:lnTo>
                <a:lnTo>
                  <a:pt x="3175047" y="3078355"/>
                </a:lnTo>
                <a:lnTo>
                  <a:pt x="3175669" y="3125261"/>
                </a:lnTo>
                <a:lnTo>
                  <a:pt x="3176407" y="3143158"/>
                </a:lnTo>
                <a:lnTo>
                  <a:pt x="3175957" y="3147030"/>
                </a:lnTo>
                <a:lnTo>
                  <a:pt x="3176352" y="3176795"/>
                </a:lnTo>
                <a:lnTo>
                  <a:pt x="3192805" y="3176795"/>
                </a:lnTo>
                <a:lnTo>
                  <a:pt x="3195795" y="3179890"/>
                </a:lnTo>
                <a:lnTo>
                  <a:pt x="3198869" y="3182859"/>
                </a:lnTo>
                <a:lnTo>
                  <a:pt x="3194406" y="3327486"/>
                </a:lnTo>
                <a:lnTo>
                  <a:pt x="3190608" y="3331155"/>
                </a:lnTo>
                <a:lnTo>
                  <a:pt x="3188341" y="3333502"/>
                </a:lnTo>
                <a:close/>
              </a:path>
              <a:path w="7219458" h="4356466">
                <a:moveTo>
                  <a:pt x="5273862" y="3355625"/>
                </a:moveTo>
                <a:lnTo>
                  <a:pt x="5332576" y="3361929"/>
                </a:lnTo>
                <a:lnTo>
                  <a:pt x="5309679" y="3365456"/>
                </a:lnTo>
                <a:close/>
              </a:path>
              <a:path w="7219458" h="4356466">
                <a:moveTo>
                  <a:pt x="4961724" y="3474065"/>
                </a:moveTo>
                <a:lnTo>
                  <a:pt x="4569308" y="3473617"/>
                </a:lnTo>
                <a:lnTo>
                  <a:pt x="4574711" y="3459778"/>
                </a:lnTo>
                <a:lnTo>
                  <a:pt x="4571443" y="3442518"/>
                </a:lnTo>
                <a:lnTo>
                  <a:pt x="4544224" y="3401231"/>
                </a:lnTo>
                <a:lnTo>
                  <a:pt x="4480716" y="3312640"/>
                </a:lnTo>
                <a:lnTo>
                  <a:pt x="4482553" y="3304835"/>
                </a:lnTo>
                <a:lnTo>
                  <a:pt x="4491196" y="3306527"/>
                </a:lnTo>
                <a:lnTo>
                  <a:pt x="4561690" y="3404821"/>
                </a:lnTo>
                <a:lnTo>
                  <a:pt x="4585705" y="3449116"/>
                </a:lnTo>
                <a:lnTo>
                  <a:pt x="4585843" y="3462507"/>
                </a:lnTo>
                <a:lnTo>
                  <a:pt x="4663138" y="3462507"/>
                </a:lnTo>
                <a:lnTo>
                  <a:pt x="4956632" y="3462507"/>
                </a:lnTo>
                <a:lnTo>
                  <a:pt x="4953034" y="3433901"/>
                </a:lnTo>
                <a:lnTo>
                  <a:pt x="4932937" y="3406762"/>
                </a:lnTo>
                <a:lnTo>
                  <a:pt x="4870108" y="3370666"/>
                </a:lnTo>
                <a:lnTo>
                  <a:pt x="4742674" y="3324927"/>
                </a:lnTo>
                <a:lnTo>
                  <a:pt x="4611710" y="3290032"/>
                </a:lnTo>
                <a:lnTo>
                  <a:pt x="4485125" y="3255864"/>
                </a:lnTo>
                <a:lnTo>
                  <a:pt x="4361415" y="3212745"/>
                </a:lnTo>
                <a:lnTo>
                  <a:pt x="4360095" y="3209912"/>
                </a:lnTo>
                <a:lnTo>
                  <a:pt x="4356952" y="3206875"/>
                </a:lnTo>
                <a:lnTo>
                  <a:pt x="4356952" y="2937270"/>
                </a:lnTo>
                <a:lnTo>
                  <a:pt x="4361332" y="2933038"/>
                </a:lnTo>
                <a:lnTo>
                  <a:pt x="4416155" y="2906668"/>
                </a:lnTo>
                <a:lnTo>
                  <a:pt x="4516942" y="2851736"/>
                </a:lnTo>
                <a:lnTo>
                  <a:pt x="4542525" y="2851736"/>
                </a:lnTo>
                <a:lnTo>
                  <a:pt x="4482755" y="2890161"/>
                </a:lnTo>
                <a:lnTo>
                  <a:pt x="4363798" y="2932168"/>
                </a:lnTo>
                <a:lnTo>
                  <a:pt x="4369081" y="2937270"/>
                </a:lnTo>
                <a:lnTo>
                  <a:pt x="4369081" y="3202572"/>
                </a:lnTo>
                <a:lnTo>
                  <a:pt x="4512640" y="3251461"/>
                </a:lnTo>
                <a:lnTo>
                  <a:pt x="4776618" y="3323120"/>
                </a:lnTo>
                <a:lnTo>
                  <a:pt x="4906883" y="3374838"/>
                </a:lnTo>
                <a:lnTo>
                  <a:pt x="4954441" y="3412990"/>
                </a:lnTo>
                <a:lnTo>
                  <a:pt x="4967918" y="3439359"/>
                </a:lnTo>
                <a:lnTo>
                  <a:pt x="4968887" y="3470172"/>
                </a:lnTo>
                <a:lnTo>
                  <a:pt x="4961876" y="3474302"/>
                </a:lnTo>
                <a:close/>
              </a:path>
              <a:path w="7219458" h="4356466">
                <a:moveTo>
                  <a:pt x="4951202" y="3474636"/>
                </a:moveTo>
                <a:lnTo>
                  <a:pt x="4939304" y="3474636"/>
                </a:lnTo>
                <a:lnTo>
                  <a:pt x="4877531" y="3474636"/>
                </a:lnTo>
                <a:lnTo>
                  <a:pt x="4732421" y="3474636"/>
                </a:lnTo>
                <a:lnTo>
                  <a:pt x="4720423" y="3474636"/>
                </a:lnTo>
                <a:lnTo>
                  <a:pt x="4582266" y="3474636"/>
                </a:lnTo>
                <a:lnTo>
                  <a:pt x="4961724" y="3474065"/>
                </a:lnTo>
                <a:lnTo>
                  <a:pt x="4961174" y="3474636"/>
                </a:lnTo>
                <a:close/>
              </a:path>
              <a:path w="7219458" h="4356466">
                <a:moveTo>
                  <a:pt x="2182794" y="3474562"/>
                </a:moveTo>
                <a:lnTo>
                  <a:pt x="2324756" y="3472785"/>
                </a:lnTo>
                <a:lnTo>
                  <a:pt x="2185850" y="3475169"/>
                </a:lnTo>
                <a:close/>
              </a:path>
              <a:path w="7219458" h="4356466">
                <a:moveTo>
                  <a:pt x="4574821" y="3483755"/>
                </a:moveTo>
                <a:lnTo>
                  <a:pt x="4327746" y="3483708"/>
                </a:lnTo>
                <a:lnTo>
                  <a:pt x="4325489" y="3479017"/>
                </a:lnTo>
                <a:lnTo>
                  <a:pt x="4263655" y="3478468"/>
                </a:lnTo>
                <a:lnTo>
                  <a:pt x="4093378" y="3476459"/>
                </a:lnTo>
                <a:lnTo>
                  <a:pt x="4081486" y="3470635"/>
                </a:lnTo>
                <a:lnTo>
                  <a:pt x="4080956" y="3470063"/>
                </a:lnTo>
                <a:lnTo>
                  <a:pt x="4081618" y="3469406"/>
                </a:lnTo>
                <a:lnTo>
                  <a:pt x="4090306" y="3388665"/>
                </a:lnTo>
                <a:lnTo>
                  <a:pt x="4122758" y="3192199"/>
                </a:lnTo>
                <a:lnTo>
                  <a:pt x="4143082" y="2994519"/>
                </a:lnTo>
                <a:lnTo>
                  <a:pt x="4155214" y="2994519"/>
                </a:lnTo>
                <a:lnTo>
                  <a:pt x="4147362" y="3100964"/>
                </a:lnTo>
                <a:lnTo>
                  <a:pt x="4125901" y="3237475"/>
                </a:lnTo>
                <a:lnTo>
                  <a:pt x="4205679" y="3208450"/>
                </a:lnTo>
                <a:lnTo>
                  <a:pt x="4205679" y="2952261"/>
                </a:lnTo>
                <a:lnTo>
                  <a:pt x="4207268" y="2950725"/>
                </a:lnTo>
                <a:lnTo>
                  <a:pt x="4189813" y="2940043"/>
                </a:lnTo>
                <a:lnTo>
                  <a:pt x="4280927" y="2937513"/>
                </a:lnTo>
                <a:lnTo>
                  <a:pt x="4416155" y="2906668"/>
                </a:lnTo>
                <a:lnTo>
                  <a:pt x="4361332" y="2933038"/>
                </a:lnTo>
                <a:lnTo>
                  <a:pt x="4338976" y="2940933"/>
                </a:lnTo>
                <a:lnTo>
                  <a:pt x="4215577" y="2950107"/>
                </a:lnTo>
                <a:lnTo>
                  <a:pt x="4217807" y="2952261"/>
                </a:lnTo>
                <a:lnTo>
                  <a:pt x="4217807" y="3212696"/>
                </a:lnTo>
                <a:lnTo>
                  <a:pt x="4214751" y="3215647"/>
                </a:lnTo>
                <a:lnTo>
                  <a:pt x="4213344" y="3218518"/>
                </a:lnTo>
                <a:lnTo>
                  <a:pt x="4123758" y="3251112"/>
                </a:lnTo>
                <a:lnTo>
                  <a:pt x="4116468" y="3297485"/>
                </a:lnTo>
                <a:lnTo>
                  <a:pt x="4094922" y="3464489"/>
                </a:lnTo>
                <a:lnTo>
                  <a:pt x="4130235" y="3465515"/>
                </a:lnTo>
                <a:lnTo>
                  <a:pt x="4319639" y="3466853"/>
                </a:lnTo>
                <a:lnTo>
                  <a:pt x="4260454" y="3343787"/>
                </a:lnTo>
                <a:lnTo>
                  <a:pt x="4263146" y="3335473"/>
                </a:lnTo>
                <a:lnTo>
                  <a:pt x="4270932" y="3337674"/>
                </a:lnTo>
                <a:lnTo>
                  <a:pt x="4336930" y="3474906"/>
                </a:lnTo>
                <a:lnTo>
                  <a:pt x="4338176" y="3473617"/>
                </a:lnTo>
                <a:lnTo>
                  <a:pt x="4569308" y="3473617"/>
                </a:lnTo>
                <a:lnTo>
                  <a:pt x="4961724" y="3474065"/>
                </a:lnTo>
                <a:lnTo>
                  <a:pt x="4582266" y="3474636"/>
                </a:lnTo>
                <a:lnTo>
                  <a:pt x="4577216" y="3483951"/>
                </a:lnTo>
                <a:close/>
              </a:path>
              <a:path w="7219458" h="4356466">
                <a:moveTo>
                  <a:pt x="4568356" y="3485746"/>
                </a:moveTo>
                <a:lnTo>
                  <a:pt x="4556437" y="3485746"/>
                </a:lnTo>
                <a:lnTo>
                  <a:pt x="4340886" y="3485746"/>
                </a:lnTo>
                <a:lnTo>
                  <a:pt x="4330364" y="3484484"/>
                </a:lnTo>
                <a:lnTo>
                  <a:pt x="4330406" y="3484460"/>
                </a:lnTo>
                <a:lnTo>
                  <a:pt x="4327746" y="3483708"/>
                </a:lnTo>
                <a:lnTo>
                  <a:pt x="4574821" y="3483755"/>
                </a:lnTo>
                <a:lnTo>
                  <a:pt x="4572897" y="3485746"/>
                </a:lnTo>
                <a:close/>
              </a:path>
              <a:path w="7219458" h="4356466">
                <a:moveTo>
                  <a:pt x="3123912" y="3591414"/>
                </a:moveTo>
                <a:lnTo>
                  <a:pt x="3118053" y="3585350"/>
                </a:lnTo>
                <a:lnTo>
                  <a:pt x="3123912" y="3579285"/>
                </a:lnTo>
                <a:lnTo>
                  <a:pt x="3227737" y="3579285"/>
                </a:lnTo>
                <a:lnTo>
                  <a:pt x="3233594" y="3585350"/>
                </a:lnTo>
                <a:lnTo>
                  <a:pt x="3227737" y="3591414"/>
                </a:lnTo>
                <a:close/>
              </a:path>
              <a:path w="7219458" h="4356466">
                <a:moveTo>
                  <a:pt x="2353620" y="3592530"/>
                </a:moveTo>
                <a:lnTo>
                  <a:pt x="2347762" y="3586466"/>
                </a:lnTo>
                <a:lnTo>
                  <a:pt x="2353620" y="3580401"/>
                </a:lnTo>
                <a:lnTo>
                  <a:pt x="2457445" y="3580401"/>
                </a:lnTo>
                <a:lnTo>
                  <a:pt x="2463302" y="3586466"/>
                </a:lnTo>
                <a:lnTo>
                  <a:pt x="2457445" y="3592530"/>
                </a:lnTo>
                <a:close/>
              </a:path>
              <a:path w="7219458" h="4356466">
                <a:moveTo>
                  <a:pt x="2981129" y="3592870"/>
                </a:moveTo>
                <a:lnTo>
                  <a:pt x="2709389" y="3592870"/>
                </a:lnTo>
                <a:lnTo>
                  <a:pt x="2706389" y="3589765"/>
                </a:lnTo>
                <a:lnTo>
                  <a:pt x="2703278" y="3389806"/>
                </a:lnTo>
                <a:lnTo>
                  <a:pt x="2715454" y="3388665"/>
                </a:lnTo>
                <a:lnTo>
                  <a:pt x="2713125" y="3450620"/>
                </a:lnTo>
                <a:lnTo>
                  <a:pt x="2706691" y="3583533"/>
                </a:lnTo>
                <a:lnTo>
                  <a:pt x="2709389" y="3580740"/>
                </a:lnTo>
                <a:lnTo>
                  <a:pt x="2788373" y="3580740"/>
                </a:lnTo>
                <a:lnTo>
                  <a:pt x="3060113" y="3580740"/>
                </a:lnTo>
                <a:lnTo>
                  <a:pt x="3065971" y="3586805"/>
                </a:lnTo>
                <a:lnTo>
                  <a:pt x="3060113" y="3592870"/>
                </a:lnTo>
                <a:close/>
              </a:path>
              <a:path w="7219458" h="4356466">
                <a:moveTo>
                  <a:pt x="5268668" y="3604950"/>
                </a:moveTo>
                <a:lnTo>
                  <a:pt x="5267065" y="3603291"/>
                </a:lnTo>
                <a:lnTo>
                  <a:pt x="5332576" y="3361929"/>
                </a:lnTo>
                <a:lnTo>
                  <a:pt x="5273862" y="3355625"/>
                </a:lnTo>
                <a:lnTo>
                  <a:pt x="5256239" y="3339367"/>
                </a:lnTo>
                <a:lnTo>
                  <a:pt x="5246383" y="3330273"/>
                </a:lnTo>
                <a:lnTo>
                  <a:pt x="5244144" y="3328208"/>
                </a:lnTo>
                <a:lnTo>
                  <a:pt x="5234661" y="3290134"/>
                </a:lnTo>
                <a:lnTo>
                  <a:pt x="5234658" y="3290128"/>
                </a:lnTo>
                <a:lnTo>
                  <a:pt x="5298409" y="3068846"/>
                </a:lnTo>
                <a:lnTo>
                  <a:pt x="5300587" y="3067675"/>
                </a:lnTo>
                <a:lnTo>
                  <a:pt x="5268912" y="3036195"/>
                </a:lnTo>
                <a:lnTo>
                  <a:pt x="5238637" y="2977464"/>
                </a:lnTo>
                <a:lnTo>
                  <a:pt x="5228013" y="2954881"/>
                </a:lnTo>
                <a:lnTo>
                  <a:pt x="5230240" y="2952869"/>
                </a:lnTo>
                <a:lnTo>
                  <a:pt x="5215689" y="2897293"/>
                </a:lnTo>
                <a:lnTo>
                  <a:pt x="5209455" y="2823584"/>
                </a:lnTo>
                <a:lnTo>
                  <a:pt x="5217103" y="2750939"/>
                </a:lnTo>
                <a:lnTo>
                  <a:pt x="5237020" y="2753344"/>
                </a:lnTo>
                <a:lnTo>
                  <a:pt x="5228331" y="2759219"/>
                </a:lnTo>
                <a:lnTo>
                  <a:pt x="5221486" y="2832481"/>
                </a:lnTo>
                <a:lnTo>
                  <a:pt x="5230680" y="2911556"/>
                </a:lnTo>
                <a:lnTo>
                  <a:pt x="5251446" y="2979291"/>
                </a:lnTo>
                <a:lnTo>
                  <a:pt x="5287056" y="3040367"/>
                </a:lnTo>
                <a:lnTo>
                  <a:pt x="5348818" y="3093432"/>
                </a:lnTo>
                <a:lnTo>
                  <a:pt x="5426443" y="3116877"/>
                </a:lnTo>
                <a:lnTo>
                  <a:pt x="5506544" y="3106700"/>
                </a:lnTo>
                <a:lnTo>
                  <a:pt x="5579076" y="3070689"/>
                </a:lnTo>
                <a:lnTo>
                  <a:pt x="5626426" y="3027461"/>
                </a:lnTo>
                <a:lnTo>
                  <a:pt x="5661090" y="2971544"/>
                </a:lnTo>
                <a:lnTo>
                  <a:pt x="5673705" y="2974168"/>
                </a:lnTo>
                <a:lnTo>
                  <a:pt x="5630066" y="3041968"/>
                </a:lnTo>
                <a:lnTo>
                  <a:pt x="5569323" y="3091358"/>
                </a:lnTo>
                <a:lnTo>
                  <a:pt x="5490248" y="3123645"/>
                </a:lnTo>
                <a:lnTo>
                  <a:pt x="5441404" y="3125301"/>
                </a:lnTo>
                <a:lnTo>
                  <a:pt x="5441532" y="3125512"/>
                </a:lnTo>
                <a:lnTo>
                  <a:pt x="5384818" y="3329087"/>
                </a:lnTo>
                <a:lnTo>
                  <a:pt x="5383939" y="3329554"/>
                </a:lnTo>
                <a:lnTo>
                  <a:pt x="5384187" y="3330494"/>
                </a:lnTo>
                <a:lnTo>
                  <a:pt x="5346733" y="3359749"/>
                </a:lnTo>
                <a:lnTo>
                  <a:pt x="5346038" y="3359856"/>
                </a:lnTo>
                <a:lnTo>
                  <a:pt x="5325773" y="3427672"/>
                </a:lnTo>
                <a:lnTo>
                  <a:pt x="5270565" y="3592821"/>
                </a:lnTo>
                <a:lnTo>
                  <a:pt x="5402186" y="3592821"/>
                </a:lnTo>
                <a:lnTo>
                  <a:pt x="5408044" y="3598886"/>
                </a:lnTo>
                <a:lnTo>
                  <a:pt x="5402186" y="3604950"/>
                </a:lnTo>
                <a:close/>
              </a:path>
              <a:path w="7219458" h="4356466">
                <a:moveTo>
                  <a:pt x="3563906" y="3615915"/>
                </a:moveTo>
                <a:lnTo>
                  <a:pt x="3520004" y="3588788"/>
                </a:lnTo>
                <a:lnTo>
                  <a:pt x="3495338" y="3553013"/>
                </a:lnTo>
                <a:lnTo>
                  <a:pt x="3471694" y="3548596"/>
                </a:lnTo>
                <a:lnTo>
                  <a:pt x="3434755" y="3530090"/>
                </a:lnTo>
                <a:lnTo>
                  <a:pt x="3410164" y="3490702"/>
                </a:lnTo>
                <a:lnTo>
                  <a:pt x="3408573" y="3478283"/>
                </a:lnTo>
                <a:lnTo>
                  <a:pt x="3409867" y="3475994"/>
                </a:lnTo>
                <a:lnTo>
                  <a:pt x="3411915" y="3477152"/>
                </a:lnTo>
                <a:lnTo>
                  <a:pt x="3464617" y="3459305"/>
                </a:lnTo>
                <a:lnTo>
                  <a:pt x="3558618" y="3431068"/>
                </a:lnTo>
                <a:lnTo>
                  <a:pt x="3646868" y="3391382"/>
                </a:lnTo>
                <a:lnTo>
                  <a:pt x="3682595" y="3367955"/>
                </a:lnTo>
                <a:lnTo>
                  <a:pt x="3706617" y="3337124"/>
                </a:lnTo>
                <a:lnTo>
                  <a:pt x="3668168" y="3260825"/>
                </a:lnTo>
                <a:lnTo>
                  <a:pt x="3475779" y="2952310"/>
                </a:lnTo>
                <a:lnTo>
                  <a:pt x="3490336" y="2952310"/>
                </a:lnTo>
                <a:lnTo>
                  <a:pt x="3544353" y="3034594"/>
                </a:lnTo>
                <a:lnTo>
                  <a:pt x="3642842" y="3194746"/>
                </a:lnTo>
                <a:lnTo>
                  <a:pt x="3718963" y="3334715"/>
                </a:lnTo>
                <a:lnTo>
                  <a:pt x="3717921" y="3337673"/>
                </a:lnTo>
                <a:lnTo>
                  <a:pt x="3719011" y="3340779"/>
                </a:lnTo>
                <a:lnTo>
                  <a:pt x="3690418" y="3377288"/>
                </a:lnTo>
                <a:lnTo>
                  <a:pt x="3651090" y="3402880"/>
                </a:lnTo>
                <a:lnTo>
                  <a:pt x="3562650" y="3442287"/>
                </a:lnTo>
                <a:lnTo>
                  <a:pt x="3470026" y="3470851"/>
                </a:lnTo>
                <a:lnTo>
                  <a:pt x="3421551" y="3486926"/>
                </a:lnTo>
                <a:lnTo>
                  <a:pt x="3443294" y="3521551"/>
                </a:lnTo>
                <a:lnTo>
                  <a:pt x="3486765" y="3542849"/>
                </a:lnTo>
                <a:lnTo>
                  <a:pt x="3486924" y="3543129"/>
                </a:lnTo>
                <a:lnTo>
                  <a:pt x="3493972" y="3540599"/>
                </a:lnTo>
                <a:lnTo>
                  <a:pt x="3494594" y="3539429"/>
                </a:lnTo>
                <a:lnTo>
                  <a:pt x="3495714" y="3539973"/>
                </a:lnTo>
                <a:lnTo>
                  <a:pt x="3524462" y="3529653"/>
                </a:lnTo>
                <a:lnTo>
                  <a:pt x="3677094" y="3480943"/>
                </a:lnTo>
                <a:lnTo>
                  <a:pt x="3746278" y="3445962"/>
                </a:lnTo>
                <a:lnTo>
                  <a:pt x="3793131" y="3398246"/>
                </a:lnTo>
                <a:lnTo>
                  <a:pt x="3791786" y="3313319"/>
                </a:lnTo>
                <a:lnTo>
                  <a:pt x="3754429" y="3155933"/>
                </a:lnTo>
                <a:lnTo>
                  <a:pt x="3705040" y="2996023"/>
                </a:lnTo>
                <a:lnTo>
                  <a:pt x="3705879" y="2994519"/>
                </a:lnTo>
                <a:lnTo>
                  <a:pt x="3717277" y="2994519"/>
                </a:lnTo>
                <a:lnTo>
                  <a:pt x="3746423" y="3085196"/>
                </a:lnTo>
                <a:lnTo>
                  <a:pt x="3790524" y="3248938"/>
                </a:lnTo>
                <a:lnTo>
                  <a:pt x="3806323" y="3325169"/>
                </a:lnTo>
                <a:lnTo>
                  <a:pt x="3804837" y="3402346"/>
                </a:lnTo>
                <a:lnTo>
                  <a:pt x="3803900" y="3402881"/>
                </a:lnTo>
                <a:lnTo>
                  <a:pt x="3804206" y="3403753"/>
                </a:lnTo>
                <a:lnTo>
                  <a:pt x="3782865" y="3433700"/>
                </a:lnTo>
                <a:lnTo>
                  <a:pt x="3753265" y="3456005"/>
                </a:lnTo>
                <a:lnTo>
                  <a:pt x="3679035" y="3493266"/>
                </a:lnTo>
                <a:lnTo>
                  <a:pt x="3531012" y="3540472"/>
                </a:lnTo>
                <a:lnTo>
                  <a:pt x="3506971" y="3548923"/>
                </a:lnTo>
                <a:lnTo>
                  <a:pt x="3537616" y="3587842"/>
                </a:lnTo>
                <a:lnTo>
                  <a:pt x="3589910" y="3611112"/>
                </a:lnTo>
                <a:lnTo>
                  <a:pt x="3654824" y="3614314"/>
                </a:lnTo>
                <a:lnTo>
                  <a:pt x="3719157" y="3603398"/>
                </a:lnTo>
                <a:lnTo>
                  <a:pt x="3840982" y="3568660"/>
                </a:lnTo>
                <a:lnTo>
                  <a:pt x="3961229" y="3528095"/>
                </a:lnTo>
                <a:lnTo>
                  <a:pt x="4079305" y="3495035"/>
                </a:lnTo>
                <a:lnTo>
                  <a:pt x="4080295" y="3507394"/>
                </a:lnTo>
                <a:lnTo>
                  <a:pt x="3943205" y="3546828"/>
                </a:lnTo>
                <a:lnTo>
                  <a:pt x="3817978" y="3589019"/>
                </a:lnTo>
                <a:lnTo>
                  <a:pt x="3690096" y="3621640"/>
                </a:lnTo>
                <a:lnTo>
                  <a:pt x="3626437" y="3627438"/>
                </a:lnTo>
                <a:close/>
              </a:path>
              <a:path w="7219458" h="4356466">
                <a:moveTo>
                  <a:pt x="4764730" y="3623193"/>
                </a:moveTo>
                <a:lnTo>
                  <a:pt x="4731733" y="3587521"/>
                </a:lnTo>
                <a:lnTo>
                  <a:pt x="4712673" y="3542752"/>
                </a:lnTo>
                <a:lnTo>
                  <a:pt x="4710442" y="3500932"/>
                </a:lnTo>
                <a:lnTo>
                  <a:pt x="4720423" y="3474636"/>
                </a:lnTo>
                <a:lnTo>
                  <a:pt x="4732421" y="3474636"/>
                </a:lnTo>
                <a:lnTo>
                  <a:pt x="4721745" y="3510732"/>
                </a:lnTo>
                <a:lnTo>
                  <a:pt x="4728343" y="3552989"/>
                </a:lnTo>
                <a:lnTo>
                  <a:pt x="4749618" y="3591736"/>
                </a:lnTo>
                <a:lnTo>
                  <a:pt x="4782974" y="3620621"/>
                </a:lnTo>
                <a:lnTo>
                  <a:pt x="4827487" y="3634042"/>
                </a:lnTo>
                <a:lnTo>
                  <a:pt x="4873455" y="3627123"/>
                </a:lnTo>
                <a:lnTo>
                  <a:pt x="4908709" y="3603580"/>
                </a:lnTo>
                <a:lnTo>
                  <a:pt x="4933083" y="3568757"/>
                </a:lnTo>
                <a:lnTo>
                  <a:pt x="4944926" y="3520053"/>
                </a:lnTo>
                <a:lnTo>
                  <a:pt x="4939304" y="3474636"/>
                </a:lnTo>
                <a:lnTo>
                  <a:pt x="4951202" y="3474636"/>
                </a:lnTo>
                <a:lnTo>
                  <a:pt x="4956424" y="3527573"/>
                </a:lnTo>
                <a:lnTo>
                  <a:pt x="4937982" y="3585399"/>
                </a:lnTo>
                <a:lnTo>
                  <a:pt x="4906459" y="3621695"/>
                </a:lnTo>
                <a:lnTo>
                  <a:pt x="4863510" y="3643036"/>
                </a:lnTo>
                <a:lnTo>
                  <a:pt x="4811900" y="3644140"/>
                </a:lnTo>
                <a:close/>
              </a:path>
              <a:path w="7219458" h="4356466">
                <a:moveTo>
                  <a:pt x="4401053" y="3634739"/>
                </a:moveTo>
                <a:lnTo>
                  <a:pt x="4365169" y="3608346"/>
                </a:lnTo>
                <a:lnTo>
                  <a:pt x="4340020" y="3571474"/>
                </a:lnTo>
                <a:lnTo>
                  <a:pt x="4327115" y="3528440"/>
                </a:lnTo>
                <a:lnTo>
                  <a:pt x="4330364" y="3484484"/>
                </a:lnTo>
                <a:lnTo>
                  <a:pt x="4340886" y="3485746"/>
                </a:lnTo>
                <a:lnTo>
                  <a:pt x="4342057" y="3487686"/>
                </a:lnTo>
                <a:lnTo>
                  <a:pt x="4340117" y="3533000"/>
                </a:lnTo>
                <a:lnTo>
                  <a:pt x="4355642" y="3575258"/>
                </a:lnTo>
                <a:lnTo>
                  <a:pt x="4381101" y="3606885"/>
                </a:lnTo>
                <a:lnTo>
                  <a:pt x="4415803" y="3627850"/>
                </a:lnTo>
                <a:lnTo>
                  <a:pt x="4458199" y="3634115"/>
                </a:lnTo>
                <a:lnTo>
                  <a:pt x="4499540" y="3622950"/>
                </a:lnTo>
                <a:lnTo>
                  <a:pt x="4552933" y="3562802"/>
                </a:lnTo>
                <a:lnTo>
                  <a:pt x="4561408" y="3523026"/>
                </a:lnTo>
                <a:lnTo>
                  <a:pt x="4556437" y="3485746"/>
                </a:lnTo>
                <a:lnTo>
                  <a:pt x="4568356" y="3485746"/>
                </a:lnTo>
                <a:lnTo>
                  <a:pt x="4573068" y="3531200"/>
                </a:lnTo>
                <a:lnTo>
                  <a:pt x="4557955" y="3581468"/>
                </a:lnTo>
                <a:lnTo>
                  <a:pt x="4530870" y="3615757"/>
                </a:lnTo>
                <a:lnTo>
                  <a:pt x="4493816" y="3638766"/>
                </a:lnTo>
                <a:lnTo>
                  <a:pt x="4447034" y="3646268"/>
                </a:lnTo>
                <a:close/>
              </a:path>
              <a:path w="7219458" h="4356466">
                <a:moveTo>
                  <a:pt x="5161690" y="3671418"/>
                </a:moveTo>
                <a:lnTo>
                  <a:pt x="5231311" y="3686458"/>
                </a:lnTo>
                <a:lnTo>
                  <a:pt x="5181728" y="3687040"/>
                </a:lnTo>
                <a:close/>
              </a:path>
              <a:path w="7219458" h="4356466">
                <a:moveTo>
                  <a:pt x="2689449" y="3689174"/>
                </a:moveTo>
                <a:lnTo>
                  <a:pt x="2695143" y="3694855"/>
                </a:lnTo>
                <a:lnTo>
                  <a:pt x="2695004" y="3694978"/>
                </a:lnTo>
                <a:close/>
              </a:path>
              <a:path w="7219458" h="4356466">
                <a:moveTo>
                  <a:pt x="5072165" y="3696183"/>
                </a:moveTo>
                <a:lnTo>
                  <a:pt x="5020800" y="3687427"/>
                </a:lnTo>
                <a:lnTo>
                  <a:pt x="5051899" y="3679083"/>
                </a:lnTo>
                <a:lnTo>
                  <a:pt x="5067597" y="3692329"/>
                </a:lnTo>
                <a:lnTo>
                  <a:pt x="5069074" y="3686603"/>
                </a:lnTo>
                <a:lnTo>
                  <a:pt x="5132097" y="3652157"/>
                </a:lnTo>
                <a:lnTo>
                  <a:pt x="5153588" y="3661132"/>
                </a:lnTo>
                <a:lnTo>
                  <a:pt x="5140295" y="3661424"/>
                </a:lnTo>
                <a:lnTo>
                  <a:pt x="5075186" y="3697083"/>
                </a:lnTo>
                <a:close/>
              </a:path>
              <a:path w="7219458" h="4356466">
                <a:moveTo>
                  <a:pt x="5611726" y="3713723"/>
                </a:moveTo>
                <a:lnTo>
                  <a:pt x="5568533" y="3713356"/>
                </a:lnTo>
                <a:lnTo>
                  <a:pt x="5556261" y="3713251"/>
                </a:lnTo>
                <a:lnTo>
                  <a:pt x="5258281" y="3710717"/>
                </a:lnTo>
                <a:lnTo>
                  <a:pt x="5244459" y="3709066"/>
                </a:lnTo>
                <a:lnTo>
                  <a:pt x="5238103" y="3694317"/>
                </a:lnTo>
                <a:lnTo>
                  <a:pt x="5234658" y="3686458"/>
                </a:lnTo>
                <a:lnTo>
                  <a:pt x="5231311" y="3686458"/>
                </a:lnTo>
                <a:lnTo>
                  <a:pt x="5161690" y="3671418"/>
                </a:lnTo>
                <a:lnTo>
                  <a:pt x="5153588" y="3661132"/>
                </a:lnTo>
                <a:lnTo>
                  <a:pt x="5132097" y="3652157"/>
                </a:lnTo>
                <a:lnTo>
                  <a:pt x="5147617" y="3649227"/>
                </a:lnTo>
                <a:lnTo>
                  <a:pt x="5159192" y="3650659"/>
                </a:lnTo>
                <a:lnTo>
                  <a:pt x="5158995" y="3651292"/>
                </a:lnTo>
                <a:lnTo>
                  <a:pt x="5160455" y="3652767"/>
                </a:lnTo>
                <a:lnTo>
                  <a:pt x="5159192" y="3650659"/>
                </a:lnTo>
                <a:lnTo>
                  <a:pt x="5147617" y="3649227"/>
                </a:lnTo>
                <a:lnTo>
                  <a:pt x="5147184" y="3648469"/>
                </a:lnTo>
                <a:lnTo>
                  <a:pt x="5169017" y="3578460"/>
                </a:lnTo>
                <a:lnTo>
                  <a:pt x="5193123" y="3501128"/>
                </a:lnTo>
                <a:lnTo>
                  <a:pt x="5200843" y="3385172"/>
                </a:lnTo>
                <a:lnTo>
                  <a:pt x="5214331" y="3166169"/>
                </a:lnTo>
                <a:lnTo>
                  <a:pt x="5228013" y="2954881"/>
                </a:lnTo>
                <a:lnTo>
                  <a:pt x="5238637" y="2977464"/>
                </a:lnTo>
                <a:lnTo>
                  <a:pt x="5232331" y="3072194"/>
                </a:lnTo>
                <a:lnTo>
                  <a:pt x="5218843" y="3291196"/>
                </a:lnTo>
                <a:lnTo>
                  <a:pt x="5208429" y="3452028"/>
                </a:lnTo>
                <a:lnTo>
                  <a:pt x="5246383" y="3330273"/>
                </a:lnTo>
                <a:lnTo>
                  <a:pt x="5256239" y="3339367"/>
                </a:lnTo>
                <a:lnTo>
                  <a:pt x="5236357" y="3403123"/>
                </a:lnTo>
                <a:lnTo>
                  <a:pt x="5170371" y="3614797"/>
                </a:lnTo>
                <a:lnTo>
                  <a:pt x="5170569" y="3614896"/>
                </a:lnTo>
                <a:lnTo>
                  <a:pt x="5200359" y="3643957"/>
                </a:lnTo>
                <a:lnTo>
                  <a:pt x="5240666" y="3644845"/>
                </a:lnTo>
                <a:lnTo>
                  <a:pt x="5253435" y="3607522"/>
                </a:lnTo>
                <a:lnTo>
                  <a:pt x="5332576" y="3361929"/>
                </a:lnTo>
                <a:lnTo>
                  <a:pt x="5267065" y="3603291"/>
                </a:lnTo>
                <a:lnTo>
                  <a:pt x="5241349" y="3680219"/>
                </a:lnTo>
                <a:lnTo>
                  <a:pt x="5246302" y="3682964"/>
                </a:lnTo>
                <a:lnTo>
                  <a:pt x="5253025" y="3698541"/>
                </a:lnTo>
                <a:lnTo>
                  <a:pt x="5348867" y="3698975"/>
                </a:lnTo>
                <a:lnTo>
                  <a:pt x="5702053" y="3701979"/>
                </a:lnTo>
                <a:lnTo>
                  <a:pt x="5699477" y="3601651"/>
                </a:lnTo>
                <a:lnTo>
                  <a:pt x="5480297" y="3601651"/>
                </a:lnTo>
                <a:lnTo>
                  <a:pt x="5474438" y="3595587"/>
                </a:lnTo>
                <a:lnTo>
                  <a:pt x="5480297" y="3589522"/>
                </a:lnTo>
                <a:lnTo>
                  <a:pt x="5558678" y="3589522"/>
                </a:lnTo>
                <a:lnTo>
                  <a:pt x="5557778" y="3509227"/>
                </a:lnTo>
                <a:lnTo>
                  <a:pt x="5552344" y="3195085"/>
                </a:lnTo>
                <a:lnTo>
                  <a:pt x="5558262" y="3189227"/>
                </a:lnTo>
                <a:lnTo>
                  <a:pt x="5564473" y="3195085"/>
                </a:lnTo>
                <a:lnTo>
                  <a:pt x="5566267" y="3281444"/>
                </a:lnTo>
                <a:lnTo>
                  <a:pt x="5570787" y="3589522"/>
                </a:lnTo>
                <a:lnTo>
                  <a:pt x="5699166" y="3589522"/>
                </a:lnTo>
                <a:lnTo>
                  <a:pt x="5698233" y="3553184"/>
                </a:lnTo>
                <a:lnTo>
                  <a:pt x="5688528" y="3258933"/>
                </a:lnTo>
                <a:lnTo>
                  <a:pt x="5676011" y="2976034"/>
                </a:lnTo>
                <a:lnTo>
                  <a:pt x="5688194" y="2977182"/>
                </a:lnTo>
                <a:lnTo>
                  <a:pt x="5695467" y="3130801"/>
                </a:lnTo>
                <a:lnTo>
                  <a:pt x="5706480" y="3425004"/>
                </a:lnTo>
                <a:lnTo>
                  <a:pt x="5714339" y="3708096"/>
                </a:lnTo>
                <a:lnTo>
                  <a:pt x="5708533" y="3713842"/>
                </a:lnTo>
                <a:lnTo>
                  <a:pt x="5708226" y="3714160"/>
                </a:lnTo>
                <a:close/>
              </a:path>
              <a:path w="7219458" h="4356466">
                <a:moveTo>
                  <a:pt x="3909486" y="3828901"/>
                </a:moveTo>
                <a:lnTo>
                  <a:pt x="3651283" y="3828901"/>
                </a:lnTo>
                <a:lnTo>
                  <a:pt x="3393080" y="3828901"/>
                </a:lnTo>
                <a:lnTo>
                  <a:pt x="3391340" y="3827100"/>
                </a:lnTo>
                <a:lnTo>
                  <a:pt x="3388713" y="3827009"/>
                </a:lnTo>
                <a:lnTo>
                  <a:pt x="3358457" y="3767807"/>
                </a:lnTo>
                <a:lnTo>
                  <a:pt x="3358184" y="3765878"/>
                </a:lnTo>
                <a:lnTo>
                  <a:pt x="3307836" y="3765878"/>
                </a:lnTo>
                <a:lnTo>
                  <a:pt x="3306195" y="3764180"/>
                </a:lnTo>
                <a:lnTo>
                  <a:pt x="3303470" y="3764180"/>
                </a:lnTo>
                <a:lnTo>
                  <a:pt x="3289757" y="3741006"/>
                </a:lnTo>
                <a:lnTo>
                  <a:pt x="3282102" y="3699715"/>
                </a:lnTo>
                <a:lnTo>
                  <a:pt x="3161560" y="3699217"/>
                </a:lnTo>
                <a:lnTo>
                  <a:pt x="2856065" y="3696609"/>
                </a:lnTo>
                <a:lnTo>
                  <a:pt x="2842837" y="3696497"/>
                </a:lnTo>
                <a:lnTo>
                  <a:pt x="2695514" y="3695239"/>
                </a:lnTo>
                <a:lnTo>
                  <a:pt x="2695143" y="3694855"/>
                </a:lnTo>
                <a:lnTo>
                  <a:pt x="2689449" y="3689174"/>
                </a:lnTo>
                <a:lnTo>
                  <a:pt x="2693815" y="3627365"/>
                </a:lnTo>
                <a:lnTo>
                  <a:pt x="2703278" y="3389806"/>
                </a:lnTo>
                <a:lnTo>
                  <a:pt x="2706389" y="3589765"/>
                </a:lnTo>
                <a:lnTo>
                  <a:pt x="2701870" y="3683136"/>
                </a:lnTo>
                <a:lnTo>
                  <a:pt x="2824664" y="3683644"/>
                </a:lnTo>
                <a:lnTo>
                  <a:pt x="3283274" y="3687559"/>
                </a:lnTo>
                <a:lnTo>
                  <a:pt x="3294494" y="3571134"/>
                </a:lnTo>
                <a:lnTo>
                  <a:pt x="3307448" y="3312882"/>
                </a:lnTo>
                <a:lnTo>
                  <a:pt x="3313172" y="3027461"/>
                </a:lnTo>
                <a:lnTo>
                  <a:pt x="3311668" y="2736073"/>
                </a:lnTo>
                <a:lnTo>
                  <a:pt x="3324788" y="2952310"/>
                </a:lnTo>
                <a:lnTo>
                  <a:pt x="3325012" y="3064868"/>
                </a:lnTo>
                <a:lnTo>
                  <a:pt x="3318316" y="3348979"/>
                </a:lnTo>
                <a:lnTo>
                  <a:pt x="3308112" y="3533820"/>
                </a:lnTo>
                <a:lnTo>
                  <a:pt x="3331749" y="3511854"/>
                </a:lnTo>
                <a:lnTo>
                  <a:pt x="3371781" y="3490743"/>
                </a:lnTo>
                <a:lnTo>
                  <a:pt x="3408573" y="3478283"/>
                </a:lnTo>
                <a:lnTo>
                  <a:pt x="3410164" y="3490702"/>
                </a:lnTo>
                <a:lnTo>
                  <a:pt x="3375953" y="3502047"/>
                </a:lnTo>
                <a:lnTo>
                  <a:pt x="3339475" y="3521072"/>
                </a:lnTo>
                <a:lnTo>
                  <a:pt x="3309292" y="3548574"/>
                </a:lnTo>
                <a:lnTo>
                  <a:pt x="3307275" y="3548969"/>
                </a:lnTo>
                <a:lnTo>
                  <a:pt x="3304295" y="3602961"/>
                </a:lnTo>
                <a:lnTo>
                  <a:pt x="3294920" y="3691978"/>
                </a:lnTo>
                <a:lnTo>
                  <a:pt x="3296570" y="3693686"/>
                </a:lnTo>
                <a:lnTo>
                  <a:pt x="3294516" y="3695812"/>
                </a:lnTo>
                <a:lnTo>
                  <a:pt x="3291817" y="3721440"/>
                </a:lnTo>
                <a:lnTo>
                  <a:pt x="3292361" y="3721583"/>
                </a:lnTo>
                <a:lnTo>
                  <a:pt x="3301627" y="3739971"/>
                </a:lnTo>
                <a:lnTo>
                  <a:pt x="3307011" y="3748558"/>
                </a:lnTo>
                <a:lnTo>
                  <a:pt x="3309777" y="3752488"/>
                </a:lnTo>
                <a:lnTo>
                  <a:pt x="3310692" y="3753749"/>
                </a:lnTo>
                <a:lnTo>
                  <a:pt x="3356468" y="3753749"/>
                </a:lnTo>
                <a:lnTo>
                  <a:pt x="3349123" y="3701837"/>
                </a:lnTo>
                <a:lnTo>
                  <a:pt x="3359216" y="3644879"/>
                </a:lnTo>
                <a:lnTo>
                  <a:pt x="3394147" y="3594713"/>
                </a:lnTo>
                <a:lnTo>
                  <a:pt x="3455284" y="3554487"/>
                </a:lnTo>
                <a:lnTo>
                  <a:pt x="3471694" y="3548596"/>
                </a:lnTo>
                <a:lnTo>
                  <a:pt x="3495338" y="3553013"/>
                </a:lnTo>
                <a:lnTo>
                  <a:pt x="3462076" y="3564706"/>
                </a:lnTo>
                <a:lnTo>
                  <a:pt x="3401328" y="3604659"/>
                </a:lnTo>
                <a:lnTo>
                  <a:pt x="3368821" y="3654048"/>
                </a:lnTo>
                <a:lnTo>
                  <a:pt x="3361351" y="3710327"/>
                </a:lnTo>
                <a:lnTo>
                  <a:pt x="3370938" y="3767249"/>
                </a:lnTo>
                <a:lnTo>
                  <a:pt x="3396450" y="3816772"/>
                </a:lnTo>
                <a:lnTo>
                  <a:pt x="3538580" y="3816772"/>
                </a:lnTo>
                <a:lnTo>
                  <a:pt x="3796783" y="3816772"/>
                </a:lnTo>
                <a:lnTo>
                  <a:pt x="4050670" y="3816772"/>
                </a:lnTo>
                <a:lnTo>
                  <a:pt x="4072744" y="3752682"/>
                </a:lnTo>
                <a:lnTo>
                  <a:pt x="4092411" y="3624751"/>
                </a:lnTo>
                <a:lnTo>
                  <a:pt x="4080295" y="3507394"/>
                </a:lnTo>
                <a:lnTo>
                  <a:pt x="4079305" y="3495035"/>
                </a:lnTo>
                <a:lnTo>
                  <a:pt x="4078905" y="3494624"/>
                </a:lnTo>
                <a:lnTo>
                  <a:pt x="4081486" y="3470635"/>
                </a:lnTo>
                <a:lnTo>
                  <a:pt x="4093378" y="3476459"/>
                </a:lnTo>
                <a:lnTo>
                  <a:pt x="4091062" y="3494411"/>
                </a:lnTo>
                <a:lnTo>
                  <a:pt x="4102823" y="3564876"/>
                </a:lnTo>
                <a:lnTo>
                  <a:pt x="4097426" y="3697173"/>
                </a:lnTo>
                <a:lnTo>
                  <a:pt x="4060809" y="3824486"/>
                </a:lnTo>
                <a:lnTo>
                  <a:pt x="4057988" y="3825793"/>
                </a:lnTo>
                <a:lnTo>
                  <a:pt x="4054987" y="3828901"/>
                </a:lnTo>
                <a:close/>
              </a:path>
              <a:path w="7219458" h="4356466">
                <a:moveTo>
                  <a:pt x="5120549" y="3860000"/>
                </a:moveTo>
                <a:lnTo>
                  <a:pt x="5093622" y="3748267"/>
                </a:lnTo>
                <a:lnTo>
                  <a:pt x="5067957" y="3704505"/>
                </a:lnTo>
                <a:lnTo>
                  <a:pt x="5020800" y="3687427"/>
                </a:lnTo>
                <a:lnTo>
                  <a:pt x="5072165" y="3696183"/>
                </a:lnTo>
                <a:lnTo>
                  <a:pt x="5086721" y="3708465"/>
                </a:lnTo>
                <a:lnTo>
                  <a:pt x="5107207" y="3750110"/>
                </a:lnTo>
                <a:lnTo>
                  <a:pt x="5129777" y="3846579"/>
                </a:lnTo>
                <a:lnTo>
                  <a:pt x="5212876" y="3763743"/>
                </a:lnTo>
                <a:lnTo>
                  <a:pt x="5256808" y="3737695"/>
                </a:lnTo>
                <a:lnTo>
                  <a:pt x="5244459" y="3709066"/>
                </a:lnTo>
                <a:lnTo>
                  <a:pt x="5258281" y="3710717"/>
                </a:lnTo>
                <a:lnTo>
                  <a:pt x="5267432" y="3731915"/>
                </a:lnTo>
                <a:lnTo>
                  <a:pt x="5290883" y="3721128"/>
                </a:lnTo>
                <a:lnTo>
                  <a:pt x="5303262" y="3730607"/>
                </a:lnTo>
                <a:lnTo>
                  <a:pt x="5275899" y="3741281"/>
                </a:lnTo>
                <a:lnTo>
                  <a:pt x="5252271" y="3753361"/>
                </a:lnTo>
                <a:lnTo>
                  <a:pt x="5206083" y="3783830"/>
                </a:lnTo>
                <a:lnTo>
                  <a:pt x="5131610" y="3861456"/>
                </a:lnTo>
                <a:close/>
              </a:path>
              <a:path w="7219458" h="4356466">
                <a:moveTo>
                  <a:pt x="161899" y="3869364"/>
                </a:moveTo>
                <a:lnTo>
                  <a:pt x="169080" y="3873225"/>
                </a:lnTo>
                <a:lnTo>
                  <a:pt x="168909" y="3873494"/>
                </a:lnTo>
                <a:close/>
              </a:path>
              <a:path w="7219458" h="4356466">
                <a:moveTo>
                  <a:pt x="7050280" y="3873615"/>
                </a:moveTo>
                <a:lnTo>
                  <a:pt x="6657885" y="3873196"/>
                </a:lnTo>
                <a:lnTo>
                  <a:pt x="6663285" y="3859357"/>
                </a:lnTo>
                <a:lnTo>
                  <a:pt x="6660016" y="3842097"/>
                </a:lnTo>
                <a:lnTo>
                  <a:pt x="6632798" y="3800810"/>
                </a:lnTo>
                <a:lnTo>
                  <a:pt x="6569292" y="3712219"/>
                </a:lnTo>
                <a:lnTo>
                  <a:pt x="6571129" y="3704414"/>
                </a:lnTo>
                <a:lnTo>
                  <a:pt x="6579772" y="3706106"/>
                </a:lnTo>
                <a:lnTo>
                  <a:pt x="6650265" y="3804400"/>
                </a:lnTo>
                <a:lnTo>
                  <a:pt x="6674281" y="3848695"/>
                </a:lnTo>
                <a:lnTo>
                  <a:pt x="6674419" y="3862038"/>
                </a:lnTo>
                <a:lnTo>
                  <a:pt x="6751712" y="3862038"/>
                </a:lnTo>
                <a:lnTo>
                  <a:pt x="7045202" y="3862038"/>
                </a:lnTo>
                <a:lnTo>
                  <a:pt x="7041610" y="3833480"/>
                </a:lnTo>
                <a:lnTo>
                  <a:pt x="7021514" y="3806341"/>
                </a:lnTo>
                <a:lnTo>
                  <a:pt x="6958682" y="3770245"/>
                </a:lnTo>
                <a:lnTo>
                  <a:pt x="6831249" y="3724507"/>
                </a:lnTo>
                <a:lnTo>
                  <a:pt x="6700285" y="3689611"/>
                </a:lnTo>
                <a:lnTo>
                  <a:pt x="6573718" y="3655444"/>
                </a:lnTo>
                <a:lnTo>
                  <a:pt x="6449991" y="3612325"/>
                </a:lnTo>
                <a:lnTo>
                  <a:pt x="6448666" y="3609486"/>
                </a:lnTo>
                <a:lnTo>
                  <a:pt x="6445526" y="3606454"/>
                </a:lnTo>
                <a:lnTo>
                  <a:pt x="6445526" y="3508112"/>
                </a:lnTo>
                <a:lnTo>
                  <a:pt x="6445526" y="3164458"/>
                </a:lnTo>
                <a:lnTo>
                  <a:pt x="6154381" y="3143270"/>
                </a:lnTo>
                <a:lnTo>
                  <a:pt x="6028772" y="3086457"/>
                </a:lnTo>
                <a:lnTo>
                  <a:pt x="6028264" y="3084322"/>
                </a:lnTo>
                <a:lnTo>
                  <a:pt x="6054118" y="3084322"/>
                </a:lnTo>
                <a:lnTo>
                  <a:pt x="6173108" y="3135944"/>
                </a:lnTo>
                <a:lnTo>
                  <a:pt x="6304265" y="3157631"/>
                </a:lnTo>
                <a:lnTo>
                  <a:pt x="6437132" y="3155447"/>
                </a:lnTo>
                <a:lnTo>
                  <a:pt x="6566489" y="3126980"/>
                </a:lnTo>
                <a:lnTo>
                  <a:pt x="6662048" y="3084322"/>
                </a:lnTo>
                <a:lnTo>
                  <a:pt x="6691562" y="3084322"/>
                </a:lnTo>
                <a:lnTo>
                  <a:pt x="6551583" y="3144531"/>
                </a:lnTo>
                <a:lnTo>
                  <a:pt x="6457098" y="3162283"/>
                </a:lnTo>
                <a:lnTo>
                  <a:pt x="6457655" y="3162822"/>
                </a:lnTo>
                <a:lnTo>
                  <a:pt x="6457655" y="3261164"/>
                </a:lnTo>
                <a:lnTo>
                  <a:pt x="6457655" y="3602152"/>
                </a:lnTo>
                <a:lnTo>
                  <a:pt x="6601215" y="3651040"/>
                </a:lnTo>
                <a:lnTo>
                  <a:pt x="6865193" y="3722699"/>
                </a:lnTo>
                <a:lnTo>
                  <a:pt x="6995460" y="3774417"/>
                </a:lnTo>
                <a:lnTo>
                  <a:pt x="7043018" y="3812569"/>
                </a:lnTo>
                <a:lnTo>
                  <a:pt x="7056494" y="3838939"/>
                </a:lnTo>
                <a:lnTo>
                  <a:pt x="7057462" y="3869752"/>
                </a:lnTo>
                <a:lnTo>
                  <a:pt x="7050452" y="3873882"/>
                </a:lnTo>
                <a:close/>
              </a:path>
              <a:path w="7219458" h="4356466">
                <a:moveTo>
                  <a:pt x="7039776" y="3874167"/>
                </a:moveTo>
                <a:lnTo>
                  <a:pt x="7027880" y="3874167"/>
                </a:lnTo>
                <a:lnTo>
                  <a:pt x="6966105" y="3874167"/>
                </a:lnTo>
                <a:lnTo>
                  <a:pt x="6821012" y="3874167"/>
                </a:lnTo>
                <a:lnTo>
                  <a:pt x="6809012" y="3874167"/>
                </a:lnTo>
                <a:lnTo>
                  <a:pt x="6670856" y="3874167"/>
                </a:lnTo>
                <a:lnTo>
                  <a:pt x="7050280" y="3873615"/>
                </a:lnTo>
                <a:lnTo>
                  <a:pt x="7049748" y="3874167"/>
                </a:lnTo>
                <a:close/>
              </a:path>
              <a:path w="7219458" h="4356466">
                <a:moveTo>
                  <a:pt x="1488321" y="3878291"/>
                </a:moveTo>
                <a:lnTo>
                  <a:pt x="1476815" y="3878291"/>
                </a:lnTo>
                <a:lnTo>
                  <a:pt x="1437876" y="3878291"/>
                </a:lnTo>
                <a:lnTo>
                  <a:pt x="1436760" y="3877135"/>
                </a:lnTo>
                <a:lnTo>
                  <a:pt x="1436760" y="3867316"/>
                </a:lnTo>
                <a:lnTo>
                  <a:pt x="1437876" y="3866161"/>
                </a:lnTo>
                <a:lnTo>
                  <a:pt x="1497604" y="3866161"/>
                </a:lnTo>
                <a:lnTo>
                  <a:pt x="1497314" y="3844087"/>
                </a:lnTo>
                <a:lnTo>
                  <a:pt x="1484209" y="3823468"/>
                </a:lnTo>
                <a:lnTo>
                  <a:pt x="1460096" y="3810708"/>
                </a:lnTo>
                <a:lnTo>
                  <a:pt x="1436760" y="3800584"/>
                </a:lnTo>
                <a:lnTo>
                  <a:pt x="1424631" y="3763889"/>
                </a:lnTo>
                <a:lnTo>
                  <a:pt x="1424631" y="3550030"/>
                </a:lnTo>
                <a:lnTo>
                  <a:pt x="1424631" y="3368288"/>
                </a:lnTo>
                <a:lnTo>
                  <a:pt x="1424631" y="3145647"/>
                </a:lnTo>
                <a:lnTo>
                  <a:pt x="1424631" y="2810518"/>
                </a:lnTo>
                <a:lnTo>
                  <a:pt x="1436760" y="2939495"/>
                </a:lnTo>
                <a:lnTo>
                  <a:pt x="1436760" y="3176989"/>
                </a:lnTo>
                <a:lnTo>
                  <a:pt x="1436760" y="3390848"/>
                </a:lnTo>
                <a:lnTo>
                  <a:pt x="1436760" y="3572590"/>
                </a:lnTo>
                <a:lnTo>
                  <a:pt x="1436760" y="3790243"/>
                </a:lnTo>
                <a:lnTo>
                  <a:pt x="1439525" y="3788681"/>
                </a:lnTo>
                <a:lnTo>
                  <a:pt x="1466646" y="3800470"/>
                </a:lnTo>
                <a:lnTo>
                  <a:pt x="1493330" y="3815123"/>
                </a:lnTo>
                <a:lnTo>
                  <a:pt x="1508667" y="3839750"/>
                </a:lnTo>
                <a:lnTo>
                  <a:pt x="1509777" y="3869509"/>
                </a:lnTo>
                <a:lnTo>
                  <a:pt x="1507553" y="3871495"/>
                </a:lnTo>
                <a:lnTo>
                  <a:pt x="1508260" y="3872226"/>
                </a:lnTo>
                <a:lnTo>
                  <a:pt x="1502402" y="3878291"/>
                </a:lnTo>
                <a:close/>
              </a:path>
              <a:path w="7219458" h="4356466">
                <a:moveTo>
                  <a:pt x="548616" y="3873827"/>
                </a:moveTo>
                <a:lnTo>
                  <a:pt x="1213876" y="3877126"/>
                </a:lnTo>
                <a:lnTo>
                  <a:pt x="805312" y="3878280"/>
                </a:lnTo>
                <a:lnTo>
                  <a:pt x="803090" y="3882900"/>
                </a:lnTo>
                <a:lnTo>
                  <a:pt x="556056" y="3882992"/>
                </a:lnTo>
                <a:lnTo>
                  <a:pt x="553619" y="3883191"/>
                </a:lnTo>
                <a:close/>
              </a:path>
              <a:path w="7219458" h="4356466">
                <a:moveTo>
                  <a:pt x="6663396" y="3883334"/>
                </a:moveTo>
                <a:lnTo>
                  <a:pt x="6416320" y="3883239"/>
                </a:lnTo>
                <a:lnTo>
                  <a:pt x="6414086" y="3878593"/>
                </a:lnTo>
                <a:lnTo>
                  <a:pt x="6296484" y="3877466"/>
                </a:lnTo>
                <a:lnTo>
                  <a:pt x="5872259" y="3657299"/>
                </a:lnTo>
                <a:lnTo>
                  <a:pt x="5872259" y="2802298"/>
                </a:lnTo>
                <a:lnTo>
                  <a:pt x="5884389" y="2955269"/>
                </a:lnTo>
                <a:lnTo>
                  <a:pt x="5884389" y="3072194"/>
                </a:lnTo>
                <a:lnTo>
                  <a:pt x="5906705" y="3072194"/>
                </a:lnTo>
                <a:lnTo>
                  <a:pt x="6139485" y="3072194"/>
                </a:lnTo>
                <a:lnTo>
                  <a:pt x="6377846" y="3072194"/>
                </a:lnTo>
                <a:lnTo>
                  <a:pt x="6616788" y="3072194"/>
                </a:lnTo>
                <a:lnTo>
                  <a:pt x="6854664" y="3072194"/>
                </a:lnTo>
                <a:lnTo>
                  <a:pt x="7081056" y="3072194"/>
                </a:lnTo>
                <a:lnTo>
                  <a:pt x="5884389" y="3084322"/>
                </a:lnTo>
                <a:lnTo>
                  <a:pt x="5884389" y="3281929"/>
                </a:lnTo>
                <a:lnTo>
                  <a:pt x="5884389" y="3750395"/>
                </a:lnTo>
                <a:lnTo>
                  <a:pt x="5972252" y="3719836"/>
                </a:lnTo>
                <a:lnTo>
                  <a:pt x="6294253" y="3607956"/>
                </a:lnTo>
                <a:lnTo>
                  <a:pt x="6294253" y="3514467"/>
                </a:lnTo>
                <a:lnTo>
                  <a:pt x="6294253" y="3170245"/>
                </a:lnTo>
                <a:lnTo>
                  <a:pt x="6296534" y="3168042"/>
                </a:lnTo>
                <a:lnTo>
                  <a:pt x="6304169" y="3168108"/>
                </a:lnTo>
                <a:lnTo>
                  <a:pt x="6306381" y="3170245"/>
                </a:lnTo>
                <a:lnTo>
                  <a:pt x="6306381" y="3268053"/>
                </a:lnTo>
                <a:lnTo>
                  <a:pt x="6306381" y="3612276"/>
                </a:lnTo>
                <a:lnTo>
                  <a:pt x="6303328" y="3615226"/>
                </a:lnTo>
                <a:lnTo>
                  <a:pt x="6301919" y="3618098"/>
                </a:lnTo>
                <a:lnTo>
                  <a:pt x="6210611" y="3651332"/>
                </a:lnTo>
                <a:lnTo>
                  <a:pt x="5884389" y="3763210"/>
                </a:lnTo>
                <a:lnTo>
                  <a:pt x="5884389" y="3866469"/>
                </a:lnTo>
                <a:lnTo>
                  <a:pt x="6001653" y="3865337"/>
                </a:lnTo>
                <a:lnTo>
                  <a:pt x="6408258" y="3866474"/>
                </a:lnTo>
                <a:lnTo>
                  <a:pt x="6349028" y="3743318"/>
                </a:lnTo>
                <a:lnTo>
                  <a:pt x="6351720" y="3735004"/>
                </a:lnTo>
                <a:lnTo>
                  <a:pt x="6359506" y="3737205"/>
                </a:lnTo>
                <a:lnTo>
                  <a:pt x="6425521" y="3874469"/>
                </a:lnTo>
                <a:lnTo>
                  <a:pt x="6426750" y="3873196"/>
                </a:lnTo>
                <a:lnTo>
                  <a:pt x="6657885" y="3873196"/>
                </a:lnTo>
                <a:lnTo>
                  <a:pt x="7050280" y="3873615"/>
                </a:lnTo>
                <a:lnTo>
                  <a:pt x="6670856" y="3874167"/>
                </a:lnTo>
                <a:lnTo>
                  <a:pt x="6665790" y="3883530"/>
                </a:lnTo>
                <a:close/>
              </a:path>
              <a:path w="7219458" h="4356466">
                <a:moveTo>
                  <a:pt x="1855469" y="3882354"/>
                </a:moveTo>
                <a:lnTo>
                  <a:pt x="1853660" y="3882318"/>
                </a:lnTo>
                <a:lnTo>
                  <a:pt x="1801068" y="3803139"/>
                </a:lnTo>
                <a:lnTo>
                  <a:pt x="1771292" y="3724749"/>
                </a:lnTo>
                <a:lnTo>
                  <a:pt x="1894957" y="3765914"/>
                </a:lnTo>
                <a:lnTo>
                  <a:pt x="1864333" y="3881007"/>
                </a:lnTo>
                <a:lnTo>
                  <a:pt x="1857177" y="3885101"/>
                </a:lnTo>
                <a:close/>
              </a:path>
              <a:path w="7219458" h="4356466">
                <a:moveTo>
                  <a:pt x="6656936" y="3885325"/>
                </a:moveTo>
                <a:lnTo>
                  <a:pt x="6645019" y="3885325"/>
                </a:lnTo>
                <a:lnTo>
                  <a:pt x="6429491" y="3885325"/>
                </a:lnTo>
                <a:lnTo>
                  <a:pt x="6418940" y="3884015"/>
                </a:lnTo>
                <a:lnTo>
                  <a:pt x="6418980" y="3883993"/>
                </a:lnTo>
                <a:lnTo>
                  <a:pt x="6416320" y="3883239"/>
                </a:lnTo>
                <a:lnTo>
                  <a:pt x="6663396" y="3883334"/>
                </a:lnTo>
                <a:lnTo>
                  <a:pt x="6661472" y="3885325"/>
                </a:lnTo>
                <a:close/>
              </a:path>
              <a:path w="7219458" h="4356466">
                <a:moveTo>
                  <a:pt x="2799248" y="3926249"/>
                </a:moveTo>
                <a:lnTo>
                  <a:pt x="2849458" y="3954304"/>
                </a:lnTo>
                <a:lnTo>
                  <a:pt x="2849407" y="3954316"/>
                </a:lnTo>
                <a:close/>
              </a:path>
              <a:path w="7219458" h="4356466">
                <a:moveTo>
                  <a:pt x="1436760" y="4020801"/>
                </a:moveTo>
                <a:lnTo>
                  <a:pt x="1436760" y="4008848"/>
                </a:lnTo>
                <a:lnTo>
                  <a:pt x="1477417" y="3958052"/>
                </a:lnTo>
                <a:lnTo>
                  <a:pt x="1485118" y="3918347"/>
                </a:lnTo>
                <a:lnTo>
                  <a:pt x="1476592" y="3878970"/>
                </a:lnTo>
                <a:lnTo>
                  <a:pt x="1476815" y="3878291"/>
                </a:lnTo>
                <a:lnTo>
                  <a:pt x="1488321" y="3878291"/>
                </a:lnTo>
                <a:lnTo>
                  <a:pt x="1497187" y="3916806"/>
                </a:lnTo>
                <a:lnTo>
                  <a:pt x="1489109" y="3961302"/>
                </a:lnTo>
                <a:lnTo>
                  <a:pt x="1440932" y="4021753"/>
                </a:lnTo>
                <a:close/>
              </a:path>
              <a:path w="7219458" h="4356466">
                <a:moveTo>
                  <a:pt x="5318950" y="4020053"/>
                </a:moveTo>
                <a:lnTo>
                  <a:pt x="5331401" y="3944855"/>
                </a:lnTo>
                <a:lnTo>
                  <a:pt x="5349691" y="3823321"/>
                </a:lnTo>
                <a:lnTo>
                  <a:pt x="5340667" y="3765975"/>
                </a:lnTo>
                <a:lnTo>
                  <a:pt x="5327841" y="3740304"/>
                </a:lnTo>
                <a:lnTo>
                  <a:pt x="5303262" y="3730607"/>
                </a:lnTo>
                <a:lnTo>
                  <a:pt x="5290883" y="3721128"/>
                </a:lnTo>
                <a:lnTo>
                  <a:pt x="5319950" y="3719351"/>
                </a:lnTo>
                <a:lnTo>
                  <a:pt x="5340661" y="3737199"/>
                </a:lnTo>
                <a:lnTo>
                  <a:pt x="5352311" y="3762724"/>
                </a:lnTo>
                <a:lnTo>
                  <a:pt x="5361819" y="3824340"/>
                </a:lnTo>
                <a:lnTo>
                  <a:pt x="5341280" y="3956317"/>
                </a:lnTo>
                <a:lnTo>
                  <a:pt x="5323176" y="4007990"/>
                </a:lnTo>
                <a:lnTo>
                  <a:pt x="5501004" y="4010771"/>
                </a:lnTo>
                <a:lnTo>
                  <a:pt x="5525417" y="3944612"/>
                </a:lnTo>
                <a:lnTo>
                  <a:pt x="5559280" y="3816093"/>
                </a:lnTo>
                <a:lnTo>
                  <a:pt x="5564466" y="3762313"/>
                </a:lnTo>
                <a:lnTo>
                  <a:pt x="5556261" y="3713251"/>
                </a:lnTo>
                <a:lnTo>
                  <a:pt x="5568533" y="3713356"/>
                </a:lnTo>
                <a:lnTo>
                  <a:pt x="5576358" y="3759086"/>
                </a:lnTo>
                <a:lnTo>
                  <a:pt x="5555108" y="3891457"/>
                </a:lnTo>
                <a:lnTo>
                  <a:pt x="5511007" y="4018551"/>
                </a:lnTo>
                <a:lnTo>
                  <a:pt x="5508080" y="4019969"/>
                </a:lnTo>
                <a:lnTo>
                  <a:pt x="5505186" y="4022966"/>
                </a:lnTo>
                <a:close/>
              </a:path>
              <a:path w="7219458" h="4356466">
                <a:moveTo>
                  <a:pt x="6853305" y="4022724"/>
                </a:moveTo>
                <a:lnTo>
                  <a:pt x="6820309" y="3987052"/>
                </a:lnTo>
                <a:lnTo>
                  <a:pt x="6801248" y="3942284"/>
                </a:lnTo>
                <a:lnTo>
                  <a:pt x="6799017" y="3900463"/>
                </a:lnTo>
                <a:lnTo>
                  <a:pt x="6809012" y="3874167"/>
                </a:lnTo>
                <a:lnTo>
                  <a:pt x="6821012" y="3874167"/>
                </a:lnTo>
                <a:lnTo>
                  <a:pt x="6810319" y="3910311"/>
                </a:lnTo>
                <a:lnTo>
                  <a:pt x="6816917" y="3952569"/>
                </a:lnTo>
                <a:lnTo>
                  <a:pt x="6838191" y="3991309"/>
                </a:lnTo>
                <a:lnTo>
                  <a:pt x="6871546" y="4020152"/>
                </a:lnTo>
                <a:lnTo>
                  <a:pt x="6916060" y="4033573"/>
                </a:lnTo>
                <a:lnTo>
                  <a:pt x="6962031" y="4026654"/>
                </a:lnTo>
                <a:lnTo>
                  <a:pt x="6997284" y="4003111"/>
                </a:lnTo>
                <a:lnTo>
                  <a:pt x="7021658" y="3968288"/>
                </a:lnTo>
                <a:lnTo>
                  <a:pt x="7033502" y="3919584"/>
                </a:lnTo>
                <a:lnTo>
                  <a:pt x="7027880" y="3874167"/>
                </a:lnTo>
                <a:lnTo>
                  <a:pt x="7039776" y="3874167"/>
                </a:lnTo>
                <a:lnTo>
                  <a:pt x="7045000" y="3927104"/>
                </a:lnTo>
                <a:lnTo>
                  <a:pt x="7026558" y="3984930"/>
                </a:lnTo>
                <a:lnTo>
                  <a:pt x="6995034" y="4021226"/>
                </a:lnTo>
                <a:lnTo>
                  <a:pt x="6952084" y="4042567"/>
                </a:lnTo>
                <a:lnTo>
                  <a:pt x="6900476" y="4043671"/>
                </a:lnTo>
                <a:close/>
              </a:path>
              <a:path w="7219458" h="4356466">
                <a:moveTo>
                  <a:pt x="254177" y="4038006"/>
                </a:moveTo>
                <a:lnTo>
                  <a:pt x="214387" y="4012098"/>
                </a:lnTo>
                <a:lnTo>
                  <a:pt x="186933" y="3973237"/>
                </a:lnTo>
                <a:lnTo>
                  <a:pt x="173949" y="3920336"/>
                </a:lnTo>
                <a:lnTo>
                  <a:pt x="179514" y="3873827"/>
                </a:lnTo>
                <a:lnTo>
                  <a:pt x="191648" y="3873827"/>
                </a:lnTo>
                <a:lnTo>
                  <a:pt x="186315" y="3923762"/>
                </a:lnTo>
                <a:lnTo>
                  <a:pt x="201973" y="3976050"/>
                </a:lnTo>
                <a:lnTo>
                  <a:pt x="229936" y="4009775"/>
                </a:lnTo>
                <a:lnTo>
                  <a:pt x="268635" y="4030001"/>
                </a:lnTo>
                <a:lnTo>
                  <a:pt x="314622" y="4031741"/>
                </a:lnTo>
                <a:lnTo>
                  <a:pt x="357080" y="4013942"/>
                </a:lnTo>
                <a:lnTo>
                  <a:pt x="405305" y="3943205"/>
                </a:lnTo>
                <a:lnTo>
                  <a:pt x="408797" y="3905023"/>
                </a:lnTo>
                <a:lnTo>
                  <a:pt x="398476" y="3873827"/>
                </a:lnTo>
                <a:lnTo>
                  <a:pt x="410020" y="3873827"/>
                </a:lnTo>
                <a:lnTo>
                  <a:pt x="420975" y="3905848"/>
                </a:lnTo>
                <a:lnTo>
                  <a:pt x="414523" y="3954510"/>
                </a:lnTo>
                <a:lnTo>
                  <a:pt x="391726" y="3997113"/>
                </a:lnTo>
                <a:lnTo>
                  <a:pt x="355721" y="4029273"/>
                </a:lnTo>
                <a:lnTo>
                  <a:pt x="305914" y="4045193"/>
                </a:lnTo>
                <a:close/>
              </a:path>
              <a:path w="7219458" h="4356466">
                <a:moveTo>
                  <a:pt x="626733" y="4033494"/>
                </a:moveTo>
                <a:lnTo>
                  <a:pt x="590671" y="4005750"/>
                </a:lnTo>
                <a:lnTo>
                  <a:pt x="567009" y="3967457"/>
                </a:lnTo>
                <a:lnTo>
                  <a:pt x="557319" y="3923370"/>
                </a:lnTo>
                <a:lnTo>
                  <a:pt x="562307" y="3884937"/>
                </a:lnTo>
                <a:lnTo>
                  <a:pt x="574494" y="3884937"/>
                </a:lnTo>
                <a:lnTo>
                  <a:pt x="569781" y="3928857"/>
                </a:lnTo>
                <a:lnTo>
                  <a:pt x="583359" y="3974595"/>
                </a:lnTo>
                <a:lnTo>
                  <a:pt x="607691" y="4005761"/>
                </a:lnTo>
                <a:lnTo>
                  <a:pt x="641191" y="4026701"/>
                </a:lnTo>
                <a:lnTo>
                  <a:pt x="683746" y="4033439"/>
                </a:lnTo>
                <a:lnTo>
                  <a:pt x="725463" y="4022674"/>
                </a:lnTo>
                <a:lnTo>
                  <a:pt x="779559" y="3966347"/>
                </a:lnTo>
                <a:lnTo>
                  <a:pt x="791736" y="3926419"/>
                </a:lnTo>
                <a:lnTo>
                  <a:pt x="788777" y="3886878"/>
                </a:lnTo>
                <a:lnTo>
                  <a:pt x="789948" y="3884937"/>
                </a:lnTo>
                <a:lnTo>
                  <a:pt x="574494" y="3884937"/>
                </a:lnTo>
                <a:lnTo>
                  <a:pt x="562307" y="3884937"/>
                </a:lnTo>
                <a:lnTo>
                  <a:pt x="557936" y="3884937"/>
                </a:lnTo>
                <a:lnTo>
                  <a:pt x="556056" y="3882992"/>
                </a:lnTo>
                <a:lnTo>
                  <a:pt x="803090" y="3882900"/>
                </a:lnTo>
                <a:lnTo>
                  <a:pt x="800430" y="3883654"/>
                </a:lnTo>
                <a:lnTo>
                  <a:pt x="800470" y="3883676"/>
                </a:lnTo>
                <a:lnTo>
                  <a:pt x="802749" y="3933599"/>
                </a:lnTo>
                <a:lnTo>
                  <a:pt x="785672" y="3980660"/>
                </a:lnTo>
                <a:lnTo>
                  <a:pt x="757478" y="4015416"/>
                </a:lnTo>
                <a:lnTo>
                  <a:pt x="719205" y="4038491"/>
                </a:lnTo>
                <a:lnTo>
                  <a:pt x="672459" y="4045490"/>
                </a:lnTo>
                <a:close/>
              </a:path>
              <a:path w="7219458" h="4356466">
                <a:moveTo>
                  <a:pt x="6489628" y="4034270"/>
                </a:moveTo>
                <a:lnTo>
                  <a:pt x="6453745" y="4007877"/>
                </a:lnTo>
                <a:lnTo>
                  <a:pt x="6428595" y="3971005"/>
                </a:lnTo>
                <a:lnTo>
                  <a:pt x="6415689" y="3927971"/>
                </a:lnTo>
                <a:lnTo>
                  <a:pt x="6418940" y="3884015"/>
                </a:lnTo>
                <a:lnTo>
                  <a:pt x="6429491" y="3885325"/>
                </a:lnTo>
                <a:lnTo>
                  <a:pt x="6430632" y="3887217"/>
                </a:lnTo>
                <a:lnTo>
                  <a:pt x="6428691" y="3932531"/>
                </a:lnTo>
                <a:lnTo>
                  <a:pt x="6444216" y="3974789"/>
                </a:lnTo>
                <a:lnTo>
                  <a:pt x="6469676" y="4006416"/>
                </a:lnTo>
                <a:lnTo>
                  <a:pt x="6504376" y="4027381"/>
                </a:lnTo>
                <a:lnTo>
                  <a:pt x="6546773" y="4033646"/>
                </a:lnTo>
                <a:lnTo>
                  <a:pt x="6588115" y="4022481"/>
                </a:lnTo>
                <a:lnTo>
                  <a:pt x="6641508" y="3962333"/>
                </a:lnTo>
                <a:lnTo>
                  <a:pt x="6649983" y="3922557"/>
                </a:lnTo>
                <a:lnTo>
                  <a:pt x="6645019" y="3885325"/>
                </a:lnTo>
                <a:lnTo>
                  <a:pt x="6656936" y="3885325"/>
                </a:lnTo>
                <a:lnTo>
                  <a:pt x="6661642" y="3930731"/>
                </a:lnTo>
                <a:lnTo>
                  <a:pt x="6646529" y="3980999"/>
                </a:lnTo>
                <a:lnTo>
                  <a:pt x="6619445" y="4015288"/>
                </a:lnTo>
                <a:lnTo>
                  <a:pt x="6582392" y="4038297"/>
                </a:lnTo>
                <a:lnTo>
                  <a:pt x="6535609" y="4045799"/>
                </a:lnTo>
                <a:close/>
              </a:path>
              <a:path w="7219458" h="4356466">
                <a:moveTo>
                  <a:pt x="4533648" y="4025052"/>
                </a:moveTo>
                <a:lnTo>
                  <a:pt x="4595071" y="4090557"/>
                </a:lnTo>
                <a:lnTo>
                  <a:pt x="4593226" y="4090985"/>
                </a:lnTo>
                <a:close/>
              </a:path>
              <a:path w="7219458" h="4356466">
                <a:moveTo>
                  <a:pt x="4595071" y="4090557"/>
                </a:moveTo>
                <a:lnTo>
                  <a:pt x="4533648" y="4025052"/>
                </a:lnTo>
                <a:lnTo>
                  <a:pt x="4513902" y="3981630"/>
                </a:lnTo>
                <a:lnTo>
                  <a:pt x="4499492" y="3925302"/>
                </a:lnTo>
                <a:lnTo>
                  <a:pt x="4506194" y="3879594"/>
                </a:lnTo>
                <a:lnTo>
                  <a:pt x="4532871" y="3842000"/>
                </a:lnTo>
                <a:lnTo>
                  <a:pt x="4575371" y="3823807"/>
                </a:lnTo>
                <a:lnTo>
                  <a:pt x="4630535" y="3814686"/>
                </a:lnTo>
                <a:lnTo>
                  <a:pt x="4738895" y="3782095"/>
                </a:lnTo>
                <a:lnTo>
                  <a:pt x="4843764" y="3739243"/>
                </a:lnTo>
                <a:lnTo>
                  <a:pt x="4947589" y="3696791"/>
                </a:lnTo>
                <a:lnTo>
                  <a:pt x="5001587" y="3678598"/>
                </a:lnTo>
                <a:lnTo>
                  <a:pt x="5051899" y="3679083"/>
                </a:lnTo>
                <a:lnTo>
                  <a:pt x="5020800" y="3687427"/>
                </a:lnTo>
                <a:lnTo>
                  <a:pt x="4970390" y="3701400"/>
                </a:lnTo>
                <a:lnTo>
                  <a:pt x="4920855" y="3720225"/>
                </a:lnTo>
                <a:lnTo>
                  <a:pt x="4822465" y="3761512"/>
                </a:lnTo>
                <a:lnTo>
                  <a:pt x="4724158" y="3800416"/>
                </a:lnTo>
                <a:lnTo>
                  <a:pt x="4622432" y="3828804"/>
                </a:lnTo>
                <a:lnTo>
                  <a:pt x="4571247" y="3836664"/>
                </a:lnTo>
                <a:lnTo>
                  <a:pt x="4533600" y="3858399"/>
                </a:lnTo>
                <a:lnTo>
                  <a:pt x="4513247" y="3899365"/>
                </a:lnTo>
                <a:lnTo>
                  <a:pt x="4514872" y="3945534"/>
                </a:lnTo>
                <a:lnTo>
                  <a:pt x="4530689" y="3990702"/>
                </a:lnTo>
                <a:lnTo>
                  <a:pt x="4547621" y="4025197"/>
                </a:lnTo>
                <a:lnTo>
                  <a:pt x="4598560" y="4079673"/>
                </a:lnTo>
                <a:lnTo>
                  <a:pt x="4748477" y="4079148"/>
                </a:lnTo>
                <a:lnTo>
                  <a:pt x="5020752" y="4076722"/>
                </a:lnTo>
                <a:lnTo>
                  <a:pt x="5286765" y="4075242"/>
                </a:lnTo>
                <a:lnTo>
                  <a:pt x="5331401" y="3944855"/>
                </a:lnTo>
                <a:lnTo>
                  <a:pt x="5318950" y="4020053"/>
                </a:lnTo>
                <a:lnTo>
                  <a:pt x="5296905" y="4082980"/>
                </a:lnTo>
                <a:lnTo>
                  <a:pt x="5293888" y="4084442"/>
                </a:lnTo>
                <a:lnTo>
                  <a:pt x="5291082" y="4087347"/>
                </a:lnTo>
                <a:lnTo>
                  <a:pt x="5138887" y="4087880"/>
                </a:lnTo>
                <a:lnTo>
                  <a:pt x="4866615" y="4090306"/>
                </a:lnTo>
                <a:lnTo>
                  <a:pt x="4596281" y="4091810"/>
                </a:lnTo>
                <a:close/>
              </a:path>
              <a:path w="7219458" h="4356466">
                <a:moveTo>
                  <a:pt x="1333905" y="4137852"/>
                </a:moveTo>
                <a:lnTo>
                  <a:pt x="1331621" y="4135488"/>
                </a:lnTo>
                <a:lnTo>
                  <a:pt x="1327841" y="4131837"/>
                </a:lnTo>
                <a:lnTo>
                  <a:pt x="1327841" y="4080119"/>
                </a:lnTo>
                <a:lnTo>
                  <a:pt x="1327841" y="4036702"/>
                </a:lnTo>
                <a:lnTo>
                  <a:pt x="1289295" y="4011880"/>
                </a:lnTo>
                <a:lnTo>
                  <a:pt x="1261373" y="3968288"/>
                </a:lnTo>
                <a:lnTo>
                  <a:pt x="1249869" y="3919851"/>
                </a:lnTo>
                <a:lnTo>
                  <a:pt x="1254958" y="3877525"/>
                </a:lnTo>
                <a:lnTo>
                  <a:pt x="1266998" y="3877641"/>
                </a:lnTo>
                <a:lnTo>
                  <a:pt x="1261883" y="3918098"/>
                </a:lnTo>
                <a:lnTo>
                  <a:pt x="1271708" y="3961835"/>
                </a:lnTo>
                <a:lnTo>
                  <a:pt x="1296590" y="4002098"/>
                </a:lnTo>
                <a:lnTo>
                  <a:pt x="1327841" y="4022804"/>
                </a:lnTo>
                <a:lnTo>
                  <a:pt x="1327841" y="3878232"/>
                </a:lnTo>
                <a:lnTo>
                  <a:pt x="1266998" y="3877641"/>
                </a:lnTo>
                <a:lnTo>
                  <a:pt x="1254958" y="3877525"/>
                </a:lnTo>
                <a:lnTo>
                  <a:pt x="1213876" y="3877126"/>
                </a:lnTo>
                <a:lnTo>
                  <a:pt x="548616" y="3873827"/>
                </a:lnTo>
                <a:lnTo>
                  <a:pt x="467696" y="3873827"/>
                </a:lnTo>
                <a:lnTo>
                  <a:pt x="410020" y="3873827"/>
                </a:lnTo>
                <a:lnTo>
                  <a:pt x="398476" y="3873827"/>
                </a:lnTo>
                <a:lnTo>
                  <a:pt x="191648" y="3873827"/>
                </a:lnTo>
                <a:lnTo>
                  <a:pt x="179514" y="3873827"/>
                </a:lnTo>
                <a:lnTo>
                  <a:pt x="169662" y="3873827"/>
                </a:lnTo>
                <a:lnTo>
                  <a:pt x="169080" y="3873225"/>
                </a:lnTo>
                <a:lnTo>
                  <a:pt x="161899" y="3869364"/>
                </a:lnTo>
                <a:lnTo>
                  <a:pt x="163791" y="3836130"/>
                </a:lnTo>
                <a:lnTo>
                  <a:pt x="180092" y="3806826"/>
                </a:lnTo>
                <a:lnTo>
                  <a:pt x="239040" y="3766461"/>
                </a:lnTo>
                <a:lnTo>
                  <a:pt x="370052" y="3716865"/>
                </a:lnTo>
                <a:lnTo>
                  <a:pt x="505394" y="3680150"/>
                </a:lnTo>
                <a:lnTo>
                  <a:pt x="637273" y="3644873"/>
                </a:lnTo>
                <a:lnTo>
                  <a:pt x="761705" y="3601790"/>
                </a:lnTo>
                <a:lnTo>
                  <a:pt x="761705" y="3507724"/>
                </a:lnTo>
                <a:lnTo>
                  <a:pt x="761705" y="3162640"/>
                </a:lnTo>
                <a:lnTo>
                  <a:pt x="773834" y="3165277"/>
                </a:lnTo>
                <a:lnTo>
                  <a:pt x="773834" y="3260776"/>
                </a:lnTo>
                <a:lnTo>
                  <a:pt x="773834" y="3606066"/>
                </a:lnTo>
                <a:lnTo>
                  <a:pt x="770702" y="3609091"/>
                </a:lnTo>
                <a:lnTo>
                  <a:pt x="769371" y="3611936"/>
                </a:lnTo>
                <a:lnTo>
                  <a:pt x="626538" y="3660889"/>
                </a:lnTo>
                <a:lnTo>
                  <a:pt x="372605" y="3729249"/>
                </a:lnTo>
                <a:lnTo>
                  <a:pt x="244134" y="3777474"/>
                </a:lnTo>
                <a:lnTo>
                  <a:pt x="192798" y="3811156"/>
                </a:lnTo>
                <a:lnTo>
                  <a:pt x="176038" y="3835780"/>
                </a:lnTo>
                <a:lnTo>
                  <a:pt x="173950" y="3861698"/>
                </a:lnTo>
                <a:lnTo>
                  <a:pt x="253303" y="3861698"/>
                </a:lnTo>
                <a:lnTo>
                  <a:pt x="544971" y="3861698"/>
                </a:lnTo>
                <a:lnTo>
                  <a:pt x="545274" y="3847677"/>
                </a:lnTo>
                <a:lnTo>
                  <a:pt x="569144" y="3804109"/>
                </a:lnTo>
                <a:lnTo>
                  <a:pt x="639638" y="3705816"/>
                </a:lnTo>
                <a:lnTo>
                  <a:pt x="648280" y="3704124"/>
                </a:lnTo>
                <a:lnTo>
                  <a:pt x="650118" y="3711929"/>
                </a:lnTo>
                <a:lnTo>
                  <a:pt x="586610" y="3800519"/>
                </a:lnTo>
                <a:lnTo>
                  <a:pt x="570794" y="3822594"/>
                </a:lnTo>
                <a:lnTo>
                  <a:pt x="559392" y="3841807"/>
                </a:lnTo>
                <a:lnTo>
                  <a:pt x="556106" y="3859005"/>
                </a:lnTo>
                <a:lnTo>
                  <a:pt x="561504" y="3872808"/>
                </a:lnTo>
                <a:lnTo>
                  <a:pt x="792659" y="3872808"/>
                </a:lnTo>
                <a:lnTo>
                  <a:pt x="793904" y="3874097"/>
                </a:lnTo>
                <a:lnTo>
                  <a:pt x="859902" y="3736866"/>
                </a:lnTo>
                <a:lnTo>
                  <a:pt x="867671" y="3734665"/>
                </a:lnTo>
                <a:lnTo>
                  <a:pt x="870382" y="3742979"/>
                </a:lnTo>
                <a:lnTo>
                  <a:pt x="811185" y="3866067"/>
                </a:lnTo>
                <a:lnTo>
                  <a:pt x="922342" y="3864997"/>
                </a:lnTo>
                <a:lnTo>
                  <a:pt x="1327841" y="3866144"/>
                </a:lnTo>
                <a:lnTo>
                  <a:pt x="1327841" y="3760333"/>
                </a:lnTo>
                <a:lnTo>
                  <a:pt x="1237067" y="3728764"/>
                </a:lnTo>
                <a:lnTo>
                  <a:pt x="917490" y="3617710"/>
                </a:lnTo>
                <a:lnTo>
                  <a:pt x="916107" y="3614863"/>
                </a:lnTo>
                <a:lnTo>
                  <a:pt x="913027" y="3611888"/>
                </a:lnTo>
                <a:lnTo>
                  <a:pt x="913027" y="3514079"/>
                </a:lnTo>
                <a:lnTo>
                  <a:pt x="913027" y="3169857"/>
                </a:lnTo>
                <a:lnTo>
                  <a:pt x="914078" y="3168841"/>
                </a:lnTo>
                <a:lnTo>
                  <a:pt x="783295" y="3167334"/>
                </a:lnTo>
                <a:lnTo>
                  <a:pt x="773834" y="3165277"/>
                </a:lnTo>
                <a:lnTo>
                  <a:pt x="761705" y="3162640"/>
                </a:lnTo>
                <a:lnTo>
                  <a:pt x="650263" y="3138412"/>
                </a:lnTo>
                <a:lnTo>
                  <a:pt x="527785" y="3083983"/>
                </a:lnTo>
                <a:lnTo>
                  <a:pt x="558373" y="3083983"/>
                </a:lnTo>
                <a:lnTo>
                  <a:pt x="672047" y="3132790"/>
                </a:lnTo>
                <a:lnTo>
                  <a:pt x="801864" y="3156836"/>
                </a:lnTo>
                <a:lnTo>
                  <a:pt x="933938" y="3155302"/>
                </a:lnTo>
                <a:lnTo>
                  <a:pt x="1064737" y="3130171"/>
                </a:lnTo>
                <a:lnTo>
                  <a:pt x="1163193" y="3083983"/>
                </a:lnTo>
                <a:lnTo>
                  <a:pt x="1191571" y="3083983"/>
                </a:lnTo>
                <a:lnTo>
                  <a:pt x="1053578" y="3146181"/>
                </a:lnTo>
                <a:lnTo>
                  <a:pt x="923246" y="3168011"/>
                </a:lnTo>
                <a:lnTo>
                  <a:pt x="925156" y="3169857"/>
                </a:lnTo>
                <a:lnTo>
                  <a:pt x="925156" y="3267665"/>
                </a:lnTo>
                <a:lnTo>
                  <a:pt x="925156" y="3607643"/>
                </a:lnTo>
                <a:lnTo>
                  <a:pt x="1011030" y="3638912"/>
                </a:lnTo>
                <a:lnTo>
                  <a:pt x="1327841" y="3747548"/>
                </a:lnTo>
                <a:lnTo>
                  <a:pt x="1327841" y="3700285"/>
                </a:lnTo>
                <a:lnTo>
                  <a:pt x="1327841" y="3368628"/>
                </a:lnTo>
                <a:lnTo>
                  <a:pt x="1327841" y="3083983"/>
                </a:lnTo>
                <a:lnTo>
                  <a:pt x="1305232" y="3083983"/>
                </a:lnTo>
                <a:lnTo>
                  <a:pt x="1191571" y="3083983"/>
                </a:lnTo>
                <a:lnTo>
                  <a:pt x="1163193" y="3083983"/>
                </a:lnTo>
                <a:lnTo>
                  <a:pt x="1073858" y="3083983"/>
                </a:lnTo>
                <a:lnTo>
                  <a:pt x="837778" y="3083983"/>
                </a:lnTo>
                <a:lnTo>
                  <a:pt x="600291" y="3083983"/>
                </a:lnTo>
                <a:lnTo>
                  <a:pt x="558373" y="3083983"/>
                </a:lnTo>
                <a:lnTo>
                  <a:pt x="527785" y="3083983"/>
                </a:lnTo>
                <a:lnTo>
                  <a:pt x="363483" y="3083983"/>
                </a:lnTo>
                <a:lnTo>
                  <a:pt x="132934" y="3083983"/>
                </a:lnTo>
                <a:lnTo>
                  <a:pt x="128442" y="3079333"/>
                </a:lnTo>
                <a:lnTo>
                  <a:pt x="126822" y="3077918"/>
                </a:lnTo>
                <a:lnTo>
                  <a:pt x="121291" y="3021446"/>
                </a:lnTo>
                <a:lnTo>
                  <a:pt x="85534" y="2589166"/>
                </a:lnTo>
                <a:lnTo>
                  <a:pt x="58802" y="2167560"/>
                </a:lnTo>
                <a:lnTo>
                  <a:pt x="33622" y="1733049"/>
                </a:lnTo>
                <a:lnTo>
                  <a:pt x="13973" y="1345647"/>
                </a:lnTo>
                <a:lnTo>
                  <a:pt x="728" y="917054"/>
                </a:lnTo>
                <a:lnTo>
                  <a:pt x="2523" y="915288"/>
                </a:lnTo>
                <a:lnTo>
                  <a:pt x="2523" y="912736"/>
                </a:lnTo>
                <a:lnTo>
                  <a:pt x="40123" y="895695"/>
                </a:lnTo>
                <a:lnTo>
                  <a:pt x="75014" y="904975"/>
                </a:lnTo>
                <a:lnTo>
                  <a:pt x="44762" y="906927"/>
                </a:lnTo>
                <a:lnTo>
                  <a:pt x="12933" y="920543"/>
                </a:lnTo>
                <a:lnTo>
                  <a:pt x="14118" y="974546"/>
                </a:lnTo>
                <a:lnTo>
                  <a:pt x="28334" y="1394842"/>
                </a:lnTo>
                <a:lnTo>
                  <a:pt x="48613" y="1781128"/>
                </a:lnTo>
                <a:lnTo>
                  <a:pt x="74085" y="2220734"/>
                </a:lnTo>
                <a:lnTo>
                  <a:pt x="101447" y="2641563"/>
                </a:lnTo>
                <a:lnTo>
                  <a:pt x="138429" y="3071854"/>
                </a:lnTo>
                <a:lnTo>
                  <a:pt x="161802" y="3071854"/>
                </a:lnTo>
                <a:lnTo>
                  <a:pt x="393175" y="3071854"/>
                </a:lnTo>
                <a:lnTo>
                  <a:pt x="629255" y="3071854"/>
                </a:lnTo>
                <a:lnTo>
                  <a:pt x="866742" y="3071854"/>
                </a:lnTo>
                <a:lnTo>
                  <a:pt x="1103550" y="3071854"/>
                </a:lnTo>
                <a:lnTo>
                  <a:pt x="1327841" y="3071854"/>
                </a:lnTo>
                <a:lnTo>
                  <a:pt x="1327841" y="3049779"/>
                </a:lnTo>
                <a:lnTo>
                  <a:pt x="1327841" y="2954929"/>
                </a:lnTo>
                <a:lnTo>
                  <a:pt x="1216593" y="2954929"/>
                </a:lnTo>
                <a:lnTo>
                  <a:pt x="1214478" y="2952740"/>
                </a:lnTo>
                <a:lnTo>
                  <a:pt x="1210771" y="2950466"/>
                </a:lnTo>
                <a:lnTo>
                  <a:pt x="1167252" y="2707497"/>
                </a:lnTo>
                <a:lnTo>
                  <a:pt x="1075411" y="2279875"/>
                </a:lnTo>
                <a:lnTo>
                  <a:pt x="1289085" y="2705468"/>
                </a:lnTo>
                <a:lnTo>
                  <a:pt x="1288555" y="2705524"/>
                </a:lnTo>
                <a:lnTo>
                  <a:pt x="1290029" y="2708608"/>
                </a:lnTo>
                <a:lnTo>
                  <a:pt x="1289085" y="2705468"/>
                </a:lnTo>
                <a:lnTo>
                  <a:pt x="1075411" y="2279875"/>
                </a:lnTo>
                <a:lnTo>
                  <a:pt x="1025585" y="2065918"/>
                </a:lnTo>
                <a:lnTo>
                  <a:pt x="1009154" y="1995958"/>
                </a:lnTo>
                <a:lnTo>
                  <a:pt x="822836" y="1995958"/>
                </a:lnTo>
                <a:lnTo>
                  <a:pt x="483998" y="1995958"/>
                </a:lnTo>
                <a:lnTo>
                  <a:pt x="145161" y="1995958"/>
                </a:lnTo>
                <a:lnTo>
                  <a:pt x="140825" y="1991470"/>
                </a:lnTo>
                <a:lnTo>
                  <a:pt x="139096" y="1989894"/>
                </a:lnTo>
                <a:lnTo>
                  <a:pt x="137640" y="1965247"/>
                </a:lnTo>
                <a:lnTo>
                  <a:pt x="125172" y="1748865"/>
                </a:lnTo>
                <a:lnTo>
                  <a:pt x="140601" y="1806487"/>
                </a:lnTo>
                <a:lnTo>
                  <a:pt x="142805" y="1844538"/>
                </a:lnTo>
                <a:lnTo>
                  <a:pt x="746744" y="1853092"/>
                </a:lnTo>
                <a:lnTo>
                  <a:pt x="143471" y="1856037"/>
                </a:lnTo>
                <a:lnTo>
                  <a:pt x="150873" y="1983829"/>
                </a:lnTo>
                <a:lnTo>
                  <a:pt x="336363" y="1983829"/>
                </a:lnTo>
                <a:lnTo>
                  <a:pt x="675201" y="1983829"/>
                </a:lnTo>
                <a:lnTo>
                  <a:pt x="1006305" y="1983829"/>
                </a:lnTo>
                <a:lnTo>
                  <a:pt x="1000551" y="1959328"/>
                </a:lnTo>
                <a:lnTo>
                  <a:pt x="989440" y="1912656"/>
                </a:lnTo>
                <a:lnTo>
                  <a:pt x="976535" y="1891648"/>
                </a:lnTo>
                <a:lnTo>
                  <a:pt x="976513" y="1891563"/>
                </a:lnTo>
                <a:lnTo>
                  <a:pt x="771942" y="1888544"/>
                </a:lnTo>
                <a:lnTo>
                  <a:pt x="769777" y="1886161"/>
                </a:lnTo>
                <a:lnTo>
                  <a:pt x="766751" y="1885535"/>
                </a:lnTo>
                <a:lnTo>
                  <a:pt x="746744" y="1853092"/>
                </a:lnTo>
                <a:lnTo>
                  <a:pt x="1067149" y="1881996"/>
                </a:lnTo>
                <a:lnTo>
                  <a:pt x="989126" y="1890231"/>
                </a:lnTo>
                <a:lnTo>
                  <a:pt x="999920" y="1905330"/>
                </a:lnTo>
                <a:lnTo>
                  <a:pt x="1012194" y="1956126"/>
                </a:lnTo>
                <a:lnTo>
                  <a:pt x="1041013" y="2078872"/>
                </a:lnTo>
                <a:lnTo>
                  <a:pt x="1054272" y="2137168"/>
                </a:lnTo>
                <a:lnTo>
                  <a:pt x="1062651" y="2102500"/>
                </a:lnTo>
                <a:lnTo>
                  <a:pt x="1072112" y="1984848"/>
                </a:lnTo>
                <a:lnTo>
                  <a:pt x="1079492" y="2061798"/>
                </a:lnTo>
                <a:lnTo>
                  <a:pt x="1060304" y="2163692"/>
                </a:lnTo>
                <a:lnTo>
                  <a:pt x="1139210" y="2510618"/>
                </a:lnTo>
                <a:lnTo>
                  <a:pt x="1176081" y="2704000"/>
                </a:lnTo>
                <a:lnTo>
                  <a:pt x="1181467" y="2698424"/>
                </a:lnTo>
                <a:lnTo>
                  <a:pt x="1242647" y="2696387"/>
                </a:lnTo>
                <a:lnTo>
                  <a:pt x="1272387" y="2694931"/>
                </a:lnTo>
                <a:lnTo>
                  <a:pt x="1281944" y="2694398"/>
                </a:lnTo>
                <a:lnTo>
                  <a:pt x="1284758" y="2694252"/>
                </a:lnTo>
                <a:lnTo>
                  <a:pt x="1283060" y="2694980"/>
                </a:lnTo>
                <a:lnTo>
                  <a:pt x="1283526" y="2696705"/>
                </a:lnTo>
                <a:lnTo>
                  <a:pt x="1285762" y="2694419"/>
                </a:lnTo>
                <a:lnTo>
                  <a:pt x="1267256" y="2632879"/>
                </a:lnTo>
                <a:lnTo>
                  <a:pt x="1255940" y="2517556"/>
                </a:lnTo>
                <a:lnTo>
                  <a:pt x="1262004" y="2511698"/>
                </a:lnTo>
                <a:lnTo>
                  <a:pt x="1268069" y="2517556"/>
                </a:lnTo>
                <a:lnTo>
                  <a:pt x="1271562" y="2581889"/>
                </a:lnTo>
                <a:lnTo>
                  <a:pt x="1295062" y="2692900"/>
                </a:lnTo>
                <a:lnTo>
                  <a:pt x="1327841" y="2770261"/>
                </a:lnTo>
                <a:lnTo>
                  <a:pt x="1327841" y="2714096"/>
                </a:lnTo>
                <a:lnTo>
                  <a:pt x="1327841" y="2330199"/>
                </a:lnTo>
                <a:lnTo>
                  <a:pt x="1339970" y="2390389"/>
                </a:lnTo>
                <a:lnTo>
                  <a:pt x="1339970" y="2757809"/>
                </a:lnTo>
                <a:lnTo>
                  <a:pt x="1339970" y="3089465"/>
                </a:lnTo>
                <a:lnTo>
                  <a:pt x="1339970" y="3408314"/>
                </a:lnTo>
                <a:lnTo>
                  <a:pt x="1339970" y="3743998"/>
                </a:lnTo>
                <a:lnTo>
                  <a:pt x="1339970" y="4125723"/>
                </a:lnTo>
                <a:lnTo>
                  <a:pt x="1424631" y="4125723"/>
                </a:lnTo>
                <a:lnTo>
                  <a:pt x="1424631" y="4081622"/>
                </a:lnTo>
                <a:lnTo>
                  <a:pt x="1424631" y="3763889"/>
                </a:lnTo>
                <a:lnTo>
                  <a:pt x="1436760" y="3800584"/>
                </a:lnTo>
                <a:lnTo>
                  <a:pt x="1436760" y="3867316"/>
                </a:lnTo>
                <a:lnTo>
                  <a:pt x="1436760" y="3877135"/>
                </a:lnTo>
                <a:lnTo>
                  <a:pt x="1436760" y="4008848"/>
                </a:lnTo>
                <a:lnTo>
                  <a:pt x="1436760" y="4020801"/>
                </a:lnTo>
                <a:lnTo>
                  <a:pt x="1436760" y="4131788"/>
                </a:lnTo>
                <a:lnTo>
                  <a:pt x="1433657" y="4134786"/>
                </a:lnTo>
                <a:lnTo>
                  <a:pt x="1430695" y="4137852"/>
                </a:lnTo>
                <a:close/>
              </a:path>
              <a:path w="7219458" h="4356466">
                <a:moveTo>
                  <a:pt x="5781535" y="4140084"/>
                </a:moveTo>
                <a:lnTo>
                  <a:pt x="5778550" y="4136995"/>
                </a:lnTo>
                <a:lnTo>
                  <a:pt x="5775470" y="4134019"/>
                </a:lnTo>
                <a:lnTo>
                  <a:pt x="5775470" y="4082447"/>
                </a:lnTo>
                <a:lnTo>
                  <a:pt x="5775470" y="4018414"/>
                </a:lnTo>
                <a:lnTo>
                  <a:pt x="5730883" y="3963193"/>
                </a:lnTo>
                <a:lnTo>
                  <a:pt x="5721155" y="3919275"/>
                </a:lnTo>
                <a:lnTo>
                  <a:pt x="5728328" y="3878630"/>
                </a:lnTo>
                <a:lnTo>
                  <a:pt x="5738403" y="3878630"/>
                </a:lnTo>
                <a:lnTo>
                  <a:pt x="5739374" y="3881541"/>
                </a:lnTo>
                <a:lnTo>
                  <a:pt x="5733279" y="3920797"/>
                </a:lnTo>
                <a:lnTo>
                  <a:pt x="5742576" y="3959943"/>
                </a:lnTo>
                <a:lnTo>
                  <a:pt x="5775470" y="4000435"/>
                </a:lnTo>
                <a:lnTo>
                  <a:pt x="5775470" y="3878630"/>
                </a:lnTo>
                <a:lnTo>
                  <a:pt x="5738403" y="3878630"/>
                </a:lnTo>
                <a:lnTo>
                  <a:pt x="5728328" y="3878630"/>
                </a:lnTo>
                <a:lnTo>
                  <a:pt x="5717007" y="3878630"/>
                </a:lnTo>
                <a:lnTo>
                  <a:pt x="5711149" y="3872566"/>
                </a:lnTo>
                <a:lnTo>
                  <a:pt x="5711923" y="3871764"/>
                </a:lnTo>
                <a:lnTo>
                  <a:pt x="5709779" y="3869849"/>
                </a:lnTo>
                <a:lnTo>
                  <a:pt x="5710870" y="3840090"/>
                </a:lnTo>
                <a:lnTo>
                  <a:pt x="5726225" y="3815462"/>
                </a:lnTo>
                <a:lnTo>
                  <a:pt x="5753395" y="3800567"/>
                </a:lnTo>
                <a:lnTo>
                  <a:pt x="5775470" y="3804073"/>
                </a:lnTo>
                <a:lnTo>
                  <a:pt x="5759458" y="3811047"/>
                </a:lnTo>
                <a:lnTo>
                  <a:pt x="5735347" y="3823807"/>
                </a:lnTo>
                <a:lnTo>
                  <a:pt x="5722223" y="3844426"/>
                </a:lnTo>
                <a:lnTo>
                  <a:pt x="5721948" y="3866501"/>
                </a:lnTo>
                <a:lnTo>
                  <a:pt x="5775470" y="3866501"/>
                </a:lnTo>
                <a:lnTo>
                  <a:pt x="5775470" y="3804073"/>
                </a:lnTo>
                <a:lnTo>
                  <a:pt x="5753395" y="3800567"/>
                </a:lnTo>
                <a:lnTo>
                  <a:pt x="5775470" y="3790963"/>
                </a:lnTo>
                <a:lnTo>
                  <a:pt x="5775470" y="3659191"/>
                </a:lnTo>
                <a:lnTo>
                  <a:pt x="5775470" y="3232879"/>
                </a:lnTo>
                <a:lnTo>
                  <a:pt x="5775470" y="3087039"/>
                </a:lnTo>
                <a:lnTo>
                  <a:pt x="5746893" y="3081217"/>
                </a:lnTo>
                <a:lnTo>
                  <a:pt x="5746893" y="2943286"/>
                </a:lnTo>
                <a:lnTo>
                  <a:pt x="5759023" y="2943793"/>
                </a:lnTo>
                <a:lnTo>
                  <a:pt x="5759023" y="3075153"/>
                </a:lnTo>
                <a:lnTo>
                  <a:pt x="5775227" y="3075153"/>
                </a:lnTo>
                <a:lnTo>
                  <a:pt x="5775470" y="3075396"/>
                </a:lnTo>
                <a:lnTo>
                  <a:pt x="5775470" y="2948254"/>
                </a:lnTo>
                <a:lnTo>
                  <a:pt x="5759023" y="2943793"/>
                </a:lnTo>
                <a:lnTo>
                  <a:pt x="5746893" y="2943286"/>
                </a:lnTo>
                <a:lnTo>
                  <a:pt x="5749142" y="2941113"/>
                </a:lnTo>
                <a:lnTo>
                  <a:pt x="5741412" y="2939016"/>
                </a:lnTo>
                <a:lnTo>
                  <a:pt x="5720110" y="2923157"/>
                </a:lnTo>
                <a:lnTo>
                  <a:pt x="5713772" y="2725690"/>
                </a:lnTo>
                <a:lnTo>
                  <a:pt x="5593048" y="2695659"/>
                </a:lnTo>
                <a:lnTo>
                  <a:pt x="5484233" y="2656028"/>
                </a:lnTo>
                <a:lnTo>
                  <a:pt x="5379238" y="2607408"/>
                </a:lnTo>
                <a:lnTo>
                  <a:pt x="5295743" y="2552828"/>
                </a:lnTo>
                <a:lnTo>
                  <a:pt x="5251562" y="2508335"/>
                </a:lnTo>
                <a:lnTo>
                  <a:pt x="5245236" y="2502662"/>
                </a:lnTo>
                <a:lnTo>
                  <a:pt x="5245329" y="2502058"/>
                </a:lnTo>
                <a:lnTo>
                  <a:pt x="5236138" y="2492802"/>
                </a:lnTo>
                <a:lnTo>
                  <a:pt x="5225490" y="2479568"/>
                </a:lnTo>
                <a:lnTo>
                  <a:pt x="5227709" y="2477640"/>
                </a:lnTo>
                <a:lnTo>
                  <a:pt x="5227885" y="2475062"/>
                </a:lnTo>
                <a:lnTo>
                  <a:pt x="5230586" y="2475142"/>
                </a:lnTo>
                <a:lnTo>
                  <a:pt x="5232173" y="2473764"/>
                </a:lnTo>
                <a:lnTo>
                  <a:pt x="5233548" y="2475229"/>
                </a:lnTo>
                <a:lnTo>
                  <a:pt x="5235872" y="2475298"/>
                </a:lnTo>
                <a:lnTo>
                  <a:pt x="5247682" y="2486906"/>
                </a:lnTo>
                <a:lnTo>
                  <a:pt x="5261537" y="2397673"/>
                </a:lnTo>
                <a:lnTo>
                  <a:pt x="5299283" y="2315680"/>
                </a:lnTo>
                <a:lnTo>
                  <a:pt x="5301707" y="2315186"/>
                </a:lnTo>
                <a:lnTo>
                  <a:pt x="5302922" y="2312915"/>
                </a:lnTo>
                <a:lnTo>
                  <a:pt x="5410094" y="2279293"/>
                </a:lnTo>
                <a:lnTo>
                  <a:pt x="5775470" y="2152218"/>
                </a:lnTo>
                <a:lnTo>
                  <a:pt x="5775470" y="2165031"/>
                </a:lnTo>
                <a:lnTo>
                  <a:pt x="5674120" y="2200405"/>
                </a:lnTo>
                <a:lnTo>
                  <a:pt x="5308894" y="2323671"/>
                </a:lnTo>
                <a:lnTo>
                  <a:pt x="5273229" y="2400874"/>
                </a:lnTo>
                <a:lnTo>
                  <a:pt x="5258208" y="2497252"/>
                </a:lnTo>
                <a:lnTo>
                  <a:pt x="5312382" y="2550498"/>
                </a:lnTo>
                <a:lnTo>
                  <a:pt x="5403605" y="2606692"/>
                </a:lnTo>
                <a:lnTo>
                  <a:pt x="5501887" y="2649714"/>
                </a:lnTo>
                <a:lnTo>
                  <a:pt x="5608186" y="2687994"/>
                </a:lnTo>
                <a:lnTo>
                  <a:pt x="5676521" y="2704566"/>
                </a:lnTo>
                <a:lnTo>
                  <a:pt x="5645010" y="2658496"/>
                </a:lnTo>
                <a:lnTo>
                  <a:pt x="5564188" y="2564635"/>
                </a:lnTo>
                <a:lnTo>
                  <a:pt x="5471031" y="2482964"/>
                </a:lnTo>
                <a:lnTo>
                  <a:pt x="5469465" y="2474213"/>
                </a:lnTo>
                <a:lnTo>
                  <a:pt x="5477142" y="2472485"/>
                </a:lnTo>
                <a:lnTo>
                  <a:pt x="5532550" y="2517945"/>
                </a:lnTo>
                <a:lnTo>
                  <a:pt x="5693806" y="2708758"/>
                </a:lnTo>
                <a:lnTo>
                  <a:pt x="5720016" y="2715114"/>
                </a:lnTo>
                <a:lnTo>
                  <a:pt x="5725802" y="2721797"/>
                </a:lnTo>
                <a:lnTo>
                  <a:pt x="5724436" y="2723082"/>
                </a:lnTo>
                <a:lnTo>
                  <a:pt x="5725335" y="2723977"/>
                </a:lnTo>
                <a:lnTo>
                  <a:pt x="5774839" y="2718510"/>
                </a:lnTo>
                <a:lnTo>
                  <a:pt x="5775470" y="2719141"/>
                </a:lnTo>
                <a:lnTo>
                  <a:pt x="5775470" y="2477165"/>
                </a:lnTo>
                <a:lnTo>
                  <a:pt x="5775470" y="2464390"/>
                </a:lnTo>
                <a:lnTo>
                  <a:pt x="5775470" y="2377053"/>
                </a:lnTo>
                <a:lnTo>
                  <a:pt x="5775470" y="2165031"/>
                </a:lnTo>
                <a:lnTo>
                  <a:pt x="5775470" y="2152218"/>
                </a:lnTo>
                <a:lnTo>
                  <a:pt x="5775470" y="1956272"/>
                </a:lnTo>
                <a:lnTo>
                  <a:pt x="5787598" y="1956272"/>
                </a:lnTo>
                <a:lnTo>
                  <a:pt x="5787598" y="2006243"/>
                </a:lnTo>
                <a:lnTo>
                  <a:pt x="5787598" y="2429499"/>
                </a:lnTo>
                <a:lnTo>
                  <a:pt x="5787598" y="2855811"/>
                </a:lnTo>
                <a:lnTo>
                  <a:pt x="5787598" y="3285762"/>
                </a:lnTo>
                <a:lnTo>
                  <a:pt x="5787598" y="3711637"/>
                </a:lnTo>
                <a:lnTo>
                  <a:pt x="5787598" y="4127955"/>
                </a:lnTo>
                <a:lnTo>
                  <a:pt x="5872259" y="4127955"/>
                </a:lnTo>
                <a:lnTo>
                  <a:pt x="5872259" y="3657299"/>
                </a:lnTo>
                <a:lnTo>
                  <a:pt x="6296484" y="3877466"/>
                </a:lnTo>
                <a:lnTo>
                  <a:pt x="5964503" y="3878396"/>
                </a:lnTo>
                <a:lnTo>
                  <a:pt x="5952459" y="3878430"/>
                </a:lnTo>
                <a:lnTo>
                  <a:pt x="5884389" y="3878621"/>
                </a:lnTo>
                <a:lnTo>
                  <a:pt x="5884389" y="4026552"/>
                </a:lnTo>
                <a:lnTo>
                  <a:pt x="5919975" y="4003626"/>
                </a:lnTo>
                <a:lnTo>
                  <a:pt x="5946926" y="3963097"/>
                </a:lnTo>
                <a:lnTo>
                  <a:pt x="5957576" y="3919069"/>
                </a:lnTo>
                <a:lnTo>
                  <a:pt x="5952459" y="3878430"/>
                </a:lnTo>
                <a:lnTo>
                  <a:pt x="5964503" y="3878396"/>
                </a:lnTo>
                <a:lnTo>
                  <a:pt x="5969553" y="3920615"/>
                </a:lnTo>
                <a:lnTo>
                  <a:pt x="5957405" y="3969210"/>
                </a:lnTo>
                <a:lnTo>
                  <a:pt x="5927435" y="4013275"/>
                </a:lnTo>
                <a:lnTo>
                  <a:pt x="5884389" y="4040334"/>
                </a:lnTo>
                <a:lnTo>
                  <a:pt x="5884389" y="4134020"/>
                </a:lnTo>
                <a:lnTo>
                  <a:pt x="5881296" y="4137007"/>
                </a:lnTo>
                <a:lnTo>
                  <a:pt x="5878324" y="4140084"/>
                </a:lnTo>
                <a:close/>
              </a:path>
              <a:path w="7219458" h="4356466">
                <a:moveTo>
                  <a:pt x="1570858" y="4174967"/>
                </a:moveTo>
                <a:lnTo>
                  <a:pt x="1578059" y="4178800"/>
                </a:lnTo>
                <a:lnTo>
                  <a:pt x="1577869" y="4179098"/>
                </a:lnTo>
                <a:close/>
              </a:path>
              <a:path w="7219458" h="4356466">
                <a:moveTo>
                  <a:pt x="2867801" y="4180915"/>
                </a:moveTo>
                <a:lnTo>
                  <a:pt x="2856118" y="4180846"/>
                </a:lnTo>
                <a:lnTo>
                  <a:pt x="2771732" y="4180352"/>
                </a:lnTo>
                <a:lnTo>
                  <a:pt x="1957576" y="4179382"/>
                </a:lnTo>
                <a:lnTo>
                  <a:pt x="1876657" y="4179382"/>
                </a:lnTo>
                <a:lnTo>
                  <a:pt x="1818964" y="4179382"/>
                </a:lnTo>
                <a:lnTo>
                  <a:pt x="1807420" y="4179382"/>
                </a:lnTo>
                <a:lnTo>
                  <a:pt x="1600612" y="4179382"/>
                </a:lnTo>
                <a:lnTo>
                  <a:pt x="1588480" y="4179382"/>
                </a:lnTo>
                <a:lnTo>
                  <a:pt x="1578621" y="4179382"/>
                </a:lnTo>
                <a:lnTo>
                  <a:pt x="1578059" y="4178800"/>
                </a:lnTo>
                <a:lnTo>
                  <a:pt x="1570858" y="4174967"/>
                </a:lnTo>
                <a:lnTo>
                  <a:pt x="1572750" y="4141734"/>
                </a:lnTo>
                <a:lnTo>
                  <a:pt x="1589052" y="4112430"/>
                </a:lnTo>
                <a:lnTo>
                  <a:pt x="1647999" y="4072064"/>
                </a:lnTo>
                <a:lnTo>
                  <a:pt x="1779011" y="4022469"/>
                </a:lnTo>
                <a:lnTo>
                  <a:pt x="1914354" y="3985754"/>
                </a:lnTo>
                <a:lnTo>
                  <a:pt x="2046233" y="3950440"/>
                </a:lnTo>
                <a:lnTo>
                  <a:pt x="2079946" y="3938777"/>
                </a:lnTo>
                <a:lnTo>
                  <a:pt x="2078144" y="3937092"/>
                </a:lnTo>
                <a:lnTo>
                  <a:pt x="2081249" y="3884797"/>
                </a:lnTo>
                <a:lnTo>
                  <a:pt x="2082169" y="3881978"/>
                </a:lnTo>
                <a:lnTo>
                  <a:pt x="1937932" y="3881978"/>
                </a:lnTo>
                <a:lnTo>
                  <a:pt x="1935206" y="3879156"/>
                </a:lnTo>
                <a:lnTo>
                  <a:pt x="1932062" y="3877514"/>
                </a:lnTo>
                <a:lnTo>
                  <a:pt x="1894957" y="3765914"/>
                </a:lnTo>
                <a:lnTo>
                  <a:pt x="1771292" y="3724749"/>
                </a:lnTo>
                <a:lnTo>
                  <a:pt x="1758035" y="3641920"/>
                </a:lnTo>
                <a:lnTo>
                  <a:pt x="2085708" y="3697517"/>
                </a:lnTo>
                <a:lnTo>
                  <a:pt x="2128006" y="3793243"/>
                </a:lnTo>
                <a:lnTo>
                  <a:pt x="2129723" y="3790889"/>
                </a:lnTo>
                <a:lnTo>
                  <a:pt x="2170665" y="3760359"/>
                </a:lnTo>
                <a:lnTo>
                  <a:pt x="2170665" y="3777821"/>
                </a:lnTo>
                <a:lnTo>
                  <a:pt x="2107933" y="3841272"/>
                </a:lnTo>
                <a:lnTo>
                  <a:pt x="2092954" y="3887963"/>
                </a:lnTo>
                <a:lnTo>
                  <a:pt x="2090378" y="3935168"/>
                </a:lnTo>
                <a:lnTo>
                  <a:pt x="2170665" y="3907392"/>
                </a:lnTo>
                <a:lnTo>
                  <a:pt x="2170665" y="3813327"/>
                </a:lnTo>
                <a:lnTo>
                  <a:pt x="2170665" y="3777821"/>
                </a:lnTo>
                <a:lnTo>
                  <a:pt x="2170665" y="3760359"/>
                </a:lnTo>
                <a:lnTo>
                  <a:pt x="2170665" y="3698107"/>
                </a:lnTo>
                <a:lnTo>
                  <a:pt x="2085708" y="3697517"/>
                </a:lnTo>
                <a:lnTo>
                  <a:pt x="1758035" y="3641920"/>
                </a:lnTo>
                <a:lnTo>
                  <a:pt x="1762728" y="3554027"/>
                </a:lnTo>
                <a:lnTo>
                  <a:pt x="1937918" y="3589851"/>
                </a:lnTo>
                <a:lnTo>
                  <a:pt x="1931683" y="3684319"/>
                </a:lnTo>
                <a:lnTo>
                  <a:pt x="2170665" y="3685978"/>
                </a:lnTo>
                <a:lnTo>
                  <a:pt x="2170665" y="3594034"/>
                </a:lnTo>
                <a:lnTo>
                  <a:pt x="2117492" y="3594034"/>
                </a:lnTo>
                <a:lnTo>
                  <a:pt x="1941960" y="3594034"/>
                </a:lnTo>
                <a:lnTo>
                  <a:pt x="1937918" y="3589851"/>
                </a:lnTo>
                <a:lnTo>
                  <a:pt x="1762728" y="3554027"/>
                </a:lnTo>
                <a:lnTo>
                  <a:pt x="1792966" y="3471919"/>
                </a:lnTo>
                <a:lnTo>
                  <a:pt x="1793142" y="3471879"/>
                </a:lnTo>
                <a:lnTo>
                  <a:pt x="1672694" y="3331755"/>
                </a:lnTo>
                <a:lnTo>
                  <a:pt x="1672691" y="3331428"/>
                </a:lnTo>
                <a:lnTo>
                  <a:pt x="1688382" y="3331445"/>
                </a:lnTo>
                <a:lnTo>
                  <a:pt x="1805760" y="3468249"/>
                </a:lnTo>
                <a:lnTo>
                  <a:pt x="1837073" y="3457970"/>
                </a:lnTo>
                <a:lnTo>
                  <a:pt x="1879567" y="3455666"/>
                </a:lnTo>
                <a:lnTo>
                  <a:pt x="1934198" y="3462456"/>
                </a:lnTo>
                <a:lnTo>
                  <a:pt x="1936914" y="3421316"/>
                </a:lnTo>
                <a:lnTo>
                  <a:pt x="1948878" y="3423810"/>
                </a:lnTo>
                <a:lnTo>
                  <a:pt x="1938185" y="3585812"/>
                </a:lnTo>
                <a:lnTo>
                  <a:pt x="1941960" y="3581905"/>
                </a:lnTo>
                <a:lnTo>
                  <a:pt x="2021623" y="3581905"/>
                </a:lnTo>
                <a:lnTo>
                  <a:pt x="2170665" y="3581905"/>
                </a:lnTo>
                <a:lnTo>
                  <a:pt x="2170665" y="3472150"/>
                </a:lnTo>
                <a:lnTo>
                  <a:pt x="2324756" y="3472785"/>
                </a:lnTo>
                <a:lnTo>
                  <a:pt x="2182794" y="3474562"/>
                </a:lnTo>
                <a:lnTo>
                  <a:pt x="2182794" y="3566380"/>
                </a:lnTo>
                <a:lnTo>
                  <a:pt x="2182794" y="3911670"/>
                </a:lnTo>
                <a:lnTo>
                  <a:pt x="2179663" y="3914694"/>
                </a:lnTo>
                <a:lnTo>
                  <a:pt x="2178331" y="3917540"/>
                </a:lnTo>
                <a:lnTo>
                  <a:pt x="2035498" y="3966493"/>
                </a:lnTo>
                <a:lnTo>
                  <a:pt x="1781565" y="4034852"/>
                </a:lnTo>
                <a:lnTo>
                  <a:pt x="1653094" y="4083078"/>
                </a:lnTo>
                <a:lnTo>
                  <a:pt x="1601758" y="4116760"/>
                </a:lnTo>
                <a:lnTo>
                  <a:pt x="1584998" y="4141384"/>
                </a:lnTo>
                <a:lnTo>
                  <a:pt x="1582914" y="4167253"/>
                </a:lnTo>
                <a:lnTo>
                  <a:pt x="1662264" y="4167253"/>
                </a:lnTo>
                <a:lnTo>
                  <a:pt x="1953931" y="4167253"/>
                </a:lnTo>
                <a:lnTo>
                  <a:pt x="1954234" y="4153232"/>
                </a:lnTo>
                <a:lnTo>
                  <a:pt x="1978104" y="4109665"/>
                </a:lnTo>
                <a:lnTo>
                  <a:pt x="2048598" y="4011371"/>
                </a:lnTo>
                <a:lnTo>
                  <a:pt x="2057240" y="4009679"/>
                </a:lnTo>
                <a:lnTo>
                  <a:pt x="2059078" y="4017484"/>
                </a:lnTo>
                <a:lnTo>
                  <a:pt x="1995570" y="4106074"/>
                </a:lnTo>
                <a:lnTo>
                  <a:pt x="1979754" y="4128149"/>
                </a:lnTo>
                <a:lnTo>
                  <a:pt x="1968352" y="4147362"/>
                </a:lnTo>
                <a:lnTo>
                  <a:pt x="1965065" y="4164597"/>
                </a:lnTo>
                <a:lnTo>
                  <a:pt x="1970481" y="4178412"/>
                </a:lnTo>
                <a:lnTo>
                  <a:pt x="2201569" y="4178412"/>
                </a:lnTo>
                <a:lnTo>
                  <a:pt x="2202830" y="4179718"/>
                </a:lnTo>
                <a:lnTo>
                  <a:pt x="2268861" y="4042421"/>
                </a:lnTo>
                <a:lnTo>
                  <a:pt x="2276630" y="4040220"/>
                </a:lnTo>
                <a:lnTo>
                  <a:pt x="2279341" y="4048534"/>
                </a:lnTo>
                <a:lnTo>
                  <a:pt x="2220123" y="4171666"/>
                </a:lnTo>
                <a:lnTo>
                  <a:pt x="2352212" y="4170310"/>
                </a:lnTo>
                <a:lnTo>
                  <a:pt x="2614968" y="4168615"/>
                </a:lnTo>
                <a:lnTo>
                  <a:pt x="2615146" y="4168509"/>
                </a:lnTo>
                <a:lnTo>
                  <a:pt x="2615215" y="4168614"/>
                </a:lnTo>
                <a:lnTo>
                  <a:pt x="2645542" y="4168418"/>
                </a:lnTo>
                <a:lnTo>
                  <a:pt x="2906528" y="4169034"/>
                </a:lnTo>
                <a:lnTo>
                  <a:pt x="2906274" y="4149643"/>
                </a:lnTo>
                <a:lnTo>
                  <a:pt x="2893168" y="4129023"/>
                </a:lnTo>
                <a:lnTo>
                  <a:pt x="2917656" y="4146086"/>
                </a:lnTo>
                <a:lnTo>
                  <a:pt x="2918737" y="4175065"/>
                </a:lnTo>
                <a:lnTo>
                  <a:pt x="2917271" y="4176373"/>
                </a:lnTo>
                <a:lnTo>
                  <a:pt x="2912575" y="4181177"/>
                </a:lnTo>
                <a:close/>
              </a:path>
              <a:path w="7219458" h="4356466">
                <a:moveTo>
                  <a:pt x="1957576" y="4179382"/>
                </a:moveTo>
                <a:lnTo>
                  <a:pt x="2771732" y="4180352"/>
                </a:lnTo>
                <a:lnTo>
                  <a:pt x="2620200" y="4180879"/>
                </a:lnTo>
                <a:lnTo>
                  <a:pt x="2608378" y="4180920"/>
                </a:lnTo>
                <a:lnTo>
                  <a:pt x="2478742" y="4181372"/>
                </a:lnTo>
                <a:lnTo>
                  <a:pt x="2214259" y="4183858"/>
                </a:lnTo>
                <a:lnTo>
                  <a:pt x="2212049" y="4188455"/>
                </a:lnTo>
                <a:lnTo>
                  <a:pt x="1964928" y="4188554"/>
                </a:lnTo>
                <a:lnTo>
                  <a:pt x="1962579" y="4188746"/>
                </a:lnTo>
                <a:close/>
              </a:path>
              <a:path w="7219458" h="4356466">
                <a:moveTo>
                  <a:pt x="2970746" y="4260016"/>
                </a:moveTo>
                <a:lnTo>
                  <a:pt x="2964888" y="4253952"/>
                </a:lnTo>
                <a:lnTo>
                  <a:pt x="2966097" y="4252700"/>
                </a:lnTo>
                <a:lnTo>
                  <a:pt x="2963857" y="4251380"/>
                </a:lnTo>
                <a:lnTo>
                  <a:pt x="2952989" y="4214411"/>
                </a:lnTo>
                <a:lnTo>
                  <a:pt x="2943930" y="4196893"/>
                </a:lnTo>
                <a:lnTo>
                  <a:pt x="2936314" y="4182166"/>
                </a:lnTo>
                <a:lnTo>
                  <a:pt x="2917656" y="4146086"/>
                </a:lnTo>
                <a:lnTo>
                  <a:pt x="2893168" y="4129023"/>
                </a:lnTo>
                <a:lnTo>
                  <a:pt x="2869057" y="4116263"/>
                </a:lnTo>
                <a:lnTo>
                  <a:pt x="2845235" y="4105929"/>
                </a:lnTo>
                <a:lnTo>
                  <a:pt x="2740051" y="4069056"/>
                </a:lnTo>
                <a:lnTo>
                  <a:pt x="2523184" y="3993856"/>
                </a:lnTo>
                <a:lnTo>
                  <a:pt x="2326450" y="3923314"/>
                </a:lnTo>
                <a:lnTo>
                  <a:pt x="2325022" y="3920375"/>
                </a:lnTo>
                <a:lnTo>
                  <a:pt x="2321987" y="3917443"/>
                </a:lnTo>
                <a:lnTo>
                  <a:pt x="2321987" y="3819634"/>
                </a:lnTo>
                <a:lnTo>
                  <a:pt x="2321987" y="3475460"/>
                </a:lnTo>
                <a:lnTo>
                  <a:pt x="2334116" y="3699720"/>
                </a:lnTo>
                <a:lnTo>
                  <a:pt x="2334116" y="3735160"/>
                </a:lnTo>
                <a:lnTo>
                  <a:pt x="2334116" y="3746860"/>
                </a:lnTo>
                <a:lnTo>
                  <a:pt x="2334116" y="3913250"/>
                </a:lnTo>
                <a:lnTo>
                  <a:pt x="2433380" y="3949464"/>
                </a:lnTo>
                <a:lnTo>
                  <a:pt x="2649665" y="4025004"/>
                </a:lnTo>
                <a:lnTo>
                  <a:pt x="2848436" y="4094237"/>
                </a:lnTo>
                <a:lnTo>
                  <a:pt x="2848446" y="4094258"/>
                </a:lnTo>
                <a:lnTo>
                  <a:pt x="2848485" y="4094237"/>
                </a:lnTo>
                <a:lnTo>
                  <a:pt x="2875606" y="4106026"/>
                </a:lnTo>
                <a:lnTo>
                  <a:pt x="2902289" y="4120678"/>
                </a:lnTo>
                <a:lnTo>
                  <a:pt x="2915073" y="4141206"/>
                </a:lnTo>
                <a:lnTo>
                  <a:pt x="2875703" y="4071725"/>
                </a:lnTo>
                <a:lnTo>
                  <a:pt x="2849886" y="3988035"/>
                </a:lnTo>
                <a:lnTo>
                  <a:pt x="2849458" y="3954304"/>
                </a:lnTo>
                <a:lnTo>
                  <a:pt x="2799248" y="3926249"/>
                </a:lnTo>
                <a:lnTo>
                  <a:pt x="2744612" y="3907788"/>
                </a:lnTo>
                <a:lnTo>
                  <a:pt x="2631084" y="3875234"/>
                </a:lnTo>
                <a:lnTo>
                  <a:pt x="2581307" y="3855342"/>
                </a:lnTo>
                <a:lnTo>
                  <a:pt x="2535313" y="3829532"/>
                </a:lnTo>
                <a:lnTo>
                  <a:pt x="2443860" y="3777765"/>
                </a:lnTo>
                <a:lnTo>
                  <a:pt x="2389813" y="3758892"/>
                </a:lnTo>
                <a:lnTo>
                  <a:pt x="2334116" y="3746860"/>
                </a:lnTo>
                <a:lnTo>
                  <a:pt x="2334116" y="3735160"/>
                </a:lnTo>
                <a:lnTo>
                  <a:pt x="2456425" y="3770245"/>
                </a:lnTo>
                <a:lnTo>
                  <a:pt x="2508403" y="3800182"/>
                </a:lnTo>
                <a:lnTo>
                  <a:pt x="2514111" y="3728085"/>
                </a:lnTo>
                <a:lnTo>
                  <a:pt x="2515546" y="3700798"/>
                </a:lnTo>
                <a:lnTo>
                  <a:pt x="2334116" y="3699720"/>
                </a:lnTo>
                <a:lnTo>
                  <a:pt x="2321987" y="3475460"/>
                </a:lnTo>
                <a:lnTo>
                  <a:pt x="2324756" y="3472785"/>
                </a:lnTo>
                <a:lnTo>
                  <a:pt x="2170665" y="3472150"/>
                </a:lnTo>
                <a:lnTo>
                  <a:pt x="1968885" y="3432038"/>
                </a:lnTo>
                <a:lnTo>
                  <a:pt x="1948878" y="3423810"/>
                </a:lnTo>
                <a:lnTo>
                  <a:pt x="1936914" y="3421316"/>
                </a:lnTo>
                <a:lnTo>
                  <a:pt x="1938727" y="3419635"/>
                </a:lnTo>
                <a:lnTo>
                  <a:pt x="1865874" y="3389672"/>
                </a:lnTo>
                <a:lnTo>
                  <a:pt x="1770212" y="3332677"/>
                </a:lnTo>
                <a:lnTo>
                  <a:pt x="1769988" y="3331537"/>
                </a:lnTo>
                <a:lnTo>
                  <a:pt x="1790058" y="3331560"/>
                </a:lnTo>
                <a:lnTo>
                  <a:pt x="1798885" y="3337577"/>
                </a:lnTo>
                <a:lnTo>
                  <a:pt x="1895651" y="3390381"/>
                </a:lnTo>
                <a:lnTo>
                  <a:pt x="1998966" y="3428885"/>
                </a:lnTo>
                <a:lnTo>
                  <a:pt x="2213456" y="3464690"/>
                </a:lnTo>
                <a:lnTo>
                  <a:pt x="2422755" y="3456588"/>
                </a:lnTo>
                <a:lnTo>
                  <a:pt x="2631375" y="3410449"/>
                </a:lnTo>
                <a:lnTo>
                  <a:pt x="2528277" y="3445920"/>
                </a:lnTo>
                <a:lnTo>
                  <a:pt x="2397866" y="3471530"/>
                </a:lnTo>
                <a:lnTo>
                  <a:pt x="2331231" y="3472674"/>
                </a:lnTo>
                <a:lnTo>
                  <a:pt x="2334116" y="3475460"/>
                </a:lnTo>
                <a:lnTo>
                  <a:pt x="2334116" y="3573269"/>
                </a:lnTo>
                <a:lnTo>
                  <a:pt x="2334116" y="3687591"/>
                </a:lnTo>
                <a:lnTo>
                  <a:pt x="2516184" y="3688673"/>
                </a:lnTo>
                <a:lnTo>
                  <a:pt x="2522165" y="3574967"/>
                </a:lnTo>
                <a:lnTo>
                  <a:pt x="2523669" y="3450523"/>
                </a:lnTo>
                <a:lnTo>
                  <a:pt x="2528277" y="3445920"/>
                </a:lnTo>
                <a:lnTo>
                  <a:pt x="2631375" y="3410449"/>
                </a:lnTo>
                <a:lnTo>
                  <a:pt x="2797343" y="3333158"/>
                </a:lnTo>
                <a:lnTo>
                  <a:pt x="2826119" y="3333211"/>
                </a:lnTo>
                <a:lnTo>
                  <a:pt x="2804869" y="3346213"/>
                </a:lnTo>
                <a:lnTo>
                  <a:pt x="2712613" y="3385800"/>
                </a:lnTo>
                <a:lnTo>
                  <a:pt x="2715454" y="3388665"/>
                </a:lnTo>
                <a:lnTo>
                  <a:pt x="2703278" y="3389806"/>
                </a:lnTo>
                <a:lnTo>
                  <a:pt x="2609834" y="3429904"/>
                </a:lnTo>
                <a:lnTo>
                  <a:pt x="2530397" y="3445503"/>
                </a:lnTo>
                <a:lnTo>
                  <a:pt x="2535798" y="3450523"/>
                </a:lnTo>
                <a:lnTo>
                  <a:pt x="2535992" y="3513303"/>
                </a:lnTo>
                <a:lnTo>
                  <a:pt x="2520224" y="3804061"/>
                </a:lnTo>
                <a:lnTo>
                  <a:pt x="2518209" y="3805829"/>
                </a:lnTo>
                <a:lnTo>
                  <a:pt x="2550013" y="3824147"/>
                </a:lnTo>
                <a:lnTo>
                  <a:pt x="2595521" y="3848793"/>
                </a:lnTo>
                <a:lnTo>
                  <a:pt x="2649472" y="3868442"/>
                </a:lnTo>
                <a:lnTo>
                  <a:pt x="2763291" y="3900705"/>
                </a:lnTo>
                <a:lnTo>
                  <a:pt x="2849289" y="3940922"/>
                </a:lnTo>
                <a:lnTo>
                  <a:pt x="2848776" y="3900414"/>
                </a:lnTo>
                <a:lnTo>
                  <a:pt x="2874635" y="3822109"/>
                </a:lnTo>
                <a:lnTo>
                  <a:pt x="2894273" y="3801503"/>
                </a:lnTo>
                <a:lnTo>
                  <a:pt x="2887928" y="3798384"/>
                </a:lnTo>
                <a:lnTo>
                  <a:pt x="2842837" y="3696497"/>
                </a:lnTo>
                <a:lnTo>
                  <a:pt x="2856065" y="3696609"/>
                </a:lnTo>
                <a:lnTo>
                  <a:pt x="2899621" y="3795182"/>
                </a:lnTo>
                <a:lnTo>
                  <a:pt x="2898743" y="3796813"/>
                </a:lnTo>
                <a:lnTo>
                  <a:pt x="2926839" y="3767334"/>
                </a:lnTo>
                <a:lnTo>
                  <a:pt x="3001372" y="3735780"/>
                </a:lnTo>
                <a:lnTo>
                  <a:pt x="3041531" y="3742300"/>
                </a:lnTo>
                <a:lnTo>
                  <a:pt x="2968594" y="3758680"/>
                </a:lnTo>
                <a:lnTo>
                  <a:pt x="2906608" y="3799986"/>
                </a:lnTo>
                <a:lnTo>
                  <a:pt x="2867577" y="3869400"/>
                </a:lnTo>
                <a:lnTo>
                  <a:pt x="2858529" y="3949221"/>
                </a:lnTo>
                <a:lnTo>
                  <a:pt x="2874490" y="4037570"/>
                </a:lnTo>
                <a:lnTo>
                  <a:pt x="2909470" y="4108743"/>
                </a:lnTo>
                <a:lnTo>
                  <a:pt x="2948458" y="4175804"/>
                </a:lnTo>
                <a:lnTo>
                  <a:pt x="2975440" y="4247887"/>
                </a:lnTo>
                <a:lnTo>
                  <a:pt x="3087699" y="4247887"/>
                </a:lnTo>
                <a:lnTo>
                  <a:pt x="3091794" y="4216254"/>
                </a:lnTo>
                <a:lnTo>
                  <a:pt x="3096888" y="4201748"/>
                </a:lnTo>
                <a:lnTo>
                  <a:pt x="3103583" y="4188115"/>
                </a:lnTo>
                <a:lnTo>
                  <a:pt x="3111939" y="4197948"/>
                </a:lnTo>
                <a:lnTo>
                  <a:pt x="3111005" y="4199759"/>
                </a:lnTo>
                <a:lnTo>
                  <a:pt x="3107755" y="4206793"/>
                </a:lnTo>
                <a:lnTo>
                  <a:pt x="3102952" y="4221154"/>
                </a:lnTo>
                <a:lnTo>
                  <a:pt x="3099314" y="4251865"/>
                </a:lnTo>
                <a:lnTo>
                  <a:pt x="3097522" y="4253617"/>
                </a:lnTo>
                <a:lnTo>
                  <a:pt x="3097846" y="4253952"/>
                </a:lnTo>
                <a:lnTo>
                  <a:pt x="3091988" y="4260016"/>
                </a:lnTo>
                <a:close/>
              </a:path>
              <a:path w="7219458" h="4356466">
                <a:moveTo>
                  <a:pt x="3569485" y="4260016"/>
                </a:moveTo>
                <a:lnTo>
                  <a:pt x="3152869" y="4260016"/>
                </a:lnTo>
                <a:lnTo>
                  <a:pt x="3150491" y="4260016"/>
                </a:lnTo>
                <a:lnTo>
                  <a:pt x="3149868" y="4260016"/>
                </a:lnTo>
                <a:lnTo>
                  <a:pt x="3149119" y="4259241"/>
                </a:lnTo>
                <a:lnTo>
                  <a:pt x="3144822" y="4256814"/>
                </a:lnTo>
                <a:lnTo>
                  <a:pt x="3129006" y="4223968"/>
                </a:lnTo>
                <a:lnTo>
                  <a:pt x="3119545" y="4208491"/>
                </a:lnTo>
                <a:lnTo>
                  <a:pt x="3114257" y="4200729"/>
                </a:lnTo>
                <a:lnTo>
                  <a:pt x="3111939" y="4197948"/>
                </a:lnTo>
                <a:lnTo>
                  <a:pt x="3103583" y="4188115"/>
                </a:lnTo>
                <a:lnTo>
                  <a:pt x="3117750" y="4185883"/>
                </a:lnTo>
                <a:lnTo>
                  <a:pt x="3127114" y="4197915"/>
                </a:lnTo>
                <a:lnTo>
                  <a:pt x="3153515" y="4247887"/>
                </a:lnTo>
                <a:lnTo>
                  <a:pt x="3268733" y="4247887"/>
                </a:lnTo>
                <a:lnTo>
                  <a:pt x="3683138" y="4247887"/>
                </a:lnTo>
                <a:lnTo>
                  <a:pt x="3696694" y="4213975"/>
                </a:lnTo>
                <a:lnTo>
                  <a:pt x="3710752" y="4144396"/>
                </a:lnTo>
                <a:lnTo>
                  <a:pt x="3705233" y="4073763"/>
                </a:lnTo>
                <a:lnTo>
                  <a:pt x="3676003" y="4007823"/>
                </a:lnTo>
                <a:lnTo>
                  <a:pt x="3625668" y="3956111"/>
                </a:lnTo>
                <a:lnTo>
                  <a:pt x="3560122" y="3921391"/>
                </a:lnTo>
                <a:lnTo>
                  <a:pt x="3489336" y="3899189"/>
                </a:lnTo>
                <a:lnTo>
                  <a:pt x="3417386" y="3879589"/>
                </a:lnTo>
                <a:lnTo>
                  <a:pt x="3348348" y="3852674"/>
                </a:lnTo>
                <a:lnTo>
                  <a:pt x="3282093" y="3814025"/>
                </a:lnTo>
                <a:lnTo>
                  <a:pt x="3214929" y="3777086"/>
                </a:lnTo>
                <a:lnTo>
                  <a:pt x="3132403" y="3750693"/>
                </a:lnTo>
                <a:lnTo>
                  <a:pt x="3041531" y="3742300"/>
                </a:lnTo>
                <a:lnTo>
                  <a:pt x="3001372" y="3735780"/>
                </a:lnTo>
                <a:lnTo>
                  <a:pt x="3082382" y="3730607"/>
                </a:lnTo>
                <a:lnTo>
                  <a:pt x="3173156" y="3749043"/>
                </a:lnTo>
                <a:lnTo>
                  <a:pt x="3247968" y="3780094"/>
                </a:lnTo>
                <a:lnTo>
                  <a:pt x="3272342" y="3794728"/>
                </a:lnTo>
                <a:lnTo>
                  <a:pt x="3274263" y="3781064"/>
                </a:lnTo>
                <a:lnTo>
                  <a:pt x="3282102" y="3699715"/>
                </a:lnTo>
                <a:lnTo>
                  <a:pt x="3289757" y="3741006"/>
                </a:lnTo>
                <a:lnTo>
                  <a:pt x="3283400" y="3801368"/>
                </a:lnTo>
                <a:lnTo>
                  <a:pt x="3315642" y="3820726"/>
                </a:lnTo>
                <a:lnTo>
                  <a:pt x="3386045" y="3855973"/>
                </a:lnTo>
                <a:lnTo>
                  <a:pt x="3534748" y="3899523"/>
                </a:lnTo>
                <a:lnTo>
                  <a:pt x="3605556" y="3929064"/>
                </a:lnTo>
                <a:lnTo>
                  <a:pt x="3666566" y="3976148"/>
                </a:lnTo>
                <a:lnTo>
                  <a:pt x="3705877" y="4037491"/>
                </a:lnTo>
                <a:lnTo>
                  <a:pt x="3722845" y="4108404"/>
                </a:lnTo>
                <a:lnTo>
                  <a:pt x="3717411" y="4183743"/>
                </a:lnTo>
                <a:lnTo>
                  <a:pt x="3693721" y="4253448"/>
                </a:lnTo>
                <a:lnTo>
                  <a:pt x="3694208" y="4253952"/>
                </a:lnTo>
                <a:lnTo>
                  <a:pt x="3693194" y="4255001"/>
                </a:lnTo>
                <a:lnTo>
                  <a:pt x="3693056" y="4255407"/>
                </a:lnTo>
                <a:lnTo>
                  <a:pt x="3692702" y="4255509"/>
                </a:lnTo>
                <a:lnTo>
                  <a:pt x="3688349" y="4260016"/>
                </a:lnTo>
                <a:close/>
              </a:path>
              <a:path w="7219458" h="4356466">
                <a:moveTo>
                  <a:pt x="3150491" y="4260016"/>
                </a:moveTo>
                <a:lnTo>
                  <a:pt x="3152869" y="4260016"/>
                </a:lnTo>
                <a:lnTo>
                  <a:pt x="3152294" y="4261035"/>
                </a:lnTo>
                <a:close/>
              </a:path>
              <a:path w="7219458" h="4356466">
                <a:moveTo>
                  <a:pt x="2206761" y="4261132"/>
                </a:moveTo>
                <a:lnTo>
                  <a:pt x="2204573" y="4258867"/>
                </a:lnTo>
                <a:lnTo>
                  <a:pt x="2200697" y="4232022"/>
                </a:lnTo>
                <a:lnTo>
                  <a:pt x="2197737" y="4192481"/>
                </a:lnTo>
                <a:lnTo>
                  <a:pt x="2198907" y="4190541"/>
                </a:lnTo>
                <a:lnTo>
                  <a:pt x="1983453" y="4190541"/>
                </a:lnTo>
                <a:lnTo>
                  <a:pt x="1971267" y="4190541"/>
                </a:lnTo>
                <a:lnTo>
                  <a:pt x="1966848" y="4190541"/>
                </a:lnTo>
                <a:lnTo>
                  <a:pt x="1964928" y="4188554"/>
                </a:lnTo>
                <a:lnTo>
                  <a:pt x="2212049" y="4188455"/>
                </a:lnTo>
                <a:lnTo>
                  <a:pt x="2209331" y="4189225"/>
                </a:lnTo>
                <a:lnTo>
                  <a:pt x="2209429" y="4189280"/>
                </a:lnTo>
                <a:lnTo>
                  <a:pt x="2211709" y="4239203"/>
                </a:lnTo>
                <a:lnTo>
                  <a:pt x="2208152" y="4249003"/>
                </a:lnTo>
                <a:lnTo>
                  <a:pt x="2317505" y="4249003"/>
                </a:lnTo>
                <a:lnTo>
                  <a:pt x="2321502" y="4220475"/>
                </a:lnTo>
                <a:lnTo>
                  <a:pt x="2326887" y="4206697"/>
                </a:lnTo>
                <a:lnTo>
                  <a:pt x="2333389" y="4194179"/>
                </a:lnTo>
                <a:lnTo>
                  <a:pt x="2341940" y="4203747"/>
                </a:lnTo>
                <a:lnTo>
                  <a:pt x="2341005" y="4205484"/>
                </a:lnTo>
                <a:lnTo>
                  <a:pt x="2339113" y="4209220"/>
                </a:lnTo>
                <a:lnTo>
                  <a:pt x="2333389" y="4223338"/>
                </a:lnTo>
                <a:lnTo>
                  <a:pt x="2329070" y="4253030"/>
                </a:lnTo>
                <a:lnTo>
                  <a:pt x="2327302" y="4254758"/>
                </a:lnTo>
                <a:lnTo>
                  <a:pt x="2327602" y="4255068"/>
                </a:lnTo>
                <a:lnTo>
                  <a:pt x="2321744" y="4261132"/>
                </a:lnTo>
                <a:close/>
              </a:path>
              <a:path w="7219458" h="4356466">
                <a:moveTo>
                  <a:pt x="2855436" y="4260045"/>
                </a:moveTo>
                <a:lnTo>
                  <a:pt x="2845429" y="4257348"/>
                </a:lnTo>
                <a:lnTo>
                  <a:pt x="2857121" y="4217971"/>
                </a:lnTo>
                <a:lnTo>
                  <a:pt x="2856118" y="4180846"/>
                </a:lnTo>
                <a:lnTo>
                  <a:pt x="2867801" y="4180915"/>
                </a:lnTo>
                <a:lnTo>
                  <a:pt x="2868407" y="4224005"/>
                </a:lnTo>
                <a:lnTo>
                  <a:pt x="2859773" y="4247995"/>
                </a:lnTo>
                <a:lnTo>
                  <a:pt x="2912842" y="4248956"/>
                </a:lnTo>
                <a:lnTo>
                  <a:pt x="2936314" y="4182166"/>
                </a:lnTo>
                <a:lnTo>
                  <a:pt x="2943930" y="4196893"/>
                </a:lnTo>
                <a:lnTo>
                  <a:pt x="2923472" y="4254656"/>
                </a:lnTo>
                <a:lnTo>
                  <a:pt x="2923916" y="4255116"/>
                </a:lnTo>
                <a:lnTo>
                  <a:pt x="2922958" y="4256107"/>
                </a:lnTo>
                <a:lnTo>
                  <a:pt x="2922811" y="4256523"/>
                </a:lnTo>
                <a:lnTo>
                  <a:pt x="2922469" y="4256613"/>
                </a:lnTo>
                <a:lnTo>
                  <a:pt x="2918058" y="4261180"/>
                </a:lnTo>
                <a:close/>
              </a:path>
              <a:path w="7219458" h="4356466">
                <a:moveTo>
                  <a:pt x="2380124" y="4261132"/>
                </a:moveTo>
                <a:lnTo>
                  <a:pt x="2382729" y="4261132"/>
                </a:lnTo>
                <a:lnTo>
                  <a:pt x="2382099" y="4262248"/>
                </a:lnTo>
                <a:close/>
              </a:path>
              <a:path w="7219458" h="4356466">
                <a:moveTo>
                  <a:pt x="2691729" y="4319011"/>
                </a:moveTo>
                <a:lnTo>
                  <a:pt x="2625989" y="4261568"/>
                </a:lnTo>
                <a:lnTo>
                  <a:pt x="2625814" y="4261132"/>
                </a:lnTo>
                <a:lnTo>
                  <a:pt x="2382729" y="4261132"/>
                </a:lnTo>
                <a:lnTo>
                  <a:pt x="2380124" y="4261132"/>
                </a:lnTo>
                <a:lnTo>
                  <a:pt x="2379576" y="4261132"/>
                </a:lnTo>
                <a:lnTo>
                  <a:pt x="2378917" y="4260450"/>
                </a:lnTo>
                <a:lnTo>
                  <a:pt x="2374627" y="4258027"/>
                </a:lnTo>
                <a:lnTo>
                  <a:pt x="2342267" y="4204174"/>
                </a:lnTo>
                <a:lnTo>
                  <a:pt x="2341940" y="4203747"/>
                </a:lnTo>
                <a:lnTo>
                  <a:pt x="2333389" y="4194179"/>
                </a:lnTo>
                <a:lnTo>
                  <a:pt x="2348088" y="4192385"/>
                </a:lnTo>
                <a:lnTo>
                  <a:pt x="2357404" y="4204416"/>
                </a:lnTo>
                <a:lnTo>
                  <a:pt x="2383004" y="4249003"/>
                </a:lnTo>
                <a:lnTo>
                  <a:pt x="2620952" y="4249003"/>
                </a:lnTo>
                <a:lnTo>
                  <a:pt x="2608821" y="4218741"/>
                </a:lnTo>
                <a:lnTo>
                  <a:pt x="2608378" y="4180920"/>
                </a:lnTo>
                <a:lnTo>
                  <a:pt x="2620200" y="4180879"/>
                </a:lnTo>
                <a:lnTo>
                  <a:pt x="2622048" y="4222101"/>
                </a:lnTo>
                <a:lnTo>
                  <a:pt x="2642097" y="4263995"/>
                </a:lnTo>
                <a:lnTo>
                  <a:pt x="2708928" y="4312334"/>
                </a:lnTo>
                <a:lnTo>
                  <a:pt x="2750071" y="4318049"/>
                </a:lnTo>
                <a:lnTo>
                  <a:pt x="2790896" y="4308678"/>
                </a:lnTo>
                <a:lnTo>
                  <a:pt x="2845429" y="4257348"/>
                </a:lnTo>
                <a:lnTo>
                  <a:pt x="2855436" y="4260045"/>
                </a:lnTo>
                <a:lnTo>
                  <a:pt x="2851396" y="4271272"/>
                </a:lnTo>
                <a:lnTo>
                  <a:pt x="2822644" y="4303371"/>
                </a:lnTo>
                <a:lnTo>
                  <a:pt x="2784832" y="4324009"/>
                </a:lnTo>
                <a:lnTo>
                  <a:pt x="2737862" y="4329970"/>
                </a:lnTo>
                <a:close/>
              </a:path>
              <a:path w="7219458" h="4356466">
                <a:moveTo>
                  <a:pt x="1663136" y="4343609"/>
                </a:moveTo>
                <a:lnTo>
                  <a:pt x="1623347" y="4317702"/>
                </a:lnTo>
                <a:lnTo>
                  <a:pt x="1595893" y="4278841"/>
                </a:lnTo>
                <a:lnTo>
                  <a:pt x="1582909" y="4225940"/>
                </a:lnTo>
                <a:lnTo>
                  <a:pt x="1588480" y="4179382"/>
                </a:lnTo>
                <a:lnTo>
                  <a:pt x="1600612" y="4179382"/>
                </a:lnTo>
                <a:lnTo>
                  <a:pt x="1595274" y="4229366"/>
                </a:lnTo>
                <a:lnTo>
                  <a:pt x="1610933" y="4281654"/>
                </a:lnTo>
                <a:lnTo>
                  <a:pt x="1638897" y="4315379"/>
                </a:lnTo>
                <a:lnTo>
                  <a:pt x="1677594" y="4335604"/>
                </a:lnTo>
                <a:lnTo>
                  <a:pt x="1723582" y="4337344"/>
                </a:lnTo>
                <a:lnTo>
                  <a:pt x="1766039" y="4319545"/>
                </a:lnTo>
                <a:lnTo>
                  <a:pt x="1814264" y="4248809"/>
                </a:lnTo>
                <a:lnTo>
                  <a:pt x="1817758" y="4210626"/>
                </a:lnTo>
                <a:lnTo>
                  <a:pt x="1807420" y="4179382"/>
                </a:lnTo>
                <a:lnTo>
                  <a:pt x="1818964" y="4179382"/>
                </a:lnTo>
                <a:lnTo>
                  <a:pt x="1829936" y="4211451"/>
                </a:lnTo>
                <a:lnTo>
                  <a:pt x="1823482" y="4260113"/>
                </a:lnTo>
                <a:lnTo>
                  <a:pt x="1800686" y="4302716"/>
                </a:lnTo>
                <a:lnTo>
                  <a:pt x="1764681" y="4334876"/>
                </a:lnTo>
                <a:lnTo>
                  <a:pt x="1714873" y="4350795"/>
                </a:lnTo>
                <a:close/>
              </a:path>
              <a:path w="7219458" h="4356466">
                <a:moveTo>
                  <a:pt x="2035693" y="4339097"/>
                </a:moveTo>
                <a:lnTo>
                  <a:pt x="1999631" y="4311352"/>
                </a:lnTo>
                <a:lnTo>
                  <a:pt x="1975969" y="4273061"/>
                </a:lnTo>
                <a:lnTo>
                  <a:pt x="1966279" y="4228974"/>
                </a:lnTo>
                <a:lnTo>
                  <a:pt x="1971267" y="4190541"/>
                </a:lnTo>
                <a:lnTo>
                  <a:pt x="1983453" y="4190541"/>
                </a:lnTo>
                <a:lnTo>
                  <a:pt x="1978740" y="4234460"/>
                </a:lnTo>
                <a:lnTo>
                  <a:pt x="1992319" y="4280199"/>
                </a:lnTo>
                <a:lnTo>
                  <a:pt x="2016650" y="4311364"/>
                </a:lnTo>
                <a:lnTo>
                  <a:pt x="2050151" y="4332305"/>
                </a:lnTo>
                <a:lnTo>
                  <a:pt x="2092706" y="4339043"/>
                </a:lnTo>
                <a:lnTo>
                  <a:pt x="2134423" y="4328278"/>
                </a:lnTo>
                <a:lnTo>
                  <a:pt x="2188519" y="4271951"/>
                </a:lnTo>
                <a:lnTo>
                  <a:pt x="2200697" y="4232022"/>
                </a:lnTo>
                <a:lnTo>
                  <a:pt x="2204573" y="4258867"/>
                </a:lnTo>
                <a:lnTo>
                  <a:pt x="2194632" y="4286264"/>
                </a:lnTo>
                <a:lnTo>
                  <a:pt x="2166438" y="4321019"/>
                </a:lnTo>
                <a:lnTo>
                  <a:pt x="2128165" y="4344094"/>
                </a:lnTo>
                <a:lnTo>
                  <a:pt x="2081419" y="4351093"/>
                </a:lnTo>
                <a:close/>
              </a:path>
            </a:pathLst>
          </a:custGeom>
          <a:solidFill>
            <a:srgbClr val="010111"/>
          </a:solidFill>
        </p:spPr>
        <p:txBody>
          <a:bodyPr wrap="square" lIns="0" tIns="0" rIns="0" bIns="0" rtlCol="0">
            <a:noAutofit/>
          </a:bodyPr>
          <a:lstStyle/>
          <a:p>
            <a:endParaRPr dirty="0"/>
          </a:p>
        </p:txBody>
      </p:sp>
      <p:sp>
        <p:nvSpPr>
          <p:cNvPr id="2" name="text 1"/>
          <p:cNvSpPr txBox="1"/>
          <p:nvPr/>
        </p:nvSpPr>
        <p:spPr>
          <a:xfrm>
            <a:off x="1254226" y="581328"/>
            <a:ext cx="7963013" cy="1523916"/>
          </a:xfrm>
          <a:prstGeom prst="rect">
            <a:avLst/>
          </a:prstGeom>
        </p:spPr>
        <p:txBody>
          <a:bodyPr vert="horz" wrap="none" lIns="0" tIns="0" rIns="0" bIns="0" rtlCol="0">
            <a:spAutoFit/>
          </a:bodyPr>
          <a:lstStyle/>
          <a:p>
            <a:pPr marL="0">
              <a:lnSpc>
                <a:spcPct val="100000"/>
              </a:lnSpc>
            </a:pPr>
            <a:r>
              <a:rPr sz="8300" b="1" spc="10" dirty="0">
                <a:latin typeface="Arial"/>
                <a:cs typeface="Arial"/>
              </a:rPr>
              <a:t>Proposed work</a:t>
            </a:r>
            <a:endParaRPr sz="8300">
              <a:latin typeface="Arial"/>
              <a:cs typeface="Arial"/>
            </a:endParaRPr>
          </a:p>
        </p:txBody>
      </p:sp>
      <p:sp>
        <p:nvSpPr>
          <p:cNvPr id="43" name="object 43"/>
          <p:cNvSpPr/>
          <p:nvPr/>
        </p:nvSpPr>
        <p:spPr>
          <a:xfrm>
            <a:off x="3456763" y="3224877"/>
            <a:ext cx="285751" cy="285751"/>
          </a:xfrm>
          <a:custGeom>
            <a:avLst/>
            <a:gdLst/>
            <a:ahLst/>
            <a:cxnLst/>
            <a:rect l="l" t="t" r="r" b="b"/>
            <a:pathLst>
              <a:path w="285751" h="285751">
                <a:moveTo>
                  <a:pt x="115002" y="283005"/>
                </a:moveTo>
                <a:lnTo>
                  <a:pt x="88200" y="274875"/>
                </a:lnTo>
                <a:lnTo>
                  <a:pt x="63498" y="261672"/>
                </a:lnTo>
                <a:lnTo>
                  <a:pt x="41848" y="243904"/>
                </a:lnTo>
                <a:lnTo>
                  <a:pt x="24079" y="222253"/>
                </a:lnTo>
                <a:lnTo>
                  <a:pt x="10876" y="197552"/>
                </a:lnTo>
                <a:lnTo>
                  <a:pt x="2746" y="170749"/>
                </a:lnTo>
                <a:lnTo>
                  <a:pt x="1" y="142876"/>
                </a:lnTo>
                <a:lnTo>
                  <a:pt x="2746" y="115002"/>
                </a:lnTo>
                <a:lnTo>
                  <a:pt x="10876" y="88200"/>
                </a:lnTo>
                <a:lnTo>
                  <a:pt x="24079" y="63499"/>
                </a:lnTo>
                <a:lnTo>
                  <a:pt x="41848" y="41848"/>
                </a:lnTo>
                <a:lnTo>
                  <a:pt x="63498" y="24079"/>
                </a:lnTo>
                <a:lnTo>
                  <a:pt x="88200" y="10876"/>
                </a:lnTo>
                <a:lnTo>
                  <a:pt x="115002" y="2747"/>
                </a:lnTo>
                <a:lnTo>
                  <a:pt x="142876" y="1"/>
                </a:lnTo>
                <a:lnTo>
                  <a:pt x="170749" y="2747"/>
                </a:lnTo>
                <a:lnTo>
                  <a:pt x="197551" y="10876"/>
                </a:lnTo>
                <a:lnTo>
                  <a:pt x="222252" y="24079"/>
                </a:lnTo>
                <a:lnTo>
                  <a:pt x="243903" y="41848"/>
                </a:lnTo>
                <a:lnTo>
                  <a:pt x="261671" y="63499"/>
                </a:lnTo>
                <a:lnTo>
                  <a:pt x="274874" y="88200"/>
                </a:lnTo>
                <a:lnTo>
                  <a:pt x="283005" y="115002"/>
                </a:lnTo>
                <a:lnTo>
                  <a:pt x="285751" y="142876"/>
                </a:lnTo>
                <a:lnTo>
                  <a:pt x="283005" y="170749"/>
                </a:lnTo>
                <a:lnTo>
                  <a:pt x="274874" y="197552"/>
                </a:lnTo>
                <a:lnTo>
                  <a:pt x="261671" y="222253"/>
                </a:lnTo>
                <a:lnTo>
                  <a:pt x="243903" y="243904"/>
                </a:lnTo>
                <a:lnTo>
                  <a:pt x="222252" y="261672"/>
                </a:lnTo>
                <a:lnTo>
                  <a:pt x="197551" y="274875"/>
                </a:lnTo>
                <a:lnTo>
                  <a:pt x="170749" y="283005"/>
                </a:lnTo>
                <a:lnTo>
                  <a:pt x="142876" y="285751"/>
                </a:lnTo>
                <a:close/>
              </a:path>
            </a:pathLst>
          </a:custGeom>
          <a:solidFill>
            <a:srgbClr val="000000"/>
          </a:solidFill>
        </p:spPr>
        <p:txBody>
          <a:bodyPr wrap="square" lIns="0" tIns="0" rIns="0" bIns="0" rtlCol="0">
            <a:noAutofit/>
          </a:bodyPr>
          <a:lstStyle/>
          <a:p>
            <a:endParaRPr/>
          </a:p>
        </p:txBody>
      </p:sp>
      <p:sp>
        <p:nvSpPr>
          <p:cNvPr id="3" name="text 1"/>
          <p:cNvSpPr txBox="1"/>
          <p:nvPr/>
        </p:nvSpPr>
        <p:spPr>
          <a:xfrm>
            <a:off x="4095682" y="2797187"/>
            <a:ext cx="3528812" cy="1141133"/>
          </a:xfrm>
          <a:prstGeom prst="rect">
            <a:avLst/>
          </a:prstGeom>
        </p:spPr>
        <p:txBody>
          <a:bodyPr vert="horz" wrap="none" lIns="0" tIns="0" rIns="0" bIns="0" rtlCol="0">
            <a:spAutoFit/>
          </a:bodyPr>
          <a:lstStyle/>
          <a:p>
            <a:pPr marL="0">
              <a:lnSpc>
                <a:spcPct val="100000"/>
              </a:lnSpc>
            </a:pPr>
            <a:r>
              <a:rPr sz="6400" spc="10" dirty="0">
                <a:latin typeface="Arial"/>
                <a:cs typeface="Arial"/>
              </a:rPr>
              <a:t>Timeline</a:t>
            </a:r>
            <a:endParaRPr sz="6400" dirty="0">
              <a:latin typeface="Arial"/>
              <a:cs typeface="Arial"/>
            </a:endParaRPr>
          </a:p>
        </p:txBody>
      </p:sp>
      <p:sp>
        <p:nvSpPr>
          <p:cNvPr id="44" name="object 44"/>
          <p:cNvSpPr/>
          <p:nvPr/>
        </p:nvSpPr>
        <p:spPr>
          <a:xfrm>
            <a:off x="3456763" y="4776843"/>
            <a:ext cx="285751" cy="285751"/>
          </a:xfrm>
          <a:custGeom>
            <a:avLst/>
            <a:gdLst/>
            <a:ahLst/>
            <a:cxnLst/>
            <a:rect l="l" t="t" r="r" b="b"/>
            <a:pathLst>
              <a:path w="285751" h="285751">
                <a:moveTo>
                  <a:pt x="115002" y="283006"/>
                </a:moveTo>
                <a:lnTo>
                  <a:pt x="88200" y="274875"/>
                </a:lnTo>
                <a:lnTo>
                  <a:pt x="63498" y="261672"/>
                </a:lnTo>
                <a:lnTo>
                  <a:pt x="41848" y="243904"/>
                </a:lnTo>
                <a:lnTo>
                  <a:pt x="24079" y="222253"/>
                </a:lnTo>
                <a:lnTo>
                  <a:pt x="10876" y="197552"/>
                </a:lnTo>
                <a:lnTo>
                  <a:pt x="2746" y="170749"/>
                </a:lnTo>
                <a:lnTo>
                  <a:pt x="1" y="142876"/>
                </a:lnTo>
                <a:lnTo>
                  <a:pt x="2746" y="115002"/>
                </a:lnTo>
                <a:lnTo>
                  <a:pt x="10876" y="88200"/>
                </a:lnTo>
                <a:lnTo>
                  <a:pt x="24079" y="63498"/>
                </a:lnTo>
                <a:lnTo>
                  <a:pt x="41848" y="41848"/>
                </a:lnTo>
                <a:lnTo>
                  <a:pt x="63498" y="24080"/>
                </a:lnTo>
                <a:lnTo>
                  <a:pt x="88200" y="10876"/>
                </a:lnTo>
                <a:lnTo>
                  <a:pt x="115002" y="2746"/>
                </a:lnTo>
                <a:lnTo>
                  <a:pt x="142876" y="1"/>
                </a:lnTo>
                <a:lnTo>
                  <a:pt x="170749" y="2746"/>
                </a:lnTo>
                <a:lnTo>
                  <a:pt x="197551" y="10876"/>
                </a:lnTo>
                <a:lnTo>
                  <a:pt x="222252" y="24080"/>
                </a:lnTo>
                <a:lnTo>
                  <a:pt x="243903" y="41848"/>
                </a:lnTo>
                <a:lnTo>
                  <a:pt x="261671" y="63498"/>
                </a:lnTo>
                <a:lnTo>
                  <a:pt x="274874" y="88200"/>
                </a:lnTo>
                <a:lnTo>
                  <a:pt x="283005" y="115002"/>
                </a:lnTo>
                <a:lnTo>
                  <a:pt x="285751" y="142876"/>
                </a:lnTo>
                <a:lnTo>
                  <a:pt x="283005" y="170749"/>
                </a:lnTo>
                <a:lnTo>
                  <a:pt x="274874" y="197552"/>
                </a:lnTo>
                <a:lnTo>
                  <a:pt x="261671" y="222253"/>
                </a:lnTo>
                <a:lnTo>
                  <a:pt x="243903" y="243904"/>
                </a:lnTo>
                <a:lnTo>
                  <a:pt x="222252" y="261672"/>
                </a:lnTo>
                <a:lnTo>
                  <a:pt x="197551" y="274875"/>
                </a:lnTo>
                <a:lnTo>
                  <a:pt x="170749" y="283006"/>
                </a:lnTo>
                <a:lnTo>
                  <a:pt x="142876" y="285751"/>
                </a:lnTo>
                <a:close/>
              </a:path>
            </a:pathLst>
          </a:custGeom>
          <a:solidFill>
            <a:srgbClr val="000000"/>
          </a:solidFill>
        </p:spPr>
        <p:txBody>
          <a:bodyPr wrap="square" lIns="0" tIns="0" rIns="0" bIns="0" rtlCol="0">
            <a:noAutofit/>
          </a:bodyPr>
          <a:lstStyle/>
          <a:p>
            <a:endParaRPr/>
          </a:p>
        </p:txBody>
      </p:sp>
      <p:sp>
        <p:nvSpPr>
          <p:cNvPr id="45" name="object 45"/>
          <p:cNvSpPr/>
          <p:nvPr/>
        </p:nvSpPr>
        <p:spPr>
          <a:xfrm>
            <a:off x="3456763" y="6262108"/>
            <a:ext cx="285751" cy="285750"/>
          </a:xfrm>
          <a:custGeom>
            <a:avLst/>
            <a:gdLst/>
            <a:ahLst/>
            <a:cxnLst/>
            <a:rect l="l" t="t" r="r" b="b"/>
            <a:pathLst>
              <a:path w="285751" h="285750">
                <a:moveTo>
                  <a:pt x="115002" y="283005"/>
                </a:moveTo>
                <a:lnTo>
                  <a:pt x="88200" y="274874"/>
                </a:lnTo>
                <a:lnTo>
                  <a:pt x="63498" y="261671"/>
                </a:lnTo>
                <a:lnTo>
                  <a:pt x="41848" y="243903"/>
                </a:lnTo>
                <a:lnTo>
                  <a:pt x="24079" y="222252"/>
                </a:lnTo>
                <a:lnTo>
                  <a:pt x="10876" y="197551"/>
                </a:lnTo>
                <a:lnTo>
                  <a:pt x="2746" y="170749"/>
                </a:lnTo>
                <a:lnTo>
                  <a:pt x="1" y="142875"/>
                </a:lnTo>
                <a:lnTo>
                  <a:pt x="2746" y="115002"/>
                </a:lnTo>
                <a:lnTo>
                  <a:pt x="10876" y="88199"/>
                </a:lnTo>
                <a:lnTo>
                  <a:pt x="24079" y="63498"/>
                </a:lnTo>
                <a:lnTo>
                  <a:pt x="41848" y="41847"/>
                </a:lnTo>
                <a:lnTo>
                  <a:pt x="63498" y="24079"/>
                </a:lnTo>
                <a:lnTo>
                  <a:pt x="88200" y="10876"/>
                </a:lnTo>
                <a:lnTo>
                  <a:pt x="115002" y="2745"/>
                </a:lnTo>
                <a:lnTo>
                  <a:pt x="142876" y="0"/>
                </a:lnTo>
                <a:lnTo>
                  <a:pt x="170749" y="2745"/>
                </a:lnTo>
                <a:lnTo>
                  <a:pt x="197551" y="10876"/>
                </a:lnTo>
                <a:lnTo>
                  <a:pt x="222252" y="24079"/>
                </a:lnTo>
                <a:lnTo>
                  <a:pt x="243903" y="41847"/>
                </a:lnTo>
                <a:lnTo>
                  <a:pt x="261671" y="63498"/>
                </a:lnTo>
                <a:lnTo>
                  <a:pt x="274874" y="88199"/>
                </a:lnTo>
                <a:lnTo>
                  <a:pt x="283005" y="115002"/>
                </a:lnTo>
                <a:lnTo>
                  <a:pt x="285751" y="142875"/>
                </a:lnTo>
                <a:lnTo>
                  <a:pt x="283005" y="170749"/>
                </a:lnTo>
                <a:lnTo>
                  <a:pt x="274874" y="197551"/>
                </a:lnTo>
                <a:lnTo>
                  <a:pt x="261671" y="222252"/>
                </a:lnTo>
                <a:lnTo>
                  <a:pt x="243903" y="243903"/>
                </a:lnTo>
                <a:lnTo>
                  <a:pt x="222252" y="261671"/>
                </a:lnTo>
                <a:lnTo>
                  <a:pt x="197551" y="274874"/>
                </a:lnTo>
                <a:lnTo>
                  <a:pt x="170749" y="283005"/>
                </a:lnTo>
                <a:lnTo>
                  <a:pt x="142876" y="285750"/>
                </a:lnTo>
                <a:close/>
              </a:path>
            </a:pathLst>
          </a:custGeom>
          <a:solidFill>
            <a:srgbClr val="000000"/>
          </a:solidFill>
        </p:spPr>
        <p:txBody>
          <a:bodyPr wrap="square" lIns="0" tIns="0" rIns="0" bIns="0" rtlCol="0">
            <a:noAutofit/>
          </a:bodyPr>
          <a:lstStyle/>
          <a:p>
            <a:endParaRPr/>
          </a:p>
        </p:txBody>
      </p:sp>
      <p:sp>
        <p:nvSpPr>
          <p:cNvPr id="5" name="text 1"/>
          <p:cNvSpPr txBox="1"/>
          <p:nvPr/>
        </p:nvSpPr>
        <p:spPr>
          <a:xfrm>
            <a:off x="4206445" y="4347067"/>
            <a:ext cx="4378865" cy="1141133"/>
          </a:xfrm>
          <a:prstGeom prst="rect">
            <a:avLst/>
          </a:prstGeom>
        </p:spPr>
        <p:txBody>
          <a:bodyPr vert="horz" wrap="none" lIns="0" tIns="0" rIns="0" bIns="0" rtlCol="0">
            <a:spAutoFit/>
          </a:bodyPr>
          <a:lstStyle/>
          <a:p>
            <a:pPr marL="0">
              <a:lnSpc>
                <a:spcPct val="100000"/>
              </a:lnSpc>
            </a:pPr>
            <a:r>
              <a:rPr sz="6400" spc="10" dirty="0">
                <a:latin typeface="Arial"/>
                <a:cs typeface="Arial"/>
              </a:rPr>
              <a:t>Objectives</a:t>
            </a:r>
            <a:endParaRPr sz="6400" dirty="0">
              <a:latin typeface="Arial"/>
              <a:cs typeface="Arial"/>
            </a:endParaRPr>
          </a:p>
        </p:txBody>
      </p:sp>
      <p:sp>
        <p:nvSpPr>
          <p:cNvPr id="6" name="text 1"/>
          <p:cNvSpPr txBox="1"/>
          <p:nvPr/>
        </p:nvSpPr>
        <p:spPr>
          <a:xfrm>
            <a:off x="4244545" y="5875917"/>
            <a:ext cx="2400563" cy="1141133"/>
          </a:xfrm>
          <a:prstGeom prst="rect">
            <a:avLst/>
          </a:prstGeom>
        </p:spPr>
        <p:txBody>
          <a:bodyPr vert="horz" wrap="none" lIns="0" tIns="0" rIns="0" bIns="0" rtlCol="0">
            <a:spAutoFit/>
          </a:bodyPr>
          <a:lstStyle/>
          <a:p>
            <a:pPr marL="0">
              <a:lnSpc>
                <a:spcPct val="100000"/>
              </a:lnSpc>
            </a:pPr>
            <a:r>
              <a:rPr sz="6400" spc="10" dirty="0">
                <a:latin typeface="Arial"/>
                <a:cs typeface="Arial"/>
              </a:rPr>
              <a:t>Goals</a:t>
            </a:r>
            <a:endParaRPr sz="6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47"/>
          <p:cNvSpPr/>
          <p:nvPr/>
        </p:nvSpPr>
        <p:spPr>
          <a:xfrm>
            <a:off x="0" y="1"/>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48" name="object 48"/>
          <p:cNvSpPr/>
          <p:nvPr/>
        </p:nvSpPr>
        <p:spPr>
          <a:xfrm>
            <a:off x="0" y="2"/>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49" name="object 49"/>
          <p:cNvSpPr/>
          <p:nvPr/>
        </p:nvSpPr>
        <p:spPr>
          <a:xfrm>
            <a:off x="12414560" y="2360840"/>
            <a:ext cx="4476592" cy="4113208"/>
          </a:xfrm>
          <a:custGeom>
            <a:avLst/>
            <a:gdLst/>
            <a:ahLst/>
            <a:cxnLst/>
            <a:rect l="l" t="t" r="r" b="b"/>
            <a:pathLst>
              <a:path w="4476592" h="4113208">
                <a:moveTo>
                  <a:pt x="3245749" y="1226633"/>
                </a:moveTo>
                <a:lnTo>
                  <a:pt x="3243811" y="1226633"/>
                </a:lnTo>
                <a:lnTo>
                  <a:pt x="3214167" y="1226633"/>
                </a:lnTo>
                <a:lnTo>
                  <a:pt x="3211637" y="1226633"/>
                </a:lnTo>
                <a:lnTo>
                  <a:pt x="3208355" y="1226633"/>
                </a:lnTo>
                <a:lnTo>
                  <a:pt x="3208167" y="1226633"/>
                </a:lnTo>
                <a:lnTo>
                  <a:pt x="3191994" y="1226633"/>
                </a:lnTo>
                <a:lnTo>
                  <a:pt x="3186122" y="1226633"/>
                </a:lnTo>
                <a:lnTo>
                  <a:pt x="3180085" y="1226633"/>
                </a:lnTo>
                <a:lnTo>
                  <a:pt x="3178763" y="1226633"/>
                </a:lnTo>
                <a:lnTo>
                  <a:pt x="3174806" y="1226633"/>
                </a:lnTo>
                <a:lnTo>
                  <a:pt x="1066400" y="972057"/>
                </a:lnTo>
                <a:lnTo>
                  <a:pt x="1066400" y="86875"/>
                </a:lnTo>
                <a:lnTo>
                  <a:pt x="1066400" y="86868"/>
                </a:lnTo>
                <a:lnTo>
                  <a:pt x="1066400" y="70700"/>
                </a:lnTo>
                <a:lnTo>
                  <a:pt x="1087115" y="20707"/>
                </a:lnTo>
                <a:lnTo>
                  <a:pt x="1137126" y="0"/>
                </a:lnTo>
                <a:lnTo>
                  <a:pt x="1153300" y="0"/>
                </a:lnTo>
                <a:lnTo>
                  <a:pt x="1153308" y="0"/>
                </a:lnTo>
                <a:lnTo>
                  <a:pt x="4057451" y="0"/>
                </a:lnTo>
                <a:lnTo>
                  <a:pt x="4057457" y="0"/>
                </a:lnTo>
                <a:lnTo>
                  <a:pt x="4073631" y="0"/>
                </a:lnTo>
                <a:lnTo>
                  <a:pt x="4123642" y="20707"/>
                </a:lnTo>
                <a:lnTo>
                  <a:pt x="4144357" y="70700"/>
                </a:lnTo>
                <a:lnTo>
                  <a:pt x="4144357" y="86875"/>
                </a:lnTo>
                <a:lnTo>
                  <a:pt x="4144357" y="277514"/>
                </a:lnTo>
                <a:lnTo>
                  <a:pt x="4144357" y="1139758"/>
                </a:lnTo>
                <a:lnTo>
                  <a:pt x="4137527" y="1173573"/>
                </a:lnTo>
                <a:lnTo>
                  <a:pt x="4118902" y="1201187"/>
                </a:lnTo>
                <a:lnTo>
                  <a:pt x="4091278" y="1219805"/>
                </a:lnTo>
                <a:lnTo>
                  <a:pt x="4057451" y="1226633"/>
                </a:lnTo>
                <a:close/>
              </a:path>
              <a:path w="4476592" h="4113208">
                <a:moveTo>
                  <a:pt x="3319580" y="1916522"/>
                </a:moveTo>
                <a:lnTo>
                  <a:pt x="3330454" y="1858694"/>
                </a:lnTo>
                <a:lnTo>
                  <a:pt x="3352702" y="1790262"/>
                </a:lnTo>
                <a:lnTo>
                  <a:pt x="3505125" y="1838872"/>
                </a:lnTo>
                <a:lnTo>
                  <a:pt x="3460931" y="1842683"/>
                </a:lnTo>
                <a:lnTo>
                  <a:pt x="3411448" y="1857602"/>
                </a:lnTo>
                <a:lnTo>
                  <a:pt x="3361699" y="1888658"/>
                </a:lnTo>
                <a:lnTo>
                  <a:pt x="3316706" y="1940880"/>
                </a:lnTo>
                <a:close/>
              </a:path>
              <a:path w="4476592" h="4113208">
                <a:moveTo>
                  <a:pt x="3646335" y="2000770"/>
                </a:moveTo>
                <a:lnTo>
                  <a:pt x="3591370" y="1989677"/>
                </a:lnTo>
                <a:lnTo>
                  <a:pt x="3546485" y="1959425"/>
                </a:lnTo>
                <a:lnTo>
                  <a:pt x="3516222" y="1914556"/>
                </a:lnTo>
                <a:lnTo>
                  <a:pt x="3505125" y="1859611"/>
                </a:lnTo>
                <a:lnTo>
                  <a:pt x="3505125" y="1838872"/>
                </a:lnTo>
                <a:lnTo>
                  <a:pt x="3352702" y="1790262"/>
                </a:lnTo>
                <a:lnTo>
                  <a:pt x="3389700" y="1734095"/>
                </a:lnTo>
                <a:lnTo>
                  <a:pt x="3446084" y="1699110"/>
                </a:lnTo>
                <a:lnTo>
                  <a:pt x="3505125" y="1681447"/>
                </a:lnTo>
                <a:lnTo>
                  <a:pt x="3505125" y="1637154"/>
                </a:lnTo>
                <a:lnTo>
                  <a:pt x="3516223" y="1582210"/>
                </a:lnTo>
                <a:lnTo>
                  <a:pt x="3546486" y="1537341"/>
                </a:lnTo>
                <a:lnTo>
                  <a:pt x="3591371" y="1507089"/>
                </a:lnTo>
                <a:lnTo>
                  <a:pt x="3646335" y="1495996"/>
                </a:lnTo>
                <a:lnTo>
                  <a:pt x="4335381" y="1495996"/>
                </a:lnTo>
                <a:lnTo>
                  <a:pt x="4390350" y="1507089"/>
                </a:lnTo>
                <a:lnTo>
                  <a:pt x="4435234" y="1537340"/>
                </a:lnTo>
                <a:lnTo>
                  <a:pt x="4465496" y="1582206"/>
                </a:lnTo>
                <a:lnTo>
                  <a:pt x="4476592" y="1637146"/>
                </a:lnTo>
                <a:lnTo>
                  <a:pt x="4476592" y="1859611"/>
                </a:lnTo>
                <a:lnTo>
                  <a:pt x="4465494" y="1914556"/>
                </a:lnTo>
                <a:lnTo>
                  <a:pt x="4435232" y="1959425"/>
                </a:lnTo>
                <a:lnTo>
                  <a:pt x="4390346" y="1989677"/>
                </a:lnTo>
                <a:lnTo>
                  <a:pt x="4335381" y="2000770"/>
                </a:lnTo>
                <a:close/>
              </a:path>
              <a:path w="4476592" h="4113208">
                <a:moveTo>
                  <a:pt x="3314094" y="2657191"/>
                </a:moveTo>
                <a:lnTo>
                  <a:pt x="3264314" y="2648166"/>
                </a:lnTo>
                <a:lnTo>
                  <a:pt x="3222312" y="2623292"/>
                </a:lnTo>
                <a:lnTo>
                  <a:pt x="3191379" y="2585869"/>
                </a:lnTo>
                <a:lnTo>
                  <a:pt x="3174806" y="2539195"/>
                </a:lnTo>
                <a:lnTo>
                  <a:pt x="0" y="2027011"/>
                </a:lnTo>
                <a:lnTo>
                  <a:pt x="0" y="2025240"/>
                </a:lnTo>
                <a:lnTo>
                  <a:pt x="0" y="2015835"/>
                </a:lnTo>
                <a:lnTo>
                  <a:pt x="0" y="2014221"/>
                </a:lnTo>
                <a:lnTo>
                  <a:pt x="0" y="1964801"/>
                </a:lnTo>
                <a:lnTo>
                  <a:pt x="0" y="1964658"/>
                </a:lnTo>
                <a:lnTo>
                  <a:pt x="0" y="1940706"/>
                </a:lnTo>
                <a:lnTo>
                  <a:pt x="0" y="1937824"/>
                </a:lnTo>
                <a:lnTo>
                  <a:pt x="0" y="1928944"/>
                </a:lnTo>
                <a:lnTo>
                  <a:pt x="0" y="1923210"/>
                </a:lnTo>
                <a:lnTo>
                  <a:pt x="0" y="1920192"/>
                </a:lnTo>
                <a:lnTo>
                  <a:pt x="0" y="1917775"/>
                </a:lnTo>
                <a:lnTo>
                  <a:pt x="0" y="1915366"/>
                </a:lnTo>
                <a:lnTo>
                  <a:pt x="0" y="1908828"/>
                </a:lnTo>
                <a:lnTo>
                  <a:pt x="0" y="1904843"/>
                </a:lnTo>
                <a:lnTo>
                  <a:pt x="0" y="1898425"/>
                </a:lnTo>
                <a:lnTo>
                  <a:pt x="0" y="1897562"/>
                </a:lnTo>
                <a:lnTo>
                  <a:pt x="0" y="1894416"/>
                </a:lnTo>
                <a:lnTo>
                  <a:pt x="0" y="1868843"/>
                </a:lnTo>
                <a:lnTo>
                  <a:pt x="0" y="1859911"/>
                </a:lnTo>
                <a:lnTo>
                  <a:pt x="0" y="1858996"/>
                </a:lnTo>
                <a:lnTo>
                  <a:pt x="0" y="1839787"/>
                </a:lnTo>
                <a:lnTo>
                  <a:pt x="0" y="1831072"/>
                </a:lnTo>
                <a:lnTo>
                  <a:pt x="0" y="1824842"/>
                </a:lnTo>
                <a:lnTo>
                  <a:pt x="0" y="1812510"/>
                </a:lnTo>
                <a:lnTo>
                  <a:pt x="0" y="1810183"/>
                </a:lnTo>
                <a:lnTo>
                  <a:pt x="0" y="1807211"/>
                </a:lnTo>
                <a:lnTo>
                  <a:pt x="0" y="1803360"/>
                </a:lnTo>
                <a:lnTo>
                  <a:pt x="0" y="1786719"/>
                </a:lnTo>
                <a:lnTo>
                  <a:pt x="0" y="1780789"/>
                </a:lnTo>
                <a:lnTo>
                  <a:pt x="0" y="1763548"/>
                </a:lnTo>
                <a:lnTo>
                  <a:pt x="0" y="1757588"/>
                </a:lnTo>
                <a:lnTo>
                  <a:pt x="0" y="1741090"/>
                </a:lnTo>
                <a:lnTo>
                  <a:pt x="0" y="1737967"/>
                </a:lnTo>
                <a:lnTo>
                  <a:pt x="0" y="972057"/>
                </a:lnTo>
                <a:lnTo>
                  <a:pt x="1066400" y="972057"/>
                </a:lnTo>
                <a:lnTo>
                  <a:pt x="3174806" y="1226633"/>
                </a:lnTo>
                <a:lnTo>
                  <a:pt x="3174806" y="2270426"/>
                </a:lnTo>
                <a:lnTo>
                  <a:pt x="3191379" y="2223749"/>
                </a:lnTo>
                <a:lnTo>
                  <a:pt x="3222312" y="2186326"/>
                </a:lnTo>
                <a:lnTo>
                  <a:pt x="3264314" y="2161454"/>
                </a:lnTo>
                <a:lnTo>
                  <a:pt x="3314094" y="2152430"/>
                </a:lnTo>
                <a:lnTo>
                  <a:pt x="4003139" y="2152430"/>
                </a:lnTo>
                <a:lnTo>
                  <a:pt x="4058103" y="2163524"/>
                </a:lnTo>
                <a:lnTo>
                  <a:pt x="4102988" y="2193776"/>
                </a:lnTo>
                <a:lnTo>
                  <a:pt x="4133251" y="2238645"/>
                </a:lnTo>
                <a:lnTo>
                  <a:pt x="4144349" y="2293590"/>
                </a:lnTo>
                <a:lnTo>
                  <a:pt x="4144349" y="2516031"/>
                </a:lnTo>
                <a:lnTo>
                  <a:pt x="4133252" y="2570976"/>
                </a:lnTo>
                <a:lnTo>
                  <a:pt x="4102989" y="2615845"/>
                </a:lnTo>
                <a:lnTo>
                  <a:pt x="4058104" y="2646097"/>
                </a:lnTo>
                <a:lnTo>
                  <a:pt x="4003139" y="2657191"/>
                </a:lnTo>
                <a:close/>
              </a:path>
              <a:path w="4476592" h="4113208">
                <a:moveTo>
                  <a:pt x="2256622" y="3029491"/>
                </a:moveTo>
                <a:lnTo>
                  <a:pt x="1511297" y="3029491"/>
                </a:lnTo>
                <a:lnTo>
                  <a:pt x="1506237" y="3029491"/>
                </a:lnTo>
                <a:lnTo>
                  <a:pt x="1486255" y="3029491"/>
                </a:lnTo>
                <a:lnTo>
                  <a:pt x="1479159" y="3029491"/>
                </a:lnTo>
                <a:lnTo>
                  <a:pt x="1460703" y="3029491"/>
                </a:lnTo>
                <a:lnTo>
                  <a:pt x="1454817" y="3029491"/>
                </a:lnTo>
                <a:lnTo>
                  <a:pt x="1449650" y="3029491"/>
                </a:lnTo>
                <a:lnTo>
                  <a:pt x="1441962" y="3029491"/>
                </a:lnTo>
                <a:lnTo>
                  <a:pt x="1422378" y="3029491"/>
                </a:lnTo>
                <a:lnTo>
                  <a:pt x="1415703" y="3029491"/>
                </a:lnTo>
                <a:lnTo>
                  <a:pt x="1413667" y="3029491"/>
                </a:lnTo>
                <a:lnTo>
                  <a:pt x="1410311" y="3029491"/>
                </a:lnTo>
                <a:lnTo>
                  <a:pt x="1402344" y="3029491"/>
                </a:lnTo>
                <a:lnTo>
                  <a:pt x="1394971" y="3029491"/>
                </a:lnTo>
                <a:lnTo>
                  <a:pt x="1392486" y="3029491"/>
                </a:lnTo>
                <a:lnTo>
                  <a:pt x="1380613" y="3029491"/>
                </a:lnTo>
                <a:lnTo>
                  <a:pt x="1362653" y="3029491"/>
                </a:lnTo>
                <a:lnTo>
                  <a:pt x="1356097" y="3029491"/>
                </a:lnTo>
                <a:lnTo>
                  <a:pt x="1355708" y="3029491"/>
                </a:lnTo>
                <a:lnTo>
                  <a:pt x="1353583" y="3029491"/>
                </a:lnTo>
                <a:lnTo>
                  <a:pt x="1338723" y="3029491"/>
                </a:lnTo>
                <a:lnTo>
                  <a:pt x="1323915" y="3029491"/>
                </a:lnTo>
                <a:lnTo>
                  <a:pt x="1319200" y="3029491"/>
                </a:lnTo>
                <a:lnTo>
                  <a:pt x="1311165" y="3029491"/>
                </a:lnTo>
                <a:lnTo>
                  <a:pt x="1300750" y="3029491"/>
                </a:lnTo>
                <a:lnTo>
                  <a:pt x="1293813" y="3029491"/>
                </a:lnTo>
                <a:lnTo>
                  <a:pt x="1292971" y="3029491"/>
                </a:lnTo>
                <a:lnTo>
                  <a:pt x="1288924" y="3029491"/>
                </a:lnTo>
                <a:lnTo>
                  <a:pt x="1288790" y="3029491"/>
                </a:lnTo>
                <a:lnTo>
                  <a:pt x="1288743" y="3029491"/>
                </a:lnTo>
                <a:lnTo>
                  <a:pt x="1286213" y="3029491"/>
                </a:lnTo>
                <a:lnTo>
                  <a:pt x="1285297" y="3029491"/>
                </a:lnTo>
                <a:lnTo>
                  <a:pt x="1280364" y="3029491"/>
                </a:lnTo>
                <a:lnTo>
                  <a:pt x="1274485" y="3029491"/>
                </a:lnTo>
                <a:lnTo>
                  <a:pt x="1270881" y="3029491"/>
                </a:lnTo>
                <a:lnTo>
                  <a:pt x="1266721" y="3029491"/>
                </a:lnTo>
                <a:lnTo>
                  <a:pt x="1262095" y="3029491"/>
                </a:lnTo>
                <a:lnTo>
                  <a:pt x="1257207" y="3029491"/>
                </a:lnTo>
                <a:lnTo>
                  <a:pt x="1252243" y="3029491"/>
                </a:lnTo>
                <a:lnTo>
                  <a:pt x="1239644" y="3029491"/>
                </a:lnTo>
                <a:lnTo>
                  <a:pt x="1237497" y="3029491"/>
                </a:lnTo>
                <a:lnTo>
                  <a:pt x="1223237" y="3029491"/>
                </a:lnTo>
                <a:lnTo>
                  <a:pt x="1218890" y="3029491"/>
                </a:lnTo>
                <a:lnTo>
                  <a:pt x="1216179" y="3029491"/>
                </a:lnTo>
                <a:lnTo>
                  <a:pt x="1211898" y="3029491"/>
                </a:lnTo>
                <a:lnTo>
                  <a:pt x="1208309" y="3029491"/>
                </a:lnTo>
                <a:lnTo>
                  <a:pt x="1207018" y="3029491"/>
                </a:lnTo>
                <a:lnTo>
                  <a:pt x="1196761" y="3029491"/>
                </a:lnTo>
                <a:lnTo>
                  <a:pt x="1191918" y="3029491"/>
                </a:lnTo>
                <a:lnTo>
                  <a:pt x="1155703" y="3029491"/>
                </a:lnTo>
                <a:lnTo>
                  <a:pt x="1152999" y="3029491"/>
                </a:lnTo>
                <a:lnTo>
                  <a:pt x="1133139" y="3029491"/>
                </a:lnTo>
                <a:lnTo>
                  <a:pt x="1133019" y="3029491"/>
                </a:lnTo>
                <a:lnTo>
                  <a:pt x="1116972" y="3029491"/>
                </a:lnTo>
                <a:lnTo>
                  <a:pt x="1114946" y="3029491"/>
                </a:lnTo>
                <a:lnTo>
                  <a:pt x="1106618" y="3029491"/>
                </a:lnTo>
                <a:lnTo>
                  <a:pt x="1106010" y="3029491"/>
                </a:lnTo>
                <a:lnTo>
                  <a:pt x="1097029" y="3029491"/>
                </a:lnTo>
                <a:lnTo>
                  <a:pt x="1096549" y="3029491"/>
                </a:lnTo>
                <a:lnTo>
                  <a:pt x="954008" y="3029491"/>
                </a:lnTo>
                <a:lnTo>
                  <a:pt x="481322" y="3029491"/>
                </a:lnTo>
                <a:lnTo>
                  <a:pt x="481164" y="3029491"/>
                </a:lnTo>
                <a:lnTo>
                  <a:pt x="0" y="3029491"/>
                </a:lnTo>
                <a:lnTo>
                  <a:pt x="0" y="2027011"/>
                </a:lnTo>
                <a:lnTo>
                  <a:pt x="3174806" y="2539195"/>
                </a:lnTo>
                <a:lnTo>
                  <a:pt x="3174806" y="3029491"/>
                </a:lnTo>
                <a:close/>
              </a:path>
              <a:path w="4476592" h="4113208">
                <a:moveTo>
                  <a:pt x="3174806" y="3029491"/>
                </a:moveTo>
                <a:lnTo>
                  <a:pt x="3174814" y="3029491"/>
                </a:lnTo>
                <a:close/>
              </a:path>
              <a:path w="4476592" h="4113208">
                <a:moveTo>
                  <a:pt x="3091180" y="3325536"/>
                </a:moveTo>
                <a:lnTo>
                  <a:pt x="3084776" y="3321175"/>
                </a:lnTo>
                <a:lnTo>
                  <a:pt x="2842470" y="3303161"/>
                </a:lnTo>
                <a:lnTo>
                  <a:pt x="2832404" y="3259581"/>
                </a:lnTo>
                <a:lnTo>
                  <a:pt x="2833967" y="3238031"/>
                </a:lnTo>
                <a:lnTo>
                  <a:pt x="2817958" y="3229286"/>
                </a:lnTo>
                <a:lnTo>
                  <a:pt x="2817673" y="3214417"/>
                </a:lnTo>
                <a:lnTo>
                  <a:pt x="2836489" y="3203180"/>
                </a:lnTo>
                <a:lnTo>
                  <a:pt x="2839079" y="3167429"/>
                </a:lnTo>
                <a:lnTo>
                  <a:pt x="2868350" y="3109097"/>
                </a:lnTo>
                <a:lnTo>
                  <a:pt x="2896711" y="3092827"/>
                </a:lnTo>
                <a:lnTo>
                  <a:pt x="2930311" y="3088540"/>
                </a:lnTo>
                <a:lnTo>
                  <a:pt x="2957261" y="3090492"/>
                </a:lnTo>
                <a:lnTo>
                  <a:pt x="3006560" y="3110767"/>
                </a:lnTo>
                <a:lnTo>
                  <a:pt x="3033919" y="3155194"/>
                </a:lnTo>
                <a:lnTo>
                  <a:pt x="3054735" y="3145606"/>
                </a:lnTo>
                <a:lnTo>
                  <a:pt x="3077747" y="3149895"/>
                </a:lnTo>
                <a:lnTo>
                  <a:pt x="3094906" y="3169493"/>
                </a:lnTo>
                <a:lnTo>
                  <a:pt x="3115865" y="3159531"/>
                </a:lnTo>
                <a:lnTo>
                  <a:pt x="3139162" y="3163774"/>
                </a:lnTo>
                <a:lnTo>
                  <a:pt x="3157600" y="3186556"/>
                </a:lnTo>
                <a:lnTo>
                  <a:pt x="3154525" y="3215700"/>
                </a:lnTo>
                <a:lnTo>
                  <a:pt x="3154248" y="3216105"/>
                </a:lnTo>
                <a:lnTo>
                  <a:pt x="3158753" y="3217997"/>
                </a:lnTo>
                <a:lnTo>
                  <a:pt x="3177193" y="3240780"/>
                </a:lnTo>
                <a:lnTo>
                  <a:pt x="3174115" y="3269924"/>
                </a:lnTo>
                <a:lnTo>
                  <a:pt x="3147602" y="3289080"/>
                </a:lnTo>
                <a:lnTo>
                  <a:pt x="3143126" y="3310179"/>
                </a:lnTo>
                <a:lnTo>
                  <a:pt x="3120335" y="3328610"/>
                </a:lnTo>
                <a:close/>
              </a:path>
              <a:path w="4476592" h="4113208">
                <a:moveTo>
                  <a:pt x="3882998" y="3885512"/>
                </a:moveTo>
                <a:lnTo>
                  <a:pt x="3410124" y="3885512"/>
                </a:lnTo>
                <a:lnTo>
                  <a:pt x="1465876" y="3885512"/>
                </a:lnTo>
                <a:lnTo>
                  <a:pt x="1784986" y="3332998"/>
                </a:lnTo>
                <a:lnTo>
                  <a:pt x="2186015" y="3332998"/>
                </a:lnTo>
                <a:lnTo>
                  <a:pt x="2154166" y="3303154"/>
                </a:lnTo>
                <a:lnTo>
                  <a:pt x="2144094" y="3259574"/>
                </a:lnTo>
                <a:lnTo>
                  <a:pt x="2145657" y="3238024"/>
                </a:lnTo>
                <a:lnTo>
                  <a:pt x="2129647" y="3229279"/>
                </a:lnTo>
                <a:lnTo>
                  <a:pt x="2129362" y="3214410"/>
                </a:lnTo>
                <a:lnTo>
                  <a:pt x="2148171" y="3203173"/>
                </a:lnTo>
                <a:lnTo>
                  <a:pt x="2150762" y="3167421"/>
                </a:lnTo>
                <a:lnTo>
                  <a:pt x="2160667" y="3133367"/>
                </a:lnTo>
                <a:lnTo>
                  <a:pt x="2138733" y="3095401"/>
                </a:lnTo>
                <a:lnTo>
                  <a:pt x="2151681" y="3064156"/>
                </a:lnTo>
                <a:lnTo>
                  <a:pt x="2182938" y="3051213"/>
                </a:lnTo>
                <a:lnTo>
                  <a:pt x="2213634" y="3063695"/>
                </a:lnTo>
                <a:lnTo>
                  <a:pt x="2228962" y="3039256"/>
                </a:lnTo>
                <a:lnTo>
                  <a:pt x="2256607" y="3029498"/>
                </a:lnTo>
                <a:lnTo>
                  <a:pt x="2284357" y="3039332"/>
                </a:lnTo>
                <a:lnTo>
                  <a:pt x="2299655" y="3063943"/>
                </a:lnTo>
                <a:lnTo>
                  <a:pt x="2333565" y="3047790"/>
                </a:lnTo>
                <a:lnTo>
                  <a:pt x="2364821" y="3060733"/>
                </a:lnTo>
                <a:lnTo>
                  <a:pt x="2377768" y="3091978"/>
                </a:lnTo>
                <a:lnTo>
                  <a:pt x="2373144" y="3111291"/>
                </a:lnTo>
                <a:lnTo>
                  <a:pt x="2402425" y="3125037"/>
                </a:lnTo>
                <a:lnTo>
                  <a:pt x="2414434" y="3155187"/>
                </a:lnTo>
                <a:lnTo>
                  <a:pt x="2396466" y="3190577"/>
                </a:lnTo>
                <a:lnTo>
                  <a:pt x="2407452" y="3219453"/>
                </a:lnTo>
                <a:lnTo>
                  <a:pt x="2397468" y="3247399"/>
                </a:lnTo>
                <a:lnTo>
                  <a:pt x="2372520" y="3262628"/>
                </a:lnTo>
                <a:lnTo>
                  <a:pt x="2377768" y="3283097"/>
                </a:lnTo>
                <a:lnTo>
                  <a:pt x="2366036" y="3312937"/>
                </a:lnTo>
                <a:lnTo>
                  <a:pt x="2337341" y="3326902"/>
                </a:lnTo>
                <a:lnTo>
                  <a:pt x="2337154" y="3329440"/>
                </a:lnTo>
                <a:lnTo>
                  <a:pt x="2336898" y="3333005"/>
                </a:lnTo>
                <a:lnTo>
                  <a:pt x="2874318" y="3333005"/>
                </a:lnTo>
                <a:lnTo>
                  <a:pt x="2842470" y="3303161"/>
                </a:lnTo>
                <a:lnTo>
                  <a:pt x="3084776" y="3321175"/>
                </a:lnTo>
                <a:lnTo>
                  <a:pt x="3025643" y="3327256"/>
                </a:lnTo>
                <a:lnTo>
                  <a:pt x="3025223" y="3332998"/>
                </a:lnTo>
                <a:lnTo>
                  <a:pt x="3032634" y="3332998"/>
                </a:lnTo>
                <a:lnTo>
                  <a:pt x="3025643" y="3327256"/>
                </a:lnTo>
                <a:lnTo>
                  <a:pt x="3084776" y="3321175"/>
                </a:lnTo>
                <a:lnTo>
                  <a:pt x="3072650" y="3333013"/>
                </a:lnTo>
                <a:lnTo>
                  <a:pt x="3556763" y="3333013"/>
                </a:lnTo>
                <a:lnTo>
                  <a:pt x="3530821" y="3303766"/>
                </a:lnTo>
                <a:lnTo>
                  <a:pt x="3522973" y="3264280"/>
                </a:lnTo>
                <a:lnTo>
                  <a:pt x="3524536" y="3242729"/>
                </a:lnTo>
                <a:lnTo>
                  <a:pt x="3508534" y="3233985"/>
                </a:lnTo>
                <a:lnTo>
                  <a:pt x="3508248" y="3219115"/>
                </a:lnTo>
                <a:lnTo>
                  <a:pt x="3527066" y="3207879"/>
                </a:lnTo>
                <a:lnTo>
                  <a:pt x="3529656" y="3172127"/>
                </a:lnTo>
                <a:lnTo>
                  <a:pt x="3537368" y="3142554"/>
                </a:lnTo>
                <a:lnTo>
                  <a:pt x="3519185" y="3124406"/>
                </a:lnTo>
                <a:lnTo>
                  <a:pt x="3516719" y="3092015"/>
                </a:lnTo>
                <a:lnTo>
                  <a:pt x="3539185" y="3088454"/>
                </a:lnTo>
                <a:lnTo>
                  <a:pt x="3593489" y="3083875"/>
                </a:lnTo>
                <a:lnTo>
                  <a:pt x="3659991" y="3087436"/>
                </a:lnTo>
                <a:lnTo>
                  <a:pt x="3719051" y="3108296"/>
                </a:lnTo>
                <a:lnTo>
                  <a:pt x="3751678" y="3152766"/>
                </a:lnTo>
                <a:lnTo>
                  <a:pt x="3769814" y="3218072"/>
                </a:lnTo>
                <a:lnTo>
                  <a:pt x="3777682" y="3284666"/>
                </a:lnTo>
                <a:lnTo>
                  <a:pt x="3779505" y="3332998"/>
                </a:lnTo>
                <a:lnTo>
                  <a:pt x="4474040" y="3332998"/>
                </a:lnTo>
                <a:lnTo>
                  <a:pt x="4154930" y="3885512"/>
                </a:lnTo>
                <a:close/>
              </a:path>
              <a:path w="4476592" h="4113208">
                <a:moveTo>
                  <a:pt x="3410124" y="3889857"/>
                </a:moveTo>
                <a:lnTo>
                  <a:pt x="3410124" y="3885512"/>
                </a:lnTo>
                <a:lnTo>
                  <a:pt x="3882998" y="3885512"/>
                </a:lnTo>
                <a:lnTo>
                  <a:pt x="3882998" y="3889857"/>
                </a:lnTo>
                <a:close/>
              </a:path>
              <a:path w="4476592" h="4113208">
                <a:moveTo>
                  <a:pt x="799313" y="4112983"/>
                </a:moveTo>
                <a:lnTo>
                  <a:pt x="717519" y="3225279"/>
                </a:lnTo>
                <a:lnTo>
                  <a:pt x="481202" y="3029716"/>
                </a:lnTo>
                <a:lnTo>
                  <a:pt x="481322" y="3029491"/>
                </a:lnTo>
                <a:lnTo>
                  <a:pt x="954008" y="3029491"/>
                </a:lnTo>
                <a:lnTo>
                  <a:pt x="973074" y="4015261"/>
                </a:lnTo>
                <a:lnTo>
                  <a:pt x="988396" y="4019842"/>
                </a:lnTo>
                <a:lnTo>
                  <a:pt x="1027263" y="4035619"/>
                </a:lnTo>
                <a:lnTo>
                  <a:pt x="1079030" y="4065648"/>
                </a:lnTo>
                <a:lnTo>
                  <a:pt x="1133049" y="4112983"/>
                </a:lnTo>
                <a:close/>
              </a:path>
              <a:path w="4476592" h="4113208">
                <a:moveTo>
                  <a:pt x="635921" y="4113208"/>
                </a:moveTo>
                <a:lnTo>
                  <a:pt x="460980" y="4113208"/>
                </a:lnTo>
                <a:lnTo>
                  <a:pt x="460440" y="4113208"/>
                </a:lnTo>
                <a:lnTo>
                  <a:pt x="481202" y="3029716"/>
                </a:lnTo>
                <a:lnTo>
                  <a:pt x="717519" y="3225279"/>
                </a:lnTo>
                <a:lnTo>
                  <a:pt x="643917" y="4018084"/>
                </a:lnTo>
                <a:lnTo>
                  <a:pt x="670105" y="4027521"/>
                </a:lnTo>
                <a:lnTo>
                  <a:pt x="707735" y="4045439"/>
                </a:lnTo>
                <a:lnTo>
                  <a:pt x="794739" y="4113208"/>
                </a:lnTo>
                <a:close/>
              </a:path>
            </a:pathLst>
          </a:custGeom>
          <a:solidFill>
            <a:srgbClr val="97BCE2"/>
          </a:solidFill>
        </p:spPr>
        <p:txBody>
          <a:bodyPr wrap="square" lIns="0" tIns="0" rIns="0" bIns="0" rtlCol="0">
            <a:noAutofit/>
          </a:bodyPr>
          <a:lstStyle/>
          <a:p>
            <a:endParaRPr/>
          </a:p>
        </p:txBody>
      </p:sp>
      <p:sp>
        <p:nvSpPr>
          <p:cNvPr id="50" name="object 50"/>
          <p:cNvSpPr/>
          <p:nvPr/>
        </p:nvSpPr>
        <p:spPr>
          <a:xfrm>
            <a:off x="12414545" y="2360840"/>
            <a:ext cx="4476607" cy="3885512"/>
          </a:xfrm>
          <a:custGeom>
            <a:avLst/>
            <a:gdLst/>
            <a:ahLst/>
            <a:cxnLst/>
            <a:rect l="l" t="t" r="r" b="b"/>
            <a:pathLst>
              <a:path w="4476607" h="3885512">
                <a:moveTo>
                  <a:pt x="1153315" y="0"/>
                </a:moveTo>
                <a:lnTo>
                  <a:pt x="1153323" y="0"/>
                </a:lnTo>
                <a:close/>
              </a:path>
              <a:path w="4476607" h="3885512">
                <a:moveTo>
                  <a:pt x="1153323" y="0"/>
                </a:moveTo>
                <a:lnTo>
                  <a:pt x="4057458" y="0"/>
                </a:lnTo>
                <a:close/>
              </a:path>
              <a:path w="4476607" h="3885512">
                <a:moveTo>
                  <a:pt x="1066415" y="86868"/>
                </a:moveTo>
                <a:lnTo>
                  <a:pt x="1066415" y="86875"/>
                </a:lnTo>
                <a:close/>
              </a:path>
              <a:path w="4476607" h="3885512">
                <a:moveTo>
                  <a:pt x="1066415" y="86875"/>
                </a:moveTo>
                <a:lnTo>
                  <a:pt x="1066415" y="277514"/>
                </a:lnTo>
                <a:close/>
              </a:path>
              <a:path w="4476607" h="3885512">
                <a:moveTo>
                  <a:pt x="4040029" y="278760"/>
                </a:moveTo>
                <a:lnTo>
                  <a:pt x="4041051" y="277912"/>
                </a:lnTo>
                <a:lnTo>
                  <a:pt x="4041936" y="277934"/>
                </a:lnTo>
                <a:lnTo>
                  <a:pt x="4041336" y="278122"/>
                </a:lnTo>
                <a:lnTo>
                  <a:pt x="4040571" y="278572"/>
                </a:lnTo>
                <a:lnTo>
                  <a:pt x="4040233" y="278895"/>
                </a:lnTo>
                <a:close/>
              </a:path>
              <a:path w="4476607" h="3885512">
                <a:moveTo>
                  <a:pt x="4104253" y="279533"/>
                </a:moveTo>
                <a:lnTo>
                  <a:pt x="4104455" y="279158"/>
                </a:lnTo>
                <a:lnTo>
                  <a:pt x="4104590" y="279706"/>
                </a:lnTo>
                <a:lnTo>
                  <a:pt x="4104545" y="279878"/>
                </a:lnTo>
                <a:lnTo>
                  <a:pt x="4104449" y="279886"/>
                </a:lnTo>
                <a:close/>
              </a:path>
              <a:path w="4476607" h="3885512">
                <a:moveTo>
                  <a:pt x="4140340" y="282130"/>
                </a:moveTo>
                <a:lnTo>
                  <a:pt x="4140506" y="281935"/>
                </a:lnTo>
                <a:lnTo>
                  <a:pt x="4140902" y="280847"/>
                </a:lnTo>
                <a:lnTo>
                  <a:pt x="4140738" y="279578"/>
                </a:lnTo>
                <a:lnTo>
                  <a:pt x="4140340" y="278790"/>
                </a:lnTo>
                <a:lnTo>
                  <a:pt x="4139433" y="277927"/>
                </a:lnTo>
                <a:lnTo>
                  <a:pt x="4138005" y="277522"/>
                </a:lnTo>
                <a:lnTo>
                  <a:pt x="4139185" y="277522"/>
                </a:lnTo>
                <a:lnTo>
                  <a:pt x="4139275" y="277559"/>
                </a:lnTo>
                <a:lnTo>
                  <a:pt x="4139312" y="277551"/>
                </a:lnTo>
                <a:lnTo>
                  <a:pt x="4140236" y="277830"/>
                </a:lnTo>
                <a:lnTo>
                  <a:pt x="4140941" y="277830"/>
                </a:lnTo>
                <a:lnTo>
                  <a:pt x="4140693" y="278617"/>
                </a:lnTo>
                <a:lnTo>
                  <a:pt x="4141271" y="279954"/>
                </a:lnTo>
                <a:lnTo>
                  <a:pt x="4141234" y="280171"/>
                </a:lnTo>
                <a:lnTo>
                  <a:pt x="4141301" y="280599"/>
                </a:lnTo>
                <a:lnTo>
                  <a:pt x="4140527" y="282401"/>
                </a:lnTo>
                <a:close/>
              </a:path>
              <a:path w="4476607" h="3885512">
                <a:moveTo>
                  <a:pt x="4072640" y="288293"/>
                </a:moveTo>
                <a:lnTo>
                  <a:pt x="4072624" y="288293"/>
                </a:lnTo>
                <a:lnTo>
                  <a:pt x="4073347" y="287294"/>
                </a:lnTo>
                <a:lnTo>
                  <a:pt x="4074668" y="287715"/>
                </a:lnTo>
                <a:lnTo>
                  <a:pt x="4073624" y="288541"/>
                </a:lnTo>
                <a:lnTo>
                  <a:pt x="4073527" y="288698"/>
                </a:lnTo>
                <a:close/>
              </a:path>
              <a:path w="4476607" h="3885512">
                <a:moveTo>
                  <a:pt x="4051150" y="287752"/>
                </a:moveTo>
                <a:lnTo>
                  <a:pt x="4050775" y="287430"/>
                </a:lnTo>
                <a:lnTo>
                  <a:pt x="4053897" y="287640"/>
                </a:lnTo>
                <a:lnTo>
                  <a:pt x="4051869" y="288188"/>
                </a:lnTo>
                <a:lnTo>
                  <a:pt x="4051720" y="288300"/>
                </a:lnTo>
                <a:lnTo>
                  <a:pt x="4051517" y="288465"/>
                </a:lnTo>
                <a:lnTo>
                  <a:pt x="4051351" y="288758"/>
                </a:lnTo>
                <a:close/>
              </a:path>
              <a:path w="4476607" h="3885512">
                <a:moveTo>
                  <a:pt x="4091922" y="289006"/>
                </a:moveTo>
                <a:lnTo>
                  <a:pt x="4092126" y="288406"/>
                </a:lnTo>
                <a:lnTo>
                  <a:pt x="4092208" y="288413"/>
                </a:lnTo>
                <a:lnTo>
                  <a:pt x="4092508" y="287445"/>
                </a:lnTo>
                <a:lnTo>
                  <a:pt x="4092440" y="286672"/>
                </a:lnTo>
                <a:lnTo>
                  <a:pt x="4093808" y="287437"/>
                </a:lnTo>
                <a:lnTo>
                  <a:pt x="4093530" y="289472"/>
                </a:lnTo>
                <a:close/>
              </a:path>
              <a:path w="4476607" h="3885512">
                <a:moveTo>
                  <a:pt x="3987611" y="290087"/>
                </a:moveTo>
                <a:lnTo>
                  <a:pt x="3987040" y="289749"/>
                </a:lnTo>
                <a:lnTo>
                  <a:pt x="3986589" y="289576"/>
                </a:lnTo>
                <a:lnTo>
                  <a:pt x="3985937" y="289449"/>
                </a:lnTo>
                <a:lnTo>
                  <a:pt x="3961502" y="289224"/>
                </a:lnTo>
                <a:lnTo>
                  <a:pt x="3960903" y="288713"/>
                </a:lnTo>
                <a:lnTo>
                  <a:pt x="3960858" y="288646"/>
                </a:lnTo>
                <a:lnTo>
                  <a:pt x="3960744" y="288624"/>
                </a:lnTo>
                <a:lnTo>
                  <a:pt x="3960031" y="288413"/>
                </a:lnTo>
                <a:lnTo>
                  <a:pt x="3959168" y="286161"/>
                </a:lnTo>
                <a:lnTo>
                  <a:pt x="3957968" y="285508"/>
                </a:lnTo>
                <a:lnTo>
                  <a:pt x="3992814" y="285516"/>
                </a:lnTo>
                <a:lnTo>
                  <a:pt x="3991538" y="285838"/>
                </a:lnTo>
                <a:lnTo>
                  <a:pt x="3991020" y="286191"/>
                </a:lnTo>
                <a:lnTo>
                  <a:pt x="3990217" y="287347"/>
                </a:lnTo>
                <a:lnTo>
                  <a:pt x="3989983" y="288323"/>
                </a:lnTo>
                <a:lnTo>
                  <a:pt x="3989578" y="288893"/>
                </a:lnTo>
                <a:lnTo>
                  <a:pt x="3989375" y="289358"/>
                </a:lnTo>
                <a:lnTo>
                  <a:pt x="3988453" y="290267"/>
                </a:lnTo>
                <a:lnTo>
                  <a:pt x="3988250" y="290778"/>
                </a:lnTo>
                <a:close/>
              </a:path>
              <a:path w="4476607" h="3885512">
                <a:moveTo>
                  <a:pt x="4130263" y="291288"/>
                </a:moveTo>
                <a:lnTo>
                  <a:pt x="4123378" y="291040"/>
                </a:lnTo>
                <a:lnTo>
                  <a:pt x="4123280" y="290913"/>
                </a:lnTo>
                <a:lnTo>
                  <a:pt x="4123798" y="290950"/>
                </a:lnTo>
                <a:lnTo>
                  <a:pt x="4124144" y="291002"/>
                </a:lnTo>
                <a:lnTo>
                  <a:pt x="4124902" y="290943"/>
                </a:lnTo>
                <a:lnTo>
                  <a:pt x="4125699" y="290702"/>
                </a:lnTo>
                <a:lnTo>
                  <a:pt x="4127313" y="288496"/>
                </a:lnTo>
                <a:lnTo>
                  <a:pt x="4127697" y="288458"/>
                </a:lnTo>
                <a:lnTo>
                  <a:pt x="4128281" y="288218"/>
                </a:lnTo>
                <a:lnTo>
                  <a:pt x="4129274" y="287069"/>
                </a:lnTo>
                <a:lnTo>
                  <a:pt x="4129588" y="286079"/>
                </a:lnTo>
                <a:lnTo>
                  <a:pt x="4129498" y="285223"/>
                </a:lnTo>
                <a:lnTo>
                  <a:pt x="4130024" y="284945"/>
                </a:lnTo>
                <a:lnTo>
                  <a:pt x="4130384" y="284983"/>
                </a:lnTo>
                <a:lnTo>
                  <a:pt x="4130429" y="285066"/>
                </a:lnTo>
                <a:lnTo>
                  <a:pt x="4130264" y="285185"/>
                </a:lnTo>
                <a:lnTo>
                  <a:pt x="4130233" y="285201"/>
                </a:lnTo>
                <a:lnTo>
                  <a:pt x="4130474" y="285140"/>
                </a:lnTo>
                <a:lnTo>
                  <a:pt x="4130931" y="285704"/>
                </a:lnTo>
                <a:lnTo>
                  <a:pt x="4130984" y="285749"/>
                </a:lnTo>
                <a:lnTo>
                  <a:pt x="4130788" y="286018"/>
                </a:lnTo>
                <a:lnTo>
                  <a:pt x="4130579" y="287137"/>
                </a:lnTo>
                <a:lnTo>
                  <a:pt x="4130563" y="287760"/>
                </a:lnTo>
                <a:lnTo>
                  <a:pt x="4131021" y="289089"/>
                </a:lnTo>
                <a:lnTo>
                  <a:pt x="4130669" y="290312"/>
                </a:lnTo>
                <a:lnTo>
                  <a:pt x="4130376" y="291100"/>
                </a:lnTo>
                <a:lnTo>
                  <a:pt x="4130376" y="291288"/>
                </a:lnTo>
                <a:close/>
              </a:path>
              <a:path w="4476607" h="3885512">
                <a:moveTo>
                  <a:pt x="4113735" y="291145"/>
                </a:moveTo>
                <a:lnTo>
                  <a:pt x="4112107" y="290800"/>
                </a:lnTo>
                <a:lnTo>
                  <a:pt x="4110681" y="289523"/>
                </a:lnTo>
                <a:lnTo>
                  <a:pt x="4112258" y="286919"/>
                </a:lnTo>
                <a:lnTo>
                  <a:pt x="4112160" y="285816"/>
                </a:lnTo>
                <a:lnTo>
                  <a:pt x="4112279" y="285763"/>
                </a:lnTo>
                <a:lnTo>
                  <a:pt x="4112513" y="285921"/>
                </a:lnTo>
                <a:lnTo>
                  <a:pt x="4114405" y="286424"/>
                </a:lnTo>
                <a:lnTo>
                  <a:pt x="4114473" y="286379"/>
                </a:lnTo>
                <a:lnTo>
                  <a:pt x="4115178" y="287234"/>
                </a:lnTo>
                <a:lnTo>
                  <a:pt x="4115862" y="287572"/>
                </a:lnTo>
                <a:lnTo>
                  <a:pt x="4116079" y="288390"/>
                </a:lnTo>
                <a:lnTo>
                  <a:pt x="4115110" y="289073"/>
                </a:lnTo>
                <a:lnTo>
                  <a:pt x="4114817" y="289494"/>
                </a:lnTo>
                <a:lnTo>
                  <a:pt x="4114862" y="289546"/>
                </a:lnTo>
                <a:lnTo>
                  <a:pt x="4114569" y="289824"/>
                </a:lnTo>
                <a:lnTo>
                  <a:pt x="4113954" y="291280"/>
                </a:lnTo>
                <a:lnTo>
                  <a:pt x="4113961" y="291318"/>
                </a:lnTo>
                <a:close/>
              </a:path>
              <a:path w="4476607" h="3885512">
                <a:moveTo>
                  <a:pt x="4099379" y="291243"/>
                </a:moveTo>
                <a:lnTo>
                  <a:pt x="4099079" y="291430"/>
                </a:lnTo>
                <a:lnTo>
                  <a:pt x="4098967" y="291461"/>
                </a:lnTo>
                <a:close/>
              </a:path>
              <a:path w="4476607" h="3885512">
                <a:moveTo>
                  <a:pt x="4110875" y="291513"/>
                </a:moveTo>
                <a:lnTo>
                  <a:pt x="4110914" y="291648"/>
                </a:lnTo>
                <a:lnTo>
                  <a:pt x="4110410" y="291813"/>
                </a:lnTo>
                <a:lnTo>
                  <a:pt x="4110283" y="291828"/>
                </a:lnTo>
                <a:close/>
              </a:path>
              <a:path w="4476607" h="3885512">
                <a:moveTo>
                  <a:pt x="4018848" y="291701"/>
                </a:moveTo>
                <a:lnTo>
                  <a:pt x="4020530" y="291400"/>
                </a:lnTo>
                <a:lnTo>
                  <a:pt x="4019418" y="291783"/>
                </a:lnTo>
                <a:lnTo>
                  <a:pt x="4019283" y="291881"/>
                </a:lnTo>
                <a:close/>
              </a:path>
              <a:path w="4476607" h="3885512">
                <a:moveTo>
                  <a:pt x="4110410" y="291813"/>
                </a:moveTo>
                <a:lnTo>
                  <a:pt x="4110914" y="291648"/>
                </a:lnTo>
                <a:lnTo>
                  <a:pt x="4110605" y="291888"/>
                </a:lnTo>
                <a:close/>
              </a:path>
              <a:path w="4476607" h="3885512">
                <a:moveTo>
                  <a:pt x="4108991" y="291948"/>
                </a:moveTo>
                <a:lnTo>
                  <a:pt x="4110681" y="289523"/>
                </a:lnTo>
                <a:lnTo>
                  <a:pt x="4112107" y="290800"/>
                </a:lnTo>
                <a:lnTo>
                  <a:pt x="4111775" y="290882"/>
                </a:lnTo>
                <a:lnTo>
                  <a:pt x="4110245" y="291828"/>
                </a:lnTo>
                <a:lnTo>
                  <a:pt x="4108976" y="291956"/>
                </a:lnTo>
                <a:close/>
              </a:path>
              <a:path w="4476607" h="3885512">
                <a:moveTo>
                  <a:pt x="4059709" y="291783"/>
                </a:moveTo>
                <a:lnTo>
                  <a:pt x="4059304" y="290980"/>
                </a:lnTo>
                <a:lnTo>
                  <a:pt x="4056841" y="289922"/>
                </a:lnTo>
                <a:lnTo>
                  <a:pt x="4056683" y="289231"/>
                </a:lnTo>
                <a:lnTo>
                  <a:pt x="4055534" y="288127"/>
                </a:lnTo>
                <a:lnTo>
                  <a:pt x="4054483" y="287752"/>
                </a:lnTo>
                <a:lnTo>
                  <a:pt x="4053897" y="287640"/>
                </a:lnTo>
                <a:lnTo>
                  <a:pt x="4050775" y="287430"/>
                </a:lnTo>
                <a:lnTo>
                  <a:pt x="4049573" y="283992"/>
                </a:lnTo>
                <a:lnTo>
                  <a:pt x="4049460" y="283909"/>
                </a:lnTo>
                <a:lnTo>
                  <a:pt x="4045383" y="283707"/>
                </a:lnTo>
                <a:lnTo>
                  <a:pt x="4045345" y="283114"/>
                </a:lnTo>
                <a:lnTo>
                  <a:pt x="4045045" y="282340"/>
                </a:lnTo>
                <a:lnTo>
                  <a:pt x="4045271" y="281912"/>
                </a:lnTo>
                <a:lnTo>
                  <a:pt x="4045090" y="279263"/>
                </a:lnTo>
                <a:lnTo>
                  <a:pt x="4044114" y="278355"/>
                </a:lnTo>
                <a:lnTo>
                  <a:pt x="4043265" y="278002"/>
                </a:lnTo>
                <a:lnTo>
                  <a:pt x="4041936" y="277934"/>
                </a:lnTo>
                <a:lnTo>
                  <a:pt x="4041051" y="277912"/>
                </a:lnTo>
                <a:lnTo>
                  <a:pt x="4041260" y="277514"/>
                </a:lnTo>
                <a:lnTo>
                  <a:pt x="4043956" y="277514"/>
                </a:lnTo>
                <a:lnTo>
                  <a:pt x="4044302" y="278017"/>
                </a:lnTo>
                <a:lnTo>
                  <a:pt x="4044949" y="278250"/>
                </a:lnTo>
                <a:lnTo>
                  <a:pt x="4044955" y="278264"/>
                </a:lnTo>
                <a:lnTo>
                  <a:pt x="4048026" y="278963"/>
                </a:lnTo>
                <a:lnTo>
                  <a:pt x="4049341" y="277574"/>
                </a:lnTo>
                <a:lnTo>
                  <a:pt x="4049356" y="277514"/>
                </a:lnTo>
                <a:lnTo>
                  <a:pt x="4053125" y="277514"/>
                </a:lnTo>
                <a:lnTo>
                  <a:pt x="4052818" y="277702"/>
                </a:lnTo>
                <a:lnTo>
                  <a:pt x="4051773" y="282731"/>
                </a:lnTo>
                <a:lnTo>
                  <a:pt x="4056819" y="283339"/>
                </a:lnTo>
                <a:lnTo>
                  <a:pt x="4057659" y="281627"/>
                </a:lnTo>
                <a:lnTo>
                  <a:pt x="4057645" y="281380"/>
                </a:lnTo>
                <a:lnTo>
                  <a:pt x="4058177" y="281522"/>
                </a:lnTo>
                <a:lnTo>
                  <a:pt x="4059131" y="281515"/>
                </a:lnTo>
                <a:lnTo>
                  <a:pt x="4059627" y="281380"/>
                </a:lnTo>
                <a:lnTo>
                  <a:pt x="4059867" y="281274"/>
                </a:lnTo>
                <a:lnTo>
                  <a:pt x="4060731" y="281508"/>
                </a:lnTo>
                <a:lnTo>
                  <a:pt x="4061955" y="281245"/>
                </a:lnTo>
                <a:lnTo>
                  <a:pt x="4062014" y="281207"/>
                </a:lnTo>
                <a:lnTo>
                  <a:pt x="4063321" y="280862"/>
                </a:lnTo>
                <a:lnTo>
                  <a:pt x="4063374" y="281747"/>
                </a:lnTo>
                <a:lnTo>
                  <a:pt x="4063854" y="282686"/>
                </a:lnTo>
                <a:lnTo>
                  <a:pt x="4064155" y="283114"/>
                </a:lnTo>
                <a:lnTo>
                  <a:pt x="4064554" y="283497"/>
                </a:lnTo>
                <a:lnTo>
                  <a:pt x="4062885" y="284832"/>
                </a:lnTo>
                <a:lnTo>
                  <a:pt x="4063712" y="288991"/>
                </a:lnTo>
                <a:lnTo>
                  <a:pt x="4063051" y="289276"/>
                </a:lnTo>
                <a:lnTo>
                  <a:pt x="4060543" y="290110"/>
                </a:lnTo>
                <a:lnTo>
                  <a:pt x="4059867" y="291445"/>
                </a:lnTo>
                <a:lnTo>
                  <a:pt x="4059830" y="292023"/>
                </a:lnTo>
                <a:close/>
              </a:path>
              <a:path w="4476607" h="3885512">
                <a:moveTo>
                  <a:pt x="4038558" y="291182"/>
                </a:moveTo>
                <a:lnTo>
                  <a:pt x="4042471" y="291678"/>
                </a:lnTo>
                <a:lnTo>
                  <a:pt x="4040887" y="291730"/>
                </a:lnTo>
                <a:lnTo>
                  <a:pt x="4040488" y="292068"/>
                </a:lnTo>
                <a:close/>
              </a:path>
              <a:path w="4476607" h="3885512">
                <a:moveTo>
                  <a:pt x="4107999" y="292533"/>
                </a:moveTo>
                <a:lnTo>
                  <a:pt x="4108269" y="292219"/>
                </a:lnTo>
                <a:lnTo>
                  <a:pt x="4108450" y="292174"/>
                </a:lnTo>
                <a:lnTo>
                  <a:pt x="4107999" y="292556"/>
                </a:lnTo>
                <a:close/>
              </a:path>
              <a:path w="4476607" h="3885512">
                <a:moveTo>
                  <a:pt x="3980201" y="292804"/>
                </a:moveTo>
                <a:lnTo>
                  <a:pt x="3962344" y="289869"/>
                </a:lnTo>
                <a:lnTo>
                  <a:pt x="3961706" y="289539"/>
                </a:lnTo>
                <a:lnTo>
                  <a:pt x="3961502" y="289224"/>
                </a:lnTo>
                <a:lnTo>
                  <a:pt x="3985937" y="289449"/>
                </a:lnTo>
                <a:lnTo>
                  <a:pt x="3983241" y="290260"/>
                </a:lnTo>
                <a:lnTo>
                  <a:pt x="3982625" y="290740"/>
                </a:lnTo>
                <a:lnTo>
                  <a:pt x="3982235" y="291633"/>
                </a:lnTo>
                <a:lnTo>
                  <a:pt x="3981867" y="291663"/>
                </a:lnTo>
                <a:lnTo>
                  <a:pt x="3980726" y="292894"/>
                </a:lnTo>
                <a:close/>
              </a:path>
              <a:path w="4476607" h="3885512">
                <a:moveTo>
                  <a:pt x="4101370" y="292091"/>
                </a:moveTo>
                <a:lnTo>
                  <a:pt x="4100551" y="291618"/>
                </a:lnTo>
                <a:lnTo>
                  <a:pt x="4099079" y="291430"/>
                </a:lnTo>
                <a:lnTo>
                  <a:pt x="4099379" y="291243"/>
                </a:lnTo>
                <a:lnTo>
                  <a:pt x="4099417" y="291213"/>
                </a:lnTo>
                <a:lnTo>
                  <a:pt x="4099694" y="291153"/>
                </a:lnTo>
                <a:lnTo>
                  <a:pt x="4100475" y="290687"/>
                </a:lnTo>
                <a:lnTo>
                  <a:pt x="4101309" y="289682"/>
                </a:lnTo>
                <a:lnTo>
                  <a:pt x="4101413" y="289231"/>
                </a:lnTo>
                <a:lnTo>
                  <a:pt x="4101999" y="288413"/>
                </a:lnTo>
                <a:lnTo>
                  <a:pt x="4102120" y="288578"/>
                </a:lnTo>
                <a:lnTo>
                  <a:pt x="4102450" y="288796"/>
                </a:lnTo>
                <a:lnTo>
                  <a:pt x="4102450" y="288841"/>
                </a:lnTo>
                <a:lnTo>
                  <a:pt x="4102554" y="289156"/>
                </a:lnTo>
                <a:lnTo>
                  <a:pt x="4102464" y="289336"/>
                </a:lnTo>
                <a:lnTo>
                  <a:pt x="4102359" y="290154"/>
                </a:lnTo>
                <a:lnTo>
                  <a:pt x="4102443" y="290597"/>
                </a:lnTo>
                <a:lnTo>
                  <a:pt x="4102269" y="290958"/>
                </a:lnTo>
                <a:lnTo>
                  <a:pt x="4102187" y="291137"/>
                </a:lnTo>
                <a:lnTo>
                  <a:pt x="4102458" y="290800"/>
                </a:lnTo>
                <a:lnTo>
                  <a:pt x="4101999" y="292902"/>
                </a:lnTo>
                <a:close/>
              </a:path>
              <a:path w="4476607" h="3885512">
                <a:moveTo>
                  <a:pt x="4043876" y="292294"/>
                </a:moveTo>
                <a:lnTo>
                  <a:pt x="4042936" y="291836"/>
                </a:lnTo>
                <a:lnTo>
                  <a:pt x="4042471" y="291678"/>
                </a:lnTo>
                <a:lnTo>
                  <a:pt x="4038558" y="291182"/>
                </a:lnTo>
                <a:lnTo>
                  <a:pt x="4037830" y="291115"/>
                </a:lnTo>
                <a:lnTo>
                  <a:pt x="4038220" y="290627"/>
                </a:lnTo>
                <a:lnTo>
                  <a:pt x="4037913" y="286837"/>
                </a:lnTo>
                <a:lnTo>
                  <a:pt x="4037777" y="286724"/>
                </a:lnTo>
                <a:lnTo>
                  <a:pt x="4037830" y="286536"/>
                </a:lnTo>
                <a:lnTo>
                  <a:pt x="4035278" y="283436"/>
                </a:lnTo>
                <a:lnTo>
                  <a:pt x="4022189" y="282536"/>
                </a:lnTo>
                <a:lnTo>
                  <a:pt x="4021063" y="280126"/>
                </a:lnTo>
                <a:lnTo>
                  <a:pt x="4020981" y="280066"/>
                </a:lnTo>
                <a:lnTo>
                  <a:pt x="4022413" y="277567"/>
                </a:lnTo>
                <a:lnTo>
                  <a:pt x="4022421" y="277522"/>
                </a:lnTo>
                <a:lnTo>
                  <a:pt x="4022429" y="277506"/>
                </a:lnTo>
                <a:lnTo>
                  <a:pt x="4026356" y="277506"/>
                </a:lnTo>
                <a:lnTo>
                  <a:pt x="4026709" y="277687"/>
                </a:lnTo>
                <a:lnTo>
                  <a:pt x="4026881" y="277762"/>
                </a:lnTo>
                <a:lnTo>
                  <a:pt x="4028264" y="278032"/>
                </a:lnTo>
                <a:lnTo>
                  <a:pt x="4028669" y="277837"/>
                </a:lnTo>
                <a:lnTo>
                  <a:pt x="4030230" y="277762"/>
                </a:lnTo>
                <a:lnTo>
                  <a:pt x="4030193" y="277506"/>
                </a:lnTo>
                <a:lnTo>
                  <a:pt x="4030539" y="277506"/>
                </a:lnTo>
                <a:lnTo>
                  <a:pt x="4031177" y="277995"/>
                </a:lnTo>
                <a:lnTo>
                  <a:pt x="4032521" y="278054"/>
                </a:lnTo>
                <a:lnTo>
                  <a:pt x="4032709" y="277934"/>
                </a:lnTo>
                <a:lnTo>
                  <a:pt x="4033324" y="278144"/>
                </a:lnTo>
                <a:lnTo>
                  <a:pt x="4033588" y="278843"/>
                </a:lnTo>
                <a:lnTo>
                  <a:pt x="4036434" y="280119"/>
                </a:lnTo>
                <a:lnTo>
                  <a:pt x="4036261" y="282536"/>
                </a:lnTo>
                <a:lnTo>
                  <a:pt x="4038498" y="284457"/>
                </a:lnTo>
                <a:lnTo>
                  <a:pt x="4039783" y="286214"/>
                </a:lnTo>
                <a:lnTo>
                  <a:pt x="4041758" y="286792"/>
                </a:lnTo>
                <a:lnTo>
                  <a:pt x="4041758" y="290072"/>
                </a:lnTo>
                <a:lnTo>
                  <a:pt x="4045152" y="291400"/>
                </a:lnTo>
                <a:lnTo>
                  <a:pt x="4045324" y="291678"/>
                </a:lnTo>
                <a:lnTo>
                  <a:pt x="4045287" y="291716"/>
                </a:lnTo>
                <a:lnTo>
                  <a:pt x="4044896" y="292511"/>
                </a:lnTo>
                <a:lnTo>
                  <a:pt x="4044790" y="293360"/>
                </a:lnTo>
                <a:close/>
              </a:path>
              <a:path w="4476607" h="3885512">
                <a:moveTo>
                  <a:pt x="4034407" y="294583"/>
                </a:moveTo>
                <a:lnTo>
                  <a:pt x="4032342" y="293502"/>
                </a:lnTo>
                <a:lnTo>
                  <a:pt x="4031531" y="290927"/>
                </a:lnTo>
                <a:lnTo>
                  <a:pt x="4030398" y="290297"/>
                </a:lnTo>
                <a:lnTo>
                  <a:pt x="4029518" y="290147"/>
                </a:lnTo>
                <a:lnTo>
                  <a:pt x="4017256" y="289906"/>
                </a:lnTo>
                <a:lnTo>
                  <a:pt x="4018006" y="289103"/>
                </a:lnTo>
                <a:lnTo>
                  <a:pt x="4017676" y="285380"/>
                </a:lnTo>
                <a:lnTo>
                  <a:pt x="4014327" y="284473"/>
                </a:lnTo>
                <a:lnTo>
                  <a:pt x="3963741" y="281455"/>
                </a:lnTo>
                <a:lnTo>
                  <a:pt x="3965115" y="281102"/>
                </a:lnTo>
                <a:lnTo>
                  <a:pt x="3965234" y="281027"/>
                </a:lnTo>
                <a:lnTo>
                  <a:pt x="3965662" y="280750"/>
                </a:lnTo>
                <a:lnTo>
                  <a:pt x="3965760" y="280674"/>
                </a:lnTo>
                <a:lnTo>
                  <a:pt x="3968485" y="280247"/>
                </a:lnTo>
                <a:lnTo>
                  <a:pt x="3969108" y="279548"/>
                </a:lnTo>
                <a:lnTo>
                  <a:pt x="3969424" y="278955"/>
                </a:lnTo>
                <a:lnTo>
                  <a:pt x="3969649" y="278062"/>
                </a:lnTo>
                <a:lnTo>
                  <a:pt x="3969597" y="277514"/>
                </a:lnTo>
                <a:lnTo>
                  <a:pt x="3999220" y="277514"/>
                </a:lnTo>
                <a:lnTo>
                  <a:pt x="4000136" y="278025"/>
                </a:lnTo>
                <a:lnTo>
                  <a:pt x="4000271" y="278054"/>
                </a:lnTo>
                <a:lnTo>
                  <a:pt x="4000775" y="278144"/>
                </a:lnTo>
                <a:lnTo>
                  <a:pt x="4000894" y="278152"/>
                </a:lnTo>
                <a:lnTo>
                  <a:pt x="4003154" y="279721"/>
                </a:lnTo>
                <a:lnTo>
                  <a:pt x="4003853" y="279668"/>
                </a:lnTo>
                <a:lnTo>
                  <a:pt x="4005909" y="281343"/>
                </a:lnTo>
                <a:lnTo>
                  <a:pt x="4008507" y="280787"/>
                </a:lnTo>
                <a:lnTo>
                  <a:pt x="4009762" y="277514"/>
                </a:lnTo>
                <a:lnTo>
                  <a:pt x="4012555" y="277514"/>
                </a:lnTo>
                <a:lnTo>
                  <a:pt x="4012743" y="279473"/>
                </a:lnTo>
                <a:lnTo>
                  <a:pt x="4013532" y="280457"/>
                </a:lnTo>
                <a:lnTo>
                  <a:pt x="4014268" y="280929"/>
                </a:lnTo>
                <a:lnTo>
                  <a:pt x="4015484" y="281229"/>
                </a:lnTo>
                <a:lnTo>
                  <a:pt x="4016175" y="281147"/>
                </a:lnTo>
                <a:lnTo>
                  <a:pt x="4016197" y="283699"/>
                </a:lnTo>
                <a:lnTo>
                  <a:pt x="4020042" y="285463"/>
                </a:lnTo>
                <a:lnTo>
                  <a:pt x="4022189" y="282536"/>
                </a:lnTo>
                <a:lnTo>
                  <a:pt x="4035278" y="283436"/>
                </a:lnTo>
                <a:lnTo>
                  <a:pt x="4032619" y="284164"/>
                </a:lnTo>
                <a:lnTo>
                  <a:pt x="4031568" y="286597"/>
                </a:lnTo>
                <a:lnTo>
                  <a:pt x="4031756" y="287400"/>
                </a:lnTo>
                <a:lnTo>
                  <a:pt x="4032011" y="287940"/>
                </a:lnTo>
                <a:lnTo>
                  <a:pt x="4032455" y="288510"/>
                </a:lnTo>
                <a:lnTo>
                  <a:pt x="4032447" y="289306"/>
                </a:lnTo>
                <a:lnTo>
                  <a:pt x="4032469" y="289637"/>
                </a:lnTo>
                <a:lnTo>
                  <a:pt x="4032590" y="290372"/>
                </a:lnTo>
                <a:lnTo>
                  <a:pt x="4033543" y="291746"/>
                </a:lnTo>
                <a:lnTo>
                  <a:pt x="4034092" y="292061"/>
                </a:lnTo>
                <a:lnTo>
                  <a:pt x="4034955" y="292316"/>
                </a:lnTo>
                <a:lnTo>
                  <a:pt x="4035526" y="292346"/>
                </a:lnTo>
                <a:lnTo>
                  <a:pt x="4035030" y="293059"/>
                </a:lnTo>
                <a:lnTo>
                  <a:pt x="4034977" y="294733"/>
                </a:lnTo>
                <a:close/>
              </a:path>
              <a:path w="4476607" h="3885512">
                <a:moveTo>
                  <a:pt x="4045435" y="295363"/>
                </a:moveTo>
                <a:lnTo>
                  <a:pt x="4044956" y="295116"/>
                </a:lnTo>
                <a:lnTo>
                  <a:pt x="4045023" y="294613"/>
                </a:lnTo>
                <a:lnTo>
                  <a:pt x="4045496" y="295371"/>
                </a:lnTo>
                <a:close/>
              </a:path>
              <a:path w="4476607" h="3885512">
                <a:moveTo>
                  <a:pt x="4094595" y="294733"/>
                </a:moveTo>
                <a:lnTo>
                  <a:pt x="4095677" y="295363"/>
                </a:lnTo>
                <a:lnTo>
                  <a:pt x="4095745" y="295484"/>
                </a:lnTo>
                <a:close/>
              </a:path>
              <a:path w="4476607" h="3885512">
                <a:moveTo>
                  <a:pt x="4044806" y="295567"/>
                </a:moveTo>
                <a:lnTo>
                  <a:pt x="4044956" y="295116"/>
                </a:lnTo>
                <a:lnTo>
                  <a:pt x="4045435" y="295363"/>
                </a:lnTo>
                <a:lnTo>
                  <a:pt x="4044790" y="295596"/>
                </a:lnTo>
                <a:close/>
              </a:path>
              <a:path w="4476607" h="3885512">
                <a:moveTo>
                  <a:pt x="4031193" y="296715"/>
                </a:moveTo>
                <a:lnTo>
                  <a:pt x="4031208" y="296662"/>
                </a:lnTo>
                <a:lnTo>
                  <a:pt x="4031142" y="295491"/>
                </a:lnTo>
                <a:lnTo>
                  <a:pt x="4032342" y="293502"/>
                </a:lnTo>
                <a:lnTo>
                  <a:pt x="4034407" y="294583"/>
                </a:lnTo>
                <a:lnTo>
                  <a:pt x="4032814" y="295153"/>
                </a:lnTo>
                <a:lnTo>
                  <a:pt x="4032035" y="295949"/>
                </a:lnTo>
                <a:lnTo>
                  <a:pt x="4031689" y="296422"/>
                </a:lnTo>
                <a:lnTo>
                  <a:pt x="4031531" y="296775"/>
                </a:lnTo>
                <a:close/>
              </a:path>
              <a:path w="4476607" h="3885512">
                <a:moveTo>
                  <a:pt x="4131878" y="296940"/>
                </a:moveTo>
                <a:lnTo>
                  <a:pt x="4132335" y="296715"/>
                </a:lnTo>
                <a:lnTo>
                  <a:pt x="4132215" y="297067"/>
                </a:lnTo>
                <a:close/>
              </a:path>
              <a:path w="4476607" h="3885512">
                <a:moveTo>
                  <a:pt x="4097922" y="298043"/>
                </a:moveTo>
                <a:lnTo>
                  <a:pt x="4095783" y="295491"/>
                </a:lnTo>
                <a:lnTo>
                  <a:pt x="4095677" y="295363"/>
                </a:lnTo>
                <a:lnTo>
                  <a:pt x="4094595" y="294733"/>
                </a:lnTo>
                <a:lnTo>
                  <a:pt x="4095339" y="293772"/>
                </a:lnTo>
                <a:lnTo>
                  <a:pt x="4095535" y="291948"/>
                </a:lnTo>
                <a:lnTo>
                  <a:pt x="4096256" y="292143"/>
                </a:lnTo>
                <a:lnTo>
                  <a:pt x="4097637" y="292046"/>
                </a:lnTo>
                <a:lnTo>
                  <a:pt x="4096908" y="292609"/>
                </a:lnTo>
                <a:lnTo>
                  <a:pt x="4096593" y="293157"/>
                </a:lnTo>
                <a:lnTo>
                  <a:pt x="4096383" y="294553"/>
                </a:lnTo>
                <a:lnTo>
                  <a:pt x="4096609" y="295536"/>
                </a:lnTo>
                <a:lnTo>
                  <a:pt x="4096728" y="295889"/>
                </a:lnTo>
                <a:lnTo>
                  <a:pt x="4098350" y="297563"/>
                </a:lnTo>
                <a:lnTo>
                  <a:pt x="4098072" y="298051"/>
                </a:lnTo>
                <a:lnTo>
                  <a:pt x="4098072" y="298066"/>
                </a:lnTo>
                <a:close/>
              </a:path>
              <a:path w="4476607" h="3885512">
                <a:moveTo>
                  <a:pt x="4081921" y="296167"/>
                </a:moveTo>
                <a:lnTo>
                  <a:pt x="4081929" y="298141"/>
                </a:lnTo>
                <a:lnTo>
                  <a:pt x="4081328" y="298359"/>
                </a:lnTo>
                <a:close/>
              </a:path>
              <a:path w="4476607" h="3885512">
                <a:moveTo>
                  <a:pt x="4096736" y="298163"/>
                </a:moveTo>
                <a:lnTo>
                  <a:pt x="4095783" y="295491"/>
                </a:lnTo>
                <a:lnTo>
                  <a:pt x="4097922" y="298043"/>
                </a:lnTo>
                <a:lnTo>
                  <a:pt x="4096564" y="298659"/>
                </a:lnTo>
                <a:close/>
              </a:path>
              <a:path w="4476607" h="3885512">
                <a:moveTo>
                  <a:pt x="4126816" y="298734"/>
                </a:moveTo>
                <a:lnTo>
                  <a:pt x="4126606" y="298666"/>
                </a:lnTo>
                <a:lnTo>
                  <a:pt x="4126629" y="298486"/>
                </a:lnTo>
                <a:lnTo>
                  <a:pt x="4126592" y="297908"/>
                </a:lnTo>
                <a:lnTo>
                  <a:pt x="4126373" y="297135"/>
                </a:lnTo>
                <a:lnTo>
                  <a:pt x="4125344" y="295949"/>
                </a:lnTo>
                <a:lnTo>
                  <a:pt x="4125787" y="293554"/>
                </a:lnTo>
                <a:lnTo>
                  <a:pt x="4123378" y="291040"/>
                </a:lnTo>
                <a:lnTo>
                  <a:pt x="4130263" y="291288"/>
                </a:lnTo>
                <a:lnTo>
                  <a:pt x="4129294" y="291746"/>
                </a:lnTo>
                <a:lnTo>
                  <a:pt x="4128860" y="292031"/>
                </a:lnTo>
                <a:lnTo>
                  <a:pt x="4127936" y="293329"/>
                </a:lnTo>
                <a:lnTo>
                  <a:pt x="4128010" y="294883"/>
                </a:lnTo>
                <a:lnTo>
                  <a:pt x="4128475" y="295822"/>
                </a:lnTo>
                <a:lnTo>
                  <a:pt x="4128739" y="296219"/>
                </a:lnTo>
                <a:lnTo>
                  <a:pt x="4129940" y="297112"/>
                </a:lnTo>
                <a:lnTo>
                  <a:pt x="4129288" y="297473"/>
                </a:lnTo>
                <a:lnTo>
                  <a:pt x="4128364" y="298628"/>
                </a:lnTo>
                <a:lnTo>
                  <a:pt x="4128303" y="298824"/>
                </a:lnTo>
                <a:lnTo>
                  <a:pt x="4128161" y="298831"/>
                </a:lnTo>
                <a:lnTo>
                  <a:pt x="4127928" y="298936"/>
                </a:lnTo>
                <a:lnTo>
                  <a:pt x="4127793" y="299004"/>
                </a:lnTo>
                <a:lnTo>
                  <a:pt x="4127561" y="299184"/>
                </a:lnTo>
                <a:close/>
              </a:path>
              <a:path w="4476607" h="3885512">
                <a:moveTo>
                  <a:pt x="4050933" y="300851"/>
                </a:moveTo>
                <a:lnTo>
                  <a:pt x="4050641" y="300663"/>
                </a:lnTo>
                <a:lnTo>
                  <a:pt x="4050206" y="300460"/>
                </a:lnTo>
                <a:lnTo>
                  <a:pt x="4048553" y="300378"/>
                </a:lnTo>
                <a:lnTo>
                  <a:pt x="4049110" y="298659"/>
                </a:lnTo>
                <a:lnTo>
                  <a:pt x="4048268" y="296512"/>
                </a:lnTo>
                <a:lnTo>
                  <a:pt x="4053816" y="297488"/>
                </a:lnTo>
                <a:lnTo>
                  <a:pt x="4052840" y="297751"/>
                </a:lnTo>
                <a:lnTo>
                  <a:pt x="4051661" y="298659"/>
                </a:lnTo>
                <a:lnTo>
                  <a:pt x="4051347" y="299207"/>
                </a:lnTo>
                <a:lnTo>
                  <a:pt x="4051136" y="300603"/>
                </a:lnTo>
                <a:lnTo>
                  <a:pt x="4051249" y="301106"/>
                </a:lnTo>
                <a:close/>
              </a:path>
              <a:path w="4476607" h="3885512">
                <a:moveTo>
                  <a:pt x="4011180" y="301856"/>
                </a:moveTo>
                <a:lnTo>
                  <a:pt x="4014777" y="302427"/>
                </a:lnTo>
                <a:lnTo>
                  <a:pt x="4013997" y="302832"/>
                </a:lnTo>
                <a:lnTo>
                  <a:pt x="4013350" y="302922"/>
                </a:lnTo>
                <a:close/>
              </a:path>
              <a:path w="4476607" h="3885512">
                <a:moveTo>
                  <a:pt x="4087411" y="302832"/>
                </a:moveTo>
                <a:lnTo>
                  <a:pt x="4085203" y="301338"/>
                </a:lnTo>
                <a:lnTo>
                  <a:pt x="4089543" y="301541"/>
                </a:lnTo>
                <a:lnTo>
                  <a:pt x="4088154" y="302276"/>
                </a:lnTo>
                <a:lnTo>
                  <a:pt x="4087591" y="302989"/>
                </a:lnTo>
                <a:close/>
              </a:path>
              <a:path w="4476607" h="3885512">
                <a:moveTo>
                  <a:pt x="4033932" y="302434"/>
                </a:moveTo>
                <a:lnTo>
                  <a:pt x="4035231" y="303643"/>
                </a:lnTo>
                <a:lnTo>
                  <a:pt x="4034999" y="303755"/>
                </a:lnTo>
                <a:close/>
              </a:path>
              <a:path w="4476607" h="3885512">
                <a:moveTo>
                  <a:pt x="4035231" y="303643"/>
                </a:moveTo>
                <a:lnTo>
                  <a:pt x="4033932" y="302434"/>
                </a:lnTo>
                <a:lnTo>
                  <a:pt x="4033235" y="301856"/>
                </a:lnTo>
                <a:lnTo>
                  <a:pt x="4033602" y="301256"/>
                </a:lnTo>
                <a:lnTo>
                  <a:pt x="4033805" y="300595"/>
                </a:lnTo>
                <a:lnTo>
                  <a:pt x="4035479" y="300648"/>
                </a:lnTo>
                <a:lnTo>
                  <a:pt x="4035653" y="300595"/>
                </a:lnTo>
                <a:lnTo>
                  <a:pt x="4035907" y="300505"/>
                </a:lnTo>
                <a:lnTo>
                  <a:pt x="4037011" y="299552"/>
                </a:lnTo>
                <a:lnTo>
                  <a:pt x="4037423" y="298742"/>
                </a:lnTo>
                <a:lnTo>
                  <a:pt x="4037603" y="297442"/>
                </a:lnTo>
                <a:lnTo>
                  <a:pt x="4037560" y="297323"/>
                </a:lnTo>
                <a:lnTo>
                  <a:pt x="4037582" y="297330"/>
                </a:lnTo>
                <a:lnTo>
                  <a:pt x="4037822" y="297413"/>
                </a:lnTo>
                <a:lnTo>
                  <a:pt x="4039188" y="297383"/>
                </a:lnTo>
                <a:lnTo>
                  <a:pt x="4040096" y="297022"/>
                </a:lnTo>
                <a:lnTo>
                  <a:pt x="4040164" y="296963"/>
                </a:lnTo>
                <a:lnTo>
                  <a:pt x="4040532" y="297142"/>
                </a:lnTo>
                <a:lnTo>
                  <a:pt x="4039668" y="299335"/>
                </a:lnTo>
                <a:lnTo>
                  <a:pt x="4038955" y="299507"/>
                </a:lnTo>
                <a:lnTo>
                  <a:pt x="4037851" y="300670"/>
                </a:lnTo>
                <a:lnTo>
                  <a:pt x="4037485" y="301684"/>
                </a:lnTo>
                <a:lnTo>
                  <a:pt x="4037380" y="302202"/>
                </a:lnTo>
                <a:lnTo>
                  <a:pt x="4037582" y="303628"/>
                </a:lnTo>
                <a:lnTo>
                  <a:pt x="4037988" y="304026"/>
                </a:lnTo>
                <a:close/>
              </a:path>
              <a:path w="4476607" h="3885512">
                <a:moveTo>
                  <a:pt x="4103757" y="305002"/>
                </a:moveTo>
                <a:lnTo>
                  <a:pt x="4103126" y="304536"/>
                </a:lnTo>
                <a:lnTo>
                  <a:pt x="4102188" y="302224"/>
                </a:lnTo>
                <a:lnTo>
                  <a:pt x="4103187" y="301841"/>
                </a:lnTo>
                <a:lnTo>
                  <a:pt x="4103892" y="301346"/>
                </a:lnTo>
                <a:lnTo>
                  <a:pt x="4104523" y="300340"/>
                </a:lnTo>
                <a:lnTo>
                  <a:pt x="4104725" y="299545"/>
                </a:lnTo>
                <a:lnTo>
                  <a:pt x="4104658" y="298381"/>
                </a:lnTo>
                <a:lnTo>
                  <a:pt x="4102450" y="296017"/>
                </a:lnTo>
                <a:lnTo>
                  <a:pt x="4102226" y="295956"/>
                </a:lnTo>
                <a:lnTo>
                  <a:pt x="4102361" y="295724"/>
                </a:lnTo>
                <a:lnTo>
                  <a:pt x="4102554" y="294283"/>
                </a:lnTo>
                <a:lnTo>
                  <a:pt x="4102592" y="294365"/>
                </a:lnTo>
                <a:lnTo>
                  <a:pt x="4103441" y="295484"/>
                </a:lnTo>
                <a:lnTo>
                  <a:pt x="4105018" y="295934"/>
                </a:lnTo>
                <a:lnTo>
                  <a:pt x="4106092" y="295761"/>
                </a:lnTo>
                <a:lnTo>
                  <a:pt x="4106317" y="295611"/>
                </a:lnTo>
                <a:lnTo>
                  <a:pt x="4106325" y="297300"/>
                </a:lnTo>
                <a:lnTo>
                  <a:pt x="4107083" y="298569"/>
                </a:lnTo>
                <a:lnTo>
                  <a:pt x="4107196" y="298651"/>
                </a:lnTo>
                <a:lnTo>
                  <a:pt x="4106542" y="299574"/>
                </a:lnTo>
                <a:lnTo>
                  <a:pt x="4106280" y="299942"/>
                </a:lnTo>
                <a:lnTo>
                  <a:pt x="4106008" y="300521"/>
                </a:lnTo>
                <a:lnTo>
                  <a:pt x="4105746" y="300693"/>
                </a:lnTo>
                <a:lnTo>
                  <a:pt x="4104449" y="304244"/>
                </a:lnTo>
                <a:lnTo>
                  <a:pt x="4104193" y="305489"/>
                </a:lnTo>
                <a:lnTo>
                  <a:pt x="4104072" y="305557"/>
                </a:lnTo>
                <a:close/>
              </a:path>
              <a:path w="4476607" h="3885512">
                <a:moveTo>
                  <a:pt x="4051323" y="305699"/>
                </a:moveTo>
                <a:lnTo>
                  <a:pt x="4050790" y="306210"/>
                </a:lnTo>
                <a:lnTo>
                  <a:pt x="4050602" y="306247"/>
                </a:lnTo>
                <a:close/>
              </a:path>
              <a:path w="4476607" h="3885512">
                <a:moveTo>
                  <a:pt x="4049310" y="305377"/>
                </a:moveTo>
                <a:lnTo>
                  <a:pt x="4050046" y="306337"/>
                </a:lnTo>
                <a:lnTo>
                  <a:pt x="4049296" y="306473"/>
                </a:lnTo>
                <a:close/>
              </a:path>
              <a:path w="4476607" h="3885512">
                <a:moveTo>
                  <a:pt x="4073632" y="306667"/>
                </a:moveTo>
                <a:lnTo>
                  <a:pt x="4074390" y="304626"/>
                </a:lnTo>
                <a:lnTo>
                  <a:pt x="4073617" y="301984"/>
                </a:lnTo>
                <a:lnTo>
                  <a:pt x="4072280" y="301271"/>
                </a:lnTo>
                <a:lnTo>
                  <a:pt x="4071694" y="301218"/>
                </a:lnTo>
                <a:lnTo>
                  <a:pt x="4069690" y="299934"/>
                </a:lnTo>
                <a:lnTo>
                  <a:pt x="4069561" y="299890"/>
                </a:lnTo>
                <a:lnTo>
                  <a:pt x="4070538" y="299687"/>
                </a:lnTo>
                <a:lnTo>
                  <a:pt x="4071626" y="298652"/>
                </a:lnTo>
                <a:lnTo>
                  <a:pt x="4071911" y="297998"/>
                </a:lnTo>
                <a:lnTo>
                  <a:pt x="4072032" y="298291"/>
                </a:lnTo>
                <a:lnTo>
                  <a:pt x="4074007" y="299672"/>
                </a:lnTo>
                <a:lnTo>
                  <a:pt x="4074863" y="299665"/>
                </a:lnTo>
                <a:lnTo>
                  <a:pt x="4075471" y="299530"/>
                </a:lnTo>
                <a:lnTo>
                  <a:pt x="4076170" y="299214"/>
                </a:lnTo>
                <a:lnTo>
                  <a:pt x="4075855" y="299394"/>
                </a:lnTo>
                <a:lnTo>
                  <a:pt x="4076305" y="299252"/>
                </a:lnTo>
                <a:lnTo>
                  <a:pt x="4076778" y="299575"/>
                </a:lnTo>
                <a:lnTo>
                  <a:pt x="4078047" y="299897"/>
                </a:lnTo>
                <a:lnTo>
                  <a:pt x="4079481" y="299642"/>
                </a:lnTo>
                <a:lnTo>
                  <a:pt x="4079729" y="299522"/>
                </a:lnTo>
                <a:lnTo>
                  <a:pt x="4079247" y="300400"/>
                </a:lnTo>
                <a:lnTo>
                  <a:pt x="4079585" y="302644"/>
                </a:lnTo>
                <a:lnTo>
                  <a:pt x="4078467" y="302825"/>
                </a:lnTo>
                <a:lnTo>
                  <a:pt x="4077731" y="303268"/>
                </a:lnTo>
                <a:lnTo>
                  <a:pt x="4076357" y="304837"/>
                </a:lnTo>
                <a:lnTo>
                  <a:pt x="4076215" y="304934"/>
                </a:lnTo>
                <a:lnTo>
                  <a:pt x="4075434" y="305677"/>
                </a:lnTo>
                <a:lnTo>
                  <a:pt x="4074668" y="305909"/>
                </a:lnTo>
                <a:lnTo>
                  <a:pt x="4073849" y="306705"/>
                </a:lnTo>
                <a:close/>
              </a:path>
              <a:path w="4476607" h="3885512">
                <a:moveTo>
                  <a:pt x="4074390" y="304626"/>
                </a:moveTo>
                <a:lnTo>
                  <a:pt x="4073632" y="306667"/>
                </a:lnTo>
                <a:lnTo>
                  <a:pt x="4073167" y="306720"/>
                </a:lnTo>
                <a:close/>
              </a:path>
              <a:path w="4476607" h="3885512">
                <a:moveTo>
                  <a:pt x="4050790" y="306210"/>
                </a:moveTo>
                <a:lnTo>
                  <a:pt x="4051323" y="305699"/>
                </a:lnTo>
                <a:lnTo>
                  <a:pt x="4051878" y="305031"/>
                </a:lnTo>
                <a:lnTo>
                  <a:pt x="4052263" y="303087"/>
                </a:lnTo>
                <a:lnTo>
                  <a:pt x="4053418" y="303785"/>
                </a:lnTo>
                <a:lnTo>
                  <a:pt x="4056565" y="304851"/>
                </a:lnTo>
                <a:lnTo>
                  <a:pt x="4053523" y="305347"/>
                </a:lnTo>
                <a:lnTo>
                  <a:pt x="4052652" y="306540"/>
                </a:lnTo>
                <a:lnTo>
                  <a:pt x="4052458" y="307336"/>
                </a:lnTo>
                <a:close/>
              </a:path>
              <a:path w="4476607" h="3885512">
                <a:moveTo>
                  <a:pt x="4009574" y="307598"/>
                </a:moveTo>
                <a:lnTo>
                  <a:pt x="3995457" y="307568"/>
                </a:lnTo>
                <a:lnTo>
                  <a:pt x="3995209" y="305422"/>
                </a:lnTo>
                <a:lnTo>
                  <a:pt x="3994984" y="304633"/>
                </a:lnTo>
                <a:lnTo>
                  <a:pt x="3993408" y="303252"/>
                </a:lnTo>
                <a:lnTo>
                  <a:pt x="3993257" y="303230"/>
                </a:lnTo>
                <a:lnTo>
                  <a:pt x="3985892" y="301271"/>
                </a:lnTo>
                <a:lnTo>
                  <a:pt x="3985560" y="300572"/>
                </a:lnTo>
                <a:lnTo>
                  <a:pt x="3985222" y="300115"/>
                </a:lnTo>
                <a:lnTo>
                  <a:pt x="3984630" y="299590"/>
                </a:lnTo>
                <a:lnTo>
                  <a:pt x="3981791" y="299304"/>
                </a:lnTo>
                <a:lnTo>
                  <a:pt x="3995180" y="298666"/>
                </a:lnTo>
                <a:lnTo>
                  <a:pt x="3994052" y="302727"/>
                </a:lnTo>
                <a:lnTo>
                  <a:pt x="3997680" y="304326"/>
                </a:lnTo>
                <a:lnTo>
                  <a:pt x="3998972" y="303125"/>
                </a:lnTo>
                <a:lnTo>
                  <a:pt x="3999128" y="302697"/>
                </a:lnTo>
                <a:lnTo>
                  <a:pt x="3999249" y="302742"/>
                </a:lnTo>
                <a:lnTo>
                  <a:pt x="3999602" y="299928"/>
                </a:lnTo>
                <a:lnTo>
                  <a:pt x="4011180" y="301856"/>
                </a:lnTo>
                <a:lnTo>
                  <a:pt x="4007359" y="304558"/>
                </a:lnTo>
                <a:lnTo>
                  <a:pt x="4007900" y="306270"/>
                </a:lnTo>
                <a:lnTo>
                  <a:pt x="4008740" y="307111"/>
                </a:lnTo>
                <a:lnTo>
                  <a:pt x="4009853" y="307666"/>
                </a:lnTo>
                <a:close/>
              </a:path>
              <a:path w="4476607" h="3885512">
                <a:moveTo>
                  <a:pt x="4090707" y="307553"/>
                </a:moveTo>
                <a:lnTo>
                  <a:pt x="4092405" y="307824"/>
                </a:lnTo>
                <a:lnTo>
                  <a:pt x="4090896" y="308004"/>
                </a:lnTo>
                <a:close/>
              </a:path>
              <a:path w="4476607" h="3885512">
                <a:moveTo>
                  <a:pt x="4119728" y="308281"/>
                </a:moveTo>
                <a:lnTo>
                  <a:pt x="4121139" y="308935"/>
                </a:lnTo>
                <a:lnTo>
                  <a:pt x="4120733" y="309039"/>
                </a:lnTo>
                <a:close/>
              </a:path>
              <a:path w="4476607" h="3885512">
                <a:moveTo>
                  <a:pt x="4069418" y="310053"/>
                </a:moveTo>
                <a:lnTo>
                  <a:pt x="4063946" y="309903"/>
                </a:lnTo>
                <a:lnTo>
                  <a:pt x="4063022" y="309693"/>
                </a:lnTo>
                <a:lnTo>
                  <a:pt x="4058585" y="309580"/>
                </a:lnTo>
                <a:lnTo>
                  <a:pt x="4058802" y="308529"/>
                </a:lnTo>
                <a:lnTo>
                  <a:pt x="4058442" y="306953"/>
                </a:lnTo>
                <a:lnTo>
                  <a:pt x="4058517" y="307073"/>
                </a:lnTo>
                <a:lnTo>
                  <a:pt x="4058464" y="306923"/>
                </a:lnTo>
                <a:lnTo>
                  <a:pt x="4056565" y="304851"/>
                </a:lnTo>
                <a:lnTo>
                  <a:pt x="4053418" y="303785"/>
                </a:lnTo>
                <a:lnTo>
                  <a:pt x="4054754" y="303778"/>
                </a:lnTo>
                <a:lnTo>
                  <a:pt x="4055618" y="303455"/>
                </a:lnTo>
                <a:lnTo>
                  <a:pt x="4056632" y="302599"/>
                </a:lnTo>
                <a:lnTo>
                  <a:pt x="4057097" y="301782"/>
                </a:lnTo>
                <a:lnTo>
                  <a:pt x="4057286" y="300303"/>
                </a:lnTo>
                <a:lnTo>
                  <a:pt x="4057022" y="299327"/>
                </a:lnTo>
                <a:lnTo>
                  <a:pt x="4056114" y="298149"/>
                </a:lnTo>
                <a:lnTo>
                  <a:pt x="4055295" y="297676"/>
                </a:lnTo>
                <a:lnTo>
                  <a:pt x="4053816" y="297488"/>
                </a:lnTo>
                <a:lnTo>
                  <a:pt x="4048268" y="296512"/>
                </a:lnTo>
                <a:lnTo>
                  <a:pt x="4049094" y="296422"/>
                </a:lnTo>
                <a:lnTo>
                  <a:pt x="4051804" y="292751"/>
                </a:lnTo>
                <a:lnTo>
                  <a:pt x="4052030" y="292924"/>
                </a:lnTo>
                <a:lnTo>
                  <a:pt x="4052128" y="293757"/>
                </a:lnTo>
                <a:lnTo>
                  <a:pt x="4052323" y="296009"/>
                </a:lnTo>
                <a:lnTo>
                  <a:pt x="4053457" y="296993"/>
                </a:lnTo>
                <a:lnTo>
                  <a:pt x="4054425" y="297308"/>
                </a:lnTo>
                <a:lnTo>
                  <a:pt x="4055904" y="297203"/>
                </a:lnTo>
                <a:lnTo>
                  <a:pt x="4056490" y="296865"/>
                </a:lnTo>
                <a:lnTo>
                  <a:pt x="4057348" y="296069"/>
                </a:lnTo>
                <a:lnTo>
                  <a:pt x="4058909" y="295439"/>
                </a:lnTo>
                <a:lnTo>
                  <a:pt x="4060079" y="293179"/>
                </a:lnTo>
                <a:lnTo>
                  <a:pt x="4060314" y="293870"/>
                </a:lnTo>
                <a:lnTo>
                  <a:pt x="4063000" y="295243"/>
                </a:lnTo>
                <a:lnTo>
                  <a:pt x="4063789" y="295071"/>
                </a:lnTo>
                <a:lnTo>
                  <a:pt x="4064473" y="294763"/>
                </a:lnTo>
                <a:lnTo>
                  <a:pt x="4064516" y="294718"/>
                </a:lnTo>
                <a:lnTo>
                  <a:pt x="4064854" y="294711"/>
                </a:lnTo>
                <a:lnTo>
                  <a:pt x="4065259" y="294493"/>
                </a:lnTo>
                <a:lnTo>
                  <a:pt x="4065312" y="294605"/>
                </a:lnTo>
                <a:lnTo>
                  <a:pt x="4067451" y="292736"/>
                </a:lnTo>
                <a:lnTo>
                  <a:pt x="4067572" y="292106"/>
                </a:lnTo>
                <a:lnTo>
                  <a:pt x="4067580" y="291640"/>
                </a:lnTo>
                <a:lnTo>
                  <a:pt x="4067488" y="291017"/>
                </a:lnTo>
                <a:lnTo>
                  <a:pt x="4066603" y="289629"/>
                </a:lnTo>
                <a:lnTo>
                  <a:pt x="4067818" y="289028"/>
                </a:lnTo>
                <a:lnTo>
                  <a:pt x="4068045" y="288458"/>
                </a:lnTo>
                <a:lnTo>
                  <a:pt x="4069141" y="289051"/>
                </a:lnTo>
                <a:lnTo>
                  <a:pt x="4069577" y="289118"/>
                </a:lnTo>
                <a:lnTo>
                  <a:pt x="4068901" y="289794"/>
                </a:lnTo>
                <a:lnTo>
                  <a:pt x="4068510" y="290469"/>
                </a:lnTo>
                <a:lnTo>
                  <a:pt x="4068336" y="291010"/>
                </a:lnTo>
                <a:lnTo>
                  <a:pt x="4068254" y="291828"/>
                </a:lnTo>
                <a:lnTo>
                  <a:pt x="4068277" y="292001"/>
                </a:lnTo>
                <a:lnTo>
                  <a:pt x="4069020" y="293705"/>
                </a:lnTo>
                <a:lnTo>
                  <a:pt x="4067474" y="293907"/>
                </a:lnTo>
                <a:lnTo>
                  <a:pt x="4066392" y="294943"/>
                </a:lnTo>
                <a:lnTo>
                  <a:pt x="4065986" y="295874"/>
                </a:lnTo>
                <a:lnTo>
                  <a:pt x="4065957" y="297368"/>
                </a:lnTo>
                <a:lnTo>
                  <a:pt x="4069170" y="299890"/>
                </a:lnTo>
                <a:lnTo>
                  <a:pt x="4067774" y="300024"/>
                </a:lnTo>
                <a:lnTo>
                  <a:pt x="4066798" y="300633"/>
                </a:lnTo>
                <a:lnTo>
                  <a:pt x="4065890" y="302119"/>
                </a:lnTo>
                <a:lnTo>
                  <a:pt x="4068727" y="306247"/>
                </a:lnTo>
                <a:lnTo>
                  <a:pt x="4068795" y="306382"/>
                </a:lnTo>
                <a:lnTo>
                  <a:pt x="4069358" y="306968"/>
                </a:lnTo>
                <a:lnTo>
                  <a:pt x="4070372" y="307523"/>
                </a:lnTo>
                <a:lnTo>
                  <a:pt x="4071536" y="307501"/>
                </a:lnTo>
                <a:lnTo>
                  <a:pt x="4070169" y="310068"/>
                </a:lnTo>
                <a:close/>
              </a:path>
              <a:path w="4476607" h="3885512">
                <a:moveTo>
                  <a:pt x="4126133" y="310286"/>
                </a:moveTo>
                <a:lnTo>
                  <a:pt x="4123325" y="309670"/>
                </a:lnTo>
                <a:lnTo>
                  <a:pt x="4122085" y="309039"/>
                </a:lnTo>
                <a:lnTo>
                  <a:pt x="4121139" y="308935"/>
                </a:lnTo>
                <a:lnTo>
                  <a:pt x="4119728" y="308281"/>
                </a:lnTo>
                <a:lnTo>
                  <a:pt x="4119510" y="308034"/>
                </a:lnTo>
                <a:lnTo>
                  <a:pt x="4120786" y="307546"/>
                </a:lnTo>
                <a:lnTo>
                  <a:pt x="4121372" y="307050"/>
                </a:lnTo>
                <a:lnTo>
                  <a:pt x="4121462" y="306855"/>
                </a:lnTo>
                <a:lnTo>
                  <a:pt x="4122417" y="307095"/>
                </a:lnTo>
                <a:lnTo>
                  <a:pt x="4124023" y="306781"/>
                </a:lnTo>
                <a:lnTo>
                  <a:pt x="4124789" y="306233"/>
                </a:lnTo>
                <a:lnTo>
                  <a:pt x="4125142" y="305662"/>
                </a:lnTo>
                <a:lnTo>
                  <a:pt x="4125224" y="306029"/>
                </a:lnTo>
                <a:lnTo>
                  <a:pt x="4125420" y="306502"/>
                </a:lnTo>
                <a:lnTo>
                  <a:pt x="4125810" y="307095"/>
                </a:lnTo>
                <a:lnTo>
                  <a:pt x="4127401" y="308041"/>
                </a:lnTo>
                <a:lnTo>
                  <a:pt x="4127440" y="308071"/>
                </a:lnTo>
                <a:lnTo>
                  <a:pt x="4128407" y="308567"/>
                </a:lnTo>
                <a:lnTo>
                  <a:pt x="4128934" y="308582"/>
                </a:lnTo>
                <a:lnTo>
                  <a:pt x="4128026" y="310578"/>
                </a:lnTo>
                <a:close/>
              </a:path>
              <a:path w="4476607" h="3885512">
                <a:moveTo>
                  <a:pt x="4042846" y="309242"/>
                </a:moveTo>
                <a:lnTo>
                  <a:pt x="4043035" y="309746"/>
                </a:lnTo>
                <a:lnTo>
                  <a:pt x="4043094" y="310631"/>
                </a:lnTo>
                <a:close/>
              </a:path>
              <a:path w="4476607" h="3885512">
                <a:moveTo>
                  <a:pt x="4123986" y="310706"/>
                </a:moveTo>
                <a:lnTo>
                  <a:pt x="4123325" y="309670"/>
                </a:lnTo>
                <a:lnTo>
                  <a:pt x="4126133" y="310286"/>
                </a:lnTo>
                <a:lnTo>
                  <a:pt x="4125457" y="310736"/>
                </a:lnTo>
                <a:close/>
              </a:path>
              <a:path w="4476607" h="3885512">
                <a:moveTo>
                  <a:pt x="4094935" y="311831"/>
                </a:moveTo>
                <a:lnTo>
                  <a:pt x="4095070" y="311494"/>
                </a:lnTo>
                <a:lnTo>
                  <a:pt x="4096173" y="311607"/>
                </a:lnTo>
                <a:lnTo>
                  <a:pt x="4095063" y="311937"/>
                </a:lnTo>
                <a:close/>
              </a:path>
              <a:path w="4476607" h="3885512">
                <a:moveTo>
                  <a:pt x="4043987" y="311614"/>
                </a:moveTo>
                <a:lnTo>
                  <a:pt x="4043446" y="311193"/>
                </a:lnTo>
                <a:lnTo>
                  <a:pt x="4043305" y="311111"/>
                </a:lnTo>
                <a:lnTo>
                  <a:pt x="4043035" y="309746"/>
                </a:lnTo>
                <a:lnTo>
                  <a:pt x="4042846" y="309242"/>
                </a:lnTo>
                <a:lnTo>
                  <a:pt x="4042329" y="308394"/>
                </a:lnTo>
                <a:lnTo>
                  <a:pt x="4041172" y="307531"/>
                </a:lnTo>
                <a:lnTo>
                  <a:pt x="4040271" y="307350"/>
                </a:lnTo>
                <a:lnTo>
                  <a:pt x="4039640" y="307350"/>
                </a:lnTo>
                <a:lnTo>
                  <a:pt x="4039685" y="307095"/>
                </a:lnTo>
                <a:lnTo>
                  <a:pt x="4039625" y="306172"/>
                </a:lnTo>
                <a:lnTo>
                  <a:pt x="4038898" y="304791"/>
                </a:lnTo>
                <a:lnTo>
                  <a:pt x="4039769" y="305106"/>
                </a:lnTo>
                <a:lnTo>
                  <a:pt x="4040287" y="305219"/>
                </a:lnTo>
                <a:lnTo>
                  <a:pt x="4041774" y="305009"/>
                </a:lnTo>
                <a:lnTo>
                  <a:pt x="4042885" y="303853"/>
                </a:lnTo>
                <a:lnTo>
                  <a:pt x="4043245" y="302847"/>
                </a:lnTo>
                <a:lnTo>
                  <a:pt x="4043350" y="302344"/>
                </a:lnTo>
                <a:lnTo>
                  <a:pt x="4043358" y="301894"/>
                </a:lnTo>
                <a:lnTo>
                  <a:pt x="4044048" y="301758"/>
                </a:lnTo>
                <a:lnTo>
                  <a:pt x="4044603" y="301301"/>
                </a:lnTo>
                <a:lnTo>
                  <a:pt x="4045421" y="301668"/>
                </a:lnTo>
                <a:lnTo>
                  <a:pt x="4046113" y="301706"/>
                </a:lnTo>
                <a:lnTo>
                  <a:pt x="4045910" y="301864"/>
                </a:lnTo>
                <a:lnTo>
                  <a:pt x="4045685" y="302082"/>
                </a:lnTo>
                <a:lnTo>
                  <a:pt x="4045069" y="303154"/>
                </a:lnTo>
                <a:lnTo>
                  <a:pt x="4044896" y="304010"/>
                </a:lnTo>
                <a:lnTo>
                  <a:pt x="4045062" y="305257"/>
                </a:lnTo>
                <a:lnTo>
                  <a:pt x="4047389" y="307043"/>
                </a:lnTo>
                <a:lnTo>
                  <a:pt x="4046060" y="308762"/>
                </a:lnTo>
                <a:lnTo>
                  <a:pt x="4046021" y="309520"/>
                </a:lnTo>
                <a:lnTo>
                  <a:pt x="4045894" y="309625"/>
                </a:lnTo>
                <a:lnTo>
                  <a:pt x="4045564" y="310241"/>
                </a:lnTo>
                <a:lnTo>
                  <a:pt x="4045429" y="310323"/>
                </a:lnTo>
                <a:lnTo>
                  <a:pt x="4044611" y="311051"/>
                </a:lnTo>
                <a:lnTo>
                  <a:pt x="4044220" y="311982"/>
                </a:lnTo>
                <a:close/>
              </a:path>
              <a:path w="4476607" h="3885512">
                <a:moveTo>
                  <a:pt x="4097068" y="311652"/>
                </a:moveTo>
                <a:lnTo>
                  <a:pt x="4096173" y="311607"/>
                </a:lnTo>
                <a:lnTo>
                  <a:pt x="4095070" y="311494"/>
                </a:lnTo>
                <a:lnTo>
                  <a:pt x="4095190" y="311014"/>
                </a:lnTo>
                <a:lnTo>
                  <a:pt x="4095026" y="309467"/>
                </a:lnTo>
                <a:lnTo>
                  <a:pt x="4093913" y="308334"/>
                </a:lnTo>
                <a:lnTo>
                  <a:pt x="4092915" y="307943"/>
                </a:lnTo>
                <a:lnTo>
                  <a:pt x="4092405" y="307824"/>
                </a:lnTo>
                <a:lnTo>
                  <a:pt x="4090707" y="307553"/>
                </a:lnTo>
                <a:lnTo>
                  <a:pt x="4091901" y="306915"/>
                </a:lnTo>
                <a:lnTo>
                  <a:pt x="4092555" y="306074"/>
                </a:lnTo>
                <a:lnTo>
                  <a:pt x="4092817" y="305624"/>
                </a:lnTo>
                <a:lnTo>
                  <a:pt x="4093079" y="304078"/>
                </a:lnTo>
                <a:lnTo>
                  <a:pt x="4092329" y="302712"/>
                </a:lnTo>
                <a:lnTo>
                  <a:pt x="4091495" y="302066"/>
                </a:lnTo>
                <a:lnTo>
                  <a:pt x="4091060" y="301811"/>
                </a:lnTo>
                <a:lnTo>
                  <a:pt x="4089543" y="301541"/>
                </a:lnTo>
                <a:lnTo>
                  <a:pt x="4085203" y="301338"/>
                </a:lnTo>
                <a:lnTo>
                  <a:pt x="4085159" y="300580"/>
                </a:lnTo>
                <a:lnTo>
                  <a:pt x="4084633" y="299590"/>
                </a:lnTo>
                <a:lnTo>
                  <a:pt x="4084264" y="299101"/>
                </a:lnTo>
                <a:lnTo>
                  <a:pt x="4082387" y="298163"/>
                </a:lnTo>
                <a:lnTo>
                  <a:pt x="4082199" y="298149"/>
                </a:lnTo>
                <a:lnTo>
                  <a:pt x="4081929" y="298141"/>
                </a:lnTo>
                <a:lnTo>
                  <a:pt x="4081921" y="296167"/>
                </a:lnTo>
                <a:lnTo>
                  <a:pt x="4081388" y="294981"/>
                </a:lnTo>
                <a:lnTo>
                  <a:pt x="4080908" y="294477"/>
                </a:lnTo>
                <a:lnTo>
                  <a:pt x="4080953" y="294410"/>
                </a:lnTo>
                <a:lnTo>
                  <a:pt x="4080697" y="294155"/>
                </a:lnTo>
                <a:lnTo>
                  <a:pt x="4080937" y="292391"/>
                </a:lnTo>
                <a:lnTo>
                  <a:pt x="4080599" y="291010"/>
                </a:lnTo>
                <a:lnTo>
                  <a:pt x="4080044" y="290214"/>
                </a:lnTo>
                <a:lnTo>
                  <a:pt x="4078790" y="289419"/>
                </a:lnTo>
                <a:lnTo>
                  <a:pt x="4078692" y="289403"/>
                </a:lnTo>
                <a:lnTo>
                  <a:pt x="4078610" y="289156"/>
                </a:lnTo>
                <a:lnTo>
                  <a:pt x="4077829" y="288338"/>
                </a:lnTo>
                <a:lnTo>
                  <a:pt x="4077303" y="287948"/>
                </a:lnTo>
                <a:lnTo>
                  <a:pt x="4074668" y="287715"/>
                </a:lnTo>
                <a:lnTo>
                  <a:pt x="4073347" y="287294"/>
                </a:lnTo>
                <a:lnTo>
                  <a:pt x="4073511" y="286214"/>
                </a:lnTo>
                <a:lnTo>
                  <a:pt x="4076530" y="286544"/>
                </a:lnTo>
                <a:lnTo>
                  <a:pt x="4077002" y="286206"/>
                </a:lnTo>
                <a:lnTo>
                  <a:pt x="4077303" y="285921"/>
                </a:lnTo>
                <a:lnTo>
                  <a:pt x="4077647" y="285478"/>
                </a:lnTo>
                <a:lnTo>
                  <a:pt x="4078009" y="284217"/>
                </a:lnTo>
                <a:lnTo>
                  <a:pt x="4078354" y="284135"/>
                </a:lnTo>
                <a:lnTo>
                  <a:pt x="4079136" y="283744"/>
                </a:lnTo>
                <a:lnTo>
                  <a:pt x="4079616" y="283346"/>
                </a:lnTo>
                <a:lnTo>
                  <a:pt x="4080150" y="282648"/>
                </a:lnTo>
                <a:lnTo>
                  <a:pt x="4080050" y="279503"/>
                </a:lnTo>
                <a:lnTo>
                  <a:pt x="4078798" y="278423"/>
                </a:lnTo>
                <a:lnTo>
                  <a:pt x="4079255" y="278009"/>
                </a:lnTo>
                <a:lnTo>
                  <a:pt x="4081283" y="279751"/>
                </a:lnTo>
                <a:lnTo>
                  <a:pt x="4082965" y="279954"/>
                </a:lnTo>
                <a:lnTo>
                  <a:pt x="4083858" y="280516"/>
                </a:lnTo>
                <a:lnTo>
                  <a:pt x="4084084" y="280164"/>
                </a:lnTo>
                <a:lnTo>
                  <a:pt x="4084114" y="280734"/>
                </a:lnTo>
                <a:lnTo>
                  <a:pt x="4085090" y="281019"/>
                </a:lnTo>
                <a:lnTo>
                  <a:pt x="4085518" y="280974"/>
                </a:lnTo>
                <a:lnTo>
                  <a:pt x="4085210" y="281590"/>
                </a:lnTo>
                <a:lnTo>
                  <a:pt x="4084955" y="281883"/>
                </a:lnTo>
                <a:lnTo>
                  <a:pt x="4083438" y="284262"/>
                </a:lnTo>
                <a:lnTo>
                  <a:pt x="4083340" y="284367"/>
                </a:lnTo>
                <a:lnTo>
                  <a:pt x="4083063" y="285050"/>
                </a:lnTo>
                <a:lnTo>
                  <a:pt x="4082957" y="285576"/>
                </a:lnTo>
                <a:lnTo>
                  <a:pt x="4082957" y="286326"/>
                </a:lnTo>
                <a:lnTo>
                  <a:pt x="4085083" y="288983"/>
                </a:lnTo>
                <a:lnTo>
                  <a:pt x="4084572" y="290417"/>
                </a:lnTo>
                <a:lnTo>
                  <a:pt x="4085586" y="292916"/>
                </a:lnTo>
                <a:lnTo>
                  <a:pt x="4086765" y="293450"/>
                </a:lnTo>
                <a:lnTo>
                  <a:pt x="4087659" y="293525"/>
                </a:lnTo>
                <a:lnTo>
                  <a:pt x="4088912" y="293202"/>
                </a:lnTo>
                <a:lnTo>
                  <a:pt x="4089347" y="292909"/>
                </a:lnTo>
                <a:lnTo>
                  <a:pt x="4090932" y="294860"/>
                </a:lnTo>
                <a:lnTo>
                  <a:pt x="4090812" y="294928"/>
                </a:lnTo>
                <a:lnTo>
                  <a:pt x="4089949" y="298576"/>
                </a:lnTo>
                <a:lnTo>
                  <a:pt x="4091188" y="299665"/>
                </a:lnTo>
                <a:lnTo>
                  <a:pt x="4091811" y="299845"/>
                </a:lnTo>
                <a:lnTo>
                  <a:pt x="4092201" y="300235"/>
                </a:lnTo>
                <a:lnTo>
                  <a:pt x="4093065" y="300625"/>
                </a:lnTo>
                <a:lnTo>
                  <a:pt x="4094446" y="300708"/>
                </a:lnTo>
                <a:lnTo>
                  <a:pt x="4095318" y="300280"/>
                </a:lnTo>
                <a:lnTo>
                  <a:pt x="4095101" y="301376"/>
                </a:lnTo>
                <a:lnTo>
                  <a:pt x="4095745" y="302824"/>
                </a:lnTo>
                <a:lnTo>
                  <a:pt x="4095949" y="303005"/>
                </a:lnTo>
                <a:lnTo>
                  <a:pt x="4095452" y="303072"/>
                </a:lnTo>
                <a:lnTo>
                  <a:pt x="4094942" y="303230"/>
                </a:lnTo>
                <a:lnTo>
                  <a:pt x="4093981" y="304033"/>
                </a:lnTo>
                <a:lnTo>
                  <a:pt x="4093516" y="304799"/>
                </a:lnTo>
                <a:lnTo>
                  <a:pt x="4093245" y="306060"/>
                </a:lnTo>
                <a:lnTo>
                  <a:pt x="4094808" y="308897"/>
                </a:lnTo>
                <a:lnTo>
                  <a:pt x="4097547" y="309370"/>
                </a:lnTo>
                <a:lnTo>
                  <a:pt x="4097600" y="309355"/>
                </a:lnTo>
                <a:lnTo>
                  <a:pt x="4098164" y="309663"/>
                </a:lnTo>
                <a:lnTo>
                  <a:pt x="4098336" y="309963"/>
                </a:lnTo>
                <a:lnTo>
                  <a:pt x="4098217" y="309677"/>
                </a:lnTo>
                <a:lnTo>
                  <a:pt x="4098232" y="309677"/>
                </a:lnTo>
                <a:lnTo>
                  <a:pt x="4098832" y="311044"/>
                </a:lnTo>
                <a:lnTo>
                  <a:pt x="4099043" y="311224"/>
                </a:lnTo>
                <a:lnTo>
                  <a:pt x="4098291" y="311839"/>
                </a:lnTo>
                <a:lnTo>
                  <a:pt x="4098164" y="312102"/>
                </a:lnTo>
                <a:close/>
              </a:path>
              <a:path w="4476607" h="3885512">
                <a:moveTo>
                  <a:pt x="4004032" y="314264"/>
                </a:moveTo>
                <a:lnTo>
                  <a:pt x="3966748" y="311370"/>
                </a:lnTo>
                <a:lnTo>
                  <a:pt x="3964843" y="310856"/>
                </a:lnTo>
                <a:lnTo>
                  <a:pt x="3966541" y="311134"/>
                </a:lnTo>
                <a:lnTo>
                  <a:pt x="3966706" y="311274"/>
                </a:lnTo>
                <a:lnTo>
                  <a:pt x="3966676" y="311209"/>
                </a:lnTo>
                <a:lnTo>
                  <a:pt x="3966541" y="311134"/>
                </a:lnTo>
                <a:lnTo>
                  <a:pt x="3964843" y="310856"/>
                </a:lnTo>
                <a:lnTo>
                  <a:pt x="3980898" y="309693"/>
                </a:lnTo>
                <a:lnTo>
                  <a:pt x="3982039" y="308454"/>
                </a:lnTo>
                <a:lnTo>
                  <a:pt x="3982369" y="307388"/>
                </a:lnTo>
                <a:lnTo>
                  <a:pt x="3982121" y="305729"/>
                </a:lnTo>
                <a:lnTo>
                  <a:pt x="3981911" y="305467"/>
                </a:lnTo>
                <a:lnTo>
                  <a:pt x="3982617" y="305557"/>
                </a:lnTo>
                <a:lnTo>
                  <a:pt x="3983255" y="305385"/>
                </a:lnTo>
                <a:lnTo>
                  <a:pt x="3985892" y="301271"/>
                </a:lnTo>
                <a:lnTo>
                  <a:pt x="3993257" y="303230"/>
                </a:lnTo>
                <a:lnTo>
                  <a:pt x="3989555" y="305444"/>
                </a:lnTo>
                <a:lnTo>
                  <a:pt x="3991829" y="309595"/>
                </a:lnTo>
                <a:lnTo>
                  <a:pt x="3993511" y="309490"/>
                </a:lnTo>
                <a:lnTo>
                  <a:pt x="3994488" y="308942"/>
                </a:lnTo>
                <a:lnTo>
                  <a:pt x="4006548" y="309055"/>
                </a:lnTo>
                <a:lnTo>
                  <a:pt x="4002230" y="309302"/>
                </a:lnTo>
                <a:lnTo>
                  <a:pt x="4001748" y="310008"/>
                </a:lnTo>
                <a:lnTo>
                  <a:pt x="4001576" y="311374"/>
                </a:lnTo>
                <a:lnTo>
                  <a:pt x="4001801" y="312312"/>
                </a:lnTo>
                <a:lnTo>
                  <a:pt x="4002613" y="313483"/>
                </a:lnTo>
                <a:lnTo>
                  <a:pt x="4004039" y="314264"/>
                </a:lnTo>
                <a:close/>
              </a:path>
              <a:path w="4476607" h="3885512">
                <a:moveTo>
                  <a:pt x="4066144" y="314834"/>
                </a:moveTo>
                <a:lnTo>
                  <a:pt x="4066160" y="313979"/>
                </a:lnTo>
                <a:lnTo>
                  <a:pt x="4066017" y="311937"/>
                </a:lnTo>
                <a:lnTo>
                  <a:pt x="4065093" y="310661"/>
                </a:lnTo>
                <a:lnTo>
                  <a:pt x="4063946" y="309903"/>
                </a:lnTo>
                <a:lnTo>
                  <a:pt x="4069418" y="310053"/>
                </a:lnTo>
                <a:lnTo>
                  <a:pt x="4067984" y="310924"/>
                </a:lnTo>
                <a:lnTo>
                  <a:pt x="4067377" y="311855"/>
                </a:lnTo>
                <a:lnTo>
                  <a:pt x="4067158" y="313506"/>
                </a:lnTo>
                <a:lnTo>
                  <a:pt x="4067625" y="314482"/>
                </a:lnTo>
                <a:lnTo>
                  <a:pt x="4066963" y="314534"/>
                </a:lnTo>
                <a:lnTo>
                  <a:pt x="4066183" y="314894"/>
                </a:lnTo>
                <a:close/>
              </a:path>
              <a:path w="4476607" h="3885512">
                <a:moveTo>
                  <a:pt x="4110650" y="315735"/>
                </a:moveTo>
                <a:lnTo>
                  <a:pt x="4110650" y="315322"/>
                </a:lnTo>
                <a:lnTo>
                  <a:pt x="4110146" y="314234"/>
                </a:lnTo>
                <a:lnTo>
                  <a:pt x="4110162" y="314226"/>
                </a:lnTo>
                <a:lnTo>
                  <a:pt x="4112873" y="315269"/>
                </a:lnTo>
                <a:lnTo>
                  <a:pt x="4114216" y="314444"/>
                </a:lnTo>
                <a:lnTo>
                  <a:pt x="4114411" y="314158"/>
                </a:lnTo>
                <a:lnTo>
                  <a:pt x="4114510" y="314158"/>
                </a:lnTo>
                <a:lnTo>
                  <a:pt x="4114659" y="313971"/>
                </a:lnTo>
                <a:lnTo>
                  <a:pt x="4115095" y="314466"/>
                </a:lnTo>
                <a:lnTo>
                  <a:pt x="4115861" y="314865"/>
                </a:lnTo>
                <a:lnTo>
                  <a:pt x="4113264" y="315157"/>
                </a:lnTo>
                <a:lnTo>
                  <a:pt x="4112498" y="315803"/>
                </a:lnTo>
                <a:close/>
              </a:path>
              <a:path w="4476607" h="3885512">
                <a:moveTo>
                  <a:pt x="4117205" y="315975"/>
                </a:moveTo>
                <a:lnTo>
                  <a:pt x="4117400" y="316133"/>
                </a:lnTo>
                <a:lnTo>
                  <a:pt x="4117341" y="316147"/>
                </a:lnTo>
                <a:close/>
              </a:path>
              <a:path w="4476607" h="3885512">
                <a:moveTo>
                  <a:pt x="4083559" y="316396"/>
                </a:moveTo>
                <a:lnTo>
                  <a:pt x="4083255" y="315103"/>
                </a:lnTo>
                <a:lnTo>
                  <a:pt x="4083283" y="315119"/>
                </a:lnTo>
                <a:lnTo>
                  <a:pt x="4083295" y="315134"/>
                </a:lnTo>
                <a:lnTo>
                  <a:pt x="4083295" y="315127"/>
                </a:lnTo>
                <a:lnTo>
                  <a:pt x="4083283" y="315119"/>
                </a:lnTo>
                <a:lnTo>
                  <a:pt x="4083255" y="315103"/>
                </a:lnTo>
                <a:lnTo>
                  <a:pt x="4080419" y="313371"/>
                </a:lnTo>
                <a:lnTo>
                  <a:pt x="4079390" y="312350"/>
                </a:lnTo>
                <a:lnTo>
                  <a:pt x="4079616" y="311697"/>
                </a:lnTo>
                <a:lnTo>
                  <a:pt x="4081253" y="311179"/>
                </a:lnTo>
                <a:lnTo>
                  <a:pt x="4081531" y="310841"/>
                </a:lnTo>
                <a:lnTo>
                  <a:pt x="4081628" y="310804"/>
                </a:lnTo>
                <a:lnTo>
                  <a:pt x="4085217" y="310263"/>
                </a:lnTo>
                <a:lnTo>
                  <a:pt x="4086036" y="311307"/>
                </a:lnTo>
                <a:lnTo>
                  <a:pt x="4085737" y="311486"/>
                </a:lnTo>
                <a:lnTo>
                  <a:pt x="4085518" y="311674"/>
                </a:lnTo>
                <a:lnTo>
                  <a:pt x="4085442" y="311697"/>
                </a:lnTo>
                <a:lnTo>
                  <a:pt x="4084182" y="315134"/>
                </a:lnTo>
                <a:lnTo>
                  <a:pt x="4084197" y="315855"/>
                </a:lnTo>
                <a:lnTo>
                  <a:pt x="4084377" y="316433"/>
                </a:lnTo>
                <a:lnTo>
                  <a:pt x="4084385" y="316478"/>
                </a:lnTo>
                <a:lnTo>
                  <a:pt x="4084385" y="316501"/>
                </a:lnTo>
                <a:lnTo>
                  <a:pt x="4084000" y="316929"/>
                </a:lnTo>
                <a:close/>
              </a:path>
              <a:path w="4476607" h="3885512">
                <a:moveTo>
                  <a:pt x="4013337" y="317304"/>
                </a:moveTo>
                <a:lnTo>
                  <a:pt x="4008042" y="316575"/>
                </a:lnTo>
                <a:lnTo>
                  <a:pt x="4007374" y="315210"/>
                </a:lnTo>
                <a:lnTo>
                  <a:pt x="4014681" y="315554"/>
                </a:lnTo>
                <a:lnTo>
                  <a:pt x="4013741" y="316530"/>
                </a:lnTo>
                <a:lnTo>
                  <a:pt x="4013403" y="317319"/>
                </a:lnTo>
                <a:close/>
              </a:path>
              <a:path w="4476607" h="3885512">
                <a:moveTo>
                  <a:pt x="4035586" y="317679"/>
                </a:moveTo>
                <a:lnTo>
                  <a:pt x="4035309" y="316778"/>
                </a:lnTo>
                <a:lnTo>
                  <a:pt x="4034354" y="315637"/>
                </a:lnTo>
                <a:lnTo>
                  <a:pt x="4033453" y="315165"/>
                </a:lnTo>
                <a:lnTo>
                  <a:pt x="4031966" y="315030"/>
                </a:lnTo>
                <a:lnTo>
                  <a:pt x="4031126" y="313918"/>
                </a:lnTo>
                <a:lnTo>
                  <a:pt x="4031388" y="313243"/>
                </a:lnTo>
                <a:lnTo>
                  <a:pt x="4031425" y="313048"/>
                </a:lnTo>
                <a:lnTo>
                  <a:pt x="4031568" y="313108"/>
                </a:lnTo>
                <a:lnTo>
                  <a:pt x="4032492" y="313176"/>
                </a:lnTo>
                <a:lnTo>
                  <a:pt x="4033776" y="312815"/>
                </a:lnTo>
                <a:lnTo>
                  <a:pt x="4034534" y="312267"/>
                </a:lnTo>
                <a:lnTo>
                  <a:pt x="4035594" y="311735"/>
                </a:lnTo>
                <a:lnTo>
                  <a:pt x="4035758" y="311562"/>
                </a:lnTo>
                <a:lnTo>
                  <a:pt x="4035811" y="311780"/>
                </a:lnTo>
                <a:lnTo>
                  <a:pt x="4036487" y="312838"/>
                </a:lnTo>
                <a:lnTo>
                  <a:pt x="4038521" y="314031"/>
                </a:lnTo>
                <a:lnTo>
                  <a:pt x="4038634" y="314527"/>
                </a:lnTo>
                <a:lnTo>
                  <a:pt x="4038927" y="314947"/>
                </a:lnTo>
                <a:lnTo>
                  <a:pt x="4037659" y="315089"/>
                </a:lnTo>
                <a:lnTo>
                  <a:pt x="4036841" y="315547"/>
                </a:lnTo>
                <a:lnTo>
                  <a:pt x="4035938" y="316628"/>
                </a:lnTo>
                <a:lnTo>
                  <a:pt x="4035631" y="317544"/>
                </a:lnTo>
                <a:lnTo>
                  <a:pt x="4035669" y="318264"/>
                </a:lnTo>
                <a:lnTo>
                  <a:pt x="4035555" y="318317"/>
                </a:lnTo>
                <a:close/>
              </a:path>
              <a:path w="4476607" h="3885512">
                <a:moveTo>
                  <a:pt x="4120854" y="317326"/>
                </a:moveTo>
                <a:lnTo>
                  <a:pt x="4120922" y="317341"/>
                </a:lnTo>
                <a:lnTo>
                  <a:pt x="4121530" y="317274"/>
                </a:lnTo>
                <a:lnTo>
                  <a:pt x="4121590" y="317499"/>
                </a:lnTo>
                <a:lnTo>
                  <a:pt x="4122243" y="318347"/>
                </a:lnTo>
                <a:lnTo>
                  <a:pt x="4121381" y="318392"/>
                </a:lnTo>
                <a:close/>
              </a:path>
              <a:path w="4476607" h="3885512">
                <a:moveTo>
                  <a:pt x="4057444" y="319105"/>
                </a:moveTo>
                <a:lnTo>
                  <a:pt x="4057661" y="319158"/>
                </a:lnTo>
                <a:lnTo>
                  <a:pt x="4057503" y="319165"/>
                </a:lnTo>
                <a:close/>
              </a:path>
              <a:path w="4476607" h="3885512">
                <a:moveTo>
                  <a:pt x="4103179" y="320314"/>
                </a:moveTo>
                <a:lnTo>
                  <a:pt x="4102685" y="319165"/>
                </a:lnTo>
                <a:lnTo>
                  <a:pt x="4102624" y="319098"/>
                </a:lnTo>
                <a:lnTo>
                  <a:pt x="4102706" y="319060"/>
                </a:lnTo>
                <a:lnTo>
                  <a:pt x="4102923" y="318865"/>
                </a:lnTo>
                <a:lnTo>
                  <a:pt x="4102939" y="318873"/>
                </a:lnTo>
                <a:lnTo>
                  <a:pt x="4103937" y="319030"/>
                </a:lnTo>
                <a:lnTo>
                  <a:pt x="4104074" y="319000"/>
                </a:lnTo>
                <a:lnTo>
                  <a:pt x="4103374" y="320314"/>
                </a:lnTo>
                <a:lnTo>
                  <a:pt x="4103322" y="320546"/>
                </a:lnTo>
                <a:lnTo>
                  <a:pt x="4103306" y="320622"/>
                </a:lnTo>
                <a:lnTo>
                  <a:pt x="4103216" y="320644"/>
                </a:lnTo>
                <a:lnTo>
                  <a:pt x="4103171" y="320704"/>
                </a:lnTo>
                <a:close/>
              </a:path>
              <a:path w="4476607" h="3885512">
                <a:moveTo>
                  <a:pt x="4024531" y="320734"/>
                </a:moveTo>
                <a:lnTo>
                  <a:pt x="4018840" y="320644"/>
                </a:lnTo>
                <a:lnTo>
                  <a:pt x="4019155" y="319894"/>
                </a:lnTo>
                <a:lnTo>
                  <a:pt x="4019231" y="319916"/>
                </a:lnTo>
                <a:lnTo>
                  <a:pt x="4025891" y="320539"/>
                </a:lnTo>
                <a:lnTo>
                  <a:pt x="4024314" y="320862"/>
                </a:lnTo>
                <a:close/>
              </a:path>
              <a:path w="4476607" h="3885512">
                <a:moveTo>
                  <a:pt x="4059304" y="320742"/>
                </a:moveTo>
                <a:lnTo>
                  <a:pt x="4058388" y="320734"/>
                </a:lnTo>
                <a:lnTo>
                  <a:pt x="4058306" y="320426"/>
                </a:lnTo>
                <a:lnTo>
                  <a:pt x="4057518" y="319181"/>
                </a:lnTo>
                <a:lnTo>
                  <a:pt x="4057548" y="319181"/>
                </a:lnTo>
                <a:lnTo>
                  <a:pt x="4057661" y="319158"/>
                </a:lnTo>
                <a:lnTo>
                  <a:pt x="4057444" y="319105"/>
                </a:lnTo>
                <a:lnTo>
                  <a:pt x="4059103" y="318264"/>
                </a:lnTo>
                <a:lnTo>
                  <a:pt x="4059779" y="317184"/>
                </a:lnTo>
                <a:lnTo>
                  <a:pt x="4059794" y="315150"/>
                </a:lnTo>
                <a:lnTo>
                  <a:pt x="4057354" y="312958"/>
                </a:lnTo>
                <a:lnTo>
                  <a:pt x="4057294" y="312800"/>
                </a:lnTo>
                <a:lnTo>
                  <a:pt x="4058179" y="310143"/>
                </a:lnTo>
                <a:lnTo>
                  <a:pt x="4058585" y="309580"/>
                </a:lnTo>
                <a:lnTo>
                  <a:pt x="4063022" y="309693"/>
                </a:lnTo>
                <a:lnTo>
                  <a:pt x="4061655" y="309888"/>
                </a:lnTo>
                <a:lnTo>
                  <a:pt x="4061084" y="310248"/>
                </a:lnTo>
                <a:lnTo>
                  <a:pt x="4059958" y="314759"/>
                </a:lnTo>
                <a:lnTo>
                  <a:pt x="4061100" y="315682"/>
                </a:lnTo>
                <a:lnTo>
                  <a:pt x="4062061" y="315968"/>
                </a:lnTo>
                <a:lnTo>
                  <a:pt x="4063516" y="315833"/>
                </a:lnTo>
                <a:lnTo>
                  <a:pt x="4062653" y="315990"/>
                </a:lnTo>
                <a:lnTo>
                  <a:pt x="4062766" y="316013"/>
                </a:lnTo>
                <a:lnTo>
                  <a:pt x="4063817" y="316155"/>
                </a:lnTo>
                <a:lnTo>
                  <a:pt x="4065567" y="315112"/>
                </a:lnTo>
                <a:lnTo>
                  <a:pt x="4066160" y="313979"/>
                </a:lnTo>
                <a:lnTo>
                  <a:pt x="4066144" y="314834"/>
                </a:lnTo>
                <a:lnTo>
                  <a:pt x="4065251" y="315344"/>
                </a:lnTo>
                <a:lnTo>
                  <a:pt x="4064612" y="316185"/>
                </a:lnTo>
                <a:lnTo>
                  <a:pt x="4063599" y="316275"/>
                </a:lnTo>
                <a:lnTo>
                  <a:pt x="4063133" y="316381"/>
                </a:lnTo>
                <a:lnTo>
                  <a:pt x="4061819" y="317214"/>
                </a:lnTo>
                <a:lnTo>
                  <a:pt x="4061301" y="318708"/>
                </a:lnTo>
                <a:lnTo>
                  <a:pt x="4061324" y="318963"/>
                </a:lnTo>
                <a:lnTo>
                  <a:pt x="4060513" y="319315"/>
                </a:lnTo>
                <a:lnTo>
                  <a:pt x="4060746" y="319660"/>
                </a:lnTo>
                <a:lnTo>
                  <a:pt x="4060055" y="320336"/>
                </a:lnTo>
                <a:lnTo>
                  <a:pt x="4059605" y="320884"/>
                </a:lnTo>
                <a:close/>
              </a:path>
              <a:path w="4476607" h="3885512">
                <a:moveTo>
                  <a:pt x="3968479" y="320412"/>
                </a:moveTo>
                <a:lnTo>
                  <a:pt x="3969507" y="320036"/>
                </a:lnTo>
                <a:lnTo>
                  <a:pt x="3968598" y="320426"/>
                </a:lnTo>
                <a:lnTo>
                  <a:pt x="3968817" y="320922"/>
                </a:lnTo>
                <a:close/>
              </a:path>
              <a:path w="4476607" h="3885512">
                <a:moveTo>
                  <a:pt x="4078302" y="320967"/>
                </a:moveTo>
                <a:lnTo>
                  <a:pt x="4078181" y="321109"/>
                </a:lnTo>
                <a:lnTo>
                  <a:pt x="4077948" y="321132"/>
                </a:lnTo>
                <a:close/>
              </a:path>
              <a:path w="4476607" h="3885512">
                <a:moveTo>
                  <a:pt x="4027026" y="320801"/>
                </a:moveTo>
                <a:lnTo>
                  <a:pt x="4027987" y="321492"/>
                </a:lnTo>
                <a:lnTo>
                  <a:pt x="4028385" y="321942"/>
                </a:lnTo>
                <a:close/>
              </a:path>
              <a:path w="4476607" h="3885512">
                <a:moveTo>
                  <a:pt x="4027987" y="321492"/>
                </a:moveTo>
                <a:lnTo>
                  <a:pt x="4027026" y="320801"/>
                </a:lnTo>
                <a:lnTo>
                  <a:pt x="4025891" y="320539"/>
                </a:lnTo>
                <a:lnTo>
                  <a:pt x="4019231" y="319916"/>
                </a:lnTo>
                <a:lnTo>
                  <a:pt x="4019545" y="318940"/>
                </a:lnTo>
                <a:lnTo>
                  <a:pt x="4019440" y="317439"/>
                </a:lnTo>
                <a:lnTo>
                  <a:pt x="4014681" y="315554"/>
                </a:lnTo>
                <a:lnTo>
                  <a:pt x="4007374" y="315210"/>
                </a:lnTo>
                <a:lnTo>
                  <a:pt x="4006661" y="314586"/>
                </a:lnTo>
                <a:lnTo>
                  <a:pt x="4005647" y="314279"/>
                </a:lnTo>
                <a:lnTo>
                  <a:pt x="4006788" y="313648"/>
                </a:lnTo>
                <a:lnTo>
                  <a:pt x="4007441" y="312192"/>
                </a:lnTo>
                <a:lnTo>
                  <a:pt x="4007441" y="311682"/>
                </a:lnTo>
                <a:lnTo>
                  <a:pt x="4007366" y="311659"/>
                </a:lnTo>
                <a:lnTo>
                  <a:pt x="4007351" y="310601"/>
                </a:lnTo>
                <a:lnTo>
                  <a:pt x="4006548" y="309055"/>
                </a:lnTo>
                <a:lnTo>
                  <a:pt x="3994488" y="308942"/>
                </a:lnTo>
                <a:lnTo>
                  <a:pt x="3995457" y="307568"/>
                </a:lnTo>
                <a:lnTo>
                  <a:pt x="4009574" y="307598"/>
                </a:lnTo>
                <a:lnTo>
                  <a:pt x="4009582" y="307606"/>
                </a:lnTo>
                <a:lnTo>
                  <a:pt x="4010775" y="308026"/>
                </a:lnTo>
                <a:lnTo>
                  <a:pt x="4012209" y="307853"/>
                </a:lnTo>
                <a:lnTo>
                  <a:pt x="4012878" y="308319"/>
                </a:lnTo>
                <a:lnTo>
                  <a:pt x="4012954" y="308326"/>
                </a:lnTo>
                <a:lnTo>
                  <a:pt x="4013276" y="308582"/>
                </a:lnTo>
                <a:lnTo>
                  <a:pt x="4014433" y="308792"/>
                </a:lnTo>
                <a:lnTo>
                  <a:pt x="4016091" y="308311"/>
                </a:lnTo>
                <a:lnTo>
                  <a:pt x="4016271" y="308184"/>
                </a:lnTo>
                <a:lnTo>
                  <a:pt x="4017752" y="306713"/>
                </a:lnTo>
                <a:lnTo>
                  <a:pt x="4016881" y="302637"/>
                </a:lnTo>
                <a:lnTo>
                  <a:pt x="4014777" y="302427"/>
                </a:lnTo>
                <a:lnTo>
                  <a:pt x="4011180" y="301856"/>
                </a:lnTo>
                <a:lnTo>
                  <a:pt x="3999602" y="299928"/>
                </a:lnTo>
                <a:lnTo>
                  <a:pt x="3999271" y="299372"/>
                </a:lnTo>
                <a:lnTo>
                  <a:pt x="3998972" y="299019"/>
                </a:lnTo>
                <a:lnTo>
                  <a:pt x="3998491" y="298606"/>
                </a:lnTo>
                <a:lnTo>
                  <a:pt x="3960895" y="295791"/>
                </a:lnTo>
                <a:lnTo>
                  <a:pt x="3961458" y="295709"/>
                </a:lnTo>
                <a:lnTo>
                  <a:pt x="3962216" y="295424"/>
                </a:lnTo>
                <a:lnTo>
                  <a:pt x="3963403" y="294200"/>
                </a:lnTo>
                <a:lnTo>
                  <a:pt x="3962344" y="289869"/>
                </a:lnTo>
                <a:lnTo>
                  <a:pt x="3980201" y="292804"/>
                </a:lnTo>
                <a:lnTo>
                  <a:pt x="3979681" y="293945"/>
                </a:lnTo>
                <a:lnTo>
                  <a:pt x="3979839" y="295243"/>
                </a:lnTo>
                <a:lnTo>
                  <a:pt x="3980621" y="297022"/>
                </a:lnTo>
                <a:lnTo>
                  <a:pt x="3981664" y="297780"/>
                </a:lnTo>
                <a:lnTo>
                  <a:pt x="3982069" y="298006"/>
                </a:lnTo>
                <a:lnTo>
                  <a:pt x="3985185" y="297728"/>
                </a:lnTo>
                <a:lnTo>
                  <a:pt x="3985898" y="297090"/>
                </a:lnTo>
                <a:lnTo>
                  <a:pt x="3986175" y="296655"/>
                </a:lnTo>
                <a:lnTo>
                  <a:pt x="3986289" y="296415"/>
                </a:lnTo>
                <a:lnTo>
                  <a:pt x="3987092" y="296009"/>
                </a:lnTo>
                <a:lnTo>
                  <a:pt x="3987836" y="294996"/>
                </a:lnTo>
                <a:lnTo>
                  <a:pt x="3987857" y="294928"/>
                </a:lnTo>
                <a:lnTo>
                  <a:pt x="3988279" y="294381"/>
                </a:lnTo>
                <a:lnTo>
                  <a:pt x="3988670" y="295318"/>
                </a:lnTo>
                <a:lnTo>
                  <a:pt x="3990239" y="296182"/>
                </a:lnTo>
                <a:lnTo>
                  <a:pt x="3991432" y="296211"/>
                </a:lnTo>
                <a:lnTo>
                  <a:pt x="3992618" y="295844"/>
                </a:lnTo>
                <a:lnTo>
                  <a:pt x="3992370" y="295987"/>
                </a:lnTo>
                <a:lnTo>
                  <a:pt x="3992378" y="295987"/>
                </a:lnTo>
                <a:lnTo>
                  <a:pt x="3993535" y="295461"/>
                </a:lnTo>
                <a:lnTo>
                  <a:pt x="3994676" y="293615"/>
                </a:lnTo>
                <a:lnTo>
                  <a:pt x="3995088" y="293164"/>
                </a:lnTo>
                <a:lnTo>
                  <a:pt x="3995659" y="289734"/>
                </a:lnTo>
                <a:lnTo>
                  <a:pt x="3995817" y="289089"/>
                </a:lnTo>
                <a:lnTo>
                  <a:pt x="3995869" y="288713"/>
                </a:lnTo>
                <a:lnTo>
                  <a:pt x="3994924" y="286183"/>
                </a:lnTo>
                <a:lnTo>
                  <a:pt x="4000691" y="287572"/>
                </a:lnTo>
                <a:lnTo>
                  <a:pt x="3999909" y="287685"/>
                </a:lnTo>
                <a:lnTo>
                  <a:pt x="3997477" y="289892"/>
                </a:lnTo>
                <a:lnTo>
                  <a:pt x="3997387" y="290049"/>
                </a:lnTo>
                <a:lnTo>
                  <a:pt x="3997289" y="292076"/>
                </a:lnTo>
                <a:lnTo>
                  <a:pt x="3997897" y="293202"/>
                </a:lnTo>
                <a:lnTo>
                  <a:pt x="3999234" y="292474"/>
                </a:lnTo>
                <a:lnTo>
                  <a:pt x="3998446" y="293892"/>
                </a:lnTo>
                <a:lnTo>
                  <a:pt x="3999331" y="294410"/>
                </a:lnTo>
                <a:lnTo>
                  <a:pt x="4000968" y="294568"/>
                </a:lnTo>
                <a:lnTo>
                  <a:pt x="4004129" y="291971"/>
                </a:lnTo>
                <a:lnTo>
                  <a:pt x="4003912" y="290034"/>
                </a:lnTo>
                <a:lnTo>
                  <a:pt x="4003357" y="289284"/>
                </a:lnTo>
                <a:lnTo>
                  <a:pt x="4007321" y="289674"/>
                </a:lnTo>
                <a:lnTo>
                  <a:pt x="4005850" y="289914"/>
                </a:lnTo>
                <a:lnTo>
                  <a:pt x="4005661" y="290034"/>
                </a:lnTo>
                <a:lnTo>
                  <a:pt x="4004243" y="292316"/>
                </a:lnTo>
                <a:lnTo>
                  <a:pt x="4004219" y="292864"/>
                </a:lnTo>
                <a:lnTo>
                  <a:pt x="4003897" y="294913"/>
                </a:lnTo>
                <a:lnTo>
                  <a:pt x="4005354" y="296535"/>
                </a:lnTo>
                <a:lnTo>
                  <a:pt x="4005759" y="296639"/>
                </a:lnTo>
                <a:lnTo>
                  <a:pt x="4009672" y="296790"/>
                </a:lnTo>
                <a:lnTo>
                  <a:pt x="4010504" y="295514"/>
                </a:lnTo>
                <a:lnTo>
                  <a:pt x="4010662" y="294613"/>
                </a:lnTo>
                <a:lnTo>
                  <a:pt x="4010617" y="294350"/>
                </a:lnTo>
                <a:lnTo>
                  <a:pt x="4010746" y="293937"/>
                </a:lnTo>
                <a:lnTo>
                  <a:pt x="4010498" y="292271"/>
                </a:lnTo>
                <a:lnTo>
                  <a:pt x="4009439" y="290702"/>
                </a:lnTo>
                <a:lnTo>
                  <a:pt x="4020530" y="291400"/>
                </a:lnTo>
                <a:lnTo>
                  <a:pt x="4018848" y="291701"/>
                </a:lnTo>
                <a:lnTo>
                  <a:pt x="4016181" y="292016"/>
                </a:lnTo>
                <a:lnTo>
                  <a:pt x="4015595" y="292406"/>
                </a:lnTo>
                <a:lnTo>
                  <a:pt x="4014882" y="293562"/>
                </a:lnTo>
                <a:lnTo>
                  <a:pt x="4014839" y="293795"/>
                </a:lnTo>
                <a:lnTo>
                  <a:pt x="4014364" y="294043"/>
                </a:lnTo>
                <a:lnTo>
                  <a:pt x="4014216" y="294155"/>
                </a:lnTo>
                <a:lnTo>
                  <a:pt x="4014005" y="294328"/>
                </a:lnTo>
                <a:lnTo>
                  <a:pt x="4013306" y="295604"/>
                </a:lnTo>
                <a:lnTo>
                  <a:pt x="4013202" y="296504"/>
                </a:lnTo>
                <a:lnTo>
                  <a:pt x="4013493" y="297780"/>
                </a:lnTo>
                <a:lnTo>
                  <a:pt x="4017459" y="299342"/>
                </a:lnTo>
                <a:lnTo>
                  <a:pt x="4018742" y="298261"/>
                </a:lnTo>
                <a:lnTo>
                  <a:pt x="4019170" y="297308"/>
                </a:lnTo>
                <a:lnTo>
                  <a:pt x="4019403" y="297532"/>
                </a:lnTo>
                <a:lnTo>
                  <a:pt x="4023083" y="297901"/>
                </a:lnTo>
                <a:lnTo>
                  <a:pt x="4023923" y="296977"/>
                </a:lnTo>
                <a:lnTo>
                  <a:pt x="4024164" y="296429"/>
                </a:lnTo>
                <a:lnTo>
                  <a:pt x="4024224" y="296452"/>
                </a:lnTo>
                <a:lnTo>
                  <a:pt x="4024637" y="295536"/>
                </a:lnTo>
                <a:lnTo>
                  <a:pt x="4024689" y="294050"/>
                </a:lnTo>
                <a:lnTo>
                  <a:pt x="4020530" y="291400"/>
                </a:lnTo>
                <a:lnTo>
                  <a:pt x="4009439" y="290702"/>
                </a:lnTo>
                <a:lnTo>
                  <a:pt x="4008267" y="289899"/>
                </a:lnTo>
                <a:lnTo>
                  <a:pt x="4007321" y="289674"/>
                </a:lnTo>
                <a:lnTo>
                  <a:pt x="4003357" y="289284"/>
                </a:lnTo>
                <a:lnTo>
                  <a:pt x="4003319" y="289013"/>
                </a:lnTo>
                <a:lnTo>
                  <a:pt x="4002005" y="287813"/>
                </a:lnTo>
                <a:lnTo>
                  <a:pt x="4001255" y="287610"/>
                </a:lnTo>
                <a:lnTo>
                  <a:pt x="4000691" y="287572"/>
                </a:lnTo>
                <a:lnTo>
                  <a:pt x="3994924" y="286183"/>
                </a:lnTo>
                <a:lnTo>
                  <a:pt x="3993722" y="285606"/>
                </a:lnTo>
                <a:lnTo>
                  <a:pt x="3992814" y="285516"/>
                </a:lnTo>
                <a:lnTo>
                  <a:pt x="3957968" y="285508"/>
                </a:lnTo>
                <a:lnTo>
                  <a:pt x="3957021" y="285380"/>
                </a:lnTo>
                <a:lnTo>
                  <a:pt x="4013350" y="284923"/>
                </a:lnTo>
                <a:lnTo>
                  <a:pt x="4012555" y="285869"/>
                </a:lnTo>
                <a:lnTo>
                  <a:pt x="4012239" y="286672"/>
                </a:lnTo>
                <a:lnTo>
                  <a:pt x="4012180" y="287895"/>
                </a:lnTo>
                <a:lnTo>
                  <a:pt x="4015521" y="290560"/>
                </a:lnTo>
                <a:lnTo>
                  <a:pt x="4016587" y="290297"/>
                </a:lnTo>
                <a:lnTo>
                  <a:pt x="4017256" y="289906"/>
                </a:lnTo>
                <a:lnTo>
                  <a:pt x="4029518" y="290147"/>
                </a:lnTo>
                <a:lnTo>
                  <a:pt x="4028250" y="290365"/>
                </a:lnTo>
                <a:lnTo>
                  <a:pt x="4027702" y="290672"/>
                </a:lnTo>
                <a:lnTo>
                  <a:pt x="4026816" y="291723"/>
                </a:lnTo>
                <a:lnTo>
                  <a:pt x="4026500" y="292616"/>
                </a:lnTo>
                <a:lnTo>
                  <a:pt x="4026426" y="292894"/>
                </a:lnTo>
                <a:lnTo>
                  <a:pt x="4026395" y="294043"/>
                </a:lnTo>
                <a:lnTo>
                  <a:pt x="4025689" y="294868"/>
                </a:lnTo>
                <a:lnTo>
                  <a:pt x="4025375" y="295746"/>
                </a:lnTo>
                <a:lnTo>
                  <a:pt x="4025306" y="295987"/>
                </a:lnTo>
                <a:lnTo>
                  <a:pt x="4025351" y="297631"/>
                </a:lnTo>
                <a:lnTo>
                  <a:pt x="4026733" y="298952"/>
                </a:lnTo>
                <a:lnTo>
                  <a:pt x="4027049" y="299034"/>
                </a:lnTo>
                <a:lnTo>
                  <a:pt x="4026238" y="301098"/>
                </a:lnTo>
                <a:lnTo>
                  <a:pt x="4026260" y="301165"/>
                </a:lnTo>
                <a:lnTo>
                  <a:pt x="4025779" y="301586"/>
                </a:lnTo>
                <a:lnTo>
                  <a:pt x="4025269" y="302675"/>
                </a:lnTo>
                <a:lnTo>
                  <a:pt x="4025164" y="303485"/>
                </a:lnTo>
                <a:lnTo>
                  <a:pt x="4025367" y="304626"/>
                </a:lnTo>
                <a:lnTo>
                  <a:pt x="4027409" y="306345"/>
                </a:lnTo>
                <a:lnTo>
                  <a:pt x="4027402" y="306833"/>
                </a:lnTo>
                <a:lnTo>
                  <a:pt x="4027627" y="307786"/>
                </a:lnTo>
                <a:lnTo>
                  <a:pt x="4028512" y="309153"/>
                </a:lnTo>
                <a:lnTo>
                  <a:pt x="4026906" y="309325"/>
                </a:lnTo>
                <a:lnTo>
                  <a:pt x="4026312" y="309550"/>
                </a:lnTo>
                <a:lnTo>
                  <a:pt x="4025337" y="310496"/>
                </a:lnTo>
                <a:lnTo>
                  <a:pt x="4024931" y="311344"/>
                </a:lnTo>
                <a:lnTo>
                  <a:pt x="4024818" y="312710"/>
                </a:lnTo>
                <a:lnTo>
                  <a:pt x="4025922" y="314527"/>
                </a:lnTo>
                <a:lnTo>
                  <a:pt x="4026463" y="315150"/>
                </a:lnTo>
                <a:lnTo>
                  <a:pt x="4028483" y="315743"/>
                </a:lnTo>
                <a:lnTo>
                  <a:pt x="4028700" y="315675"/>
                </a:lnTo>
                <a:lnTo>
                  <a:pt x="4031126" y="313918"/>
                </a:lnTo>
                <a:lnTo>
                  <a:pt x="4031966" y="315030"/>
                </a:lnTo>
                <a:lnTo>
                  <a:pt x="4031359" y="315217"/>
                </a:lnTo>
                <a:lnTo>
                  <a:pt x="4030270" y="316073"/>
                </a:lnTo>
                <a:lnTo>
                  <a:pt x="4029780" y="316883"/>
                </a:lnTo>
                <a:lnTo>
                  <a:pt x="4029653" y="317131"/>
                </a:lnTo>
                <a:lnTo>
                  <a:pt x="4029384" y="318670"/>
                </a:lnTo>
                <a:lnTo>
                  <a:pt x="4030157" y="320066"/>
                </a:lnTo>
                <a:lnTo>
                  <a:pt x="4030802" y="320546"/>
                </a:lnTo>
                <a:lnTo>
                  <a:pt x="4029391" y="322693"/>
                </a:lnTo>
                <a:close/>
              </a:path>
              <a:path w="4476607" h="3885512">
                <a:moveTo>
                  <a:pt x="4109066" y="322903"/>
                </a:moveTo>
                <a:lnTo>
                  <a:pt x="4109673" y="321942"/>
                </a:lnTo>
                <a:lnTo>
                  <a:pt x="4109824" y="322040"/>
                </a:lnTo>
                <a:lnTo>
                  <a:pt x="4109838" y="322070"/>
                </a:lnTo>
                <a:lnTo>
                  <a:pt x="4110514" y="322625"/>
                </a:lnTo>
                <a:lnTo>
                  <a:pt x="4110566" y="322648"/>
                </a:lnTo>
                <a:lnTo>
                  <a:pt x="4109560" y="322701"/>
                </a:lnTo>
                <a:lnTo>
                  <a:pt x="4109072" y="322903"/>
                </a:lnTo>
                <a:close/>
              </a:path>
              <a:path w="4476607" h="3885512">
                <a:moveTo>
                  <a:pt x="4099446" y="323691"/>
                </a:moveTo>
                <a:lnTo>
                  <a:pt x="4093063" y="321537"/>
                </a:lnTo>
                <a:lnTo>
                  <a:pt x="4094115" y="320561"/>
                </a:lnTo>
                <a:lnTo>
                  <a:pt x="4094384" y="320636"/>
                </a:lnTo>
                <a:lnTo>
                  <a:pt x="4096338" y="320509"/>
                </a:lnTo>
                <a:lnTo>
                  <a:pt x="4097600" y="318888"/>
                </a:lnTo>
                <a:lnTo>
                  <a:pt x="4097629" y="318565"/>
                </a:lnTo>
                <a:lnTo>
                  <a:pt x="4097975" y="318332"/>
                </a:lnTo>
                <a:lnTo>
                  <a:pt x="4098432" y="317919"/>
                </a:lnTo>
                <a:lnTo>
                  <a:pt x="4098635" y="318242"/>
                </a:lnTo>
                <a:lnTo>
                  <a:pt x="4097119" y="319781"/>
                </a:lnTo>
                <a:lnTo>
                  <a:pt x="4097238" y="321785"/>
                </a:lnTo>
                <a:lnTo>
                  <a:pt x="4097975" y="322851"/>
                </a:lnTo>
                <a:lnTo>
                  <a:pt x="4099364" y="323684"/>
                </a:lnTo>
                <a:lnTo>
                  <a:pt x="4099454" y="323691"/>
                </a:lnTo>
                <a:close/>
              </a:path>
              <a:path w="4476607" h="3885512">
                <a:moveTo>
                  <a:pt x="4097224" y="325207"/>
                </a:moveTo>
                <a:lnTo>
                  <a:pt x="4097795" y="325290"/>
                </a:lnTo>
                <a:lnTo>
                  <a:pt x="4097578" y="325328"/>
                </a:lnTo>
                <a:close/>
              </a:path>
              <a:path w="4476607" h="3885512">
                <a:moveTo>
                  <a:pt x="4097795" y="325290"/>
                </a:moveTo>
                <a:lnTo>
                  <a:pt x="4097224" y="325207"/>
                </a:lnTo>
                <a:lnTo>
                  <a:pt x="4092116" y="324337"/>
                </a:lnTo>
                <a:lnTo>
                  <a:pt x="4092019" y="324239"/>
                </a:lnTo>
                <a:lnTo>
                  <a:pt x="4092267" y="324044"/>
                </a:lnTo>
                <a:lnTo>
                  <a:pt x="4093063" y="321537"/>
                </a:lnTo>
                <a:lnTo>
                  <a:pt x="4099446" y="323691"/>
                </a:lnTo>
                <a:lnTo>
                  <a:pt x="4098748" y="324359"/>
                </a:lnTo>
                <a:lnTo>
                  <a:pt x="4098485" y="324787"/>
                </a:lnTo>
                <a:lnTo>
                  <a:pt x="4098344" y="325103"/>
                </a:lnTo>
                <a:lnTo>
                  <a:pt x="4098260" y="325372"/>
                </a:lnTo>
                <a:close/>
              </a:path>
              <a:path w="4476607" h="3885512">
                <a:moveTo>
                  <a:pt x="4092507" y="325350"/>
                </a:moveTo>
                <a:lnTo>
                  <a:pt x="4092304" y="325335"/>
                </a:lnTo>
                <a:lnTo>
                  <a:pt x="4092116" y="324337"/>
                </a:lnTo>
                <a:lnTo>
                  <a:pt x="4097224" y="325207"/>
                </a:lnTo>
                <a:lnTo>
                  <a:pt x="4095572" y="325403"/>
                </a:lnTo>
                <a:lnTo>
                  <a:pt x="4095263" y="325576"/>
                </a:lnTo>
                <a:lnTo>
                  <a:pt x="4094332" y="326603"/>
                </a:lnTo>
                <a:close/>
              </a:path>
              <a:path w="4476607" h="3885512">
                <a:moveTo>
                  <a:pt x="4094415" y="326694"/>
                </a:moveTo>
                <a:lnTo>
                  <a:pt x="4094620" y="326469"/>
                </a:lnTo>
                <a:lnTo>
                  <a:pt x="4094702" y="326589"/>
                </a:lnTo>
                <a:lnTo>
                  <a:pt x="4094515" y="326882"/>
                </a:lnTo>
                <a:close/>
              </a:path>
              <a:path w="4476607" h="3885512">
                <a:moveTo>
                  <a:pt x="4084759" y="328097"/>
                </a:moveTo>
                <a:lnTo>
                  <a:pt x="4072251" y="327520"/>
                </a:lnTo>
                <a:lnTo>
                  <a:pt x="4071657" y="325718"/>
                </a:lnTo>
                <a:lnTo>
                  <a:pt x="4071702" y="325140"/>
                </a:lnTo>
                <a:lnTo>
                  <a:pt x="4071380" y="323887"/>
                </a:lnTo>
                <a:lnTo>
                  <a:pt x="4071026" y="323361"/>
                </a:lnTo>
                <a:lnTo>
                  <a:pt x="4069899" y="322566"/>
                </a:lnTo>
                <a:lnTo>
                  <a:pt x="4068977" y="322325"/>
                </a:lnTo>
                <a:lnTo>
                  <a:pt x="4068728" y="322280"/>
                </a:lnTo>
                <a:lnTo>
                  <a:pt x="4065882" y="321657"/>
                </a:lnTo>
                <a:lnTo>
                  <a:pt x="4066619" y="321101"/>
                </a:lnTo>
                <a:lnTo>
                  <a:pt x="4066640" y="321109"/>
                </a:lnTo>
                <a:lnTo>
                  <a:pt x="4068014" y="320989"/>
                </a:lnTo>
                <a:lnTo>
                  <a:pt x="4068750" y="320636"/>
                </a:lnTo>
                <a:lnTo>
                  <a:pt x="4068795" y="320704"/>
                </a:lnTo>
                <a:lnTo>
                  <a:pt x="4069688" y="320201"/>
                </a:lnTo>
                <a:lnTo>
                  <a:pt x="4070612" y="319008"/>
                </a:lnTo>
                <a:lnTo>
                  <a:pt x="4070448" y="316261"/>
                </a:lnTo>
                <a:lnTo>
                  <a:pt x="4071747" y="315915"/>
                </a:lnTo>
                <a:lnTo>
                  <a:pt x="4072609" y="315134"/>
                </a:lnTo>
                <a:lnTo>
                  <a:pt x="4072896" y="314391"/>
                </a:lnTo>
                <a:lnTo>
                  <a:pt x="4073150" y="314729"/>
                </a:lnTo>
                <a:lnTo>
                  <a:pt x="4072542" y="315975"/>
                </a:lnTo>
                <a:lnTo>
                  <a:pt x="4072445" y="316823"/>
                </a:lnTo>
                <a:lnTo>
                  <a:pt x="4072077" y="317769"/>
                </a:lnTo>
                <a:lnTo>
                  <a:pt x="4072062" y="318422"/>
                </a:lnTo>
                <a:lnTo>
                  <a:pt x="4072249" y="319308"/>
                </a:lnTo>
                <a:lnTo>
                  <a:pt x="4077843" y="321229"/>
                </a:lnTo>
                <a:lnTo>
                  <a:pt x="4078181" y="321109"/>
                </a:lnTo>
                <a:lnTo>
                  <a:pt x="4078302" y="320967"/>
                </a:lnTo>
                <a:lnTo>
                  <a:pt x="4078542" y="322220"/>
                </a:lnTo>
                <a:lnTo>
                  <a:pt x="4081170" y="323931"/>
                </a:lnTo>
                <a:lnTo>
                  <a:pt x="4082618" y="323676"/>
                </a:lnTo>
                <a:lnTo>
                  <a:pt x="4082844" y="323991"/>
                </a:lnTo>
                <a:lnTo>
                  <a:pt x="4084503" y="324795"/>
                </a:lnTo>
                <a:lnTo>
                  <a:pt x="4084887" y="324779"/>
                </a:lnTo>
                <a:lnTo>
                  <a:pt x="4086028" y="325103"/>
                </a:lnTo>
                <a:lnTo>
                  <a:pt x="4085757" y="325440"/>
                </a:lnTo>
                <a:lnTo>
                  <a:pt x="4085638" y="325598"/>
                </a:lnTo>
                <a:lnTo>
                  <a:pt x="4084954" y="326581"/>
                </a:lnTo>
                <a:lnTo>
                  <a:pt x="4084924" y="328188"/>
                </a:lnTo>
                <a:close/>
              </a:path>
              <a:path w="4476607" h="3885512">
                <a:moveTo>
                  <a:pt x="4081920" y="328623"/>
                </a:moveTo>
                <a:lnTo>
                  <a:pt x="4082500" y="328458"/>
                </a:lnTo>
                <a:lnTo>
                  <a:pt x="4082289" y="328637"/>
                </a:lnTo>
                <a:close/>
              </a:path>
              <a:path w="4476607" h="3885512">
                <a:moveTo>
                  <a:pt x="4113676" y="328675"/>
                </a:moveTo>
                <a:lnTo>
                  <a:pt x="4112279" y="328270"/>
                </a:lnTo>
                <a:lnTo>
                  <a:pt x="4113323" y="328225"/>
                </a:lnTo>
                <a:lnTo>
                  <a:pt x="4113827" y="328720"/>
                </a:lnTo>
                <a:close/>
              </a:path>
              <a:path w="4476607" h="3885512">
                <a:moveTo>
                  <a:pt x="4118631" y="328496"/>
                </a:moveTo>
                <a:lnTo>
                  <a:pt x="4118256" y="328278"/>
                </a:lnTo>
                <a:lnTo>
                  <a:pt x="4118752" y="327670"/>
                </a:lnTo>
                <a:lnTo>
                  <a:pt x="4119037" y="326438"/>
                </a:lnTo>
                <a:lnTo>
                  <a:pt x="4119502" y="326731"/>
                </a:lnTo>
                <a:lnTo>
                  <a:pt x="4120569" y="326882"/>
                </a:lnTo>
                <a:lnTo>
                  <a:pt x="4120576" y="326882"/>
                </a:lnTo>
                <a:lnTo>
                  <a:pt x="4119404" y="329441"/>
                </a:lnTo>
                <a:lnTo>
                  <a:pt x="4119360" y="329448"/>
                </a:lnTo>
                <a:close/>
              </a:path>
              <a:path w="4476607" h="3885512">
                <a:moveTo>
                  <a:pt x="3992333" y="328706"/>
                </a:moveTo>
                <a:lnTo>
                  <a:pt x="3992716" y="328878"/>
                </a:lnTo>
                <a:lnTo>
                  <a:pt x="3993347" y="329501"/>
                </a:lnTo>
                <a:close/>
              </a:path>
              <a:path w="4476607" h="3885512">
                <a:moveTo>
                  <a:pt x="4080103" y="329674"/>
                </a:moveTo>
                <a:lnTo>
                  <a:pt x="4080576" y="329464"/>
                </a:lnTo>
                <a:lnTo>
                  <a:pt x="4080412" y="329711"/>
                </a:lnTo>
                <a:close/>
              </a:path>
              <a:path w="4476607" h="3885512">
                <a:moveTo>
                  <a:pt x="4052173" y="329576"/>
                </a:moveTo>
                <a:lnTo>
                  <a:pt x="4051595" y="329464"/>
                </a:lnTo>
                <a:lnTo>
                  <a:pt x="4048883" y="328736"/>
                </a:lnTo>
                <a:lnTo>
                  <a:pt x="4048561" y="327430"/>
                </a:lnTo>
                <a:lnTo>
                  <a:pt x="4048207" y="326904"/>
                </a:lnTo>
                <a:lnTo>
                  <a:pt x="4046969" y="326079"/>
                </a:lnTo>
                <a:lnTo>
                  <a:pt x="4045970" y="325883"/>
                </a:lnTo>
                <a:lnTo>
                  <a:pt x="4039310" y="324810"/>
                </a:lnTo>
                <a:lnTo>
                  <a:pt x="4039318" y="324562"/>
                </a:lnTo>
                <a:lnTo>
                  <a:pt x="4039896" y="323901"/>
                </a:lnTo>
                <a:lnTo>
                  <a:pt x="4040384" y="322521"/>
                </a:lnTo>
                <a:lnTo>
                  <a:pt x="4040519" y="321912"/>
                </a:lnTo>
                <a:lnTo>
                  <a:pt x="4040572" y="321694"/>
                </a:lnTo>
                <a:lnTo>
                  <a:pt x="4040707" y="321815"/>
                </a:lnTo>
                <a:lnTo>
                  <a:pt x="4041609" y="322160"/>
                </a:lnTo>
                <a:lnTo>
                  <a:pt x="4043186" y="322085"/>
                </a:lnTo>
                <a:lnTo>
                  <a:pt x="4042307" y="322287"/>
                </a:lnTo>
                <a:lnTo>
                  <a:pt x="4044417" y="322055"/>
                </a:lnTo>
                <a:lnTo>
                  <a:pt x="4044440" y="322070"/>
                </a:lnTo>
                <a:lnTo>
                  <a:pt x="4046496" y="321785"/>
                </a:lnTo>
                <a:lnTo>
                  <a:pt x="4046519" y="321657"/>
                </a:lnTo>
                <a:lnTo>
                  <a:pt x="4046691" y="321649"/>
                </a:lnTo>
                <a:lnTo>
                  <a:pt x="4048111" y="317822"/>
                </a:lnTo>
                <a:lnTo>
                  <a:pt x="4047134" y="316771"/>
                </a:lnTo>
                <a:lnTo>
                  <a:pt x="4046474" y="316456"/>
                </a:lnTo>
                <a:lnTo>
                  <a:pt x="4046579" y="315810"/>
                </a:lnTo>
                <a:lnTo>
                  <a:pt x="4047795" y="315930"/>
                </a:lnTo>
                <a:lnTo>
                  <a:pt x="4047713" y="316238"/>
                </a:lnTo>
                <a:lnTo>
                  <a:pt x="4048344" y="315982"/>
                </a:lnTo>
                <a:lnTo>
                  <a:pt x="4049141" y="317161"/>
                </a:lnTo>
                <a:lnTo>
                  <a:pt x="4049125" y="317168"/>
                </a:lnTo>
                <a:lnTo>
                  <a:pt x="4049184" y="317266"/>
                </a:lnTo>
                <a:lnTo>
                  <a:pt x="4049516" y="319128"/>
                </a:lnTo>
                <a:lnTo>
                  <a:pt x="4049711" y="319278"/>
                </a:lnTo>
                <a:lnTo>
                  <a:pt x="4050034" y="321357"/>
                </a:lnTo>
                <a:lnTo>
                  <a:pt x="4050153" y="321484"/>
                </a:lnTo>
                <a:lnTo>
                  <a:pt x="4050416" y="324960"/>
                </a:lnTo>
                <a:lnTo>
                  <a:pt x="4051767" y="326056"/>
                </a:lnTo>
                <a:lnTo>
                  <a:pt x="4052157" y="326169"/>
                </a:lnTo>
                <a:lnTo>
                  <a:pt x="4052001" y="326701"/>
                </a:lnTo>
                <a:lnTo>
                  <a:pt x="4052128" y="326986"/>
                </a:lnTo>
                <a:lnTo>
                  <a:pt x="4052038" y="327699"/>
                </a:lnTo>
                <a:lnTo>
                  <a:pt x="4052308" y="328953"/>
                </a:lnTo>
                <a:lnTo>
                  <a:pt x="4053179" y="329944"/>
                </a:lnTo>
                <a:close/>
              </a:path>
              <a:path w="4476607" h="3885512">
                <a:moveTo>
                  <a:pt x="4048502" y="330214"/>
                </a:moveTo>
                <a:lnTo>
                  <a:pt x="4048779" y="329659"/>
                </a:lnTo>
                <a:lnTo>
                  <a:pt x="4048883" y="328736"/>
                </a:lnTo>
                <a:lnTo>
                  <a:pt x="4051595" y="329464"/>
                </a:lnTo>
                <a:lnTo>
                  <a:pt x="4049545" y="330012"/>
                </a:lnTo>
                <a:lnTo>
                  <a:pt x="4049403" y="330116"/>
                </a:lnTo>
                <a:lnTo>
                  <a:pt x="4049193" y="330281"/>
                </a:lnTo>
                <a:lnTo>
                  <a:pt x="4049102" y="330447"/>
                </a:lnTo>
                <a:close/>
              </a:path>
              <a:path w="4476607" h="3885512">
                <a:moveTo>
                  <a:pt x="4075852" y="330131"/>
                </a:moveTo>
                <a:lnTo>
                  <a:pt x="4070741" y="330087"/>
                </a:lnTo>
                <a:lnTo>
                  <a:pt x="4072251" y="327520"/>
                </a:lnTo>
                <a:lnTo>
                  <a:pt x="4084759" y="328097"/>
                </a:lnTo>
                <a:lnTo>
                  <a:pt x="4083385" y="328113"/>
                </a:lnTo>
                <a:lnTo>
                  <a:pt x="4082500" y="328458"/>
                </a:lnTo>
                <a:lnTo>
                  <a:pt x="4081920" y="328623"/>
                </a:lnTo>
                <a:lnTo>
                  <a:pt x="4080576" y="329464"/>
                </a:lnTo>
                <a:lnTo>
                  <a:pt x="4080103" y="329674"/>
                </a:lnTo>
                <a:lnTo>
                  <a:pt x="4078931" y="330267"/>
                </a:lnTo>
                <a:lnTo>
                  <a:pt x="4078798" y="330499"/>
                </a:lnTo>
                <a:close/>
              </a:path>
              <a:path w="4476607" h="3885512">
                <a:moveTo>
                  <a:pt x="4053351" y="330004"/>
                </a:moveTo>
                <a:lnTo>
                  <a:pt x="4054387" y="330537"/>
                </a:lnTo>
                <a:lnTo>
                  <a:pt x="4054455" y="330680"/>
                </a:lnTo>
                <a:lnTo>
                  <a:pt x="4054551" y="330785"/>
                </a:lnTo>
                <a:lnTo>
                  <a:pt x="4054326" y="330980"/>
                </a:lnTo>
                <a:close/>
              </a:path>
              <a:path w="4476607" h="3885512">
                <a:moveTo>
                  <a:pt x="4087290" y="330912"/>
                </a:moveTo>
                <a:lnTo>
                  <a:pt x="4087163" y="330537"/>
                </a:lnTo>
                <a:lnTo>
                  <a:pt x="4088454" y="330732"/>
                </a:lnTo>
                <a:lnTo>
                  <a:pt x="4088515" y="330709"/>
                </a:lnTo>
                <a:lnTo>
                  <a:pt x="4087763" y="331310"/>
                </a:lnTo>
                <a:close/>
              </a:path>
              <a:path w="4476607" h="3885512">
                <a:moveTo>
                  <a:pt x="4021065" y="330702"/>
                </a:moveTo>
                <a:lnTo>
                  <a:pt x="4021086" y="331685"/>
                </a:lnTo>
                <a:lnTo>
                  <a:pt x="4020990" y="331708"/>
                </a:lnTo>
                <a:close/>
              </a:path>
              <a:path w="4476607" h="3885512">
                <a:moveTo>
                  <a:pt x="4109073" y="330499"/>
                </a:moveTo>
                <a:lnTo>
                  <a:pt x="4108706" y="329914"/>
                </a:lnTo>
                <a:lnTo>
                  <a:pt x="4108511" y="329711"/>
                </a:lnTo>
                <a:lnTo>
                  <a:pt x="4110222" y="329464"/>
                </a:lnTo>
                <a:lnTo>
                  <a:pt x="4110658" y="329103"/>
                </a:lnTo>
                <a:lnTo>
                  <a:pt x="4111160" y="329013"/>
                </a:lnTo>
                <a:lnTo>
                  <a:pt x="4111289" y="328991"/>
                </a:lnTo>
                <a:lnTo>
                  <a:pt x="4112279" y="328270"/>
                </a:lnTo>
                <a:lnTo>
                  <a:pt x="4113676" y="328675"/>
                </a:lnTo>
                <a:lnTo>
                  <a:pt x="4110253" y="330326"/>
                </a:lnTo>
                <a:lnTo>
                  <a:pt x="4109966" y="331836"/>
                </a:lnTo>
                <a:close/>
              </a:path>
              <a:path w="4476607" h="3885512">
                <a:moveTo>
                  <a:pt x="4029039" y="332729"/>
                </a:moveTo>
                <a:lnTo>
                  <a:pt x="4023355" y="332631"/>
                </a:lnTo>
                <a:lnTo>
                  <a:pt x="4022085" y="331850"/>
                </a:lnTo>
                <a:lnTo>
                  <a:pt x="4021086" y="331685"/>
                </a:lnTo>
                <a:lnTo>
                  <a:pt x="4021065" y="330702"/>
                </a:lnTo>
                <a:lnTo>
                  <a:pt x="4019983" y="329133"/>
                </a:lnTo>
                <a:lnTo>
                  <a:pt x="4018865" y="328578"/>
                </a:lnTo>
                <a:lnTo>
                  <a:pt x="4018654" y="328563"/>
                </a:lnTo>
                <a:lnTo>
                  <a:pt x="4019052" y="328233"/>
                </a:lnTo>
                <a:lnTo>
                  <a:pt x="4019766" y="326746"/>
                </a:lnTo>
                <a:lnTo>
                  <a:pt x="4018466" y="323872"/>
                </a:lnTo>
                <a:lnTo>
                  <a:pt x="4015313" y="323466"/>
                </a:lnTo>
                <a:lnTo>
                  <a:pt x="4009693" y="322708"/>
                </a:lnTo>
                <a:lnTo>
                  <a:pt x="4007869" y="318257"/>
                </a:lnTo>
                <a:lnTo>
                  <a:pt x="4008095" y="317604"/>
                </a:lnTo>
                <a:lnTo>
                  <a:pt x="4008042" y="316575"/>
                </a:lnTo>
                <a:lnTo>
                  <a:pt x="4013337" y="317304"/>
                </a:lnTo>
                <a:lnTo>
                  <a:pt x="4013006" y="318280"/>
                </a:lnTo>
                <a:lnTo>
                  <a:pt x="4013127" y="319788"/>
                </a:lnTo>
                <a:lnTo>
                  <a:pt x="4017894" y="321649"/>
                </a:lnTo>
                <a:lnTo>
                  <a:pt x="4018840" y="320644"/>
                </a:lnTo>
                <a:lnTo>
                  <a:pt x="4024531" y="320734"/>
                </a:lnTo>
                <a:lnTo>
                  <a:pt x="4024119" y="320846"/>
                </a:lnTo>
                <a:lnTo>
                  <a:pt x="4022196" y="321657"/>
                </a:lnTo>
                <a:lnTo>
                  <a:pt x="4020786" y="324314"/>
                </a:lnTo>
                <a:lnTo>
                  <a:pt x="4021206" y="325568"/>
                </a:lnTo>
                <a:lnTo>
                  <a:pt x="4021237" y="325606"/>
                </a:lnTo>
                <a:lnTo>
                  <a:pt x="4022813" y="328030"/>
                </a:lnTo>
                <a:lnTo>
                  <a:pt x="4023806" y="330447"/>
                </a:lnTo>
                <a:lnTo>
                  <a:pt x="4024908" y="331010"/>
                </a:lnTo>
                <a:lnTo>
                  <a:pt x="4025771" y="331137"/>
                </a:lnTo>
                <a:lnTo>
                  <a:pt x="4026988" y="330919"/>
                </a:lnTo>
                <a:lnTo>
                  <a:pt x="4027567" y="330560"/>
                </a:lnTo>
                <a:lnTo>
                  <a:pt x="4028881" y="326454"/>
                </a:lnTo>
                <a:lnTo>
                  <a:pt x="4029647" y="325230"/>
                </a:lnTo>
                <a:lnTo>
                  <a:pt x="4029743" y="324660"/>
                </a:lnTo>
                <a:lnTo>
                  <a:pt x="4031869" y="326431"/>
                </a:lnTo>
                <a:lnTo>
                  <a:pt x="4031335" y="326656"/>
                </a:lnTo>
                <a:lnTo>
                  <a:pt x="4030728" y="327159"/>
                </a:lnTo>
                <a:lnTo>
                  <a:pt x="4030105" y="328098"/>
                </a:lnTo>
                <a:lnTo>
                  <a:pt x="4030038" y="331333"/>
                </a:lnTo>
                <a:lnTo>
                  <a:pt x="4029505" y="332812"/>
                </a:lnTo>
                <a:close/>
              </a:path>
              <a:path w="4476607" h="3885512">
                <a:moveTo>
                  <a:pt x="4062848" y="332751"/>
                </a:moveTo>
                <a:lnTo>
                  <a:pt x="4062194" y="331993"/>
                </a:lnTo>
                <a:lnTo>
                  <a:pt x="4064515" y="332315"/>
                </a:lnTo>
                <a:lnTo>
                  <a:pt x="4063950" y="332391"/>
                </a:lnTo>
                <a:lnTo>
                  <a:pt x="4063163" y="332676"/>
                </a:lnTo>
                <a:lnTo>
                  <a:pt x="4063028" y="332766"/>
                </a:lnTo>
                <a:lnTo>
                  <a:pt x="4062892" y="332879"/>
                </a:lnTo>
                <a:close/>
              </a:path>
              <a:path w="4476607" h="3885512">
                <a:moveTo>
                  <a:pt x="4071626" y="331378"/>
                </a:moveTo>
                <a:lnTo>
                  <a:pt x="4059543" y="330274"/>
                </a:lnTo>
                <a:lnTo>
                  <a:pt x="4060078" y="327835"/>
                </a:lnTo>
                <a:lnTo>
                  <a:pt x="4060086" y="327542"/>
                </a:lnTo>
                <a:lnTo>
                  <a:pt x="4059560" y="326709"/>
                </a:lnTo>
                <a:lnTo>
                  <a:pt x="4059605" y="326679"/>
                </a:lnTo>
                <a:lnTo>
                  <a:pt x="4060010" y="326356"/>
                </a:lnTo>
                <a:lnTo>
                  <a:pt x="4060527" y="326641"/>
                </a:lnTo>
                <a:lnTo>
                  <a:pt x="4062014" y="326806"/>
                </a:lnTo>
                <a:lnTo>
                  <a:pt x="4062217" y="326746"/>
                </a:lnTo>
                <a:lnTo>
                  <a:pt x="4064560" y="325072"/>
                </a:lnTo>
                <a:lnTo>
                  <a:pt x="4064777" y="324915"/>
                </a:lnTo>
                <a:lnTo>
                  <a:pt x="4065439" y="323294"/>
                </a:lnTo>
                <a:lnTo>
                  <a:pt x="4065431" y="323204"/>
                </a:lnTo>
                <a:lnTo>
                  <a:pt x="4065882" y="321657"/>
                </a:lnTo>
                <a:lnTo>
                  <a:pt x="4068728" y="322280"/>
                </a:lnTo>
                <a:lnTo>
                  <a:pt x="4067211" y="322438"/>
                </a:lnTo>
                <a:lnTo>
                  <a:pt x="4065964" y="323887"/>
                </a:lnTo>
                <a:lnTo>
                  <a:pt x="4065718" y="325110"/>
                </a:lnTo>
                <a:lnTo>
                  <a:pt x="4066040" y="326619"/>
                </a:lnTo>
                <a:lnTo>
                  <a:pt x="4066394" y="326972"/>
                </a:lnTo>
                <a:lnTo>
                  <a:pt x="4066423" y="328855"/>
                </a:lnTo>
                <a:lnTo>
                  <a:pt x="4067910" y="330206"/>
                </a:lnTo>
                <a:lnTo>
                  <a:pt x="4069180" y="330454"/>
                </a:lnTo>
                <a:lnTo>
                  <a:pt x="4070741" y="330087"/>
                </a:lnTo>
                <a:lnTo>
                  <a:pt x="4075852" y="330131"/>
                </a:lnTo>
                <a:lnTo>
                  <a:pt x="4074615" y="331227"/>
                </a:lnTo>
                <a:lnTo>
                  <a:pt x="4074172" y="332240"/>
                </a:lnTo>
                <a:lnTo>
                  <a:pt x="4074178" y="332458"/>
                </a:lnTo>
                <a:lnTo>
                  <a:pt x="4073675" y="332961"/>
                </a:lnTo>
                <a:close/>
              </a:path>
              <a:path w="4476607" h="3885512">
                <a:moveTo>
                  <a:pt x="4065295" y="332368"/>
                </a:moveTo>
                <a:lnTo>
                  <a:pt x="4064515" y="332315"/>
                </a:lnTo>
                <a:lnTo>
                  <a:pt x="4062194" y="331993"/>
                </a:lnTo>
                <a:lnTo>
                  <a:pt x="4061608" y="331595"/>
                </a:lnTo>
                <a:lnTo>
                  <a:pt x="4061317" y="331498"/>
                </a:lnTo>
                <a:lnTo>
                  <a:pt x="4059543" y="330274"/>
                </a:lnTo>
                <a:lnTo>
                  <a:pt x="4071626" y="331378"/>
                </a:lnTo>
                <a:lnTo>
                  <a:pt x="4068674" y="331971"/>
                </a:lnTo>
                <a:lnTo>
                  <a:pt x="4068209" y="332323"/>
                </a:lnTo>
                <a:lnTo>
                  <a:pt x="4067541" y="333442"/>
                </a:lnTo>
                <a:lnTo>
                  <a:pt x="4067488" y="333705"/>
                </a:lnTo>
                <a:close/>
              </a:path>
              <a:path w="4476607" h="3885512">
                <a:moveTo>
                  <a:pt x="3971458" y="333622"/>
                </a:moveTo>
                <a:lnTo>
                  <a:pt x="3967232" y="333277"/>
                </a:lnTo>
                <a:lnTo>
                  <a:pt x="3967983" y="332150"/>
                </a:lnTo>
                <a:lnTo>
                  <a:pt x="3968200" y="331243"/>
                </a:lnTo>
                <a:lnTo>
                  <a:pt x="3972937" y="331618"/>
                </a:lnTo>
                <a:lnTo>
                  <a:pt x="3971939" y="332639"/>
                </a:lnTo>
                <a:lnTo>
                  <a:pt x="3971556" y="333547"/>
                </a:lnTo>
                <a:lnTo>
                  <a:pt x="3972052" y="333757"/>
                </a:lnTo>
                <a:close/>
              </a:path>
              <a:path w="4476607" h="3885512">
                <a:moveTo>
                  <a:pt x="4110328" y="333855"/>
                </a:moveTo>
                <a:lnTo>
                  <a:pt x="4110328" y="333104"/>
                </a:lnTo>
                <a:lnTo>
                  <a:pt x="4110724" y="333667"/>
                </a:lnTo>
                <a:lnTo>
                  <a:pt x="4110169" y="334342"/>
                </a:lnTo>
                <a:close/>
              </a:path>
              <a:path w="4476607" h="3885512">
                <a:moveTo>
                  <a:pt x="4110087" y="334613"/>
                </a:moveTo>
                <a:lnTo>
                  <a:pt x="4110109" y="334530"/>
                </a:lnTo>
                <a:lnTo>
                  <a:pt x="4110072" y="334711"/>
                </a:lnTo>
                <a:lnTo>
                  <a:pt x="4109966" y="334785"/>
                </a:lnTo>
                <a:close/>
              </a:path>
              <a:path w="4476607" h="3885512">
                <a:moveTo>
                  <a:pt x="4024976" y="335041"/>
                </a:moveTo>
                <a:lnTo>
                  <a:pt x="4024255" y="334846"/>
                </a:lnTo>
                <a:lnTo>
                  <a:pt x="4023911" y="333397"/>
                </a:lnTo>
                <a:lnTo>
                  <a:pt x="4023355" y="332631"/>
                </a:lnTo>
                <a:lnTo>
                  <a:pt x="4029039" y="332729"/>
                </a:lnTo>
                <a:lnTo>
                  <a:pt x="4027844" y="332909"/>
                </a:lnTo>
                <a:lnTo>
                  <a:pt x="4027297" y="333224"/>
                </a:lnTo>
                <a:lnTo>
                  <a:pt x="4025765" y="335139"/>
                </a:lnTo>
                <a:close/>
              </a:path>
              <a:path w="4476607" h="3885512">
                <a:moveTo>
                  <a:pt x="4024255" y="334846"/>
                </a:moveTo>
                <a:lnTo>
                  <a:pt x="4024976" y="335041"/>
                </a:lnTo>
                <a:lnTo>
                  <a:pt x="4024376" y="335228"/>
                </a:lnTo>
                <a:lnTo>
                  <a:pt x="4024173" y="335386"/>
                </a:lnTo>
                <a:close/>
              </a:path>
              <a:path w="4476607" h="3885512">
                <a:moveTo>
                  <a:pt x="4053568" y="335228"/>
                </a:moveTo>
                <a:lnTo>
                  <a:pt x="4053043" y="335033"/>
                </a:lnTo>
                <a:lnTo>
                  <a:pt x="4053771" y="334425"/>
                </a:lnTo>
                <a:lnTo>
                  <a:pt x="4054312" y="335161"/>
                </a:lnTo>
                <a:lnTo>
                  <a:pt x="4053838" y="335401"/>
                </a:lnTo>
                <a:close/>
              </a:path>
              <a:path w="4476607" h="3885512">
                <a:moveTo>
                  <a:pt x="4091336" y="335844"/>
                </a:moveTo>
                <a:lnTo>
                  <a:pt x="4091389" y="336054"/>
                </a:lnTo>
                <a:lnTo>
                  <a:pt x="4090451" y="336445"/>
                </a:lnTo>
                <a:close/>
              </a:path>
              <a:path w="4476607" h="3885512">
                <a:moveTo>
                  <a:pt x="3997598" y="336429"/>
                </a:moveTo>
                <a:lnTo>
                  <a:pt x="3996682" y="336362"/>
                </a:lnTo>
                <a:lnTo>
                  <a:pt x="3976909" y="335942"/>
                </a:lnTo>
                <a:lnTo>
                  <a:pt x="3977030" y="334613"/>
                </a:lnTo>
                <a:lnTo>
                  <a:pt x="3975723" y="334493"/>
                </a:lnTo>
                <a:lnTo>
                  <a:pt x="3975776" y="334485"/>
                </a:lnTo>
                <a:lnTo>
                  <a:pt x="3977165" y="334432"/>
                </a:lnTo>
                <a:lnTo>
                  <a:pt x="3975889" y="331783"/>
                </a:lnTo>
                <a:lnTo>
                  <a:pt x="3972937" y="331618"/>
                </a:lnTo>
                <a:lnTo>
                  <a:pt x="3968200" y="331243"/>
                </a:lnTo>
                <a:lnTo>
                  <a:pt x="3968043" y="329899"/>
                </a:lnTo>
                <a:lnTo>
                  <a:pt x="3963979" y="328231"/>
                </a:lnTo>
                <a:lnTo>
                  <a:pt x="3981033" y="329456"/>
                </a:lnTo>
                <a:lnTo>
                  <a:pt x="3979140" y="329892"/>
                </a:lnTo>
                <a:lnTo>
                  <a:pt x="3978314" y="333577"/>
                </a:lnTo>
                <a:lnTo>
                  <a:pt x="3980320" y="335318"/>
                </a:lnTo>
                <a:lnTo>
                  <a:pt x="3982940" y="334853"/>
                </a:lnTo>
                <a:lnTo>
                  <a:pt x="3984231" y="331273"/>
                </a:lnTo>
                <a:lnTo>
                  <a:pt x="3981033" y="329456"/>
                </a:lnTo>
                <a:lnTo>
                  <a:pt x="3963979" y="328231"/>
                </a:lnTo>
                <a:lnTo>
                  <a:pt x="3963650" y="328195"/>
                </a:lnTo>
                <a:lnTo>
                  <a:pt x="3963881" y="328191"/>
                </a:lnTo>
                <a:lnTo>
                  <a:pt x="3963800" y="328158"/>
                </a:lnTo>
                <a:lnTo>
                  <a:pt x="3942880" y="327475"/>
                </a:lnTo>
                <a:lnTo>
                  <a:pt x="3941911" y="326889"/>
                </a:lnTo>
                <a:lnTo>
                  <a:pt x="3941138" y="326694"/>
                </a:lnTo>
                <a:lnTo>
                  <a:pt x="3968643" y="326108"/>
                </a:lnTo>
                <a:lnTo>
                  <a:pt x="3970814" y="325838"/>
                </a:lnTo>
                <a:lnTo>
                  <a:pt x="3971820" y="324960"/>
                </a:lnTo>
                <a:lnTo>
                  <a:pt x="3970956" y="323976"/>
                </a:lnTo>
                <a:lnTo>
                  <a:pt x="3971001" y="324007"/>
                </a:lnTo>
                <a:lnTo>
                  <a:pt x="3972044" y="324930"/>
                </a:lnTo>
                <a:lnTo>
                  <a:pt x="3972953" y="322130"/>
                </a:lnTo>
                <a:lnTo>
                  <a:pt x="3983706" y="322311"/>
                </a:lnTo>
                <a:lnTo>
                  <a:pt x="3981625" y="323917"/>
                </a:lnTo>
                <a:lnTo>
                  <a:pt x="3981235" y="325103"/>
                </a:lnTo>
                <a:lnTo>
                  <a:pt x="3981281" y="325005"/>
                </a:lnTo>
                <a:lnTo>
                  <a:pt x="3981131" y="326469"/>
                </a:lnTo>
                <a:lnTo>
                  <a:pt x="3981408" y="327422"/>
                </a:lnTo>
                <a:lnTo>
                  <a:pt x="3982309" y="328555"/>
                </a:lnTo>
                <a:lnTo>
                  <a:pt x="3986851" y="327647"/>
                </a:lnTo>
                <a:lnTo>
                  <a:pt x="3986859" y="327632"/>
                </a:lnTo>
                <a:lnTo>
                  <a:pt x="3986972" y="324119"/>
                </a:lnTo>
                <a:lnTo>
                  <a:pt x="3986048" y="322971"/>
                </a:lnTo>
                <a:lnTo>
                  <a:pt x="3985169" y="322483"/>
                </a:lnTo>
                <a:lnTo>
                  <a:pt x="3983706" y="322311"/>
                </a:lnTo>
                <a:lnTo>
                  <a:pt x="3972953" y="322130"/>
                </a:lnTo>
                <a:lnTo>
                  <a:pt x="3970933" y="319984"/>
                </a:lnTo>
                <a:lnTo>
                  <a:pt x="3965632" y="317266"/>
                </a:lnTo>
                <a:lnTo>
                  <a:pt x="3966953" y="316974"/>
                </a:lnTo>
                <a:lnTo>
                  <a:pt x="3967735" y="316471"/>
                </a:lnTo>
                <a:lnTo>
                  <a:pt x="3968545" y="315389"/>
                </a:lnTo>
                <a:lnTo>
                  <a:pt x="3966748" y="311370"/>
                </a:lnTo>
                <a:lnTo>
                  <a:pt x="4004032" y="314264"/>
                </a:lnTo>
                <a:lnTo>
                  <a:pt x="4002830" y="314910"/>
                </a:lnTo>
                <a:lnTo>
                  <a:pt x="3986365" y="315315"/>
                </a:lnTo>
                <a:lnTo>
                  <a:pt x="3985816" y="315532"/>
                </a:lnTo>
                <a:lnTo>
                  <a:pt x="3985335" y="315862"/>
                </a:lnTo>
                <a:lnTo>
                  <a:pt x="3985027" y="316147"/>
                </a:lnTo>
                <a:lnTo>
                  <a:pt x="3984667" y="316598"/>
                </a:lnTo>
                <a:lnTo>
                  <a:pt x="3984313" y="319360"/>
                </a:lnTo>
                <a:lnTo>
                  <a:pt x="3984313" y="319383"/>
                </a:lnTo>
                <a:lnTo>
                  <a:pt x="3984321" y="319398"/>
                </a:lnTo>
                <a:lnTo>
                  <a:pt x="3984389" y="319728"/>
                </a:lnTo>
                <a:lnTo>
                  <a:pt x="3986386" y="322145"/>
                </a:lnTo>
                <a:lnTo>
                  <a:pt x="3986896" y="322303"/>
                </a:lnTo>
                <a:lnTo>
                  <a:pt x="3987265" y="322363"/>
                </a:lnTo>
                <a:lnTo>
                  <a:pt x="3987738" y="322385"/>
                </a:lnTo>
                <a:lnTo>
                  <a:pt x="3988617" y="322220"/>
                </a:lnTo>
                <a:lnTo>
                  <a:pt x="3990672" y="320095"/>
                </a:lnTo>
                <a:lnTo>
                  <a:pt x="3991642" y="322213"/>
                </a:lnTo>
                <a:lnTo>
                  <a:pt x="3989719" y="323196"/>
                </a:lnTo>
                <a:lnTo>
                  <a:pt x="3988797" y="325800"/>
                </a:lnTo>
                <a:lnTo>
                  <a:pt x="3988803" y="325921"/>
                </a:lnTo>
                <a:lnTo>
                  <a:pt x="3988842" y="325958"/>
                </a:lnTo>
                <a:lnTo>
                  <a:pt x="3988803" y="325996"/>
                </a:lnTo>
                <a:lnTo>
                  <a:pt x="3990487" y="328405"/>
                </a:lnTo>
                <a:lnTo>
                  <a:pt x="3989856" y="328458"/>
                </a:lnTo>
                <a:lnTo>
                  <a:pt x="3989060" y="328923"/>
                </a:lnTo>
                <a:lnTo>
                  <a:pt x="3987213" y="333667"/>
                </a:lnTo>
                <a:lnTo>
                  <a:pt x="3987963" y="334680"/>
                </a:lnTo>
                <a:lnTo>
                  <a:pt x="3988685" y="335176"/>
                </a:lnTo>
                <a:lnTo>
                  <a:pt x="3989895" y="335514"/>
                </a:lnTo>
                <a:lnTo>
                  <a:pt x="3990907" y="335408"/>
                </a:lnTo>
                <a:lnTo>
                  <a:pt x="3991147" y="335573"/>
                </a:lnTo>
                <a:lnTo>
                  <a:pt x="3992462" y="335896"/>
                </a:lnTo>
                <a:lnTo>
                  <a:pt x="3993386" y="335791"/>
                </a:lnTo>
                <a:lnTo>
                  <a:pt x="4000796" y="335889"/>
                </a:lnTo>
                <a:lnTo>
                  <a:pt x="3998303" y="336602"/>
                </a:lnTo>
                <a:lnTo>
                  <a:pt x="3998206" y="336707"/>
                </a:lnTo>
                <a:close/>
              </a:path>
              <a:path w="4476607" h="3885512">
                <a:moveTo>
                  <a:pt x="4092983" y="338591"/>
                </a:moveTo>
                <a:lnTo>
                  <a:pt x="4092622" y="338110"/>
                </a:lnTo>
                <a:lnTo>
                  <a:pt x="4091788" y="338073"/>
                </a:lnTo>
                <a:lnTo>
                  <a:pt x="4091766" y="336955"/>
                </a:lnTo>
                <a:lnTo>
                  <a:pt x="4091389" y="336054"/>
                </a:lnTo>
                <a:lnTo>
                  <a:pt x="4091336" y="335844"/>
                </a:lnTo>
                <a:lnTo>
                  <a:pt x="4091315" y="335814"/>
                </a:lnTo>
                <a:lnTo>
                  <a:pt x="4091743" y="335604"/>
                </a:lnTo>
                <a:lnTo>
                  <a:pt x="4092817" y="336767"/>
                </a:lnTo>
                <a:lnTo>
                  <a:pt x="4092555" y="336947"/>
                </a:lnTo>
                <a:lnTo>
                  <a:pt x="4093192" y="337180"/>
                </a:lnTo>
                <a:lnTo>
                  <a:pt x="4092997" y="338591"/>
                </a:lnTo>
                <a:close/>
              </a:path>
              <a:path w="4476607" h="3885512">
                <a:moveTo>
                  <a:pt x="4076117" y="338644"/>
                </a:moveTo>
                <a:lnTo>
                  <a:pt x="4076041" y="338524"/>
                </a:lnTo>
                <a:lnTo>
                  <a:pt x="4076289" y="338689"/>
                </a:lnTo>
                <a:close/>
              </a:path>
              <a:path w="4476607" h="3885512">
                <a:moveTo>
                  <a:pt x="4092735" y="338636"/>
                </a:moveTo>
                <a:lnTo>
                  <a:pt x="4092622" y="338110"/>
                </a:lnTo>
                <a:lnTo>
                  <a:pt x="4092983" y="338591"/>
                </a:lnTo>
                <a:lnTo>
                  <a:pt x="4092967" y="338703"/>
                </a:lnTo>
                <a:lnTo>
                  <a:pt x="4092952" y="338719"/>
                </a:lnTo>
                <a:close/>
              </a:path>
              <a:path w="4476607" h="3885512">
                <a:moveTo>
                  <a:pt x="3985380" y="338726"/>
                </a:moveTo>
                <a:lnTo>
                  <a:pt x="3986011" y="338359"/>
                </a:lnTo>
                <a:lnTo>
                  <a:pt x="3984720" y="339296"/>
                </a:lnTo>
                <a:close/>
              </a:path>
              <a:path w="4476607" h="3885512">
                <a:moveTo>
                  <a:pt x="3983669" y="339176"/>
                </a:moveTo>
                <a:lnTo>
                  <a:pt x="3983038" y="339086"/>
                </a:lnTo>
                <a:lnTo>
                  <a:pt x="3985268" y="338764"/>
                </a:lnTo>
                <a:lnTo>
                  <a:pt x="3984051" y="339379"/>
                </a:lnTo>
                <a:close/>
              </a:path>
              <a:path w="4476607" h="3885512">
                <a:moveTo>
                  <a:pt x="4098201" y="339589"/>
                </a:moveTo>
                <a:lnTo>
                  <a:pt x="4097676" y="338801"/>
                </a:lnTo>
                <a:lnTo>
                  <a:pt x="4099717" y="339372"/>
                </a:lnTo>
                <a:lnTo>
                  <a:pt x="4098426" y="339551"/>
                </a:lnTo>
                <a:lnTo>
                  <a:pt x="4098217" y="339665"/>
                </a:lnTo>
                <a:close/>
              </a:path>
              <a:path w="4476607" h="3885512">
                <a:moveTo>
                  <a:pt x="4073955" y="339296"/>
                </a:moveTo>
                <a:lnTo>
                  <a:pt x="4074457" y="339672"/>
                </a:lnTo>
                <a:lnTo>
                  <a:pt x="4073751" y="339694"/>
                </a:lnTo>
                <a:close/>
              </a:path>
              <a:path w="4476607" h="3885512">
                <a:moveTo>
                  <a:pt x="3993355" y="339769"/>
                </a:moveTo>
                <a:lnTo>
                  <a:pt x="3992372" y="339717"/>
                </a:lnTo>
                <a:lnTo>
                  <a:pt x="3992266" y="339649"/>
                </a:lnTo>
                <a:lnTo>
                  <a:pt x="3988805" y="338561"/>
                </a:lnTo>
                <a:lnTo>
                  <a:pt x="3987130" y="338126"/>
                </a:lnTo>
                <a:lnTo>
                  <a:pt x="3938164" y="334042"/>
                </a:lnTo>
                <a:lnTo>
                  <a:pt x="3939553" y="333735"/>
                </a:lnTo>
                <a:lnTo>
                  <a:pt x="3939674" y="333667"/>
                </a:lnTo>
                <a:lnTo>
                  <a:pt x="3940110" y="333397"/>
                </a:lnTo>
                <a:lnTo>
                  <a:pt x="3940208" y="333322"/>
                </a:lnTo>
                <a:lnTo>
                  <a:pt x="3942941" y="332984"/>
                </a:lnTo>
                <a:lnTo>
                  <a:pt x="3943587" y="332308"/>
                </a:lnTo>
                <a:lnTo>
                  <a:pt x="3943916" y="331730"/>
                </a:lnTo>
                <a:lnTo>
                  <a:pt x="3944172" y="330845"/>
                </a:lnTo>
                <a:lnTo>
                  <a:pt x="3942880" y="327475"/>
                </a:lnTo>
                <a:lnTo>
                  <a:pt x="3963800" y="328158"/>
                </a:lnTo>
                <a:lnTo>
                  <a:pt x="3963650" y="328195"/>
                </a:lnTo>
                <a:lnTo>
                  <a:pt x="3963979" y="328231"/>
                </a:lnTo>
                <a:lnTo>
                  <a:pt x="3962239" y="329201"/>
                </a:lnTo>
                <a:lnTo>
                  <a:pt x="3961623" y="330334"/>
                </a:lnTo>
                <a:lnTo>
                  <a:pt x="3961758" y="332398"/>
                </a:lnTo>
                <a:lnTo>
                  <a:pt x="3962495" y="333419"/>
                </a:lnTo>
                <a:lnTo>
                  <a:pt x="3963763" y="334200"/>
                </a:lnTo>
                <a:lnTo>
                  <a:pt x="3964761" y="334357"/>
                </a:lnTo>
                <a:lnTo>
                  <a:pt x="3966211" y="334012"/>
                </a:lnTo>
                <a:lnTo>
                  <a:pt x="3967232" y="333277"/>
                </a:lnTo>
                <a:lnTo>
                  <a:pt x="3971458" y="333622"/>
                </a:lnTo>
                <a:lnTo>
                  <a:pt x="3971210" y="334605"/>
                </a:lnTo>
                <a:lnTo>
                  <a:pt x="3971489" y="336174"/>
                </a:lnTo>
                <a:lnTo>
                  <a:pt x="3975520" y="337630"/>
                </a:lnTo>
                <a:lnTo>
                  <a:pt x="3976909" y="335942"/>
                </a:lnTo>
                <a:lnTo>
                  <a:pt x="3996682" y="336362"/>
                </a:lnTo>
                <a:lnTo>
                  <a:pt x="3995398" y="336722"/>
                </a:lnTo>
                <a:lnTo>
                  <a:pt x="3994880" y="337097"/>
                </a:lnTo>
                <a:lnTo>
                  <a:pt x="3994300" y="337766"/>
                </a:lnTo>
                <a:lnTo>
                  <a:pt x="3994001" y="338328"/>
                </a:lnTo>
                <a:lnTo>
                  <a:pt x="3993775" y="339199"/>
                </a:lnTo>
                <a:lnTo>
                  <a:pt x="3993857" y="339995"/>
                </a:lnTo>
                <a:close/>
              </a:path>
              <a:path w="4476607" h="3885512">
                <a:moveTo>
                  <a:pt x="4074457" y="339672"/>
                </a:moveTo>
                <a:lnTo>
                  <a:pt x="4073955" y="339296"/>
                </a:lnTo>
                <a:lnTo>
                  <a:pt x="4073955" y="337548"/>
                </a:lnTo>
                <a:lnTo>
                  <a:pt x="4076041" y="338524"/>
                </a:lnTo>
                <a:lnTo>
                  <a:pt x="4076117" y="338644"/>
                </a:lnTo>
                <a:lnTo>
                  <a:pt x="4076140" y="338658"/>
                </a:lnTo>
                <a:lnTo>
                  <a:pt x="4076764" y="338899"/>
                </a:lnTo>
                <a:lnTo>
                  <a:pt x="4075906" y="339582"/>
                </a:lnTo>
                <a:lnTo>
                  <a:pt x="4075613" y="340085"/>
                </a:lnTo>
                <a:close/>
              </a:path>
              <a:path w="4476607" h="3885512">
                <a:moveTo>
                  <a:pt x="3992266" y="339649"/>
                </a:moveTo>
                <a:lnTo>
                  <a:pt x="3992372" y="339717"/>
                </a:lnTo>
                <a:lnTo>
                  <a:pt x="3992341" y="340258"/>
                </a:lnTo>
                <a:close/>
              </a:path>
              <a:path w="4476607" h="3885512">
                <a:moveTo>
                  <a:pt x="3990036" y="340340"/>
                </a:moveTo>
                <a:lnTo>
                  <a:pt x="3988805" y="338561"/>
                </a:lnTo>
                <a:lnTo>
                  <a:pt x="3992266" y="339649"/>
                </a:lnTo>
                <a:lnTo>
                  <a:pt x="3991260" y="339755"/>
                </a:lnTo>
                <a:lnTo>
                  <a:pt x="3990081" y="340437"/>
                </a:lnTo>
                <a:close/>
              </a:path>
              <a:path w="4476607" h="3885512">
                <a:moveTo>
                  <a:pt x="3989842" y="340205"/>
                </a:moveTo>
                <a:lnTo>
                  <a:pt x="3990059" y="340452"/>
                </a:lnTo>
                <a:lnTo>
                  <a:pt x="3990036" y="340468"/>
                </a:lnTo>
                <a:close/>
              </a:path>
              <a:path w="4476607" h="3885512">
                <a:moveTo>
                  <a:pt x="4087890" y="340317"/>
                </a:moveTo>
                <a:lnTo>
                  <a:pt x="4087921" y="340250"/>
                </a:lnTo>
                <a:lnTo>
                  <a:pt x="4087951" y="340265"/>
                </a:lnTo>
                <a:lnTo>
                  <a:pt x="4088056" y="340189"/>
                </a:lnTo>
                <a:lnTo>
                  <a:pt x="4088191" y="340303"/>
                </a:lnTo>
                <a:lnTo>
                  <a:pt x="4088761" y="340332"/>
                </a:lnTo>
                <a:lnTo>
                  <a:pt x="4087771" y="340468"/>
                </a:lnTo>
                <a:close/>
              </a:path>
              <a:path w="4476607" h="3885512">
                <a:moveTo>
                  <a:pt x="4080945" y="340280"/>
                </a:moveTo>
                <a:lnTo>
                  <a:pt x="4079991" y="339139"/>
                </a:lnTo>
                <a:lnTo>
                  <a:pt x="4079698" y="338981"/>
                </a:lnTo>
                <a:lnTo>
                  <a:pt x="4079774" y="338981"/>
                </a:lnTo>
                <a:lnTo>
                  <a:pt x="4080419" y="339229"/>
                </a:lnTo>
                <a:lnTo>
                  <a:pt x="4080599" y="339334"/>
                </a:lnTo>
                <a:lnTo>
                  <a:pt x="4080615" y="339304"/>
                </a:lnTo>
                <a:lnTo>
                  <a:pt x="4080847" y="339394"/>
                </a:lnTo>
                <a:lnTo>
                  <a:pt x="4080908" y="339596"/>
                </a:lnTo>
                <a:lnTo>
                  <a:pt x="4080900" y="339665"/>
                </a:lnTo>
                <a:lnTo>
                  <a:pt x="4080937" y="339694"/>
                </a:lnTo>
                <a:lnTo>
                  <a:pt x="4081089" y="340189"/>
                </a:lnTo>
                <a:lnTo>
                  <a:pt x="4081644" y="340978"/>
                </a:lnTo>
                <a:lnTo>
                  <a:pt x="4081222" y="341181"/>
                </a:lnTo>
                <a:close/>
              </a:path>
              <a:path w="4476607" h="3885512">
                <a:moveTo>
                  <a:pt x="4003590" y="340370"/>
                </a:moveTo>
                <a:lnTo>
                  <a:pt x="4003748" y="340070"/>
                </a:lnTo>
                <a:lnTo>
                  <a:pt x="4000796" y="335889"/>
                </a:lnTo>
                <a:lnTo>
                  <a:pt x="4009124" y="337886"/>
                </a:lnTo>
                <a:lnTo>
                  <a:pt x="4008312" y="338200"/>
                </a:lnTo>
                <a:lnTo>
                  <a:pt x="4005024" y="339942"/>
                </a:lnTo>
                <a:lnTo>
                  <a:pt x="4004656" y="340813"/>
                </a:lnTo>
                <a:lnTo>
                  <a:pt x="4004580" y="341278"/>
                </a:lnTo>
                <a:close/>
              </a:path>
              <a:path w="4476607" h="3885512">
                <a:moveTo>
                  <a:pt x="4099717" y="339372"/>
                </a:moveTo>
                <a:lnTo>
                  <a:pt x="4102330" y="342239"/>
                </a:lnTo>
                <a:lnTo>
                  <a:pt x="4102292" y="342254"/>
                </a:lnTo>
                <a:close/>
              </a:path>
              <a:path w="4476607" h="3885512">
                <a:moveTo>
                  <a:pt x="4103187" y="342254"/>
                </a:moveTo>
                <a:lnTo>
                  <a:pt x="4102330" y="342239"/>
                </a:lnTo>
                <a:lnTo>
                  <a:pt x="4099717" y="339372"/>
                </a:lnTo>
                <a:lnTo>
                  <a:pt x="4097676" y="338801"/>
                </a:lnTo>
                <a:lnTo>
                  <a:pt x="4096556" y="337998"/>
                </a:lnTo>
                <a:lnTo>
                  <a:pt x="4095904" y="337863"/>
                </a:lnTo>
                <a:lnTo>
                  <a:pt x="4095333" y="337833"/>
                </a:lnTo>
                <a:lnTo>
                  <a:pt x="4095513" y="337247"/>
                </a:lnTo>
                <a:lnTo>
                  <a:pt x="4095513" y="337224"/>
                </a:lnTo>
                <a:lnTo>
                  <a:pt x="4096031" y="337150"/>
                </a:lnTo>
                <a:lnTo>
                  <a:pt x="4097945" y="338651"/>
                </a:lnTo>
                <a:lnTo>
                  <a:pt x="4099469" y="338328"/>
                </a:lnTo>
                <a:lnTo>
                  <a:pt x="4100220" y="338907"/>
                </a:lnTo>
                <a:lnTo>
                  <a:pt x="4100889" y="339094"/>
                </a:lnTo>
                <a:lnTo>
                  <a:pt x="4101384" y="339146"/>
                </a:lnTo>
                <a:lnTo>
                  <a:pt x="4102089" y="339086"/>
                </a:lnTo>
                <a:lnTo>
                  <a:pt x="4102269" y="339003"/>
                </a:lnTo>
                <a:lnTo>
                  <a:pt x="4103472" y="339514"/>
                </a:lnTo>
                <a:lnTo>
                  <a:pt x="4103922" y="339417"/>
                </a:lnTo>
                <a:lnTo>
                  <a:pt x="4103877" y="339551"/>
                </a:lnTo>
                <a:lnTo>
                  <a:pt x="4103959" y="340055"/>
                </a:lnTo>
                <a:lnTo>
                  <a:pt x="4103922" y="340085"/>
                </a:lnTo>
                <a:lnTo>
                  <a:pt x="4103509" y="341609"/>
                </a:lnTo>
                <a:lnTo>
                  <a:pt x="4103562" y="341954"/>
                </a:lnTo>
                <a:lnTo>
                  <a:pt x="4103494" y="342021"/>
                </a:lnTo>
                <a:lnTo>
                  <a:pt x="4103517" y="342337"/>
                </a:lnTo>
                <a:close/>
              </a:path>
              <a:path w="4476607" h="3885512">
                <a:moveTo>
                  <a:pt x="4038761" y="342013"/>
                </a:moveTo>
                <a:lnTo>
                  <a:pt x="4040857" y="342299"/>
                </a:lnTo>
                <a:lnTo>
                  <a:pt x="4039257" y="342382"/>
                </a:lnTo>
                <a:lnTo>
                  <a:pt x="4039168" y="342426"/>
                </a:lnTo>
                <a:close/>
              </a:path>
              <a:path w="4476607" h="3885512">
                <a:moveTo>
                  <a:pt x="4042389" y="343605"/>
                </a:moveTo>
                <a:lnTo>
                  <a:pt x="4042074" y="343154"/>
                </a:lnTo>
                <a:lnTo>
                  <a:pt x="4040857" y="342299"/>
                </a:lnTo>
                <a:lnTo>
                  <a:pt x="4044409" y="343057"/>
                </a:lnTo>
                <a:lnTo>
                  <a:pt x="4043432" y="343319"/>
                </a:lnTo>
                <a:lnTo>
                  <a:pt x="4042577" y="343980"/>
                </a:lnTo>
                <a:close/>
              </a:path>
              <a:path w="4476607" h="3885512">
                <a:moveTo>
                  <a:pt x="4005174" y="344168"/>
                </a:moveTo>
                <a:lnTo>
                  <a:pt x="4005242" y="343747"/>
                </a:lnTo>
                <a:lnTo>
                  <a:pt x="4005557" y="344236"/>
                </a:lnTo>
                <a:close/>
              </a:path>
              <a:path w="4476607" h="3885512">
                <a:moveTo>
                  <a:pt x="4047832" y="344858"/>
                </a:moveTo>
                <a:lnTo>
                  <a:pt x="4048772" y="345249"/>
                </a:lnTo>
                <a:lnTo>
                  <a:pt x="4047990" y="345264"/>
                </a:lnTo>
                <a:close/>
              </a:path>
              <a:path w="4476607" h="3885512">
                <a:moveTo>
                  <a:pt x="3999249" y="345684"/>
                </a:moveTo>
                <a:lnTo>
                  <a:pt x="3995924" y="344791"/>
                </a:lnTo>
                <a:lnTo>
                  <a:pt x="3995517" y="343178"/>
                </a:lnTo>
                <a:lnTo>
                  <a:pt x="3995570" y="342306"/>
                </a:lnTo>
                <a:lnTo>
                  <a:pt x="3998192" y="342322"/>
                </a:lnTo>
                <a:lnTo>
                  <a:pt x="3998731" y="341766"/>
                </a:lnTo>
                <a:lnTo>
                  <a:pt x="3999475" y="342149"/>
                </a:lnTo>
                <a:lnTo>
                  <a:pt x="3999227" y="343778"/>
                </a:lnTo>
                <a:lnTo>
                  <a:pt x="4000226" y="345744"/>
                </a:lnTo>
                <a:close/>
              </a:path>
              <a:path w="4476607" h="3885512">
                <a:moveTo>
                  <a:pt x="3994226" y="345842"/>
                </a:moveTo>
                <a:lnTo>
                  <a:pt x="3991958" y="345564"/>
                </a:lnTo>
                <a:lnTo>
                  <a:pt x="3993249" y="345226"/>
                </a:lnTo>
                <a:lnTo>
                  <a:pt x="3992911" y="343958"/>
                </a:lnTo>
                <a:lnTo>
                  <a:pt x="3992942" y="344003"/>
                </a:lnTo>
                <a:lnTo>
                  <a:pt x="3993468" y="345287"/>
                </a:lnTo>
                <a:lnTo>
                  <a:pt x="3995517" y="343178"/>
                </a:lnTo>
                <a:lnTo>
                  <a:pt x="3995924" y="344791"/>
                </a:lnTo>
                <a:lnTo>
                  <a:pt x="3994482" y="345617"/>
                </a:lnTo>
                <a:lnTo>
                  <a:pt x="3994294" y="345887"/>
                </a:lnTo>
                <a:close/>
              </a:path>
              <a:path w="4476607" h="3885512">
                <a:moveTo>
                  <a:pt x="3998499" y="345962"/>
                </a:moveTo>
                <a:lnTo>
                  <a:pt x="3998514" y="345939"/>
                </a:lnTo>
                <a:lnTo>
                  <a:pt x="3995924" y="344791"/>
                </a:lnTo>
                <a:lnTo>
                  <a:pt x="3999249" y="345684"/>
                </a:lnTo>
                <a:lnTo>
                  <a:pt x="3998536" y="345984"/>
                </a:lnTo>
                <a:close/>
              </a:path>
              <a:path w="4476607" h="3885512">
                <a:moveTo>
                  <a:pt x="4033498" y="345894"/>
                </a:moveTo>
                <a:lnTo>
                  <a:pt x="4033107" y="344378"/>
                </a:lnTo>
                <a:lnTo>
                  <a:pt x="4032455" y="343545"/>
                </a:lnTo>
                <a:lnTo>
                  <a:pt x="4031433" y="342960"/>
                </a:lnTo>
                <a:lnTo>
                  <a:pt x="4030599" y="342817"/>
                </a:lnTo>
                <a:lnTo>
                  <a:pt x="4029796" y="342351"/>
                </a:lnTo>
                <a:lnTo>
                  <a:pt x="4029962" y="341916"/>
                </a:lnTo>
                <a:lnTo>
                  <a:pt x="4030066" y="341991"/>
                </a:lnTo>
                <a:lnTo>
                  <a:pt x="4031621" y="342201"/>
                </a:lnTo>
                <a:lnTo>
                  <a:pt x="4032949" y="341901"/>
                </a:lnTo>
                <a:lnTo>
                  <a:pt x="4038761" y="342013"/>
                </a:lnTo>
                <a:lnTo>
                  <a:pt x="4034137" y="342734"/>
                </a:lnTo>
                <a:lnTo>
                  <a:pt x="4033866" y="344505"/>
                </a:lnTo>
                <a:lnTo>
                  <a:pt x="4034151" y="345361"/>
                </a:lnTo>
                <a:lnTo>
                  <a:pt x="4033461" y="346037"/>
                </a:lnTo>
                <a:close/>
              </a:path>
              <a:path w="4476607" h="3885512">
                <a:moveTo>
                  <a:pt x="3985073" y="346217"/>
                </a:moveTo>
                <a:lnTo>
                  <a:pt x="3968696" y="345812"/>
                </a:lnTo>
                <a:lnTo>
                  <a:pt x="3969192" y="345707"/>
                </a:lnTo>
                <a:lnTo>
                  <a:pt x="3970521" y="344851"/>
                </a:lnTo>
                <a:lnTo>
                  <a:pt x="3971024" y="343357"/>
                </a:lnTo>
                <a:lnTo>
                  <a:pt x="3970925" y="342299"/>
                </a:lnTo>
                <a:lnTo>
                  <a:pt x="3970814" y="341811"/>
                </a:lnTo>
                <a:lnTo>
                  <a:pt x="3969950" y="340490"/>
                </a:lnTo>
                <a:lnTo>
                  <a:pt x="3968463" y="339995"/>
                </a:lnTo>
                <a:lnTo>
                  <a:pt x="3980785" y="339852"/>
                </a:lnTo>
                <a:lnTo>
                  <a:pt x="3979771" y="342809"/>
                </a:lnTo>
                <a:lnTo>
                  <a:pt x="3981821" y="345159"/>
                </a:lnTo>
                <a:lnTo>
                  <a:pt x="3983473" y="345098"/>
                </a:lnTo>
                <a:lnTo>
                  <a:pt x="3983579" y="345046"/>
                </a:lnTo>
                <a:lnTo>
                  <a:pt x="3984675" y="345714"/>
                </a:lnTo>
                <a:lnTo>
                  <a:pt x="3984794" y="345774"/>
                </a:lnTo>
                <a:lnTo>
                  <a:pt x="3984073" y="344821"/>
                </a:lnTo>
                <a:lnTo>
                  <a:pt x="3985216" y="346187"/>
                </a:lnTo>
                <a:lnTo>
                  <a:pt x="3985237" y="346337"/>
                </a:lnTo>
                <a:close/>
              </a:path>
              <a:path w="4476607" h="3885512">
                <a:moveTo>
                  <a:pt x="4088574" y="347861"/>
                </a:moveTo>
                <a:lnTo>
                  <a:pt x="4088589" y="347853"/>
                </a:lnTo>
                <a:lnTo>
                  <a:pt x="4088671" y="347951"/>
                </a:lnTo>
                <a:lnTo>
                  <a:pt x="4088658" y="347959"/>
                </a:lnTo>
                <a:close/>
              </a:path>
              <a:path w="4476607" h="3885512">
                <a:moveTo>
                  <a:pt x="4083858" y="347928"/>
                </a:moveTo>
                <a:lnTo>
                  <a:pt x="4084323" y="348439"/>
                </a:lnTo>
                <a:lnTo>
                  <a:pt x="4084151" y="348499"/>
                </a:lnTo>
                <a:close/>
              </a:path>
              <a:path w="4476607" h="3885512">
                <a:moveTo>
                  <a:pt x="4085188" y="348574"/>
                </a:moveTo>
                <a:lnTo>
                  <a:pt x="4084774" y="348469"/>
                </a:lnTo>
                <a:lnTo>
                  <a:pt x="4085397" y="348544"/>
                </a:lnTo>
                <a:lnTo>
                  <a:pt x="4085337" y="348581"/>
                </a:lnTo>
                <a:close/>
              </a:path>
              <a:path w="4476607" h="3885512">
                <a:moveTo>
                  <a:pt x="4085397" y="348544"/>
                </a:moveTo>
                <a:lnTo>
                  <a:pt x="4084774" y="348469"/>
                </a:lnTo>
                <a:lnTo>
                  <a:pt x="4084594" y="348454"/>
                </a:lnTo>
                <a:lnTo>
                  <a:pt x="4084323" y="348439"/>
                </a:lnTo>
                <a:lnTo>
                  <a:pt x="4083858" y="347928"/>
                </a:lnTo>
                <a:lnTo>
                  <a:pt x="4084436" y="347696"/>
                </a:lnTo>
                <a:lnTo>
                  <a:pt x="4084790" y="347373"/>
                </a:lnTo>
                <a:lnTo>
                  <a:pt x="4085907" y="348146"/>
                </a:lnTo>
                <a:lnTo>
                  <a:pt x="4088558" y="347869"/>
                </a:lnTo>
                <a:lnTo>
                  <a:pt x="4088658" y="347959"/>
                </a:lnTo>
                <a:lnTo>
                  <a:pt x="4088161" y="348394"/>
                </a:lnTo>
                <a:lnTo>
                  <a:pt x="4087951" y="348769"/>
                </a:lnTo>
                <a:close/>
              </a:path>
              <a:path w="4476607" h="3885512">
                <a:moveTo>
                  <a:pt x="4074668" y="350398"/>
                </a:moveTo>
                <a:lnTo>
                  <a:pt x="4075156" y="350443"/>
                </a:lnTo>
                <a:lnTo>
                  <a:pt x="4074683" y="350541"/>
                </a:lnTo>
                <a:close/>
              </a:path>
              <a:path w="4476607" h="3885512">
                <a:moveTo>
                  <a:pt x="4043350" y="350841"/>
                </a:moveTo>
                <a:lnTo>
                  <a:pt x="4043358" y="350841"/>
                </a:lnTo>
                <a:close/>
              </a:path>
              <a:path w="4476607" h="3885512">
                <a:moveTo>
                  <a:pt x="4066673" y="351217"/>
                </a:moveTo>
                <a:lnTo>
                  <a:pt x="4067040" y="351231"/>
                </a:lnTo>
                <a:lnTo>
                  <a:pt x="4066673" y="351239"/>
                </a:lnTo>
                <a:close/>
              </a:path>
              <a:path w="4476607" h="3885512">
                <a:moveTo>
                  <a:pt x="4017570" y="349497"/>
                </a:moveTo>
                <a:lnTo>
                  <a:pt x="4017789" y="350661"/>
                </a:lnTo>
                <a:lnTo>
                  <a:pt x="4017766" y="351262"/>
                </a:lnTo>
                <a:close/>
              </a:path>
              <a:path w="4476607" h="3885512">
                <a:moveTo>
                  <a:pt x="4067040" y="351231"/>
                </a:moveTo>
                <a:lnTo>
                  <a:pt x="4066673" y="351217"/>
                </a:lnTo>
                <a:lnTo>
                  <a:pt x="4061242" y="350969"/>
                </a:lnTo>
                <a:lnTo>
                  <a:pt x="4061506" y="350105"/>
                </a:lnTo>
                <a:lnTo>
                  <a:pt x="4058765" y="346877"/>
                </a:lnTo>
                <a:lnTo>
                  <a:pt x="4051437" y="346848"/>
                </a:lnTo>
                <a:lnTo>
                  <a:pt x="4051085" y="346329"/>
                </a:lnTo>
                <a:lnTo>
                  <a:pt x="4049950" y="345534"/>
                </a:lnTo>
                <a:lnTo>
                  <a:pt x="4049027" y="345294"/>
                </a:lnTo>
                <a:lnTo>
                  <a:pt x="4048772" y="345249"/>
                </a:lnTo>
                <a:lnTo>
                  <a:pt x="4047832" y="344858"/>
                </a:lnTo>
                <a:lnTo>
                  <a:pt x="4046986" y="343867"/>
                </a:lnTo>
                <a:lnTo>
                  <a:pt x="4045888" y="343244"/>
                </a:lnTo>
                <a:lnTo>
                  <a:pt x="4044409" y="343057"/>
                </a:lnTo>
                <a:lnTo>
                  <a:pt x="4040857" y="342299"/>
                </a:lnTo>
                <a:lnTo>
                  <a:pt x="4038761" y="342013"/>
                </a:lnTo>
                <a:lnTo>
                  <a:pt x="4032949" y="341901"/>
                </a:lnTo>
                <a:lnTo>
                  <a:pt x="4033731" y="341391"/>
                </a:lnTo>
                <a:lnTo>
                  <a:pt x="4034534" y="340303"/>
                </a:lnTo>
                <a:lnTo>
                  <a:pt x="4034534" y="340287"/>
                </a:lnTo>
                <a:lnTo>
                  <a:pt x="4036118" y="339011"/>
                </a:lnTo>
                <a:lnTo>
                  <a:pt x="4037110" y="339109"/>
                </a:lnTo>
                <a:lnTo>
                  <a:pt x="4038515" y="338365"/>
                </a:lnTo>
                <a:lnTo>
                  <a:pt x="4039175" y="337525"/>
                </a:lnTo>
                <a:lnTo>
                  <a:pt x="4039423" y="337105"/>
                </a:lnTo>
                <a:lnTo>
                  <a:pt x="4039566" y="336692"/>
                </a:lnTo>
                <a:lnTo>
                  <a:pt x="4040136" y="336804"/>
                </a:lnTo>
                <a:lnTo>
                  <a:pt x="4041600" y="336511"/>
                </a:lnTo>
                <a:lnTo>
                  <a:pt x="4042118" y="336159"/>
                </a:lnTo>
                <a:lnTo>
                  <a:pt x="4042944" y="334921"/>
                </a:lnTo>
                <a:lnTo>
                  <a:pt x="4043139" y="333922"/>
                </a:lnTo>
                <a:lnTo>
                  <a:pt x="4042839" y="332466"/>
                </a:lnTo>
                <a:lnTo>
                  <a:pt x="4042133" y="331422"/>
                </a:lnTo>
                <a:lnTo>
                  <a:pt x="4040895" y="330597"/>
                </a:lnTo>
                <a:lnTo>
                  <a:pt x="4039986" y="330424"/>
                </a:lnTo>
                <a:lnTo>
                  <a:pt x="4039603" y="330312"/>
                </a:lnTo>
                <a:lnTo>
                  <a:pt x="4036524" y="330064"/>
                </a:lnTo>
                <a:lnTo>
                  <a:pt x="4036651" y="329599"/>
                </a:lnTo>
                <a:lnTo>
                  <a:pt x="4036517" y="328592"/>
                </a:lnTo>
                <a:lnTo>
                  <a:pt x="4036419" y="328420"/>
                </a:lnTo>
                <a:lnTo>
                  <a:pt x="4036751" y="328375"/>
                </a:lnTo>
                <a:lnTo>
                  <a:pt x="4036592" y="328458"/>
                </a:lnTo>
                <a:lnTo>
                  <a:pt x="4036614" y="328451"/>
                </a:lnTo>
                <a:lnTo>
                  <a:pt x="4037681" y="327992"/>
                </a:lnTo>
                <a:lnTo>
                  <a:pt x="4038859" y="326311"/>
                </a:lnTo>
                <a:lnTo>
                  <a:pt x="4039101" y="326048"/>
                </a:lnTo>
                <a:lnTo>
                  <a:pt x="4039310" y="324810"/>
                </a:lnTo>
                <a:lnTo>
                  <a:pt x="4045970" y="325883"/>
                </a:lnTo>
                <a:lnTo>
                  <a:pt x="4044514" y="326176"/>
                </a:lnTo>
                <a:lnTo>
                  <a:pt x="4043725" y="326701"/>
                </a:lnTo>
                <a:lnTo>
                  <a:pt x="4042915" y="327865"/>
                </a:lnTo>
                <a:lnTo>
                  <a:pt x="4042690" y="328810"/>
                </a:lnTo>
                <a:lnTo>
                  <a:pt x="4042893" y="330214"/>
                </a:lnTo>
                <a:lnTo>
                  <a:pt x="4044964" y="331836"/>
                </a:lnTo>
                <a:lnTo>
                  <a:pt x="4045153" y="331858"/>
                </a:lnTo>
                <a:lnTo>
                  <a:pt x="4044958" y="332368"/>
                </a:lnTo>
                <a:lnTo>
                  <a:pt x="4044845" y="332826"/>
                </a:lnTo>
                <a:lnTo>
                  <a:pt x="4044935" y="334035"/>
                </a:lnTo>
                <a:lnTo>
                  <a:pt x="4044604" y="334500"/>
                </a:lnTo>
                <a:lnTo>
                  <a:pt x="4044356" y="335341"/>
                </a:lnTo>
                <a:lnTo>
                  <a:pt x="4044364" y="335408"/>
                </a:lnTo>
                <a:lnTo>
                  <a:pt x="4043763" y="335649"/>
                </a:lnTo>
                <a:lnTo>
                  <a:pt x="4042209" y="337533"/>
                </a:lnTo>
                <a:lnTo>
                  <a:pt x="4042133" y="338351"/>
                </a:lnTo>
                <a:lnTo>
                  <a:pt x="4042209" y="338951"/>
                </a:lnTo>
                <a:lnTo>
                  <a:pt x="4042487" y="339739"/>
                </a:lnTo>
                <a:lnTo>
                  <a:pt x="4046572" y="341751"/>
                </a:lnTo>
                <a:lnTo>
                  <a:pt x="4046699" y="341789"/>
                </a:lnTo>
                <a:lnTo>
                  <a:pt x="4046917" y="341789"/>
                </a:lnTo>
                <a:lnTo>
                  <a:pt x="4047113" y="341961"/>
                </a:lnTo>
                <a:lnTo>
                  <a:pt x="4047119" y="341999"/>
                </a:lnTo>
                <a:lnTo>
                  <a:pt x="4050618" y="342869"/>
                </a:lnTo>
                <a:lnTo>
                  <a:pt x="4051219" y="343478"/>
                </a:lnTo>
                <a:lnTo>
                  <a:pt x="4051460" y="343590"/>
                </a:lnTo>
                <a:lnTo>
                  <a:pt x="4053826" y="346518"/>
                </a:lnTo>
                <a:lnTo>
                  <a:pt x="4054943" y="346480"/>
                </a:lnTo>
                <a:lnTo>
                  <a:pt x="4055695" y="346225"/>
                </a:lnTo>
                <a:lnTo>
                  <a:pt x="4056602" y="345579"/>
                </a:lnTo>
                <a:lnTo>
                  <a:pt x="4056790" y="345301"/>
                </a:lnTo>
                <a:lnTo>
                  <a:pt x="4059335" y="344588"/>
                </a:lnTo>
                <a:lnTo>
                  <a:pt x="4059929" y="345264"/>
                </a:lnTo>
                <a:lnTo>
                  <a:pt x="4060537" y="345594"/>
                </a:lnTo>
                <a:lnTo>
                  <a:pt x="4065118" y="346855"/>
                </a:lnTo>
                <a:lnTo>
                  <a:pt x="4065462" y="346449"/>
                </a:lnTo>
                <a:lnTo>
                  <a:pt x="4066048" y="346518"/>
                </a:lnTo>
                <a:lnTo>
                  <a:pt x="4066026" y="346337"/>
                </a:lnTo>
                <a:lnTo>
                  <a:pt x="4066707" y="346293"/>
                </a:lnTo>
                <a:lnTo>
                  <a:pt x="4067701" y="345241"/>
                </a:lnTo>
                <a:lnTo>
                  <a:pt x="4067933" y="344491"/>
                </a:lnTo>
                <a:lnTo>
                  <a:pt x="4067978" y="344423"/>
                </a:lnTo>
                <a:lnTo>
                  <a:pt x="4067956" y="344311"/>
                </a:lnTo>
                <a:lnTo>
                  <a:pt x="4067880" y="343725"/>
                </a:lnTo>
                <a:lnTo>
                  <a:pt x="4068302" y="343282"/>
                </a:lnTo>
                <a:lnTo>
                  <a:pt x="4069451" y="342059"/>
                </a:lnTo>
                <a:lnTo>
                  <a:pt x="4069759" y="342149"/>
                </a:lnTo>
                <a:lnTo>
                  <a:pt x="4070945" y="342066"/>
                </a:lnTo>
                <a:lnTo>
                  <a:pt x="4071291" y="344198"/>
                </a:lnTo>
                <a:lnTo>
                  <a:pt x="4072245" y="345332"/>
                </a:lnTo>
                <a:lnTo>
                  <a:pt x="4072364" y="345797"/>
                </a:lnTo>
                <a:lnTo>
                  <a:pt x="4069623" y="346300"/>
                </a:lnTo>
                <a:lnTo>
                  <a:pt x="4068843" y="347763"/>
                </a:lnTo>
                <a:lnTo>
                  <a:pt x="4068812" y="348356"/>
                </a:lnTo>
                <a:lnTo>
                  <a:pt x="4068699" y="348702"/>
                </a:lnTo>
                <a:lnTo>
                  <a:pt x="4068662" y="349422"/>
                </a:lnTo>
                <a:lnTo>
                  <a:pt x="4067949" y="351358"/>
                </a:lnTo>
                <a:close/>
              </a:path>
              <a:path w="4476607" h="3885512">
                <a:moveTo>
                  <a:pt x="4102412" y="351711"/>
                </a:moveTo>
                <a:lnTo>
                  <a:pt x="4102202" y="351614"/>
                </a:lnTo>
                <a:lnTo>
                  <a:pt x="4101685" y="351524"/>
                </a:lnTo>
                <a:lnTo>
                  <a:pt x="4101804" y="351441"/>
                </a:lnTo>
                <a:lnTo>
                  <a:pt x="4102060" y="351186"/>
                </a:lnTo>
                <a:lnTo>
                  <a:pt x="4102263" y="351134"/>
                </a:lnTo>
                <a:lnTo>
                  <a:pt x="4104260" y="349310"/>
                </a:lnTo>
                <a:lnTo>
                  <a:pt x="4104342" y="348086"/>
                </a:lnTo>
                <a:lnTo>
                  <a:pt x="4105115" y="347156"/>
                </a:lnTo>
                <a:lnTo>
                  <a:pt x="4105213" y="346818"/>
                </a:lnTo>
                <a:lnTo>
                  <a:pt x="4105303" y="346787"/>
                </a:lnTo>
                <a:lnTo>
                  <a:pt x="4105701" y="345332"/>
                </a:lnTo>
                <a:lnTo>
                  <a:pt x="4105754" y="345354"/>
                </a:lnTo>
                <a:lnTo>
                  <a:pt x="4106656" y="345399"/>
                </a:lnTo>
                <a:lnTo>
                  <a:pt x="4107286" y="345279"/>
                </a:lnTo>
                <a:lnTo>
                  <a:pt x="4108067" y="344956"/>
                </a:lnTo>
                <a:lnTo>
                  <a:pt x="4108269" y="344731"/>
                </a:lnTo>
                <a:lnTo>
                  <a:pt x="4108780" y="344671"/>
                </a:lnTo>
                <a:lnTo>
                  <a:pt x="4109124" y="345046"/>
                </a:lnTo>
                <a:lnTo>
                  <a:pt x="4110109" y="345624"/>
                </a:lnTo>
                <a:lnTo>
                  <a:pt x="4110244" y="345624"/>
                </a:lnTo>
                <a:lnTo>
                  <a:pt x="4111137" y="346960"/>
                </a:lnTo>
                <a:lnTo>
                  <a:pt x="4111041" y="347163"/>
                </a:lnTo>
                <a:lnTo>
                  <a:pt x="4110672" y="347215"/>
                </a:lnTo>
                <a:lnTo>
                  <a:pt x="4110199" y="347373"/>
                </a:lnTo>
                <a:lnTo>
                  <a:pt x="4109583" y="347718"/>
                </a:lnTo>
                <a:lnTo>
                  <a:pt x="4108683" y="348776"/>
                </a:lnTo>
                <a:lnTo>
                  <a:pt x="4108216" y="350428"/>
                </a:lnTo>
                <a:lnTo>
                  <a:pt x="4106985" y="351261"/>
                </a:lnTo>
                <a:lnTo>
                  <a:pt x="4106565" y="351584"/>
                </a:lnTo>
                <a:lnTo>
                  <a:pt x="4105543" y="352372"/>
                </a:lnTo>
                <a:close/>
              </a:path>
              <a:path w="4476607" h="3885512">
                <a:moveTo>
                  <a:pt x="4077491" y="351689"/>
                </a:moveTo>
                <a:lnTo>
                  <a:pt x="4077919" y="352432"/>
                </a:lnTo>
                <a:lnTo>
                  <a:pt x="4077790" y="352440"/>
                </a:lnTo>
                <a:close/>
              </a:path>
              <a:path w="4476607" h="3885512">
                <a:moveTo>
                  <a:pt x="4017789" y="350661"/>
                </a:moveTo>
                <a:lnTo>
                  <a:pt x="4020507" y="351914"/>
                </a:lnTo>
                <a:lnTo>
                  <a:pt x="4017977" y="352499"/>
                </a:lnTo>
                <a:close/>
              </a:path>
              <a:path w="4476607" h="3885512">
                <a:moveTo>
                  <a:pt x="4020507" y="351914"/>
                </a:moveTo>
                <a:lnTo>
                  <a:pt x="4023683" y="352950"/>
                </a:lnTo>
                <a:lnTo>
                  <a:pt x="4022849" y="353137"/>
                </a:lnTo>
                <a:close/>
              </a:path>
              <a:path w="4476607" h="3885512">
                <a:moveTo>
                  <a:pt x="3966277" y="353633"/>
                </a:moveTo>
                <a:lnTo>
                  <a:pt x="3966090" y="352717"/>
                </a:lnTo>
                <a:lnTo>
                  <a:pt x="3976993" y="352980"/>
                </a:lnTo>
                <a:lnTo>
                  <a:pt x="3967553" y="353363"/>
                </a:lnTo>
                <a:lnTo>
                  <a:pt x="3966277" y="353641"/>
                </a:lnTo>
                <a:close/>
              </a:path>
              <a:path w="4476607" h="3885512">
                <a:moveTo>
                  <a:pt x="4083656" y="355044"/>
                </a:moveTo>
                <a:lnTo>
                  <a:pt x="4083039" y="355006"/>
                </a:lnTo>
                <a:lnTo>
                  <a:pt x="4077919" y="352432"/>
                </a:lnTo>
                <a:lnTo>
                  <a:pt x="4077491" y="351689"/>
                </a:lnTo>
                <a:lnTo>
                  <a:pt x="4076215" y="350691"/>
                </a:lnTo>
                <a:lnTo>
                  <a:pt x="4075156" y="350443"/>
                </a:lnTo>
                <a:lnTo>
                  <a:pt x="4074668" y="350398"/>
                </a:lnTo>
                <a:lnTo>
                  <a:pt x="4074727" y="348034"/>
                </a:lnTo>
                <a:lnTo>
                  <a:pt x="4075125" y="348086"/>
                </a:lnTo>
                <a:lnTo>
                  <a:pt x="4076492" y="347726"/>
                </a:lnTo>
                <a:lnTo>
                  <a:pt x="4076612" y="348484"/>
                </a:lnTo>
                <a:lnTo>
                  <a:pt x="4078302" y="350143"/>
                </a:lnTo>
                <a:lnTo>
                  <a:pt x="4077633" y="349467"/>
                </a:lnTo>
                <a:lnTo>
                  <a:pt x="4078542" y="350098"/>
                </a:lnTo>
                <a:lnTo>
                  <a:pt x="4078550" y="350300"/>
                </a:lnTo>
                <a:lnTo>
                  <a:pt x="4079036" y="351261"/>
                </a:lnTo>
                <a:lnTo>
                  <a:pt x="4079308" y="351666"/>
                </a:lnTo>
                <a:lnTo>
                  <a:pt x="4080636" y="352589"/>
                </a:lnTo>
                <a:lnTo>
                  <a:pt x="4081801" y="352515"/>
                </a:lnTo>
                <a:lnTo>
                  <a:pt x="4083542" y="354482"/>
                </a:lnTo>
                <a:lnTo>
                  <a:pt x="4083813" y="354489"/>
                </a:lnTo>
                <a:lnTo>
                  <a:pt x="4083993" y="354586"/>
                </a:lnTo>
                <a:lnTo>
                  <a:pt x="4084024" y="354842"/>
                </a:lnTo>
                <a:lnTo>
                  <a:pt x="4084407" y="355285"/>
                </a:lnTo>
                <a:close/>
              </a:path>
              <a:path w="4476607" h="3885512">
                <a:moveTo>
                  <a:pt x="4028226" y="355307"/>
                </a:moveTo>
                <a:lnTo>
                  <a:pt x="4026770" y="353978"/>
                </a:lnTo>
                <a:lnTo>
                  <a:pt x="4025192" y="353483"/>
                </a:lnTo>
                <a:lnTo>
                  <a:pt x="4023683" y="352950"/>
                </a:lnTo>
                <a:lnTo>
                  <a:pt x="4020507" y="351914"/>
                </a:lnTo>
                <a:lnTo>
                  <a:pt x="4017789" y="350661"/>
                </a:lnTo>
                <a:lnTo>
                  <a:pt x="4017570" y="349497"/>
                </a:lnTo>
                <a:lnTo>
                  <a:pt x="4016932" y="348529"/>
                </a:lnTo>
                <a:lnTo>
                  <a:pt x="4015566" y="347673"/>
                </a:lnTo>
                <a:lnTo>
                  <a:pt x="4015806" y="347733"/>
                </a:lnTo>
                <a:lnTo>
                  <a:pt x="4015431" y="347531"/>
                </a:lnTo>
                <a:lnTo>
                  <a:pt x="4013478" y="346787"/>
                </a:lnTo>
                <a:lnTo>
                  <a:pt x="4007704" y="346239"/>
                </a:lnTo>
                <a:lnTo>
                  <a:pt x="4007472" y="345684"/>
                </a:lnTo>
                <a:lnTo>
                  <a:pt x="4008824" y="346112"/>
                </a:lnTo>
                <a:lnTo>
                  <a:pt x="4009701" y="346090"/>
                </a:lnTo>
                <a:lnTo>
                  <a:pt x="4010309" y="345932"/>
                </a:lnTo>
                <a:lnTo>
                  <a:pt x="4011075" y="345526"/>
                </a:lnTo>
                <a:lnTo>
                  <a:pt x="4012368" y="343995"/>
                </a:lnTo>
                <a:lnTo>
                  <a:pt x="4010971" y="338118"/>
                </a:lnTo>
                <a:lnTo>
                  <a:pt x="4009124" y="337886"/>
                </a:lnTo>
                <a:lnTo>
                  <a:pt x="4000796" y="335889"/>
                </a:lnTo>
                <a:lnTo>
                  <a:pt x="3993386" y="335791"/>
                </a:lnTo>
                <a:lnTo>
                  <a:pt x="3994593" y="335184"/>
                </a:lnTo>
                <a:lnTo>
                  <a:pt x="3994769" y="330775"/>
                </a:lnTo>
                <a:lnTo>
                  <a:pt x="3994294" y="330364"/>
                </a:lnTo>
                <a:lnTo>
                  <a:pt x="3994683" y="330477"/>
                </a:lnTo>
                <a:lnTo>
                  <a:pt x="3994773" y="330675"/>
                </a:lnTo>
                <a:lnTo>
                  <a:pt x="3994775" y="330605"/>
                </a:lnTo>
                <a:lnTo>
                  <a:pt x="3994683" y="330477"/>
                </a:lnTo>
                <a:lnTo>
                  <a:pt x="3994294" y="330364"/>
                </a:lnTo>
                <a:lnTo>
                  <a:pt x="3992716" y="328878"/>
                </a:lnTo>
                <a:lnTo>
                  <a:pt x="3992333" y="328706"/>
                </a:lnTo>
                <a:lnTo>
                  <a:pt x="3994121" y="327775"/>
                </a:lnTo>
                <a:lnTo>
                  <a:pt x="3994496" y="327122"/>
                </a:lnTo>
                <a:lnTo>
                  <a:pt x="3994691" y="326544"/>
                </a:lnTo>
                <a:lnTo>
                  <a:pt x="3994789" y="325786"/>
                </a:lnTo>
                <a:lnTo>
                  <a:pt x="3994615" y="324983"/>
                </a:lnTo>
                <a:lnTo>
                  <a:pt x="3994263" y="323601"/>
                </a:lnTo>
                <a:lnTo>
                  <a:pt x="3993459" y="322828"/>
                </a:lnTo>
                <a:lnTo>
                  <a:pt x="3992679" y="322423"/>
                </a:lnTo>
                <a:lnTo>
                  <a:pt x="3991642" y="322213"/>
                </a:lnTo>
                <a:lnTo>
                  <a:pt x="3990672" y="320095"/>
                </a:lnTo>
                <a:lnTo>
                  <a:pt x="3990989" y="317957"/>
                </a:lnTo>
                <a:lnTo>
                  <a:pt x="3991034" y="319653"/>
                </a:lnTo>
                <a:lnTo>
                  <a:pt x="3990893" y="319866"/>
                </a:lnTo>
                <a:lnTo>
                  <a:pt x="3991005" y="319750"/>
                </a:lnTo>
                <a:lnTo>
                  <a:pt x="3991034" y="319653"/>
                </a:lnTo>
                <a:lnTo>
                  <a:pt x="3990989" y="317957"/>
                </a:lnTo>
                <a:lnTo>
                  <a:pt x="3990358" y="316756"/>
                </a:lnTo>
                <a:lnTo>
                  <a:pt x="3989416" y="315933"/>
                </a:lnTo>
                <a:lnTo>
                  <a:pt x="3989608" y="315972"/>
                </a:lnTo>
                <a:lnTo>
                  <a:pt x="3989629" y="315982"/>
                </a:lnTo>
                <a:lnTo>
                  <a:pt x="3989622" y="315975"/>
                </a:lnTo>
                <a:lnTo>
                  <a:pt x="3989608" y="315972"/>
                </a:lnTo>
                <a:lnTo>
                  <a:pt x="3989416" y="315933"/>
                </a:lnTo>
                <a:lnTo>
                  <a:pt x="3986365" y="315315"/>
                </a:lnTo>
                <a:lnTo>
                  <a:pt x="4002830" y="314910"/>
                </a:lnTo>
                <a:lnTo>
                  <a:pt x="4002283" y="319030"/>
                </a:lnTo>
                <a:lnTo>
                  <a:pt x="4003101" y="320036"/>
                </a:lnTo>
                <a:lnTo>
                  <a:pt x="4003799" y="320463"/>
                </a:lnTo>
                <a:lnTo>
                  <a:pt x="4003732" y="322048"/>
                </a:lnTo>
                <a:lnTo>
                  <a:pt x="4004604" y="323616"/>
                </a:lnTo>
                <a:lnTo>
                  <a:pt x="4004219" y="324742"/>
                </a:lnTo>
                <a:lnTo>
                  <a:pt x="4004235" y="325372"/>
                </a:lnTo>
                <a:lnTo>
                  <a:pt x="4004325" y="325816"/>
                </a:lnTo>
                <a:lnTo>
                  <a:pt x="4004536" y="326386"/>
                </a:lnTo>
                <a:lnTo>
                  <a:pt x="4005280" y="327324"/>
                </a:lnTo>
                <a:lnTo>
                  <a:pt x="4003950" y="329419"/>
                </a:lnTo>
                <a:lnTo>
                  <a:pt x="4002756" y="329433"/>
                </a:lnTo>
                <a:lnTo>
                  <a:pt x="4002126" y="329726"/>
                </a:lnTo>
                <a:lnTo>
                  <a:pt x="4000444" y="334027"/>
                </a:lnTo>
                <a:lnTo>
                  <a:pt x="4001374" y="335063"/>
                </a:lnTo>
                <a:lnTo>
                  <a:pt x="4002232" y="335498"/>
                </a:lnTo>
                <a:lnTo>
                  <a:pt x="4003648" y="335614"/>
                </a:lnTo>
                <a:lnTo>
                  <a:pt x="4005250" y="335221"/>
                </a:lnTo>
                <a:lnTo>
                  <a:pt x="4005903" y="334763"/>
                </a:lnTo>
                <a:lnTo>
                  <a:pt x="4006563" y="333629"/>
                </a:lnTo>
                <a:lnTo>
                  <a:pt x="4006706" y="332863"/>
                </a:lnTo>
                <a:lnTo>
                  <a:pt x="4007030" y="332886"/>
                </a:lnTo>
                <a:lnTo>
                  <a:pt x="4007218" y="332774"/>
                </a:lnTo>
                <a:lnTo>
                  <a:pt x="4011258" y="332571"/>
                </a:lnTo>
                <a:lnTo>
                  <a:pt x="4012016" y="331580"/>
                </a:lnTo>
                <a:lnTo>
                  <a:pt x="4012113" y="331295"/>
                </a:lnTo>
                <a:lnTo>
                  <a:pt x="4012196" y="331212"/>
                </a:lnTo>
                <a:lnTo>
                  <a:pt x="4012541" y="330687"/>
                </a:lnTo>
                <a:lnTo>
                  <a:pt x="4012834" y="329959"/>
                </a:lnTo>
                <a:lnTo>
                  <a:pt x="4012209" y="327557"/>
                </a:lnTo>
                <a:lnTo>
                  <a:pt x="4011879" y="327196"/>
                </a:lnTo>
                <a:lnTo>
                  <a:pt x="4011608" y="326964"/>
                </a:lnTo>
                <a:lnTo>
                  <a:pt x="4011196" y="326694"/>
                </a:lnTo>
                <a:lnTo>
                  <a:pt x="4010535" y="326484"/>
                </a:lnTo>
                <a:lnTo>
                  <a:pt x="4010865" y="325838"/>
                </a:lnTo>
                <a:lnTo>
                  <a:pt x="4010955" y="324870"/>
                </a:lnTo>
                <a:lnTo>
                  <a:pt x="4010565" y="323511"/>
                </a:lnTo>
                <a:lnTo>
                  <a:pt x="4009693" y="322708"/>
                </a:lnTo>
                <a:lnTo>
                  <a:pt x="4015313" y="323466"/>
                </a:lnTo>
                <a:lnTo>
                  <a:pt x="4014854" y="323624"/>
                </a:lnTo>
                <a:lnTo>
                  <a:pt x="4014479" y="323752"/>
                </a:lnTo>
                <a:lnTo>
                  <a:pt x="4013451" y="324577"/>
                </a:lnTo>
                <a:lnTo>
                  <a:pt x="4012947" y="325388"/>
                </a:lnTo>
                <a:lnTo>
                  <a:pt x="4012693" y="326754"/>
                </a:lnTo>
                <a:lnTo>
                  <a:pt x="4015763" y="329433"/>
                </a:lnTo>
                <a:lnTo>
                  <a:pt x="4015110" y="330454"/>
                </a:lnTo>
                <a:lnTo>
                  <a:pt x="4015381" y="333142"/>
                </a:lnTo>
                <a:lnTo>
                  <a:pt x="4016357" y="333975"/>
                </a:lnTo>
                <a:lnTo>
                  <a:pt x="4017226" y="334328"/>
                </a:lnTo>
                <a:lnTo>
                  <a:pt x="4018225" y="334365"/>
                </a:lnTo>
                <a:lnTo>
                  <a:pt x="4018180" y="334575"/>
                </a:lnTo>
                <a:lnTo>
                  <a:pt x="4018141" y="334966"/>
                </a:lnTo>
                <a:lnTo>
                  <a:pt x="4018201" y="335266"/>
                </a:lnTo>
                <a:lnTo>
                  <a:pt x="4017811" y="335581"/>
                </a:lnTo>
                <a:lnTo>
                  <a:pt x="4017338" y="339237"/>
                </a:lnTo>
                <a:lnTo>
                  <a:pt x="4017023" y="340610"/>
                </a:lnTo>
                <a:lnTo>
                  <a:pt x="4017136" y="341030"/>
                </a:lnTo>
                <a:lnTo>
                  <a:pt x="4016761" y="341181"/>
                </a:lnTo>
                <a:lnTo>
                  <a:pt x="4015874" y="345249"/>
                </a:lnTo>
                <a:lnTo>
                  <a:pt x="4019223" y="346690"/>
                </a:lnTo>
                <a:lnTo>
                  <a:pt x="4020319" y="348026"/>
                </a:lnTo>
                <a:lnTo>
                  <a:pt x="4023240" y="348108"/>
                </a:lnTo>
                <a:lnTo>
                  <a:pt x="4023488" y="347831"/>
                </a:lnTo>
                <a:lnTo>
                  <a:pt x="4023916" y="347613"/>
                </a:lnTo>
                <a:lnTo>
                  <a:pt x="4024953" y="348807"/>
                </a:lnTo>
                <a:lnTo>
                  <a:pt x="4027715" y="348821"/>
                </a:lnTo>
                <a:lnTo>
                  <a:pt x="4028278" y="350759"/>
                </a:lnTo>
                <a:lnTo>
                  <a:pt x="4029060" y="351396"/>
                </a:lnTo>
                <a:lnTo>
                  <a:pt x="4029712" y="351689"/>
                </a:lnTo>
                <a:lnTo>
                  <a:pt x="4029749" y="351696"/>
                </a:lnTo>
                <a:lnTo>
                  <a:pt x="4029255" y="353175"/>
                </a:lnTo>
                <a:lnTo>
                  <a:pt x="4029653" y="354226"/>
                </a:lnTo>
                <a:lnTo>
                  <a:pt x="4028384" y="355142"/>
                </a:lnTo>
                <a:lnTo>
                  <a:pt x="4028249" y="355382"/>
                </a:lnTo>
                <a:close/>
              </a:path>
              <a:path w="4476607" h="3885512">
                <a:moveTo>
                  <a:pt x="4080757" y="355525"/>
                </a:moveTo>
                <a:lnTo>
                  <a:pt x="4077919" y="352432"/>
                </a:lnTo>
                <a:lnTo>
                  <a:pt x="4083039" y="355006"/>
                </a:lnTo>
                <a:lnTo>
                  <a:pt x="4082611" y="355052"/>
                </a:lnTo>
                <a:lnTo>
                  <a:pt x="4082019" y="355209"/>
                </a:lnTo>
                <a:lnTo>
                  <a:pt x="4081455" y="355517"/>
                </a:lnTo>
                <a:lnTo>
                  <a:pt x="4081244" y="355712"/>
                </a:lnTo>
                <a:close/>
              </a:path>
              <a:path w="4476607" h="3885512">
                <a:moveTo>
                  <a:pt x="4095707" y="354999"/>
                </a:moveTo>
                <a:lnTo>
                  <a:pt x="4096699" y="354527"/>
                </a:lnTo>
                <a:lnTo>
                  <a:pt x="4096879" y="354399"/>
                </a:lnTo>
                <a:lnTo>
                  <a:pt x="4097666" y="352680"/>
                </a:lnTo>
                <a:lnTo>
                  <a:pt x="4097660" y="352612"/>
                </a:lnTo>
                <a:lnTo>
                  <a:pt x="4097810" y="351974"/>
                </a:lnTo>
                <a:lnTo>
                  <a:pt x="4098080" y="351779"/>
                </a:lnTo>
                <a:lnTo>
                  <a:pt x="4098328" y="352012"/>
                </a:lnTo>
                <a:lnTo>
                  <a:pt x="4098891" y="352124"/>
                </a:lnTo>
                <a:lnTo>
                  <a:pt x="4098959" y="352124"/>
                </a:lnTo>
                <a:lnTo>
                  <a:pt x="4098449" y="352544"/>
                </a:lnTo>
                <a:lnTo>
                  <a:pt x="4098223" y="352852"/>
                </a:lnTo>
                <a:lnTo>
                  <a:pt x="4098080" y="353092"/>
                </a:lnTo>
                <a:lnTo>
                  <a:pt x="4097914" y="353423"/>
                </a:lnTo>
                <a:lnTo>
                  <a:pt x="4097877" y="355344"/>
                </a:lnTo>
                <a:lnTo>
                  <a:pt x="4097125" y="355554"/>
                </a:lnTo>
                <a:lnTo>
                  <a:pt x="4096713" y="355915"/>
                </a:lnTo>
                <a:close/>
              </a:path>
              <a:path w="4476607" h="3885512">
                <a:moveTo>
                  <a:pt x="3969642" y="354331"/>
                </a:moveTo>
                <a:lnTo>
                  <a:pt x="3971089" y="357822"/>
                </a:lnTo>
                <a:lnTo>
                  <a:pt x="3970249" y="358219"/>
                </a:lnTo>
                <a:close/>
              </a:path>
              <a:path w="4476607" h="3885512">
                <a:moveTo>
                  <a:pt x="4072552" y="358264"/>
                </a:moveTo>
                <a:lnTo>
                  <a:pt x="4069412" y="357003"/>
                </a:lnTo>
                <a:lnTo>
                  <a:pt x="4069375" y="356996"/>
                </a:lnTo>
                <a:lnTo>
                  <a:pt x="4069473" y="356898"/>
                </a:lnTo>
                <a:lnTo>
                  <a:pt x="4069539" y="356981"/>
                </a:lnTo>
                <a:lnTo>
                  <a:pt x="4070283" y="357402"/>
                </a:lnTo>
                <a:lnTo>
                  <a:pt x="4070876" y="357581"/>
                </a:lnTo>
                <a:lnTo>
                  <a:pt x="4071733" y="357649"/>
                </a:lnTo>
                <a:lnTo>
                  <a:pt x="4072755" y="357304"/>
                </a:lnTo>
                <a:lnTo>
                  <a:pt x="4073040" y="357559"/>
                </a:lnTo>
                <a:lnTo>
                  <a:pt x="4073903" y="357912"/>
                </a:lnTo>
                <a:lnTo>
                  <a:pt x="4074564" y="358009"/>
                </a:lnTo>
                <a:lnTo>
                  <a:pt x="4075037" y="357964"/>
                </a:lnTo>
                <a:lnTo>
                  <a:pt x="4074962" y="357979"/>
                </a:lnTo>
                <a:lnTo>
                  <a:pt x="4074519" y="358294"/>
                </a:lnTo>
                <a:close/>
              </a:path>
              <a:path w="4476607" h="3885512">
                <a:moveTo>
                  <a:pt x="4069412" y="357003"/>
                </a:moveTo>
                <a:lnTo>
                  <a:pt x="4072552" y="358264"/>
                </a:lnTo>
                <a:lnTo>
                  <a:pt x="4072356" y="358422"/>
                </a:lnTo>
                <a:lnTo>
                  <a:pt x="4071086" y="358625"/>
                </a:lnTo>
                <a:close/>
              </a:path>
              <a:path w="4476607" h="3885512">
                <a:moveTo>
                  <a:pt x="4056213" y="358617"/>
                </a:moveTo>
                <a:lnTo>
                  <a:pt x="4056957" y="358062"/>
                </a:lnTo>
                <a:lnTo>
                  <a:pt x="4057325" y="359623"/>
                </a:lnTo>
                <a:close/>
              </a:path>
              <a:path w="4476607" h="3885512">
                <a:moveTo>
                  <a:pt x="4055064" y="359721"/>
                </a:moveTo>
                <a:lnTo>
                  <a:pt x="4054035" y="359180"/>
                </a:lnTo>
                <a:lnTo>
                  <a:pt x="4053224" y="359030"/>
                </a:lnTo>
                <a:lnTo>
                  <a:pt x="4056213" y="358617"/>
                </a:lnTo>
                <a:lnTo>
                  <a:pt x="4055357" y="359563"/>
                </a:lnTo>
                <a:lnTo>
                  <a:pt x="4055281" y="359976"/>
                </a:lnTo>
                <a:close/>
              </a:path>
              <a:path w="4476607" h="3885512">
                <a:moveTo>
                  <a:pt x="4008117" y="361221"/>
                </a:moveTo>
                <a:lnTo>
                  <a:pt x="4007636" y="360035"/>
                </a:lnTo>
                <a:lnTo>
                  <a:pt x="4009117" y="360832"/>
                </a:lnTo>
                <a:lnTo>
                  <a:pt x="4008876" y="361034"/>
                </a:lnTo>
                <a:lnTo>
                  <a:pt x="4008177" y="361184"/>
                </a:lnTo>
                <a:lnTo>
                  <a:pt x="4008140" y="361229"/>
                </a:lnTo>
                <a:close/>
              </a:path>
              <a:path w="4476607" h="3885512">
                <a:moveTo>
                  <a:pt x="4047728" y="362431"/>
                </a:moveTo>
                <a:lnTo>
                  <a:pt x="4047646" y="361769"/>
                </a:lnTo>
                <a:lnTo>
                  <a:pt x="4048351" y="356891"/>
                </a:lnTo>
                <a:lnTo>
                  <a:pt x="4056957" y="358062"/>
                </a:lnTo>
                <a:lnTo>
                  <a:pt x="4056213" y="358617"/>
                </a:lnTo>
                <a:lnTo>
                  <a:pt x="4053224" y="359030"/>
                </a:lnTo>
                <a:lnTo>
                  <a:pt x="4052054" y="359180"/>
                </a:lnTo>
                <a:lnTo>
                  <a:pt x="4051302" y="359601"/>
                </a:lnTo>
                <a:lnTo>
                  <a:pt x="4049875" y="361125"/>
                </a:lnTo>
                <a:lnTo>
                  <a:pt x="4049725" y="361221"/>
                </a:lnTo>
                <a:lnTo>
                  <a:pt x="4048922" y="361942"/>
                </a:lnTo>
                <a:lnTo>
                  <a:pt x="4048148" y="362152"/>
                </a:lnTo>
                <a:lnTo>
                  <a:pt x="4047652" y="362603"/>
                </a:lnTo>
                <a:close/>
              </a:path>
              <a:path w="4476607" h="3885512">
                <a:moveTo>
                  <a:pt x="3997027" y="362836"/>
                </a:moveTo>
                <a:lnTo>
                  <a:pt x="3996201" y="362521"/>
                </a:lnTo>
                <a:lnTo>
                  <a:pt x="3995570" y="362431"/>
                </a:lnTo>
                <a:lnTo>
                  <a:pt x="3993618" y="360959"/>
                </a:lnTo>
                <a:lnTo>
                  <a:pt x="3992792" y="359195"/>
                </a:lnTo>
                <a:lnTo>
                  <a:pt x="3992026" y="358662"/>
                </a:lnTo>
                <a:lnTo>
                  <a:pt x="3991907" y="358415"/>
                </a:lnTo>
                <a:lnTo>
                  <a:pt x="3990276" y="357694"/>
                </a:lnTo>
                <a:lnTo>
                  <a:pt x="3980717" y="355224"/>
                </a:lnTo>
                <a:lnTo>
                  <a:pt x="3978066" y="352988"/>
                </a:lnTo>
                <a:lnTo>
                  <a:pt x="3976993" y="352980"/>
                </a:lnTo>
                <a:lnTo>
                  <a:pt x="3966090" y="352717"/>
                </a:lnTo>
                <a:lnTo>
                  <a:pt x="3966172" y="352455"/>
                </a:lnTo>
                <a:lnTo>
                  <a:pt x="3965488" y="350810"/>
                </a:lnTo>
                <a:lnTo>
                  <a:pt x="3964896" y="350308"/>
                </a:lnTo>
                <a:lnTo>
                  <a:pt x="3964400" y="350038"/>
                </a:lnTo>
                <a:lnTo>
                  <a:pt x="3963650" y="349805"/>
                </a:lnTo>
                <a:lnTo>
                  <a:pt x="3982993" y="349948"/>
                </a:lnTo>
                <a:lnTo>
                  <a:pt x="3982692" y="349970"/>
                </a:lnTo>
                <a:lnTo>
                  <a:pt x="3980095" y="353078"/>
                </a:lnTo>
                <a:lnTo>
                  <a:pt x="3982828" y="356298"/>
                </a:lnTo>
                <a:lnTo>
                  <a:pt x="3986013" y="354557"/>
                </a:lnTo>
                <a:lnTo>
                  <a:pt x="3986011" y="351907"/>
                </a:lnTo>
                <a:lnTo>
                  <a:pt x="3983504" y="349962"/>
                </a:lnTo>
                <a:lnTo>
                  <a:pt x="3983225" y="349948"/>
                </a:lnTo>
                <a:lnTo>
                  <a:pt x="3982993" y="349948"/>
                </a:lnTo>
                <a:lnTo>
                  <a:pt x="3963650" y="349805"/>
                </a:lnTo>
                <a:lnTo>
                  <a:pt x="3933292" y="349640"/>
                </a:lnTo>
                <a:lnTo>
                  <a:pt x="3962614" y="348724"/>
                </a:lnTo>
                <a:lnTo>
                  <a:pt x="3964153" y="349640"/>
                </a:lnTo>
                <a:lnTo>
                  <a:pt x="3965347" y="349707"/>
                </a:lnTo>
                <a:lnTo>
                  <a:pt x="3966549" y="349377"/>
                </a:lnTo>
                <a:lnTo>
                  <a:pt x="3966293" y="349512"/>
                </a:lnTo>
                <a:lnTo>
                  <a:pt x="3966301" y="349512"/>
                </a:lnTo>
                <a:lnTo>
                  <a:pt x="3967473" y="349031"/>
                </a:lnTo>
                <a:lnTo>
                  <a:pt x="3968651" y="345812"/>
                </a:lnTo>
                <a:lnTo>
                  <a:pt x="3968696" y="345812"/>
                </a:lnTo>
                <a:lnTo>
                  <a:pt x="3985073" y="346217"/>
                </a:lnTo>
                <a:lnTo>
                  <a:pt x="3985126" y="346412"/>
                </a:lnTo>
                <a:lnTo>
                  <a:pt x="3985749" y="347291"/>
                </a:lnTo>
                <a:lnTo>
                  <a:pt x="3986800" y="347058"/>
                </a:lnTo>
                <a:lnTo>
                  <a:pt x="3986867" y="346683"/>
                </a:lnTo>
                <a:lnTo>
                  <a:pt x="3988428" y="346398"/>
                </a:lnTo>
                <a:lnTo>
                  <a:pt x="3988819" y="346097"/>
                </a:lnTo>
                <a:lnTo>
                  <a:pt x="3990006" y="344881"/>
                </a:lnTo>
                <a:lnTo>
                  <a:pt x="3991958" y="345564"/>
                </a:lnTo>
                <a:lnTo>
                  <a:pt x="3994226" y="345842"/>
                </a:lnTo>
                <a:lnTo>
                  <a:pt x="3993056" y="348394"/>
                </a:lnTo>
                <a:lnTo>
                  <a:pt x="3993642" y="349678"/>
                </a:lnTo>
                <a:lnTo>
                  <a:pt x="3994347" y="350361"/>
                </a:lnTo>
                <a:lnTo>
                  <a:pt x="3995308" y="350871"/>
                </a:lnTo>
                <a:lnTo>
                  <a:pt x="3997500" y="350856"/>
                </a:lnTo>
                <a:lnTo>
                  <a:pt x="3997764" y="350751"/>
                </a:lnTo>
                <a:lnTo>
                  <a:pt x="3998251" y="351171"/>
                </a:lnTo>
                <a:lnTo>
                  <a:pt x="3999085" y="351502"/>
                </a:lnTo>
                <a:lnTo>
                  <a:pt x="4000009" y="351539"/>
                </a:lnTo>
                <a:lnTo>
                  <a:pt x="3999640" y="352470"/>
                </a:lnTo>
                <a:lnTo>
                  <a:pt x="3999596" y="353333"/>
                </a:lnTo>
                <a:lnTo>
                  <a:pt x="3999925" y="354527"/>
                </a:lnTo>
                <a:lnTo>
                  <a:pt x="4000511" y="355164"/>
                </a:lnTo>
                <a:lnTo>
                  <a:pt x="4000452" y="355533"/>
                </a:lnTo>
                <a:lnTo>
                  <a:pt x="4000054" y="355757"/>
                </a:lnTo>
                <a:lnTo>
                  <a:pt x="3999506" y="356208"/>
                </a:lnTo>
                <a:lnTo>
                  <a:pt x="3998958" y="357274"/>
                </a:lnTo>
                <a:lnTo>
                  <a:pt x="3998830" y="358077"/>
                </a:lnTo>
                <a:lnTo>
                  <a:pt x="3998995" y="359225"/>
                </a:lnTo>
                <a:lnTo>
                  <a:pt x="3999813" y="360299"/>
                </a:lnTo>
                <a:lnTo>
                  <a:pt x="3999348" y="360697"/>
                </a:lnTo>
                <a:lnTo>
                  <a:pt x="3999010" y="361297"/>
                </a:lnTo>
                <a:lnTo>
                  <a:pt x="3998942" y="361425"/>
                </a:lnTo>
                <a:lnTo>
                  <a:pt x="3998657" y="362408"/>
                </a:lnTo>
                <a:lnTo>
                  <a:pt x="3997395" y="363083"/>
                </a:lnTo>
                <a:close/>
              </a:path>
              <a:path w="4476607" h="3885512">
                <a:moveTo>
                  <a:pt x="4025530" y="363436"/>
                </a:moveTo>
                <a:lnTo>
                  <a:pt x="4025086" y="363196"/>
                </a:lnTo>
                <a:lnTo>
                  <a:pt x="4024441" y="362978"/>
                </a:lnTo>
                <a:lnTo>
                  <a:pt x="4012532" y="362205"/>
                </a:lnTo>
                <a:lnTo>
                  <a:pt x="4009117" y="360832"/>
                </a:lnTo>
                <a:lnTo>
                  <a:pt x="4007636" y="360035"/>
                </a:lnTo>
                <a:lnTo>
                  <a:pt x="4007013" y="359353"/>
                </a:lnTo>
                <a:lnTo>
                  <a:pt x="4006675" y="359173"/>
                </a:lnTo>
                <a:lnTo>
                  <a:pt x="4006827" y="358610"/>
                </a:lnTo>
                <a:lnTo>
                  <a:pt x="4006706" y="357259"/>
                </a:lnTo>
                <a:lnTo>
                  <a:pt x="4006698" y="357243"/>
                </a:lnTo>
                <a:lnTo>
                  <a:pt x="4006774" y="354038"/>
                </a:lnTo>
                <a:lnTo>
                  <a:pt x="4006151" y="353198"/>
                </a:lnTo>
                <a:lnTo>
                  <a:pt x="4005842" y="352958"/>
                </a:lnTo>
                <a:lnTo>
                  <a:pt x="4004340" y="350368"/>
                </a:lnTo>
                <a:lnTo>
                  <a:pt x="4002388" y="349985"/>
                </a:lnTo>
                <a:lnTo>
                  <a:pt x="4002546" y="349722"/>
                </a:lnTo>
                <a:lnTo>
                  <a:pt x="4002666" y="349497"/>
                </a:lnTo>
                <a:lnTo>
                  <a:pt x="4002681" y="349452"/>
                </a:lnTo>
                <a:lnTo>
                  <a:pt x="4006601" y="349700"/>
                </a:lnTo>
                <a:lnTo>
                  <a:pt x="4007704" y="346239"/>
                </a:lnTo>
                <a:lnTo>
                  <a:pt x="4013478" y="346787"/>
                </a:lnTo>
                <a:lnTo>
                  <a:pt x="4010625" y="347741"/>
                </a:lnTo>
                <a:lnTo>
                  <a:pt x="4010061" y="348935"/>
                </a:lnTo>
                <a:lnTo>
                  <a:pt x="4009979" y="349842"/>
                </a:lnTo>
                <a:lnTo>
                  <a:pt x="4010309" y="351119"/>
                </a:lnTo>
                <a:lnTo>
                  <a:pt x="4010324" y="351134"/>
                </a:lnTo>
                <a:lnTo>
                  <a:pt x="4009717" y="351554"/>
                </a:lnTo>
                <a:lnTo>
                  <a:pt x="4008576" y="354256"/>
                </a:lnTo>
                <a:lnTo>
                  <a:pt x="4008982" y="355427"/>
                </a:lnTo>
                <a:lnTo>
                  <a:pt x="4009514" y="356110"/>
                </a:lnTo>
                <a:lnTo>
                  <a:pt x="4010543" y="356793"/>
                </a:lnTo>
                <a:lnTo>
                  <a:pt x="4011151" y="356921"/>
                </a:lnTo>
                <a:lnTo>
                  <a:pt x="4011076" y="357229"/>
                </a:lnTo>
                <a:lnTo>
                  <a:pt x="4011227" y="358655"/>
                </a:lnTo>
                <a:lnTo>
                  <a:pt x="4012344" y="359825"/>
                </a:lnTo>
                <a:lnTo>
                  <a:pt x="4013350" y="360223"/>
                </a:lnTo>
                <a:lnTo>
                  <a:pt x="4013862" y="360351"/>
                </a:lnTo>
                <a:lnTo>
                  <a:pt x="4015347" y="360186"/>
                </a:lnTo>
                <a:lnTo>
                  <a:pt x="4016160" y="359398"/>
                </a:lnTo>
                <a:lnTo>
                  <a:pt x="4018411" y="359525"/>
                </a:lnTo>
                <a:lnTo>
                  <a:pt x="4019725" y="358625"/>
                </a:lnTo>
                <a:lnTo>
                  <a:pt x="4019973" y="358684"/>
                </a:lnTo>
                <a:lnTo>
                  <a:pt x="4020380" y="358707"/>
                </a:lnTo>
                <a:lnTo>
                  <a:pt x="4020536" y="359083"/>
                </a:lnTo>
                <a:lnTo>
                  <a:pt x="4021393" y="359833"/>
                </a:lnTo>
                <a:lnTo>
                  <a:pt x="4022099" y="360013"/>
                </a:lnTo>
                <a:lnTo>
                  <a:pt x="4022355" y="360239"/>
                </a:lnTo>
                <a:lnTo>
                  <a:pt x="4023773" y="360689"/>
                </a:lnTo>
                <a:lnTo>
                  <a:pt x="4024771" y="360599"/>
                </a:lnTo>
                <a:lnTo>
                  <a:pt x="4026071" y="359931"/>
                </a:lnTo>
                <a:lnTo>
                  <a:pt x="4026588" y="359585"/>
                </a:lnTo>
                <a:lnTo>
                  <a:pt x="4027474" y="358963"/>
                </a:lnTo>
                <a:lnTo>
                  <a:pt x="4027587" y="359277"/>
                </a:lnTo>
                <a:lnTo>
                  <a:pt x="4027092" y="359773"/>
                </a:lnTo>
                <a:lnTo>
                  <a:pt x="4026565" y="360726"/>
                </a:lnTo>
                <a:lnTo>
                  <a:pt x="4026604" y="362287"/>
                </a:lnTo>
                <a:lnTo>
                  <a:pt x="4025672" y="363556"/>
                </a:lnTo>
                <a:close/>
              </a:path>
              <a:path w="4476607" h="3885512">
                <a:moveTo>
                  <a:pt x="4063586" y="363481"/>
                </a:moveTo>
                <a:lnTo>
                  <a:pt x="4063826" y="362663"/>
                </a:lnTo>
                <a:lnTo>
                  <a:pt x="4063775" y="363196"/>
                </a:lnTo>
                <a:lnTo>
                  <a:pt x="4063676" y="363579"/>
                </a:lnTo>
                <a:close/>
              </a:path>
              <a:path w="4476607" h="3885512">
                <a:moveTo>
                  <a:pt x="3959355" y="364795"/>
                </a:moveTo>
                <a:lnTo>
                  <a:pt x="3935808" y="355915"/>
                </a:lnTo>
                <a:lnTo>
                  <a:pt x="3936603" y="355780"/>
                </a:lnTo>
                <a:lnTo>
                  <a:pt x="3938008" y="354812"/>
                </a:lnTo>
                <a:lnTo>
                  <a:pt x="3937820" y="350353"/>
                </a:lnTo>
                <a:lnTo>
                  <a:pt x="3942310" y="352687"/>
                </a:lnTo>
                <a:lnTo>
                  <a:pt x="3939516" y="353453"/>
                </a:lnTo>
                <a:lnTo>
                  <a:pt x="3938278" y="355923"/>
                </a:lnTo>
                <a:lnTo>
                  <a:pt x="3938676" y="357221"/>
                </a:lnTo>
                <a:lnTo>
                  <a:pt x="3939246" y="357971"/>
                </a:lnTo>
                <a:lnTo>
                  <a:pt x="3940411" y="358700"/>
                </a:lnTo>
                <a:lnTo>
                  <a:pt x="3941063" y="358812"/>
                </a:lnTo>
                <a:lnTo>
                  <a:pt x="3945193" y="356200"/>
                </a:lnTo>
                <a:lnTo>
                  <a:pt x="3951666" y="356403"/>
                </a:lnTo>
                <a:lnTo>
                  <a:pt x="3949458" y="358069"/>
                </a:lnTo>
                <a:lnTo>
                  <a:pt x="3949226" y="359413"/>
                </a:lnTo>
                <a:lnTo>
                  <a:pt x="3949406" y="360336"/>
                </a:lnTo>
                <a:lnTo>
                  <a:pt x="3949863" y="361087"/>
                </a:lnTo>
                <a:lnTo>
                  <a:pt x="3949908" y="361237"/>
                </a:lnTo>
                <a:lnTo>
                  <a:pt x="3954368" y="362821"/>
                </a:lnTo>
                <a:lnTo>
                  <a:pt x="3955556" y="361627"/>
                </a:lnTo>
                <a:lnTo>
                  <a:pt x="3965234" y="361702"/>
                </a:lnTo>
                <a:lnTo>
                  <a:pt x="3960985" y="362018"/>
                </a:lnTo>
                <a:lnTo>
                  <a:pt x="3960309" y="363714"/>
                </a:lnTo>
                <a:lnTo>
                  <a:pt x="3960436" y="364893"/>
                </a:lnTo>
                <a:lnTo>
                  <a:pt x="3960459" y="364930"/>
                </a:lnTo>
                <a:close/>
              </a:path>
              <a:path w="4476607" h="3885512">
                <a:moveTo>
                  <a:pt x="4064481" y="365185"/>
                </a:moveTo>
                <a:lnTo>
                  <a:pt x="4063715" y="363624"/>
                </a:lnTo>
                <a:lnTo>
                  <a:pt x="4063775" y="363196"/>
                </a:lnTo>
                <a:lnTo>
                  <a:pt x="4063826" y="362663"/>
                </a:lnTo>
                <a:lnTo>
                  <a:pt x="4063737" y="361680"/>
                </a:lnTo>
                <a:lnTo>
                  <a:pt x="4063084" y="360396"/>
                </a:lnTo>
                <a:lnTo>
                  <a:pt x="4062355" y="359833"/>
                </a:lnTo>
                <a:lnTo>
                  <a:pt x="4060802" y="359143"/>
                </a:lnTo>
                <a:lnTo>
                  <a:pt x="4056957" y="358062"/>
                </a:lnTo>
                <a:lnTo>
                  <a:pt x="4048351" y="356891"/>
                </a:lnTo>
                <a:lnTo>
                  <a:pt x="4044206" y="355150"/>
                </a:lnTo>
                <a:lnTo>
                  <a:pt x="4036194" y="353768"/>
                </a:lnTo>
                <a:lnTo>
                  <a:pt x="4036022" y="353408"/>
                </a:lnTo>
                <a:lnTo>
                  <a:pt x="4036276" y="353392"/>
                </a:lnTo>
                <a:lnTo>
                  <a:pt x="4037644" y="352725"/>
                </a:lnTo>
                <a:lnTo>
                  <a:pt x="4037696" y="352665"/>
                </a:lnTo>
                <a:lnTo>
                  <a:pt x="4038507" y="351186"/>
                </a:lnTo>
                <a:lnTo>
                  <a:pt x="4038853" y="350383"/>
                </a:lnTo>
                <a:lnTo>
                  <a:pt x="4038763" y="349459"/>
                </a:lnTo>
                <a:lnTo>
                  <a:pt x="4039183" y="348214"/>
                </a:lnTo>
                <a:lnTo>
                  <a:pt x="4039386" y="348206"/>
                </a:lnTo>
                <a:lnTo>
                  <a:pt x="4043358" y="350848"/>
                </a:lnTo>
                <a:lnTo>
                  <a:pt x="4043358" y="350841"/>
                </a:lnTo>
                <a:lnTo>
                  <a:pt x="4043297" y="350368"/>
                </a:lnTo>
                <a:lnTo>
                  <a:pt x="4043387" y="350413"/>
                </a:lnTo>
                <a:lnTo>
                  <a:pt x="4043456" y="350788"/>
                </a:lnTo>
                <a:lnTo>
                  <a:pt x="4043823" y="350593"/>
                </a:lnTo>
                <a:lnTo>
                  <a:pt x="4044049" y="350661"/>
                </a:lnTo>
                <a:lnTo>
                  <a:pt x="4046400" y="350323"/>
                </a:lnTo>
                <a:lnTo>
                  <a:pt x="4046496" y="349978"/>
                </a:lnTo>
                <a:lnTo>
                  <a:pt x="4050551" y="350683"/>
                </a:lnTo>
                <a:lnTo>
                  <a:pt x="4051137" y="350188"/>
                </a:lnTo>
                <a:lnTo>
                  <a:pt x="4051685" y="348987"/>
                </a:lnTo>
                <a:lnTo>
                  <a:pt x="4051761" y="348094"/>
                </a:lnTo>
                <a:lnTo>
                  <a:pt x="4051437" y="346848"/>
                </a:lnTo>
                <a:lnTo>
                  <a:pt x="4058765" y="346877"/>
                </a:lnTo>
                <a:lnTo>
                  <a:pt x="4056204" y="347538"/>
                </a:lnTo>
                <a:lnTo>
                  <a:pt x="4055010" y="349745"/>
                </a:lnTo>
                <a:lnTo>
                  <a:pt x="4055168" y="350736"/>
                </a:lnTo>
                <a:lnTo>
                  <a:pt x="4055184" y="350773"/>
                </a:lnTo>
                <a:lnTo>
                  <a:pt x="4054086" y="351592"/>
                </a:lnTo>
                <a:lnTo>
                  <a:pt x="4053222" y="354099"/>
                </a:lnTo>
                <a:lnTo>
                  <a:pt x="4054635" y="356350"/>
                </a:lnTo>
                <a:lnTo>
                  <a:pt x="4058441" y="356215"/>
                </a:lnTo>
                <a:lnTo>
                  <a:pt x="4059079" y="353025"/>
                </a:lnTo>
                <a:lnTo>
                  <a:pt x="4061168" y="351231"/>
                </a:lnTo>
                <a:lnTo>
                  <a:pt x="4061242" y="350969"/>
                </a:lnTo>
                <a:lnTo>
                  <a:pt x="4066673" y="351217"/>
                </a:lnTo>
                <a:lnTo>
                  <a:pt x="4064698" y="351704"/>
                </a:lnTo>
                <a:lnTo>
                  <a:pt x="4063715" y="355322"/>
                </a:lnTo>
                <a:lnTo>
                  <a:pt x="4064916" y="356456"/>
                </a:lnTo>
                <a:lnTo>
                  <a:pt x="4065530" y="356658"/>
                </a:lnTo>
                <a:lnTo>
                  <a:pt x="4065907" y="357064"/>
                </a:lnTo>
                <a:lnTo>
                  <a:pt x="4066560" y="357386"/>
                </a:lnTo>
                <a:lnTo>
                  <a:pt x="4066380" y="357476"/>
                </a:lnTo>
                <a:lnTo>
                  <a:pt x="4065253" y="358880"/>
                </a:lnTo>
                <a:lnTo>
                  <a:pt x="4066124" y="364532"/>
                </a:lnTo>
                <a:lnTo>
                  <a:pt x="4066057" y="365237"/>
                </a:lnTo>
                <a:lnTo>
                  <a:pt x="4066110" y="365418"/>
                </a:lnTo>
                <a:close/>
              </a:path>
              <a:path w="4476607" h="3885512">
                <a:moveTo>
                  <a:pt x="4074885" y="365252"/>
                </a:moveTo>
                <a:lnTo>
                  <a:pt x="4075006" y="365080"/>
                </a:lnTo>
                <a:lnTo>
                  <a:pt x="4075127" y="364765"/>
                </a:lnTo>
                <a:lnTo>
                  <a:pt x="4075545" y="364824"/>
                </a:lnTo>
                <a:lnTo>
                  <a:pt x="4075561" y="364824"/>
                </a:lnTo>
                <a:lnTo>
                  <a:pt x="4075322" y="365493"/>
                </a:lnTo>
                <a:close/>
              </a:path>
              <a:path w="4476607" h="3885512">
                <a:moveTo>
                  <a:pt x="4041803" y="365148"/>
                </a:moveTo>
                <a:lnTo>
                  <a:pt x="4041270" y="364644"/>
                </a:lnTo>
                <a:lnTo>
                  <a:pt x="4040361" y="364164"/>
                </a:lnTo>
                <a:lnTo>
                  <a:pt x="4032140" y="363999"/>
                </a:lnTo>
                <a:lnTo>
                  <a:pt x="4032013" y="363691"/>
                </a:lnTo>
                <a:lnTo>
                  <a:pt x="4032943" y="362483"/>
                </a:lnTo>
                <a:lnTo>
                  <a:pt x="4032845" y="360021"/>
                </a:lnTo>
                <a:lnTo>
                  <a:pt x="4032597" y="359811"/>
                </a:lnTo>
                <a:lnTo>
                  <a:pt x="4033221" y="359060"/>
                </a:lnTo>
                <a:lnTo>
                  <a:pt x="4033672" y="357784"/>
                </a:lnTo>
                <a:lnTo>
                  <a:pt x="4034197" y="357731"/>
                </a:lnTo>
                <a:lnTo>
                  <a:pt x="4034918" y="357423"/>
                </a:lnTo>
                <a:lnTo>
                  <a:pt x="4035819" y="356658"/>
                </a:lnTo>
                <a:lnTo>
                  <a:pt x="4035932" y="356478"/>
                </a:lnTo>
                <a:lnTo>
                  <a:pt x="4036194" y="353768"/>
                </a:lnTo>
                <a:lnTo>
                  <a:pt x="4044206" y="355150"/>
                </a:lnTo>
                <a:lnTo>
                  <a:pt x="4043155" y="355652"/>
                </a:lnTo>
                <a:lnTo>
                  <a:pt x="4042764" y="355990"/>
                </a:lnTo>
                <a:lnTo>
                  <a:pt x="4042508" y="356275"/>
                </a:lnTo>
                <a:lnTo>
                  <a:pt x="4042217" y="356726"/>
                </a:lnTo>
                <a:lnTo>
                  <a:pt x="4042067" y="359488"/>
                </a:lnTo>
                <a:lnTo>
                  <a:pt x="4041795" y="360418"/>
                </a:lnTo>
                <a:lnTo>
                  <a:pt x="4041668" y="360606"/>
                </a:lnTo>
                <a:lnTo>
                  <a:pt x="4041541" y="361545"/>
                </a:lnTo>
                <a:lnTo>
                  <a:pt x="4041998" y="363083"/>
                </a:lnTo>
                <a:lnTo>
                  <a:pt x="4042395" y="363548"/>
                </a:lnTo>
                <a:lnTo>
                  <a:pt x="4041967" y="365185"/>
                </a:lnTo>
                <a:lnTo>
                  <a:pt x="4042020" y="365508"/>
                </a:lnTo>
                <a:close/>
              </a:path>
              <a:path w="4476607" h="3885512">
                <a:moveTo>
                  <a:pt x="4036374" y="365561"/>
                </a:moveTo>
                <a:lnTo>
                  <a:pt x="4032238" y="364652"/>
                </a:lnTo>
                <a:lnTo>
                  <a:pt x="4032140" y="363999"/>
                </a:lnTo>
                <a:lnTo>
                  <a:pt x="4040361" y="364164"/>
                </a:lnTo>
                <a:lnTo>
                  <a:pt x="4037320" y="365117"/>
                </a:lnTo>
                <a:lnTo>
                  <a:pt x="4036968" y="365718"/>
                </a:lnTo>
                <a:close/>
              </a:path>
              <a:path w="4476607" h="3885512">
                <a:moveTo>
                  <a:pt x="4019170" y="366506"/>
                </a:moveTo>
                <a:lnTo>
                  <a:pt x="4012090" y="365981"/>
                </a:lnTo>
                <a:lnTo>
                  <a:pt x="4012532" y="362205"/>
                </a:lnTo>
                <a:lnTo>
                  <a:pt x="4024441" y="362978"/>
                </a:lnTo>
                <a:lnTo>
                  <a:pt x="4021669" y="363669"/>
                </a:lnTo>
                <a:lnTo>
                  <a:pt x="4020145" y="366063"/>
                </a:lnTo>
                <a:lnTo>
                  <a:pt x="4020206" y="366986"/>
                </a:lnTo>
                <a:lnTo>
                  <a:pt x="4020221" y="367031"/>
                </a:lnTo>
                <a:close/>
              </a:path>
              <a:path w="4476607" h="3885512">
                <a:moveTo>
                  <a:pt x="4014355" y="367872"/>
                </a:moveTo>
                <a:lnTo>
                  <a:pt x="4011811" y="367406"/>
                </a:lnTo>
                <a:lnTo>
                  <a:pt x="4007915" y="367174"/>
                </a:lnTo>
                <a:lnTo>
                  <a:pt x="4008493" y="366949"/>
                </a:lnTo>
                <a:lnTo>
                  <a:pt x="4008568" y="366986"/>
                </a:lnTo>
                <a:lnTo>
                  <a:pt x="4009191" y="367144"/>
                </a:lnTo>
                <a:lnTo>
                  <a:pt x="4010107" y="367159"/>
                </a:lnTo>
                <a:lnTo>
                  <a:pt x="4012090" y="365981"/>
                </a:lnTo>
                <a:lnTo>
                  <a:pt x="4019170" y="366506"/>
                </a:lnTo>
                <a:lnTo>
                  <a:pt x="4017006" y="366528"/>
                </a:lnTo>
                <a:lnTo>
                  <a:pt x="4016383" y="366544"/>
                </a:lnTo>
                <a:lnTo>
                  <a:pt x="4014972" y="367189"/>
                </a:lnTo>
                <a:lnTo>
                  <a:pt x="4014447" y="367917"/>
                </a:lnTo>
                <a:lnTo>
                  <a:pt x="4014431" y="367947"/>
                </a:lnTo>
                <a:close/>
              </a:path>
              <a:path w="4476607" h="3885512">
                <a:moveTo>
                  <a:pt x="4052441" y="368502"/>
                </a:moveTo>
                <a:lnTo>
                  <a:pt x="4052201" y="368292"/>
                </a:lnTo>
                <a:lnTo>
                  <a:pt x="4052095" y="368240"/>
                </a:lnTo>
                <a:lnTo>
                  <a:pt x="4052052" y="368060"/>
                </a:lnTo>
                <a:lnTo>
                  <a:pt x="4053500" y="368007"/>
                </a:lnTo>
                <a:lnTo>
                  <a:pt x="4053222" y="368270"/>
                </a:lnTo>
                <a:lnTo>
                  <a:pt x="4053050" y="369005"/>
                </a:lnTo>
                <a:close/>
              </a:path>
              <a:path w="4476607" h="3885512">
                <a:moveTo>
                  <a:pt x="3939674" y="369126"/>
                </a:moveTo>
                <a:lnTo>
                  <a:pt x="3942790" y="370004"/>
                </a:lnTo>
                <a:lnTo>
                  <a:pt x="3941829" y="370319"/>
                </a:lnTo>
                <a:close/>
              </a:path>
              <a:path w="4476607" h="3885512">
                <a:moveTo>
                  <a:pt x="4073677" y="371836"/>
                </a:moveTo>
                <a:lnTo>
                  <a:pt x="4073714" y="371843"/>
                </a:lnTo>
                <a:lnTo>
                  <a:pt x="4073654" y="372113"/>
                </a:lnTo>
                <a:close/>
              </a:path>
              <a:path w="4476607" h="3885512">
                <a:moveTo>
                  <a:pt x="4009948" y="372698"/>
                </a:moveTo>
                <a:lnTo>
                  <a:pt x="4005878" y="372158"/>
                </a:lnTo>
                <a:lnTo>
                  <a:pt x="3975018" y="371618"/>
                </a:lnTo>
                <a:lnTo>
                  <a:pt x="3974590" y="369441"/>
                </a:lnTo>
                <a:lnTo>
                  <a:pt x="3975567" y="368457"/>
                </a:lnTo>
                <a:lnTo>
                  <a:pt x="3975807" y="367557"/>
                </a:lnTo>
                <a:lnTo>
                  <a:pt x="3976002" y="367361"/>
                </a:lnTo>
                <a:lnTo>
                  <a:pt x="3976106" y="365575"/>
                </a:lnTo>
                <a:lnTo>
                  <a:pt x="3975799" y="364862"/>
                </a:lnTo>
                <a:lnTo>
                  <a:pt x="3975477" y="364396"/>
                </a:lnTo>
                <a:lnTo>
                  <a:pt x="3974906" y="363856"/>
                </a:lnTo>
                <a:lnTo>
                  <a:pt x="3974004" y="363444"/>
                </a:lnTo>
                <a:lnTo>
                  <a:pt x="3973910" y="359228"/>
                </a:lnTo>
                <a:lnTo>
                  <a:pt x="3972375" y="357979"/>
                </a:lnTo>
                <a:lnTo>
                  <a:pt x="3973816" y="358925"/>
                </a:lnTo>
                <a:lnTo>
                  <a:pt x="3973908" y="359119"/>
                </a:lnTo>
                <a:lnTo>
                  <a:pt x="3973906" y="359053"/>
                </a:lnTo>
                <a:lnTo>
                  <a:pt x="3973816" y="358925"/>
                </a:lnTo>
                <a:lnTo>
                  <a:pt x="3972375" y="357979"/>
                </a:lnTo>
                <a:lnTo>
                  <a:pt x="3971089" y="357822"/>
                </a:lnTo>
                <a:lnTo>
                  <a:pt x="3969642" y="354331"/>
                </a:lnTo>
                <a:lnTo>
                  <a:pt x="3968958" y="353806"/>
                </a:lnTo>
                <a:lnTo>
                  <a:pt x="3968395" y="353543"/>
                </a:lnTo>
                <a:lnTo>
                  <a:pt x="3967553" y="353363"/>
                </a:lnTo>
                <a:lnTo>
                  <a:pt x="3976993" y="352980"/>
                </a:lnTo>
                <a:lnTo>
                  <a:pt x="3975874" y="353498"/>
                </a:lnTo>
                <a:lnTo>
                  <a:pt x="3975250" y="354091"/>
                </a:lnTo>
                <a:lnTo>
                  <a:pt x="3974672" y="355179"/>
                </a:lnTo>
                <a:lnTo>
                  <a:pt x="3976571" y="359008"/>
                </a:lnTo>
                <a:lnTo>
                  <a:pt x="3977646" y="359218"/>
                </a:lnTo>
                <a:lnTo>
                  <a:pt x="3978419" y="359143"/>
                </a:lnTo>
                <a:lnTo>
                  <a:pt x="3979441" y="358737"/>
                </a:lnTo>
                <a:lnTo>
                  <a:pt x="3980717" y="355224"/>
                </a:lnTo>
                <a:lnTo>
                  <a:pt x="3990276" y="357694"/>
                </a:lnTo>
                <a:lnTo>
                  <a:pt x="3989504" y="357739"/>
                </a:lnTo>
                <a:lnTo>
                  <a:pt x="3988955" y="357889"/>
                </a:lnTo>
                <a:lnTo>
                  <a:pt x="3988257" y="358242"/>
                </a:lnTo>
                <a:lnTo>
                  <a:pt x="3986658" y="361109"/>
                </a:lnTo>
                <a:lnTo>
                  <a:pt x="3986620" y="361282"/>
                </a:lnTo>
                <a:lnTo>
                  <a:pt x="3987160" y="363248"/>
                </a:lnTo>
                <a:lnTo>
                  <a:pt x="3988099" y="364119"/>
                </a:lnTo>
                <a:lnTo>
                  <a:pt x="3989135" y="363008"/>
                </a:lnTo>
                <a:lnTo>
                  <a:pt x="3988842" y="364607"/>
                </a:lnTo>
                <a:lnTo>
                  <a:pt x="3989848" y="364817"/>
                </a:lnTo>
                <a:lnTo>
                  <a:pt x="3991448" y="364442"/>
                </a:lnTo>
                <a:lnTo>
                  <a:pt x="3993618" y="360959"/>
                </a:lnTo>
                <a:lnTo>
                  <a:pt x="3995570" y="362431"/>
                </a:lnTo>
                <a:lnTo>
                  <a:pt x="3994677" y="362521"/>
                </a:lnTo>
                <a:lnTo>
                  <a:pt x="3992462" y="364720"/>
                </a:lnTo>
                <a:lnTo>
                  <a:pt x="3993249" y="367730"/>
                </a:lnTo>
                <a:lnTo>
                  <a:pt x="3994752" y="368412"/>
                </a:lnTo>
                <a:lnTo>
                  <a:pt x="3995886" y="368398"/>
                </a:lnTo>
                <a:lnTo>
                  <a:pt x="3996502" y="368292"/>
                </a:lnTo>
                <a:lnTo>
                  <a:pt x="3997223" y="367880"/>
                </a:lnTo>
                <a:lnTo>
                  <a:pt x="3997379" y="368112"/>
                </a:lnTo>
                <a:lnTo>
                  <a:pt x="3998948" y="368720"/>
                </a:lnTo>
                <a:lnTo>
                  <a:pt x="4000061" y="368630"/>
                </a:lnTo>
                <a:lnTo>
                  <a:pt x="4001531" y="367797"/>
                </a:lnTo>
                <a:lnTo>
                  <a:pt x="4002035" y="366754"/>
                </a:lnTo>
                <a:lnTo>
                  <a:pt x="4003162" y="367092"/>
                </a:lnTo>
                <a:lnTo>
                  <a:pt x="4003574" y="367076"/>
                </a:lnTo>
                <a:lnTo>
                  <a:pt x="4003739" y="367339"/>
                </a:lnTo>
                <a:lnTo>
                  <a:pt x="4004932" y="367925"/>
                </a:lnTo>
                <a:lnTo>
                  <a:pt x="4005850" y="368023"/>
                </a:lnTo>
                <a:lnTo>
                  <a:pt x="4007140" y="367699"/>
                </a:lnTo>
                <a:lnTo>
                  <a:pt x="4007915" y="367174"/>
                </a:lnTo>
                <a:lnTo>
                  <a:pt x="4011811" y="367406"/>
                </a:lnTo>
                <a:lnTo>
                  <a:pt x="4011217" y="367640"/>
                </a:lnTo>
                <a:lnTo>
                  <a:pt x="4010827" y="367872"/>
                </a:lnTo>
                <a:lnTo>
                  <a:pt x="4010362" y="368262"/>
                </a:lnTo>
                <a:lnTo>
                  <a:pt x="4009469" y="371039"/>
                </a:lnTo>
                <a:lnTo>
                  <a:pt x="4010234" y="372706"/>
                </a:lnTo>
                <a:close/>
              </a:path>
              <a:path w="4476607" h="3885512">
                <a:moveTo>
                  <a:pt x="3985431" y="372623"/>
                </a:moveTo>
                <a:lnTo>
                  <a:pt x="3986775" y="372953"/>
                </a:lnTo>
                <a:lnTo>
                  <a:pt x="3986340" y="373073"/>
                </a:lnTo>
                <a:close/>
              </a:path>
              <a:path w="4476607" h="3885512">
                <a:moveTo>
                  <a:pt x="3986775" y="372953"/>
                </a:moveTo>
                <a:lnTo>
                  <a:pt x="3985431" y="372623"/>
                </a:lnTo>
                <a:lnTo>
                  <a:pt x="3984200" y="372593"/>
                </a:lnTo>
                <a:lnTo>
                  <a:pt x="3991867" y="372451"/>
                </a:lnTo>
                <a:lnTo>
                  <a:pt x="3988577" y="373501"/>
                </a:lnTo>
                <a:close/>
              </a:path>
              <a:path w="4476607" h="3885512">
                <a:moveTo>
                  <a:pt x="4005878" y="372158"/>
                </a:moveTo>
                <a:lnTo>
                  <a:pt x="4009948" y="372698"/>
                </a:lnTo>
                <a:lnTo>
                  <a:pt x="4008445" y="373381"/>
                </a:lnTo>
                <a:lnTo>
                  <a:pt x="4008154" y="373501"/>
                </a:lnTo>
                <a:close/>
              </a:path>
              <a:path w="4476607" h="3885512">
                <a:moveTo>
                  <a:pt x="4014352" y="373757"/>
                </a:moveTo>
                <a:lnTo>
                  <a:pt x="4014293" y="373584"/>
                </a:lnTo>
                <a:lnTo>
                  <a:pt x="4014578" y="373937"/>
                </a:lnTo>
                <a:close/>
              </a:path>
              <a:path w="4476607" h="3885512">
                <a:moveTo>
                  <a:pt x="4036396" y="373974"/>
                </a:moveTo>
                <a:lnTo>
                  <a:pt x="4038025" y="373982"/>
                </a:lnTo>
                <a:lnTo>
                  <a:pt x="4036800" y="374147"/>
                </a:lnTo>
                <a:lnTo>
                  <a:pt x="4036575" y="374192"/>
                </a:lnTo>
                <a:close/>
              </a:path>
              <a:path w="4476607" h="3885512">
                <a:moveTo>
                  <a:pt x="4029736" y="373787"/>
                </a:moveTo>
                <a:lnTo>
                  <a:pt x="4028737" y="373621"/>
                </a:lnTo>
                <a:lnTo>
                  <a:pt x="4026216" y="373171"/>
                </a:lnTo>
                <a:lnTo>
                  <a:pt x="4026254" y="372443"/>
                </a:lnTo>
                <a:lnTo>
                  <a:pt x="4026178" y="371925"/>
                </a:lnTo>
                <a:lnTo>
                  <a:pt x="4025968" y="371302"/>
                </a:lnTo>
                <a:lnTo>
                  <a:pt x="4026283" y="370746"/>
                </a:lnTo>
                <a:lnTo>
                  <a:pt x="4026373" y="370439"/>
                </a:lnTo>
                <a:lnTo>
                  <a:pt x="4026238" y="369050"/>
                </a:lnTo>
                <a:lnTo>
                  <a:pt x="4026178" y="368930"/>
                </a:lnTo>
                <a:lnTo>
                  <a:pt x="4026457" y="368683"/>
                </a:lnTo>
                <a:lnTo>
                  <a:pt x="4027477" y="369313"/>
                </a:lnTo>
                <a:lnTo>
                  <a:pt x="4028543" y="369456"/>
                </a:lnTo>
                <a:lnTo>
                  <a:pt x="4030097" y="368975"/>
                </a:lnTo>
                <a:lnTo>
                  <a:pt x="4031570" y="366709"/>
                </a:lnTo>
                <a:lnTo>
                  <a:pt x="4032162" y="365568"/>
                </a:lnTo>
                <a:lnTo>
                  <a:pt x="4032238" y="364652"/>
                </a:lnTo>
                <a:lnTo>
                  <a:pt x="4036374" y="365561"/>
                </a:lnTo>
                <a:lnTo>
                  <a:pt x="4035008" y="365710"/>
                </a:lnTo>
                <a:lnTo>
                  <a:pt x="4034729" y="365875"/>
                </a:lnTo>
                <a:lnTo>
                  <a:pt x="4031591" y="368661"/>
                </a:lnTo>
                <a:lnTo>
                  <a:pt x="4031816" y="370387"/>
                </a:lnTo>
                <a:lnTo>
                  <a:pt x="4032822" y="371625"/>
                </a:lnTo>
                <a:lnTo>
                  <a:pt x="4032515" y="371978"/>
                </a:lnTo>
                <a:lnTo>
                  <a:pt x="4032004" y="372233"/>
                </a:lnTo>
                <a:lnTo>
                  <a:pt x="4030990" y="373464"/>
                </a:lnTo>
                <a:lnTo>
                  <a:pt x="4030968" y="373539"/>
                </a:lnTo>
                <a:lnTo>
                  <a:pt x="4030562" y="373967"/>
                </a:lnTo>
                <a:lnTo>
                  <a:pt x="4030494" y="374252"/>
                </a:lnTo>
                <a:close/>
              </a:path>
              <a:path w="4476607" h="3885512">
                <a:moveTo>
                  <a:pt x="4091209" y="374410"/>
                </a:moveTo>
                <a:lnTo>
                  <a:pt x="4091495" y="374462"/>
                </a:lnTo>
                <a:lnTo>
                  <a:pt x="4091518" y="374605"/>
                </a:lnTo>
                <a:lnTo>
                  <a:pt x="4091518" y="374620"/>
                </a:lnTo>
                <a:close/>
              </a:path>
              <a:path w="4476607" h="3885512">
                <a:moveTo>
                  <a:pt x="4091555" y="374642"/>
                </a:moveTo>
                <a:lnTo>
                  <a:pt x="4091495" y="374462"/>
                </a:lnTo>
                <a:lnTo>
                  <a:pt x="4091209" y="374410"/>
                </a:lnTo>
                <a:lnTo>
                  <a:pt x="4090947" y="373855"/>
                </a:lnTo>
                <a:lnTo>
                  <a:pt x="4091383" y="373967"/>
                </a:lnTo>
                <a:lnTo>
                  <a:pt x="4091705" y="374756"/>
                </a:lnTo>
                <a:close/>
              </a:path>
              <a:path w="4476607" h="3885512">
                <a:moveTo>
                  <a:pt x="3997747" y="375325"/>
                </a:moveTo>
                <a:lnTo>
                  <a:pt x="3996717" y="375288"/>
                </a:lnTo>
                <a:lnTo>
                  <a:pt x="3999001" y="375176"/>
                </a:lnTo>
                <a:lnTo>
                  <a:pt x="3997844" y="375370"/>
                </a:lnTo>
                <a:close/>
              </a:path>
              <a:path w="4476607" h="3885512">
                <a:moveTo>
                  <a:pt x="4025756" y="375446"/>
                </a:moveTo>
                <a:lnTo>
                  <a:pt x="4026778" y="374335"/>
                </a:lnTo>
                <a:lnTo>
                  <a:pt x="4026019" y="375491"/>
                </a:lnTo>
                <a:lnTo>
                  <a:pt x="4026019" y="375506"/>
                </a:lnTo>
                <a:close/>
              </a:path>
              <a:path w="4476607" h="3885512">
                <a:moveTo>
                  <a:pt x="3979523" y="376091"/>
                </a:moveTo>
                <a:lnTo>
                  <a:pt x="3979267" y="375604"/>
                </a:lnTo>
                <a:lnTo>
                  <a:pt x="3978734" y="375048"/>
                </a:lnTo>
                <a:lnTo>
                  <a:pt x="3978269" y="374725"/>
                </a:lnTo>
                <a:lnTo>
                  <a:pt x="3977540" y="374418"/>
                </a:lnTo>
                <a:lnTo>
                  <a:pt x="3946365" y="373494"/>
                </a:lnTo>
                <a:lnTo>
                  <a:pt x="3946365" y="373487"/>
                </a:lnTo>
                <a:lnTo>
                  <a:pt x="3946362" y="373480"/>
                </a:lnTo>
                <a:lnTo>
                  <a:pt x="3946269" y="373300"/>
                </a:lnTo>
                <a:lnTo>
                  <a:pt x="3944840" y="370529"/>
                </a:lnTo>
                <a:lnTo>
                  <a:pt x="3944330" y="370236"/>
                </a:lnTo>
                <a:lnTo>
                  <a:pt x="3943775" y="370064"/>
                </a:lnTo>
                <a:lnTo>
                  <a:pt x="3943361" y="370004"/>
                </a:lnTo>
                <a:lnTo>
                  <a:pt x="3942790" y="370004"/>
                </a:lnTo>
                <a:lnTo>
                  <a:pt x="3939674" y="369126"/>
                </a:lnTo>
                <a:lnTo>
                  <a:pt x="3939088" y="369088"/>
                </a:lnTo>
                <a:lnTo>
                  <a:pt x="3956427" y="368923"/>
                </a:lnTo>
                <a:lnTo>
                  <a:pt x="3956824" y="369688"/>
                </a:lnTo>
                <a:lnTo>
                  <a:pt x="3957718" y="370552"/>
                </a:lnTo>
                <a:lnTo>
                  <a:pt x="3962651" y="369111"/>
                </a:lnTo>
                <a:lnTo>
                  <a:pt x="3962847" y="368270"/>
                </a:lnTo>
                <a:lnTo>
                  <a:pt x="3962854" y="367654"/>
                </a:lnTo>
                <a:lnTo>
                  <a:pt x="3962727" y="367061"/>
                </a:lnTo>
                <a:lnTo>
                  <a:pt x="3963943" y="367092"/>
                </a:lnTo>
                <a:lnTo>
                  <a:pt x="3965677" y="366116"/>
                </a:lnTo>
                <a:lnTo>
                  <a:pt x="3966150" y="365297"/>
                </a:lnTo>
                <a:lnTo>
                  <a:pt x="3966346" y="363849"/>
                </a:lnTo>
                <a:lnTo>
                  <a:pt x="3966098" y="362880"/>
                </a:lnTo>
                <a:lnTo>
                  <a:pt x="3965234" y="361702"/>
                </a:lnTo>
                <a:lnTo>
                  <a:pt x="3955556" y="361627"/>
                </a:lnTo>
                <a:lnTo>
                  <a:pt x="3955923" y="360569"/>
                </a:lnTo>
                <a:lnTo>
                  <a:pt x="3955915" y="360486"/>
                </a:lnTo>
                <a:lnTo>
                  <a:pt x="3956005" y="360141"/>
                </a:lnTo>
                <a:lnTo>
                  <a:pt x="3956052" y="359353"/>
                </a:lnTo>
                <a:lnTo>
                  <a:pt x="3954504" y="356958"/>
                </a:lnTo>
                <a:lnTo>
                  <a:pt x="3951666" y="356403"/>
                </a:lnTo>
                <a:lnTo>
                  <a:pt x="3945193" y="356200"/>
                </a:lnTo>
                <a:lnTo>
                  <a:pt x="3945193" y="355427"/>
                </a:lnTo>
                <a:lnTo>
                  <a:pt x="3945080" y="354871"/>
                </a:lnTo>
                <a:lnTo>
                  <a:pt x="3944758" y="354144"/>
                </a:lnTo>
                <a:lnTo>
                  <a:pt x="3942310" y="352687"/>
                </a:lnTo>
                <a:lnTo>
                  <a:pt x="3937820" y="350353"/>
                </a:lnTo>
                <a:lnTo>
                  <a:pt x="3933292" y="349640"/>
                </a:lnTo>
                <a:lnTo>
                  <a:pt x="3963650" y="349805"/>
                </a:lnTo>
                <a:lnTo>
                  <a:pt x="3960510" y="350773"/>
                </a:lnTo>
                <a:lnTo>
                  <a:pt x="3960368" y="350879"/>
                </a:lnTo>
                <a:lnTo>
                  <a:pt x="3959406" y="352672"/>
                </a:lnTo>
                <a:lnTo>
                  <a:pt x="3959482" y="353948"/>
                </a:lnTo>
                <a:lnTo>
                  <a:pt x="3960999" y="353858"/>
                </a:lnTo>
                <a:lnTo>
                  <a:pt x="3959686" y="354812"/>
                </a:lnTo>
                <a:lnTo>
                  <a:pt x="3960272" y="355660"/>
                </a:lnTo>
                <a:lnTo>
                  <a:pt x="3961690" y="356493"/>
                </a:lnTo>
                <a:lnTo>
                  <a:pt x="3963829" y="356357"/>
                </a:lnTo>
                <a:lnTo>
                  <a:pt x="3963755" y="358294"/>
                </a:lnTo>
                <a:lnTo>
                  <a:pt x="3966060" y="360974"/>
                </a:lnTo>
                <a:lnTo>
                  <a:pt x="3967367" y="361042"/>
                </a:lnTo>
                <a:lnTo>
                  <a:pt x="3968239" y="360787"/>
                </a:lnTo>
                <a:lnTo>
                  <a:pt x="3968389" y="360673"/>
                </a:lnTo>
                <a:lnTo>
                  <a:pt x="3968291" y="361244"/>
                </a:lnTo>
                <a:lnTo>
                  <a:pt x="3968508" y="362235"/>
                </a:lnTo>
                <a:lnTo>
                  <a:pt x="3969364" y="363451"/>
                </a:lnTo>
                <a:lnTo>
                  <a:pt x="3970423" y="364127"/>
                </a:lnTo>
                <a:lnTo>
                  <a:pt x="3969837" y="364547"/>
                </a:lnTo>
                <a:lnTo>
                  <a:pt x="3969342" y="365725"/>
                </a:lnTo>
                <a:lnTo>
                  <a:pt x="3970745" y="366318"/>
                </a:lnTo>
                <a:lnTo>
                  <a:pt x="3969139" y="366589"/>
                </a:lnTo>
                <a:lnTo>
                  <a:pt x="3969290" y="367609"/>
                </a:lnTo>
                <a:lnTo>
                  <a:pt x="3970018" y="368720"/>
                </a:lnTo>
                <a:lnTo>
                  <a:pt x="3969319" y="369148"/>
                </a:lnTo>
                <a:lnTo>
                  <a:pt x="3969448" y="373426"/>
                </a:lnTo>
                <a:lnTo>
                  <a:pt x="3971527" y="374094"/>
                </a:lnTo>
                <a:lnTo>
                  <a:pt x="3972804" y="373719"/>
                </a:lnTo>
                <a:lnTo>
                  <a:pt x="3972435" y="372466"/>
                </a:lnTo>
                <a:lnTo>
                  <a:pt x="3972466" y="372511"/>
                </a:lnTo>
                <a:lnTo>
                  <a:pt x="3973021" y="373780"/>
                </a:lnTo>
                <a:lnTo>
                  <a:pt x="3975018" y="371618"/>
                </a:lnTo>
                <a:lnTo>
                  <a:pt x="4005878" y="372158"/>
                </a:lnTo>
                <a:lnTo>
                  <a:pt x="4004331" y="372240"/>
                </a:lnTo>
                <a:lnTo>
                  <a:pt x="4004256" y="372263"/>
                </a:lnTo>
                <a:lnTo>
                  <a:pt x="3991867" y="372451"/>
                </a:lnTo>
                <a:lnTo>
                  <a:pt x="3984200" y="372593"/>
                </a:lnTo>
                <a:lnTo>
                  <a:pt x="3983374" y="372849"/>
                </a:lnTo>
                <a:lnTo>
                  <a:pt x="3982368" y="373569"/>
                </a:lnTo>
                <a:lnTo>
                  <a:pt x="3981737" y="376256"/>
                </a:lnTo>
                <a:close/>
              </a:path>
              <a:path w="4476607" h="3885512">
                <a:moveTo>
                  <a:pt x="4000126" y="375476"/>
                </a:moveTo>
                <a:lnTo>
                  <a:pt x="4001058" y="376203"/>
                </a:lnTo>
                <a:lnTo>
                  <a:pt x="4001441" y="376662"/>
                </a:lnTo>
                <a:close/>
              </a:path>
              <a:path w="4476607" h="3885512">
                <a:moveTo>
                  <a:pt x="4001058" y="376203"/>
                </a:moveTo>
                <a:lnTo>
                  <a:pt x="4000126" y="375476"/>
                </a:lnTo>
                <a:lnTo>
                  <a:pt x="3999001" y="375176"/>
                </a:lnTo>
                <a:lnTo>
                  <a:pt x="3992601" y="372804"/>
                </a:lnTo>
                <a:lnTo>
                  <a:pt x="3992363" y="372668"/>
                </a:lnTo>
                <a:lnTo>
                  <a:pt x="3992152" y="372563"/>
                </a:lnTo>
                <a:lnTo>
                  <a:pt x="3991867" y="372451"/>
                </a:lnTo>
                <a:lnTo>
                  <a:pt x="4004256" y="372263"/>
                </a:lnTo>
                <a:lnTo>
                  <a:pt x="4003018" y="372691"/>
                </a:lnTo>
                <a:lnTo>
                  <a:pt x="4002326" y="373246"/>
                </a:lnTo>
                <a:lnTo>
                  <a:pt x="4001650" y="374327"/>
                </a:lnTo>
                <a:lnTo>
                  <a:pt x="4002133" y="377142"/>
                </a:lnTo>
                <a:close/>
              </a:path>
              <a:path w="4476607" h="3885512">
                <a:moveTo>
                  <a:pt x="4002275" y="377247"/>
                </a:moveTo>
                <a:lnTo>
                  <a:pt x="4002455" y="377412"/>
                </a:lnTo>
                <a:lnTo>
                  <a:pt x="4002449" y="377434"/>
                </a:lnTo>
                <a:close/>
              </a:path>
              <a:path w="4476607" h="3885512">
                <a:moveTo>
                  <a:pt x="4052517" y="376827"/>
                </a:moveTo>
                <a:lnTo>
                  <a:pt x="4051226" y="377450"/>
                </a:lnTo>
                <a:lnTo>
                  <a:pt x="4050985" y="377458"/>
                </a:lnTo>
                <a:close/>
              </a:path>
              <a:path w="4476607" h="3885512">
                <a:moveTo>
                  <a:pt x="4050468" y="377660"/>
                </a:moveTo>
                <a:lnTo>
                  <a:pt x="4050542" y="377645"/>
                </a:lnTo>
                <a:lnTo>
                  <a:pt x="4050468" y="377675"/>
                </a:lnTo>
                <a:close/>
              </a:path>
              <a:path w="4476607" h="3885512">
                <a:moveTo>
                  <a:pt x="4052052" y="377600"/>
                </a:moveTo>
                <a:lnTo>
                  <a:pt x="4051023" y="377510"/>
                </a:lnTo>
                <a:lnTo>
                  <a:pt x="4051226" y="377450"/>
                </a:lnTo>
                <a:lnTo>
                  <a:pt x="4052517" y="376827"/>
                </a:lnTo>
                <a:lnTo>
                  <a:pt x="4053261" y="376009"/>
                </a:lnTo>
                <a:lnTo>
                  <a:pt x="4053742" y="374402"/>
                </a:lnTo>
                <a:lnTo>
                  <a:pt x="4053705" y="374139"/>
                </a:lnTo>
                <a:lnTo>
                  <a:pt x="4054176" y="373621"/>
                </a:lnTo>
                <a:lnTo>
                  <a:pt x="4054529" y="372736"/>
                </a:lnTo>
                <a:lnTo>
                  <a:pt x="4055123" y="372946"/>
                </a:lnTo>
                <a:lnTo>
                  <a:pt x="4055363" y="374110"/>
                </a:lnTo>
                <a:lnTo>
                  <a:pt x="4055911" y="374868"/>
                </a:lnTo>
                <a:lnTo>
                  <a:pt x="4055274" y="375551"/>
                </a:lnTo>
                <a:lnTo>
                  <a:pt x="4055153" y="376572"/>
                </a:lnTo>
                <a:lnTo>
                  <a:pt x="4054973" y="376887"/>
                </a:lnTo>
                <a:lnTo>
                  <a:pt x="4053824" y="377338"/>
                </a:lnTo>
                <a:lnTo>
                  <a:pt x="4053171" y="377886"/>
                </a:lnTo>
                <a:lnTo>
                  <a:pt x="4052781" y="378065"/>
                </a:lnTo>
                <a:close/>
              </a:path>
              <a:path w="4476607" h="3885512">
                <a:moveTo>
                  <a:pt x="3987047" y="379304"/>
                </a:moveTo>
                <a:lnTo>
                  <a:pt x="3986941" y="378966"/>
                </a:lnTo>
                <a:lnTo>
                  <a:pt x="3988878" y="379199"/>
                </a:lnTo>
                <a:lnTo>
                  <a:pt x="3987068" y="379484"/>
                </a:lnTo>
                <a:close/>
              </a:path>
              <a:path w="4476607" h="3885512">
                <a:moveTo>
                  <a:pt x="4073114" y="379206"/>
                </a:moveTo>
                <a:lnTo>
                  <a:pt x="4073564" y="378636"/>
                </a:lnTo>
                <a:lnTo>
                  <a:pt x="4072017" y="374583"/>
                </a:lnTo>
                <a:lnTo>
                  <a:pt x="4073015" y="372406"/>
                </a:lnTo>
                <a:lnTo>
                  <a:pt x="4072993" y="371677"/>
                </a:lnTo>
                <a:lnTo>
                  <a:pt x="4073038" y="371670"/>
                </a:lnTo>
                <a:lnTo>
                  <a:pt x="4073638" y="371836"/>
                </a:lnTo>
                <a:lnTo>
                  <a:pt x="4073759" y="374470"/>
                </a:lnTo>
                <a:lnTo>
                  <a:pt x="4074435" y="374883"/>
                </a:lnTo>
                <a:lnTo>
                  <a:pt x="4074931" y="375596"/>
                </a:lnTo>
                <a:lnTo>
                  <a:pt x="4076402" y="376197"/>
                </a:lnTo>
                <a:lnTo>
                  <a:pt x="4076854" y="376181"/>
                </a:lnTo>
                <a:lnTo>
                  <a:pt x="4077040" y="376219"/>
                </a:lnTo>
                <a:lnTo>
                  <a:pt x="4077086" y="376211"/>
                </a:lnTo>
                <a:lnTo>
                  <a:pt x="4077168" y="376932"/>
                </a:lnTo>
                <a:lnTo>
                  <a:pt x="4076950" y="378313"/>
                </a:lnTo>
                <a:lnTo>
                  <a:pt x="4074953" y="378463"/>
                </a:lnTo>
                <a:lnTo>
                  <a:pt x="4073841" y="379327"/>
                </a:lnTo>
                <a:lnTo>
                  <a:pt x="4073638" y="379664"/>
                </a:lnTo>
                <a:close/>
              </a:path>
              <a:path w="4476607" h="3885512">
                <a:moveTo>
                  <a:pt x="4038634" y="379206"/>
                </a:moveTo>
                <a:lnTo>
                  <a:pt x="4039791" y="379596"/>
                </a:lnTo>
                <a:lnTo>
                  <a:pt x="4038994" y="379777"/>
                </a:lnTo>
                <a:lnTo>
                  <a:pt x="4038875" y="379852"/>
                </a:lnTo>
                <a:close/>
              </a:path>
              <a:path w="4476607" h="3885512">
                <a:moveTo>
                  <a:pt x="3988878" y="379199"/>
                </a:moveTo>
                <a:lnTo>
                  <a:pt x="3991349" y="380482"/>
                </a:lnTo>
                <a:lnTo>
                  <a:pt x="3991124" y="380564"/>
                </a:lnTo>
                <a:close/>
              </a:path>
              <a:path w="4476607" h="3885512">
                <a:moveTo>
                  <a:pt x="4064665" y="380978"/>
                </a:moveTo>
                <a:lnTo>
                  <a:pt x="4064095" y="380873"/>
                </a:lnTo>
                <a:lnTo>
                  <a:pt x="4061729" y="380782"/>
                </a:lnTo>
                <a:lnTo>
                  <a:pt x="4061940" y="380325"/>
                </a:lnTo>
                <a:lnTo>
                  <a:pt x="4063254" y="379830"/>
                </a:lnTo>
                <a:lnTo>
                  <a:pt x="4063440" y="379897"/>
                </a:lnTo>
                <a:lnTo>
                  <a:pt x="4063937" y="379837"/>
                </a:lnTo>
                <a:lnTo>
                  <a:pt x="4065078" y="381143"/>
                </a:lnTo>
                <a:close/>
              </a:path>
              <a:path w="4476607" h="3885512">
                <a:moveTo>
                  <a:pt x="3994111" y="380737"/>
                </a:moveTo>
                <a:lnTo>
                  <a:pt x="3991349" y="380482"/>
                </a:lnTo>
                <a:lnTo>
                  <a:pt x="3988878" y="379199"/>
                </a:lnTo>
                <a:lnTo>
                  <a:pt x="3986941" y="378966"/>
                </a:lnTo>
                <a:lnTo>
                  <a:pt x="3987121" y="378891"/>
                </a:lnTo>
                <a:lnTo>
                  <a:pt x="3988788" y="377795"/>
                </a:lnTo>
                <a:lnTo>
                  <a:pt x="3989186" y="378193"/>
                </a:lnTo>
                <a:lnTo>
                  <a:pt x="3992812" y="378043"/>
                </a:lnTo>
                <a:lnTo>
                  <a:pt x="3993990" y="375655"/>
                </a:lnTo>
                <a:lnTo>
                  <a:pt x="3992601" y="372804"/>
                </a:lnTo>
                <a:lnTo>
                  <a:pt x="3999001" y="375176"/>
                </a:lnTo>
                <a:lnTo>
                  <a:pt x="3996717" y="375288"/>
                </a:lnTo>
                <a:lnTo>
                  <a:pt x="3996004" y="375453"/>
                </a:lnTo>
                <a:lnTo>
                  <a:pt x="3995111" y="375934"/>
                </a:lnTo>
                <a:lnTo>
                  <a:pt x="3994428" y="376796"/>
                </a:lnTo>
                <a:lnTo>
                  <a:pt x="3994269" y="377210"/>
                </a:lnTo>
                <a:lnTo>
                  <a:pt x="3993767" y="378771"/>
                </a:lnTo>
                <a:lnTo>
                  <a:pt x="3994082" y="379829"/>
                </a:lnTo>
                <a:lnTo>
                  <a:pt x="3994127" y="380227"/>
                </a:lnTo>
                <a:lnTo>
                  <a:pt x="3994863" y="381361"/>
                </a:lnTo>
                <a:close/>
              </a:path>
              <a:path w="4476607" h="3885512">
                <a:moveTo>
                  <a:pt x="4029300" y="381112"/>
                </a:moveTo>
                <a:lnTo>
                  <a:pt x="4031365" y="381420"/>
                </a:lnTo>
                <a:lnTo>
                  <a:pt x="4030072" y="381728"/>
                </a:lnTo>
                <a:lnTo>
                  <a:pt x="4029915" y="381833"/>
                </a:lnTo>
                <a:close/>
              </a:path>
              <a:path w="4476607" h="3885512">
                <a:moveTo>
                  <a:pt x="4046059" y="381788"/>
                </a:moveTo>
                <a:lnTo>
                  <a:pt x="4045466" y="381135"/>
                </a:lnTo>
                <a:lnTo>
                  <a:pt x="4044294" y="380519"/>
                </a:lnTo>
                <a:lnTo>
                  <a:pt x="4044220" y="380513"/>
                </a:lnTo>
                <a:lnTo>
                  <a:pt x="4043950" y="380513"/>
                </a:lnTo>
                <a:lnTo>
                  <a:pt x="4042012" y="380362"/>
                </a:lnTo>
                <a:lnTo>
                  <a:pt x="4041608" y="380040"/>
                </a:lnTo>
                <a:lnTo>
                  <a:pt x="4040984" y="379702"/>
                </a:lnTo>
                <a:lnTo>
                  <a:pt x="4039791" y="379596"/>
                </a:lnTo>
                <a:lnTo>
                  <a:pt x="4038634" y="379206"/>
                </a:lnTo>
                <a:lnTo>
                  <a:pt x="4037485" y="377645"/>
                </a:lnTo>
                <a:lnTo>
                  <a:pt x="4036006" y="377247"/>
                </a:lnTo>
                <a:lnTo>
                  <a:pt x="4036245" y="376872"/>
                </a:lnTo>
                <a:lnTo>
                  <a:pt x="4036644" y="376016"/>
                </a:lnTo>
                <a:lnTo>
                  <a:pt x="4037529" y="375333"/>
                </a:lnTo>
                <a:lnTo>
                  <a:pt x="4036853" y="374522"/>
                </a:lnTo>
                <a:lnTo>
                  <a:pt x="4036800" y="374147"/>
                </a:lnTo>
                <a:lnTo>
                  <a:pt x="4038025" y="373982"/>
                </a:lnTo>
                <a:lnTo>
                  <a:pt x="4038031" y="372496"/>
                </a:lnTo>
                <a:lnTo>
                  <a:pt x="4037769" y="371618"/>
                </a:lnTo>
                <a:lnTo>
                  <a:pt x="4038820" y="371039"/>
                </a:lnTo>
                <a:lnTo>
                  <a:pt x="4039150" y="370462"/>
                </a:lnTo>
                <a:lnTo>
                  <a:pt x="4041419" y="370184"/>
                </a:lnTo>
                <a:lnTo>
                  <a:pt x="4042448" y="368585"/>
                </a:lnTo>
                <a:lnTo>
                  <a:pt x="4042522" y="367377"/>
                </a:lnTo>
                <a:lnTo>
                  <a:pt x="4042522" y="366634"/>
                </a:lnTo>
                <a:lnTo>
                  <a:pt x="4043462" y="367564"/>
                </a:lnTo>
                <a:lnTo>
                  <a:pt x="4045136" y="368030"/>
                </a:lnTo>
                <a:lnTo>
                  <a:pt x="4045414" y="368412"/>
                </a:lnTo>
                <a:lnTo>
                  <a:pt x="4045683" y="368608"/>
                </a:lnTo>
                <a:lnTo>
                  <a:pt x="4045707" y="368773"/>
                </a:lnTo>
                <a:lnTo>
                  <a:pt x="4045662" y="369839"/>
                </a:lnTo>
                <a:lnTo>
                  <a:pt x="4046412" y="370912"/>
                </a:lnTo>
                <a:lnTo>
                  <a:pt x="4045767" y="372136"/>
                </a:lnTo>
                <a:lnTo>
                  <a:pt x="4045638" y="372977"/>
                </a:lnTo>
                <a:lnTo>
                  <a:pt x="4045234" y="373907"/>
                </a:lnTo>
                <a:lnTo>
                  <a:pt x="4045195" y="374560"/>
                </a:lnTo>
                <a:lnTo>
                  <a:pt x="4045316" y="375228"/>
                </a:lnTo>
                <a:lnTo>
                  <a:pt x="4044625" y="376331"/>
                </a:lnTo>
                <a:lnTo>
                  <a:pt x="4044603" y="377585"/>
                </a:lnTo>
                <a:lnTo>
                  <a:pt x="4045578" y="379311"/>
                </a:lnTo>
                <a:lnTo>
                  <a:pt x="4046127" y="379627"/>
                </a:lnTo>
                <a:lnTo>
                  <a:pt x="4046607" y="379769"/>
                </a:lnTo>
                <a:lnTo>
                  <a:pt x="4046443" y="380009"/>
                </a:lnTo>
                <a:lnTo>
                  <a:pt x="4046111" y="380730"/>
                </a:lnTo>
                <a:lnTo>
                  <a:pt x="4046119" y="381923"/>
                </a:lnTo>
                <a:close/>
              </a:path>
              <a:path w="4476607" h="3885512">
                <a:moveTo>
                  <a:pt x="3995164" y="381683"/>
                </a:moveTo>
                <a:lnTo>
                  <a:pt x="3995736" y="381901"/>
                </a:lnTo>
                <a:lnTo>
                  <a:pt x="3995660" y="382209"/>
                </a:lnTo>
                <a:lnTo>
                  <a:pt x="3995736" y="382922"/>
                </a:lnTo>
                <a:close/>
              </a:path>
              <a:path w="4476607" h="3885512">
                <a:moveTo>
                  <a:pt x="4066798" y="383260"/>
                </a:moveTo>
                <a:lnTo>
                  <a:pt x="4065718" y="381503"/>
                </a:lnTo>
                <a:lnTo>
                  <a:pt x="4066949" y="381954"/>
                </a:lnTo>
                <a:lnTo>
                  <a:pt x="4066820" y="383274"/>
                </a:lnTo>
                <a:close/>
              </a:path>
              <a:path w="4476607" h="3885512">
                <a:moveTo>
                  <a:pt x="4015769" y="384904"/>
                </a:moveTo>
                <a:lnTo>
                  <a:pt x="4014409" y="384686"/>
                </a:lnTo>
                <a:lnTo>
                  <a:pt x="4013330" y="383282"/>
                </a:lnTo>
                <a:lnTo>
                  <a:pt x="4013608" y="382712"/>
                </a:lnTo>
                <a:lnTo>
                  <a:pt x="4017849" y="382846"/>
                </a:lnTo>
                <a:lnTo>
                  <a:pt x="4016814" y="383673"/>
                </a:lnTo>
                <a:lnTo>
                  <a:pt x="4016332" y="384453"/>
                </a:lnTo>
                <a:lnTo>
                  <a:pt x="4016189" y="385144"/>
                </a:lnTo>
                <a:close/>
              </a:path>
              <a:path w="4476607" h="3885512">
                <a:moveTo>
                  <a:pt x="4034323" y="384393"/>
                </a:moveTo>
                <a:lnTo>
                  <a:pt x="4033963" y="383319"/>
                </a:lnTo>
                <a:lnTo>
                  <a:pt x="4033655" y="382742"/>
                </a:lnTo>
                <a:lnTo>
                  <a:pt x="4031365" y="381420"/>
                </a:lnTo>
                <a:lnTo>
                  <a:pt x="4029300" y="381112"/>
                </a:lnTo>
                <a:lnTo>
                  <a:pt x="4028812" y="380888"/>
                </a:lnTo>
                <a:lnTo>
                  <a:pt x="4028302" y="380670"/>
                </a:lnTo>
                <a:lnTo>
                  <a:pt x="4028384" y="380580"/>
                </a:lnTo>
                <a:lnTo>
                  <a:pt x="4028683" y="379679"/>
                </a:lnTo>
                <a:lnTo>
                  <a:pt x="4028931" y="379716"/>
                </a:lnTo>
                <a:lnTo>
                  <a:pt x="4030937" y="379101"/>
                </a:lnTo>
                <a:lnTo>
                  <a:pt x="4031080" y="378989"/>
                </a:lnTo>
                <a:lnTo>
                  <a:pt x="4031290" y="378809"/>
                </a:lnTo>
                <a:lnTo>
                  <a:pt x="4031740" y="377908"/>
                </a:lnTo>
                <a:lnTo>
                  <a:pt x="4032844" y="378493"/>
                </a:lnTo>
                <a:lnTo>
                  <a:pt x="4033715" y="378486"/>
                </a:lnTo>
                <a:lnTo>
                  <a:pt x="4032994" y="380888"/>
                </a:lnTo>
                <a:lnTo>
                  <a:pt x="4034465" y="383102"/>
                </a:lnTo>
                <a:lnTo>
                  <a:pt x="4037093" y="383500"/>
                </a:lnTo>
                <a:lnTo>
                  <a:pt x="4037033" y="383635"/>
                </a:lnTo>
                <a:lnTo>
                  <a:pt x="4037093" y="384776"/>
                </a:lnTo>
                <a:lnTo>
                  <a:pt x="4037101" y="384791"/>
                </a:lnTo>
                <a:lnTo>
                  <a:pt x="4036673" y="385549"/>
                </a:lnTo>
                <a:lnTo>
                  <a:pt x="4036658" y="385632"/>
                </a:lnTo>
                <a:lnTo>
                  <a:pt x="4035659" y="385646"/>
                </a:lnTo>
                <a:lnTo>
                  <a:pt x="4035524" y="385744"/>
                </a:lnTo>
                <a:lnTo>
                  <a:pt x="4034585" y="385887"/>
                </a:lnTo>
                <a:lnTo>
                  <a:pt x="4034225" y="385977"/>
                </a:lnTo>
                <a:lnTo>
                  <a:pt x="4034135" y="386015"/>
                </a:lnTo>
                <a:close/>
              </a:path>
              <a:path w="4476607" h="3885512">
                <a:moveTo>
                  <a:pt x="3944150" y="386435"/>
                </a:moveTo>
                <a:lnTo>
                  <a:pt x="3939936" y="385954"/>
                </a:lnTo>
                <a:lnTo>
                  <a:pt x="3940725" y="384858"/>
                </a:lnTo>
                <a:lnTo>
                  <a:pt x="3940974" y="383957"/>
                </a:lnTo>
                <a:lnTo>
                  <a:pt x="3945696" y="384483"/>
                </a:lnTo>
                <a:lnTo>
                  <a:pt x="3944668" y="385466"/>
                </a:lnTo>
                <a:lnTo>
                  <a:pt x="3944254" y="386359"/>
                </a:lnTo>
                <a:lnTo>
                  <a:pt x="3944742" y="386585"/>
                </a:lnTo>
                <a:close/>
              </a:path>
              <a:path w="4476607" h="3885512">
                <a:moveTo>
                  <a:pt x="4060580" y="386563"/>
                </a:moveTo>
                <a:lnTo>
                  <a:pt x="4050430" y="386397"/>
                </a:lnTo>
                <a:lnTo>
                  <a:pt x="4049108" y="385752"/>
                </a:lnTo>
                <a:lnTo>
                  <a:pt x="4045697" y="385632"/>
                </a:lnTo>
                <a:lnTo>
                  <a:pt x="4046245" y="384746"/>
                </a:lnTo>
                <a:lnTo>
                  <a:pt x="4046344" y="384415"/>
                </a:lnTo>
                <a:lnTo>
                  <a:pt x="4046434" y="384093"/>
                </a:lnTo>
                <a:lnTo>
                  <a:pt x="4046449" y="384032"/>
                </a:lnTo>
                <a:lnTo>
                  <a:pt x="4046449" y="384018"/>
                </a:lnTo>
                <a:lnTo>
                  <a:pt x="4046545" y="383057"/>
                </a:lnTo>
                <a:lnTo>
                  <a:pt x="4047282" y="383928"/>
                </a:lnTo>
                <a:lnTo>
                  <a:pt x="4047831" y="384243"/>
                </a:lnTo>
                <a:lnTo>
                  <a:pt x="4049310" y="384430"/>
                </a:lnTo>
                <a:lnTo>
                  <a:pt x="4050286" y="384168"/>
                </a:lnTo>
                <a:lnTo>
                  <a:pt x="4050675" y="383867"/>
                </a:lnTo>
                <a:lnTo>
                  <a:pt x="4050722" y="383883"/>
                </a:lnTo>
                <a:lnTo>
                  <a:pt x="4051584" y="383912"/>
                </a:lnTo>
                <a:lnTo>
                  <a:pt x="4052283" y="383702"/>
                </a:lnTo>
                <a:lnTo>
                  <a:pt x="4054018" y="384798"/>
                </a:lnTo>
                <a:lnTo>
                  <a:pt x="4054348" y="384949"/>
                </a:lnTo>
                <a:lnTo>
                  <a:pt x="4054168" y="384798"/>
                </a:lnTo>
                <a:lnTo>
                  <a:pt x="4055737" y="385346"/>
                </a:lnTo>
                <a:lnTo>
                  <a:pt x="4056841" y="385234"/>
                </a:lnTo>
                <a:lnTo>
                  <a:pt x="4058267" y="384356"/>
                </a:lnTo>
                <a:lnTo>
                  <a:pt x="4058410" y="384138"/>
                </a:lnTo>
                <a:lnTo>
                  <a:pt x="4059109" y="384070"/>
                </a:lnTo>
                <a:lnTo>
                  <a:pt x="4059972" y="383643"/>
                </a:lnTo>
                <a:lnTo>
                  <a:pt x="4060926" y="382599"/>
                </a:lnTo>
                <a:lnTo>
                  <a:pt x="4061301" y="381135"/>
                </a:lnTo>
                <a:lnTo>
                  <a:pt x="4061729" y="380782"/>
                </a:lnTo>
                <a:lnTo>
                  <a:pt x="4064095" y="380873"/>
                </a:lnTo>
                <a:lnTo>
                  <a:pt x="4063284" y="380895"/>
                </a:lnTo>
                <a:lnTo>
                  <a:pt x="4060971" y="382704"/>
                </a:lnTo>
                <a:lnTo>
                  <a:pt x="4060662" y="385677"/>
                </a:lnTo>
                <a:lnTo>
                  <a:pt x="4061459" y="386870"/>
                </a:lnTo>
                <a:close/>
              </a:path>
              <a:path w="4476607" h="3885512">
                <a:moveTo>
                  <a:pt x="4023142" y="386352"/>
                </a:moveTo>
                <a:lnTo>
                  <a:pt x="4022302" y="384978"/>
                </a:lnTo>
                <a:lnTo>
                  <a:pt x="4022497" y="385136"/>
                </a:lnTo>
                <a:lnTo>
                  <a:pt x="4022249" y="384791"/>
                </a:lnTo>
                <a:lnTo>
                  <a:pt x="4020829" y="383260"/>
                </a:lnTo>
                <a:lnTo>
                  <a:pt x="4017849" y="382846"/>
                </a:lnTo>
                <a:lnTo>
                  <a:pt x="4013608" y="382712"/>
                </a:lnTo>
                <a:lnTo>
                  <a:pt x="4013721" y="381526"/>
                </a:lnTo>
                <a:lnTo>
                  <a:pt x="4013541" y="380707"/>
                </a:lnTo>
                <a:lnTo>
                  <a:pt x="4012932" y="379671"/>
                </a:lnTo>
                <a:lnTo>
                  <a:pt x="4012535" y="379386"/>
                </a:lnTo>
                <a:lnTo>
                  <a:pt x="4012918" y="378981"/>
                </a:lnTo>
                <a:lnTo>
                  <a:pt x="4013444" y="377623"/>
                </a:lnTo>
                <a:lnTo>
                  <a:pt x="4013594" y="377022"/>
                </a:lnTo>
                <a:lnTo>
                  <a:pt x="4013954" y="375138"/>
                </a:lnTo>
                <a:lnTo>
                  <a:pt x="4013323" y="373967"/>
                </a:lnTo>
                <a:lnTo>
                  <a:pt x="4014022" y="373780"/>
                </a:lnTo>
                <a:lnTo>
                  <a:pt x="4014293" y="373584"/>
                </a:lnTo>
                <a:lnTo>
                  <a:pt x="4014352" y="373757"/>
                </a:lnTo>
                <a:lnTo>
                  <a:pt x="4014360" y="373764"/>
                </a:lnTo>
                <a:lnTo>
                  <a:pt x="4015268" y="374642"/>
                </a:lnTo>
                <a:lnTo>
                  <a:pt x="4019082" y="374139"/>
                </a:lnTo>
                <a:lnTo>
                  <a:pt x="4019383" y="373682"/>
                </a:lnTo>
                <a:lnTo>
                  <a:pt x="4019728" y="373570"/>
                </a:lnTo>
                <a:lnTo>
                  <a:pt x="4019840" y="374035"/>
                </a:lnTo>
                <a:lnTo>
                  <a:pt x="4021471" y="375408"/>
                </a:lnTo>
                <a:lnTo>
                  <a:pt x="4022184" y="375828"/>
                </a:lnTo>
                <a:lnTo>
                  <a:pt x="4024292" y="375746"/>
                </a:lnTo>
                <a:lnTo>
                  <a:pt x="4024482" y="375610"/>
                </a:lnTo>
                <a:lnTo>
                  <a:pt x="4026216" y="373171"/>
                </a:lnTo>
                <a:lnTo>
                  <a:pt x="4028737" y="373621"/>
                </a:lnTo>
                <a:lnTo>
                  <a:pt x="4027288" y="373967"/>
                </a:lnTo>
                <a:lnTo>
                  <a:pt x="4026778" y="374335"/>
                </a:lnTo>
                <a:lnTo>
                  <a:pt x="4025756" y="375446"/>
                </a:lnTo>
                <a:lnTo>
                  <a:pt x="4024075" y="375979"/>
                </a:lnTo>
                <a:lnTo>
                  <a:pt x="4023181" y="376955"/>
                </a:lnTo>
                <a:lnTo>
                  <a:pt x="4023165" y="376969"/>
                </a:lnTo>
                <a:lnTo>
                  <a:pt x="4022993" y="377450"/>
                </a:lnTo>
                <a:lnTo>
                  <a:pt x="4022790" y="378006"/>
                </a:lnTo>
                <a:lnTo>
                  <a:pt x="4022686" y="378298"/>
                </a:lnTo>
                <a:lnTo>
                  <a:pt x="4022708" y="379304"/>
                </a:lnTo>
                <a:lnTo>
                  <a:pt x="4022753" y="379679"/>
                </a:lnTo>
                <a:lnTo>
                  <a:pt x="4024187" y="381751"/>
                </a:lnTo>
                <a:lnTo>
                  <a:pt x="4024156" y="381781"/>
                </a:lnTo>
                <a:lnTo>
                  <a:pt x="4023736" y="382487"/>
                </a:lnTo>
                <a:lnTo>
                  <a:pt x="4023683" y="382652"/>
                </a:lnTo>
                <a:lnTo>
                  <a:pt x="4023871" y="385256"/>
                </a:lnTo>
                <a:lnTo>
                  <a:pt x="4023818" y="386518"/>
                </a:lnTo>
                <a:lnTo>
                  <a:pt x="4023992" y="387111"/>
                </a:lnTo>
                <a:lnTo>
                  <a:pt x="4023263" y="387343"/>
                </a:lnTo>
                <a:close/>
              </a:path>
              <a:path w="4476607" h="3885512">
                <a:moveTo>
                  <a:pt x="4085638" y="387403"/>
                </a:moveTo>
                <a:lnTo>
                  <a:pt x="4085534" y="387245"/>
                </a:lnTo>
                <a:lnTo>
                  <a:pt x="4085541" y="387230"/>
                </a:lnTo>
                <a:lnTo>
                  <a:pt x="4085518" y="386232"/>
                </a:lnTo>
                <a:lnTo>
                  <a:pt x="4085473" y="385872"/>
                </a:lnTo>
                <a:lnTo>
                  <a:pt x="4085323" y="385526"/>
                </a:lnTo>
                <a:lnTo>
                  <a:pt x="4085331" y="385526"/>
                </a:lnTo>
                <a:lnTo>
                  <a:pt x="4086952" y="386750"/>
                </a:lnTo>
                <a:lnTo>
                  <a:pt x="4086675" y="387185"/>
                </a:lnTo>
                <a:lnTo>
                  <a:pt x="4086013" y="387628"/>
                </a:lnTo>
                <a:lnTo>
                  <a:pt x="4085737" y="387951"/>
                </a:lnTo>
                <a:close/>
              </a:path>
              <a:path w="4476607" h="3885512">
                <a:moveTo>
                  <a:pt x="3949708" y="387590"/>
                </a:moveTo>
                <a:lnTo>
                  <a:pt x="3948409" y="387425"/>
                </a:lnTo>
                <a:lnTo>
                  <a:pt x="3948461" y="387418"/>
                </a:lnTo>
                <a:lnTo>
                  <a:pt x="3949850" y="387411"/>
                </a:lnTo>
                <a:lnTo>
                  <a:pt x="3948665" y="384716"/>
                </a:lnTo>
                <a:lnTo>
                  <a:pt x="3945696" y="384483"/>
                </a:lnTo>
                <a:lnTo>
                  <a:pt x="3940974" y="383957"/>
                </a:lnTo>
                <a:lnTo>
                  <a:pt x="3940860" y="382606"/>
                </a:lnTo>
                <a:lnTo>
                  <a:pt x="3936845" y="380805"/>
                </a:lnTo>
                <a:lnTo>
                  <a:pt x="3936527" y="380768"/>
                </a:lnTo>
                <a:lnTo>
                  <a:pt x="3936752" y="380763"/>
                </a:lnTo>
                <a:lnTo>
                  <a:pt x="3936678" y="380730"/>
                </a:lnTo>
                <a:lnTo>
                  <a:pt x="3944285" y="376917"/>
                </a:lnTo>
                <a:lnTo>
                  <a:pt x="3944376" y="376879"/>
                </a:lnTo>
                <a:lnTo>
                  <a:pt x="3938805" y="376331"/>
                </a:lnTo>
                <a:lnTo>
                  <a:pt x="3940374" y="376174"/>
                </a:lnTo>
                <a:lnTo>
                  <a:pt x="3940862" y="376594"/>
                </a:lnTo>
                <a:lnTo>
                  <a:pt x="3943802" y="376871"/>
                </a:lnTo>
                <a:lnTo>
                  <a:pt x="3945668" y="375783"/>
                </a:lnTo>
                <a:lnTo>
                  <a:pt x="3946217" y="374538"/>
                </a:lnTo>
                <a:lnTo>
                  <a:pt x="3955587" y="375251"/>
                </a:lnTo>
                <a:lnTo>
                  <a:pt x="3954190" y="375506"/>
                </a:lnTo>
                <a:lnTo>
                  <a:pt x="3952050" y="377389"/>
                </a:lnTo>
                <a:lnTo>
                  <a:pt x="3950954" y="378410"/>
                </a:lnTo>
                <a:lnTo>
                  <a:pt x="3951142" y="378381"/>
                </a:lnTo>
                <a:lnTo>
                  <a:pt x="3949309" y="379724"/>
                </a:lnTo>
                <a:lnTo>
                  <a:pt x="3948889" y="381016"/>
                </a:lnTo>
                <a:lnTo>
                  <a:pt x="3949571" y="383170"/>
                </a:lnTo>
                <a:lnTo>
                  <a:pt x="3949767" y="383282"/>
                </a:lnTo>
                <a:lnTo>
                  <a:pt x="3949751" y="383305"/>
                </a:lnTo>
                <a:lnTo>
                  <a:pt x="3949647" y="384798"/>
                </a:lnTo>
                <a:lnTo>
                  <a:pt x="3949970" y="385766"/>
                </a:lnTo>
                <a:lnTo>
                  <a:pt x="3950939" y="386863"/>
                </a:lnTo>
                <a:lnTo>
                  <a:pt x="3950091" y="387515"/>
                </a:lnTo>
                <a:lnTo>
                  <a:pt x="3949610" y="388364"/>
                </a:lnTo>
                <a:close/>
              </a:path>
              <a:path w="4476607" h="3885512">
                <a:moveTo>
                  <a:pt x="4055512" y="388401"/>
                </a:moveTo>
                <a:lnTo>
                  <a:pt x="4052900" y="387981"/>
                </a:lnTo>
                <a:lnTo>
                  <a:pt x="4050430" y="386397"/>
                </a:lnTo>
                <a:lnTo>
                  <a:pt x="4060580" y="386563"/>
                </a:lnTo>
                <a:lnTo>
                  <a:pt x="4059207" y="386637"/>
                </a:lnTo>
                <a:lnTo>
                  <a:pt x="4059093" y="386659"/>
                </a:lnTo>
                <a:lnTo>
                  <a:pt x="4059478" y="386652"/>
                </a:lnTo>
                <a:lnTo>
                  <a:pt x="4059687" y="386697"/>
                </a:lnTo>
                <a:lnTo>
                  <a:pt x="4058470" y="386712"/>
                </a:lnTo>
                <a:lnTo>
                  <a:pt x="4057263" y="387125"/>
                </a:lnTo>
                <a:lnTo>
                  <a:pt x="4056180" y="388438"/>
                </a:lnTo>
                <a:close/>
              </a:path>
              <a:path w="4476607" h="3885512">
                <a:moveTo>
                  <a:pt x="4044781" y="389812"/>
                </a:moveTo>
                <a:lnTo>
                  <a:pt x="4043843" y="389677"/>
                </a:lnTo>
                <a:lnTo>
                  <a:pt x="4043873" y="389145"/>
                </a:lnTo>
                <a:lnTo>
                  <a:pt x="4043851" y="388956"/>
                </a:lnTo>
                <a:lnTo>
                  <a:pt x="4043873" y="388919"/>
                </a:lnTo>
                <a:lnTo>
                  <a:pt x="4044189" y="388304"/>
                </a:lnTo>
                <a:lnTo>
                  <a:pt x="4044324" y="387012"/>
                </a:lnTo>
                <a:lnTo>
                  <a:pt x="4044203" y="386525"/>
                </a:lnTo>
                <a:lnTo>
                  <a:pt x="4045697" y="385632"/>
                </a:lnTo>
                <a:lnTo>
                  <a:pt x="4049108" y="385752"/>
                </a:lnTo>
                <a:lnTo>
                  <a:pt x="4046803" y="386277"/>
                </a:lnTo>
                <a:lnTo>
                  <a:pt x="4045975" y="387103"/>
                </a:lnTo>
                <a:lnTo>
                  <a:pt x="4045607" y="388326"/>
                </a:lnTo>
                <a:lnTo>
                  <a:pt x="4045645" y="389204"/>
                </a:lnTo>
                <a:lnTo>
                  <a:pt x="4045900" y="389858"/>
                </a:lnTo>
                <a:close/>
              </a:path>
              <a:path w="4476607" h="3885512">
                <a:moveTo>
                  <a:pt x="4052900" y="387981"/>
                </a:moveTo>
                <a:lnTo>
                  <a:pt x="4055512" y="388401"/>
                </a:lnTo>
                <a:lnTo>
                  <a:pt x="4054004" y="389002"/>
                </a:lnTo>
                <a:lnTo>
                  <a:pt x="4053832" y="389182"/>
                </a:lnTo>
                <a:lnTo>
                  <a:pt x="4053260" y="389903"/>
                </a:lnTo>
                <a:close/>
              </a:path>
              <a:path w="4476607" h="3885512">
                <a:moveTo>
                  <a:pt x="3983045" y="389722"/>
                </a:moveTo>
                <a:lnTo>
                  <a:pt x="3982428" y="388911"/>
                </a:lnTo>
                <a:lnTo>
                  <a:pt x="3981145" y="388161"/>
                </a:lnTo>
                <a:lnTo>
                  <a:pt x="3987313" y="388374"/>
                </a:lnTo>
                <a:lnTo>
                  <a:pt x="3984216" y="388754"/>
                </a:lnTo>
                <a:lnTo>
                  <a:pt x="3983766" y="389137"/>
                </a:lnTo>
                <a:lnTo>
                  <a:pt x="3983421" y="389602"/>
                </a:lnTo>
                <a:lnTo>
                  <a:pt x="3983225" y="389970"/>
                </a:lnTo>
                <a:lnTo>
                  <a:pt x="3983157" y="390165"/>
                </a:lnTo>
                <a:close/>
              </a:path>
              <a:path w="4476607" h="3885512">
                <a:moveTo>
                  <a:pt x="4043843" y="389677"/>
                </a:moveTo>
                <a:lnTo>
                  <a:pt x="4044781" y="389812"/>
                </a:lnTo>
                <a:lnTo>
                  <a:pt x="4043767" y="390240"/>
                </a:lnTo>
                <a:close/>
              </a:path>
              <a:path w="4476607" h="3885512">
                <a:moveTo>
                  <a:pt x="4043873" y="389145"/>
                </a:moveTo>
                <a:lnTo>
                  <a:pt x="4043843" y="389677"/>
                </a:lnTo>
                <a:lnTo>
                  <a:pt x="4043519" y="390510"/>
                </a:lnTo>
                <a:close/>
              </a:path>
              <a:path w="4476607" h="3885512">
                <a:moveTo>
                  <a:pt x="4084842" y="390848"/>
                </a:moveTo>
                <a:lnTo>
                  <a:pt x="4084842" y="390975"/>
                </a:lnTo>
                <a:lnTo>
                  <a:pt x="4084700" y="391073"/>
                </a:lnTo>
                <a:close/>
              </a:path>
              <a:path w="4476607" h="3885512">
                <a:moveTo>
                  <a:pt x="4001300" y="391103"/>
                </a:moveTo>
                <a:lnTo>
                  <a:pt x="4000954" y="390555"/>
                </a:lnTo>
                <a:lnTo>
                  <a:pt x="3999761" y="389970"/>
                </a:lnTo>
                <a:lnTo>
                  <a:pt x="3998844" y="389872"/>
                </a:lnTo>
                <a:lnTo>
                  <a:pt x="3996883" y="389437"/>
                </a:lnTo>
                <a:lnTo>
                  <a:pt x="3996592" y="387981"/>
                </a:lnTo>
                <a:lnTo>
                  <a:pt x="3996059" y="387193"/>
                </a:lnTo>
                <a:lnTo>
                  <a:pt x="3994820" y="386367"/>
                </a:lnTo>
                <a:lnTo>
                  <a:pt x="3994107" y="386225"/>
                </a:lnTo>
                <a:lnTo>
                  <a:pt x="3995181" y="385294"/>
                </a:lnTo>
                <a:lnTo>
                  <a:pt x="3995609" y="384475"/>
                </a:lnTo>
                <a:lnTo>
                  <a:pt x="3995758" y="383350"/>
                </a:lnTo>
                <a:lnTo>
                  <a:pt x="3996584" y="385023"/>
                </a:lnTo>
                <a:lnTo>
                  <a:pt x="3997665" y="385624"/>
                </a:lnTo>
                <a:lnTo>
                  <a:pt x="3998522" y="385781"/>
                </a:lnTo>
                <a:lnTo>
                  <a:pt x="3999745" y="385609"/>
                </a:lnTo>
                <a:lnTo>
                  <a:pt x="4000120" y="385391"/>
                </a:lnTo>
                <a:lnTo>
                  <a:pt x="4000159" y="385406"/>
                </a:lnTo>
                <a:lnTo>
                  <a:pt x="4003252" y="383792"/>
                </a:lnTo>
                <a:lnTo>
                  <a:pt x="4003658" y="382794"/>
                </a:lnTo>
                <a:lnTo>
                  <a:pt x="4003598" y="381571"/>
                </a:lnTo>
                <a:lnTo>
                  <a:pt x="4003283" y="380768"/>
                </a:lnTo>
                <a:lnTo>
                  <a:pt x="4002599" y="379942"/>
                </a:lnTo>
                <a:lnTo>
                  <a:pt x="4002697" y="379447"/>
                </a:lnTo>
                <a:lnTo>
                  <a:pt x="4004777" y="381293"/>
                </a:lnTo>
                <a:lnTo>
                  <a:pt x="4007233" y="381165"/>
                </a:lnTo>
                <a:lnTo>
                  <a:pt x="4007157" y="383072"/>
                </a:lnTo>
                <a:lnTo>
                  <a:pt x="4007442" y="383635"/>
                </a:lnTo>
                <a:lnTo>
                  <a:pt x="4007600" y="383853"/>
                </a:lnTo>
                <a:lnTo>
                  <a:pt x="4007366" y="383890"/>
                </a:lnTo>
                <a:lnTo>
                  <a:pt x="4006985" y="383987"/>
                </a:lnTo>
                <a:lnTo>
                  <a:pt x="4005025" y="385781"/>
                </a:lnTo>
                <a:lnTo>
                  <a:pt x="4004926" y="387103"/>
                </a:lnTo>
                <a:lnTo>
                  <a:pt x="4005182" y="387988"/>
                </a:lnTo>
                <a:lnTo>
                  <a:pt x="4005745" y="388762"/>
                </a:lnTo>
                <a:lnTo>
                  <a:pt x="4002209" y="390203"/>
                </a:lnTo>
                <a:lnTo>
                  <a:pt x="4002052" y="390382"/>
                </a:lnTo>
                <a:lnTo>
                  <a:pt x="4001757" y="391321"/>
                </a:lnTo>
                <a:close/>
              </a:path>
              <a:path w="4476607" h="3885512">
                <a:moveTo>
                  <a:pt x="3977089" y="391238"/>
                </a:moveTo>
                <a:lnTo>
                  <a:pt x="3976257" y="390946"/>
                </a:lnTo>
                <a:lnTo>
                  <a:pt x="3975626" y="390879"/>
                </a:lnTo>
                <a:lnTo>
                  <a:pt x="3971406" y="390675"/>
                </a:lnTo>
                <a:lnTo>
                  <a:pt x="3970212" y="390090"/>
                </a:lnTo>
                <a:lnTo>
                  <a:pt x="3969297" y="389993"/>
                </a:lnTo>
                <a:lnTo>
                  <a:pt x="3962502" y="388762"/>
                </a:lnTo>
                <a:lnTo>
                  <a:pt x="3962020" y="388709"/>
                </a:lnTo>
                <a:lnTo>
                  <a:pt x="3961623" y="388664"/>
                </a:lnTo>
                <a:lnTo>
                  <a:pt x="3979170" y="388393"/>
                </a:lnTo>
                <a:lnTo>
                  <a:pt x="3978382" y="388919"/>
                </a:lnTo>
                <a:lnTo>
                  <a:pt x="3978165" y="389092"/>
                </a:lnTo>
                <a:lnTo>
                  <a:pt x="3977271" y="390375"/>
                </a:lnTo>
                <a:lnTo>
                  <a:pt x="3977337" y="391396"/>
                </a:lnTo>
                <a:close/>
              </a:path>
              <a:path w="4476607" h="3885512">
                <a:moveTo>
                  <a:pt x="4052269" y="391599"/>
                </a:moveTo>
                <a:lnTo>
                  <a:pt x="4052666" y="391291"/>
                </a:lnTo>
                <a:lnTo>
                  <a:pt x="4052644" y="392379"/>
                </a:lnTo>
                <a:close/>
              </a:path>
              <a:path w="4476607" h="3885512">
                <a:moveTo>
                  <a:pt x="4026469" y="393092"/>
                </a:moveTo>
                <a:lnTo>
                  <a:pt x="4026416" y="392980"/>
                </a:lnTo>
                <a:lnTo>
                  <a:pt x="4026836" y="392732"/>
                </a:lnTo>
                <a:lnTo>
                  <a:pt x="4027071" y="392469"/>
                </a:lnTo>
                <a:lnTo>
                  <a:pt x="4027108" y="392477"/>
                </a:lnTo>
                <a:lnTo>
                  <a:pt x="4027678" y="392485"/>
                </a:lnTo>
                <a:lnTo>
                  <a:pt x="4027647" y="392514"/>
                </a:lnTo>
                <a:lnTo>
                  <a:pt x="4027505" y="392522"/>
                </a:lnTo>
                <a:lnTo>
                  <a:pt x="4027618" y="392537"/>
                </a:lnTo>
                <a:lnTo>
                  <a:pt x="4027092" y="393243"/>
                </a:lnTo>
                <a:close/>
              </a:path>
              <a:path w="4476607" h="3885512">
                <a:moveTo>
                  <a:pt x="3958785" y="394654"/>
                </a:moveTo>
                <a:lnTo>
                  <a:pt x="3956255" y="394533"/>
                </a:lnTo>
                <a:lnTo>
                  <a:pt x="3955925" y="393828"/>
                </a:lnTo>
                <a:lnTo>
                  <a:pt x="3955587" y="393370"/>
                </a:lnTo>
                <a:lnTo>
                  <a:pt x="3955001" y="392845"/>
                </a:lnTo>
                <a:lnTo>
                  <a:pt x="3954114" y="392469"/>
                </a:lnTo>
                <a:lnTo>
                  <a:pt x="3954483" y="392184"/>
                </a:lnTo>
                <a:lnTo>
                  <a:pt x="3954498" y="392169"/>
                </a:lnTo>
                <a:lnTo>
                  <a:pt x="3955294" y="388746"/>
                </a:lnTo>
                <a:lnTo>
                  <a:pt x="3954618" y="387441"/>
                </a:lnTo>
                <a:lnTo>
                  <a:pt x="3980521" y="388079"/>
                </a:lnTo>
                <a:lnTo>
                  <a:pt x="3979170" y="388393"/>
                </a:lnTo>
                <a:lnTo>
                  <a:pt x="3961623" y="388664"/>
                </a:lnTo>
                <a:lnTo>
                  <a:pt x="3960340" y="388972"/>
                </a:lnTo>
                <a:lnTo>
                  <a:pt x="3959543" y="389497"/>
                </a:lnTo>
                <a:lnTo>
                  <a:pt x="3958732" y="390623"/>
                </a:lnTo>
                <a:lnTo>
                  <a:pt x="3960383" y="394354"/>
                </a:lnTo>
                <a:lnTo>
                  <a:pt x="3959775" y="394743"/>
                </a:lnTo>
                <a:close/>
              </a:path>
              <a:path w="4476607" h="3885512">
                <a:moveTo>
                  <a:pt x="3925911" y="395750"/>
                </a:moveTo>
                <a:lnTo>
                  <a:pt x="3926249" y="395810"/>
                </a:lnTo>
                <a:lnTo>
                  <a:pt x="3925919" y="395833"/>
                </a:lnTo>
                <a:close/>
              </a:path>
              <a:path w="4476607" h="3885512">
                <a:moveTo>
                  <a:pt x="4041112" y="396132"/>
                </a:moveTo>
                <a:lnTo>
                  <a:pt x="4040254" y="395149"/>
                </a:lnTo>
                <a:lnTo>
                  <a:pt x="4040006" y="395006"/>
                </a:lnTo>
                <a:lnTo>
                  <a:pt x="4041043" y="393911"/>
                </a:lnTo>
                <a:lnTo>
                  <a:pt x="4041395" y="392905"/>
                </a:lnTo>
                <a:lnTo>
                  <a:pt x="4041419" y="392785"/>
                </a:lnTo>
                <a:lnTo>
                  <a:pt x="4041495" y="392785"/>
                </a:lnTo>
                <a:lnTo>
                  <a:pt x="4042094" y="392552"/>
                </a:lnTo>
                <a:lnTo>
                  <a:pt x="4042508" y="392312"/>
                </a:lnTo>
                <a:lnTo>
                  <a:pt x="4042485" y="392897"/>
                </a:lnTo>
                <a:lnTo>
                  <a:pt x="4042462" y="392950"/>
                </a:lnTo>
                <a:lnTo>
                  <a:pt x="4042470" y="394030"/>
                </a:lnTo>
                <a:lnTo>
                  <a:pt x="4042546" y="394556"/>
                </a:lnTo>
                <a:lnTo>
                  <a:pt x="4042995" y="395487"/>
                </a:lnTo>
                <a:lnTo>
                  <a:pt x="4042561" y="395652"/>
                </a:lnTo>
                <a:lnTo>
                  <a:pt x="4041606" y="396522"/>
                </a:lnTo>
                <a:lnTo>
                  <a:pt x="4041313" y="397070"/>
                </a:lnTo>
                <a:close/>
              </a:path>
              <a:path w="4476607" h="3885512">
                <a:moveTo>
                  <a:pt x="3994566" y="395772"/>
                </a:moveTo>
                <a:lnTo>
                  <a:pt x="3992005" y="395374"/>
                </a:lnTo>
                <a:lnTo>
                  <a:pt x="3978652" y="394841"/>
                </a:lnTo>
                <a:lnTo>
                  <a:pt x="3978697" y="393783"/>
                </a:lnTo>
                <a:lnTo>
                  <a:pt x="3980140" y="394368"/>
                </a:lnTo>
                <a:lnTo>
                  <a:pt x="3980320" y="394384"/>
                </a:lnTo>
                <a:lnTo>
                  <a:pt x="3980597" y="394398"/>
                </a:lnTo>
                <a:lnTo>
                  <a:pt x="3981987" y="393888"/>
                </a:lnTo>
                <a:lnTo>
                  <a:pt x="3982662" y="393265"/>
                </a:lnTo>
                <a:lnTo>
                  <a:pt x="3983172" y="392297"/>
                </a:lnTo>
                <a:lnTo>
                  <a:pt x="3983758" y="393550"/>
                </a:lnTo>
                <a:lnTo>
                  <a:pt x="3986423" y="395209"/>
                </a:lnTo>
                <a:lnTo>
                  <a:pt x="3986957" y="395202"/>
                </a:lnTo>
                <a:lnTo>
                  <a:pt x="3987332" y="395142"/>
                </a:lnTo>
                <a:lnTo>
                  <a:pt x="3987783" y="395014"/>
                </a:lnTo>
                <a:lnTo>
                  <a:pt x="3988564" y="394578"/>
                </a:lnTo>
                <a:lnTo>
                  <a:pt x="3989830" y="391913"/>
                </a:lnTo>
                <a:lnTo>
                  <a:pt x="3989450" y="389789"/>
                </a:lnTo>
                <a:lnTo>
                  <a:pt x="3990036" y="391381"/>
                </a:lnTo>
                <a:lnTo>
                  <a:pt x="3989974" y="391610"/>
                </a:lnTo>
                <a:lnTo>
                  <a:pt x="3990036" y="391479"/>
                </a:lnTo>
                <a:lnTo>
                  <a:pt x="3990036" y="391381"/>
                </a:lnTo>
                <a:lnTo>
                  <a:pt x="3989450" y="389789"/>
                </a:lnTo>
                <a:lnTo>
                  <a:pt x="3988465" y="388852"/>
                </a:lnTo>
                <a:lnTo>
                  <a:pt x="3987313" y="388374"/>
                </a:lnTo>
                <a:lnTo>
                  <a:pt x="3981145" y="388161"/>
                </a:lnTo>
                <a:lnTo>
                  <a:pt x="3980521" y="388079"/>
                </a:lnTo>
                <a:lnTo>
                  <a:pt x="3954618" y="387441"/>
                </a:lnTo>
                <a:lnTo>
                  <a:pt x="3954123" y="387020"/>
                </a:lnTo>
                <a:lnTo>
                  <a:pt x="3954655" y="386645"/>
                </a:lnTo>
                <a:lnTo>
                  <a:pt x="3955166" y="386097"/>
                </a:lnTo>
                <a:lnTo>
                  <a:pt x="3955587" y="385384"/>
                </a:lnTo>
                <a:lnTo>
                  <a:pt x="3955143" y="382779"/>
                </a:lnTo>
                <a:lnTo>
                  <a:pt x="3955407" y="382554"/>
                </a:lnTo>
                <a:lnTo>
                  <a:pt x="3956014" y="381571"/>
                </a:lnTo>
                <a:lnTo>
                  <a:pt x="3955925" y="381796"/>
                </a:lnTo>
                <a:lnTo>
                  <a:pt x="3955901" y="381833"/>
                </a:lnTo>
                <a:lnTo>
                  <a:pt x="3956450" y="381391"/>
                </a:lnTo>
                <a:lnTo>
                  <a:pt x="3957996" y="379830"/>
                </a:lnTo>
                <a:lnTo>
                  <a:pt x="3957734" y="376181"/>
                </a:lnTo>
                <a:lnTo>
                  <a:pt x="3956540" y="375431"/>
                </a:lnTo>
                <a:lnTo>
                  <a:pt x="3955587" y="375251"/>
                </a:lnTo>
                <a:lnTo>
                  <a:pt x="3946217" y="374538"/>
                </a:lnTo>
                <a:lnTo>
                  <a:pt x="3946269" y="373300"/>
                </a:lnTo>
                <a:lnTo>
                  <a:pt x="3946362" y="373480"/>
                </a:lnTo>
                <a:lnTo>
                  <a:pt x="3946365" y="373494"/>
                </a:lnTo>
                <a:lnTo>
                  <a:pt x="3977540" y="374418"/>
                </a:lnTo>
                <a:lnTo>
                  <a:pt x="3974762" y="375055"/>
                </a:lnTo>
                <a:lnTo>
                  <a:pt x="3973269" y="377532"/>
                </a:lnTo>
                <a:lnTo>
                  <a:pt x="3974072" y="380182"/>
                </a:lnTo>
                <a:lnTo>
                  <a:pt x="3975250" y="380850"/>
                </a:lnTo>
                <a:lnTo>
                  <a:pt x="3976182" y="381000"/>
                </a:lnTo>
                <a:lnTo>
                  <a:pt x="3977526" y="380723"/>
                </a:lnTo>
                <a:lnTo>
                  <a:pt x="3977632" y="380655"/>
                </a:lnTo>
                <a:lnTo>
                  <a:pt x="3977849" y="380985"/>
                </a:lnTo>
                <a:lnTo>
                  <a:pt x="3977022" y="381271"/>
                </a:lnTo>
                <a:lnTo>
                  <a:pt x="3976302" y="381871"/>
                </a:lnTo>
                <a:lnTo>
                  <a:pt x="3975618" y="383057"/>
                </a:lnTo>
                <a:lnTo>
                  <a:pt x="3975852" y="385173"/>
                </a:lnTo>
                <a:lnTo>
                  <a:pt x="3976077" y="385969"/>
                </a:lnTo>
                <a:lnTo>
                  <a:pt x="3977661" y="387366"/>
                </a:lnTo>
                <a:lnTo>
                  <a:pt x="3977886" y="387403"/>
                </a:lnTo>
                <a:lnTo>
                  <a:pt x="3980822" y="386832"/>
                </a:lnTo>
                <a:lnTo>
                  <a:pt x="3981348" y="386329"/>
                </a:lnTo>
                <a:lnTo>
                  <a:pt x="3981649" y="385901"/>
                </a:lnTo>
                <a:lnTo>
                  <a:pt x="3981948" y="385256"/>
                </a:lnTo>
                <a:lnTo>
                  <a:pt x="3981926" y="383289"/>
                </a:lnTo>
                <a:lnTo>
                  <a:pt x="3983210" y="383710"/>
                </a:lnTo>
                <a:lnTo>
                  <a:pt x="3984179" y="383732"/>
                </a:lnTo>
                <a:lnTo>
                  <a:pt x="3984944" y="383372"/>
                </a:lnTo>
                <a:lnTo>
                  <a:pt x="3985253" y="384318"/>
                </a:lnTo>
                <a:lnTo>
                  <a:pt x="3985779" y="385016"/>
                </a:lnTo>
                <a:lnTo>
                  <a:pt x="3986822" y="385722"/>
                </a:lnTo>
                <a:lnTo>
                  <a:pt x="3987619" y="385887"/>
                </a:lnTo>
                <a:lnTo>
                  <a:pt x="3990291" y="385444"/>
                </a:lnTo>
                <a:lnTo>
                  <a:pt x="3991020" y="386052"/>
                </a:lnTo>
                <a:lnTo>
                  <a:pt x="3992341" y="386472"/>
                </a:lnTo>
                <a:lnTo>
                  <a:pt x="3991831" y="386818"/>
                </a:lnTo>
                <a:lnTo>
                  <a:pt x="3991028" y="387981"/>
                </a:lnTo>
                <a:lnTo>
                  <a:pt x="3990794" y="388956"/>
                </a:lnTo>
                <a:lnTo>
                  <a:pt x="3990741" y="389347"/>
                </a:lnTo>
                <a:lnTo>
                  <a:pt x="3991680" y="391831"/>
                </a:lnTo>
                <a:lnTo>
                  <a:pt x="3992874" y="392416"/>
                </a:lnTo>
                <a:lnTo>
                  <a:pt x="3993790" y="392514"/>
                </a:lnTo>
                <a:lnTo>
                  <a:pt x="3995082" y="392192"/>
                </a:lnTo>
                <a:lnTo>
                  <a:pt x="3995863" y="391666"/>
                </a:lnTo>
                <a:lnTo>
                  <a:pt x="3996688" y="390427"/>
                </a:lnTo>
                <a:lnTo>
                  <a:pt x="3996883" y="389437"/>
                </a:lnTo>
                <a:lnTo>
                  <a:pt x="3998844" y="389872"/>
                </a:lnTo>
                <a:lnTo>
                  <a:pt x="3997553" y="390195"/>
                </a:lnTo>
                <a:lnTo>
                  <a:pt x="3997035" y="390548"/>
                </a:lnTo>
                <a:lnTo>
                  <a:pt x="3996434" y="391201"/>
                </a:lnTo>
                <a:lnTo>
                  <a:pt x="3996119" y="391756"/>
                </a:lnTo>
                <a:lnTo>
                  <a:pt x="3995863" y="392627"/>
                </a:lnTo>
                <a:lnTo>
                  <a:pt x="3996179" y="394376"/>
                </a:lnTo>
                <a:lnTo>
                  <a:pt x="3995976" y="394398"/>
                </a:lnTo>
                <a:lnTo>
                  <a:pt x="3995677" y="395254"/>
                </a:lnTo>
                <a:lnTo>
                  <a:pt x="3995691" y="396567"/>
                </a:lnTo>
                <a:lnTo>
                  <a:pt x="3996029" y="397251"/>
                </a:lnTo>
                <a:lnTo>
                  <a:pt x="3995804" y="397408"/>
                </a:lnTo>
                <a:close/>
              </a:path>
              <a:path w="4476607" h="3885512">
                <a:moveTo>
                  <a:pt x="4073204" y="397280"/>
                </a:moveTo>
                <a:lnTo>
                  <a:pt x="4072708" y="396891"/>
                </a:lnTo>
                <a:lnTo>
                  <a:pt x="4072003" y="396583"/>
                </a:lnTo>
                <a:lnTo>
                  <a:pt x="4072010" y="396583"/>
                </a:lnTo>
                <a:lnTo>
                  <a:pt x="4072130" y="396583"/>
                </a:lnTo>
                <a:lnTo>
                  <a:pt x="4072272" y="396530"/>
                </a:lnTo>
                <a:lnTo>
                  <a:pt x="4073173" y="396222"/>
                </a:lnTo>
                <a:lnTo>
                  <a:pt x="4073759" y="396598"/>
                </a:lnTo>
                <a:lnTo>
                  <a:pt x="4073294" y="397431"/>
                </a:lnTo>
                <a:close/>
              </a:path>
              <a:path w="4476607" h="3885512">
                <a:moveTo>
                  <a:pt x="3955835" y="397761"/>
                </a:moveTo>
                <a:lnTo>
                  <a:pt x="3955526" y="397694"/>
                </a:lnTo>
                <a:lnTo>
                  <a:pt x="3955782" y="397423"/>
                </a:lnTo>
                <a:lnTo>
                  <a:pt x="3955999" y="396515"/>
                </a:lnTo>
                <a:lnTo>
                  <a:pt x="3956187" y="396312"/>
                </a:lnTo>
                <a:lnTo>
                  <a:pt x="3956255" y="394533"/>
                </a:lnTo>
                <a:lnTo>
                  <a:pt x="3958785" y="394654"/>
                </a:lnTo>
                <a:lnTo>
                  <a:pt x="3957839" y="394939"/>
                </a:lnTo>
                <a:lnTo>
                  <a:pt x="3956704" y="395839"/>
                </a:lnTo>
                <a:lnTo>
                  <a:pt x="3956073" y="396936"/>
                </a:lnTo>
                <a:lnTo>
                  <a:pt x="3955969" y="397851"/>
                </a:lnTo>
                <a:close/>
              </a:path>
              <a:path w="4476607" h="3885512">
                <a:moveTo>
                  <a:pt x="3989631" y="398204"/>
                </a:moveTo>
                <a:lnTo>
                  <a:pt x="3981273" y="397115"/>
                </a:lnTo>
                <a:lnTo>
                  <a:pt x="3978503" y="396508"/>
                </a:lnTo>
                <a:lnTo>
                  <a:pt x="3990578" y="396275"/>
                </a:lnTo>
                <a:lnTo>
                  <a:pt x="3989752" y="398249"/>
                </a:lnTo>
                <a:close/>
              </a:path>
              <a:path w="4476607" h="3885512">
                <a:moveTo>
                  <a:pt x="3974869" y="398452"/>
                </a:moveTo>
                <a:lnTo>
                  <a:pt x="3974320" y="398129"/>
                </a:lnTo>
                <a:lnTo>
                  <a:pt x="3972968" y="397956"/>
                </a:lnTo>
                <a:lnTo>
                  <a:pt x="3964642" y="397746"/>
                </a:lnTo>
                <a:lnTo>
                  <a:pt x="3964327" y="395870"/>
                </a:lnTo>
                <a:lnTo>
                  <a:pt x="3963546" y="394894"/>
                </a:lnTo>
                <a:lnTo>
                  <a:pt x="3963358" y="394789"/>
                </a:lnTo>
                <a:lnTo>
                  <a:pt x="3963862" y="394661"/>
                </a:lnTo>
                <a:lnTo>
                  <a:pt x="3965138" y="393618"/>
                </a:lnTo>
                <a:lnTo>
                  <a:pt x="3965183" y="390465"/>
                </a:lnTo>
                <a:lnTo>
                  <a:pt x="3962502" y="388762"/>
                </a:lnTo>
                <a:lnTo>
                  <a:pt x="3969297" y="389993"/>
                </a:lnTo>
                <a:lnTo>
                  <a:pt x="3967990" y="390315"/>
                </a:lnTo>
                <a:lnTo>
                  <a:pt x="3967465" y="390668"/>
                </a:lnTo>
                <a:lnTo>
                  <a:pt x="3966863" y="391313"/>
                </a:lnTo>
                <a:lnTo>
                  <a:pt x="3966549" y="391869"/>
                </a:lnTo>
                <a:lnTo>
                  <a:pt x="3966293" y="392740"/>
                </a:lnTo>
                <a:lnTo>
                  <a:pt x="3967510" y="395615"/>
                </a:lnTo>
                <a:lnTo>
                  <a:pt x="3970595" y="396005"/>
                </a:lnTo>
                <a:lnTo>
                  <a:pt x="3971790" y="394864"/>
                </a:lnTo>
                <a:lnTo>
                  <a:pt x="3972203" y="393806"/>
                </a:lnTo>
                <a:lnTo>
                  <a:pt x="3972330" y="393198"/>
                </a:lnTo>
                <a:lnTo>
                  <a:pt x="3971406" y="390675"/>
                </a:lnTo>
                <a:lnTo>
                  <a:pt x="3975626" y="390879"/>
                </a:lnTo>
                <a:lnTo>
                  <a:pt x="3974733" y="390991"/>
                </a:lnTo>
                <a:lnTo>
                  <a:pt x="3972570" y="393243"/>
                </a:lnTo>
                <a:lnTo>
                  <a:pt x="3973449" y="396230"/>
                </a:lnTo>
                <a:lnTo>
                  <a:pt x="3974973" y="396868"/>
                </a:lnTo>
                <a:lnTo>
                  <a:pt x="3976106" y="396823"/>
                </a:lnTo>
                <a:lnTo>
                  <a:pt x="3976716" y="396695"/>
                </a:lnTo>
                <a:lnTo>
                  <a:pt x="3978652" y="394841"/>
                </a:lnTo>
                <a:lnTo>
                  <a:pt x="3992005" y="395374"/>
                </a:lnTo>
                <a:lnTo>
                  <a:pt x="3991418" y="395622"/>
                </a:lnTo>
                <a:lnTo>
                  <a:pt x="3991036" y="395870"/>
                </a:lnTo>
                <a:lnTo>
                  <a:pt x="3990578" y="396275"/>
                </a:lnTo>
                <a:lnTo>
                  <a:pt x="3978503" y="396508"/>
                </a:lnTo>
                <a:lnTo>
                  <a:pt x="3977653" y="396876"/>
                </a:lnTo>
                <a:lnTo>
                  <a:pt x="3977120" y="397280"/>
                </a:lnTo>
                <a:lnTo>
                  <a:pt x="3976534" y="398024"/>
                </a:lnTo>
                <a:lnTo>
                  <a:pt x="3975049" y="398482"/>
                </a:lnTo>
                <a:lnTo>
                  <a:pt x="3974973" y="398542"/>
                </a:lnTo>
                <a:close/>
              </a:path>
              <a:path w="4476607" h="3885512">
                <a:moveTo>
                  <a:pt x="4057187" y="399067"/>
                </a:moveTo>
                <a:lnTo>
                  <a:pt x="4051984" y="399022"/>
                </a:lnTo>
                <a:lnTo>
                  <a:pt x="4051495" y="398902"/>
                </a:lnTo>
                <a:lnTo>
                  <a:pt x="4049071" y="398549"/>
                </a:lnTo>
                <a:lnTo>
                  <a:pt x="4050016" y="397386"/>
                </a:lnTo>
                <a:lnTo>
                  <a:pt x="4050189" y="396636"/>
                </a:lnTo>
                <a:lnTo>
                  <a:pt x="4050234" y="396613"/>
                </a:lnTo>
                <a:lnTo>
                  <a:pt x="4050241" y="396636"/>
                </a:lnTo>
                <a:lnTo>
                  <a:pt x="4052681" y="395202"/>
                </a:lnTo>
                <a:lnTo>
                  <a:pt x="4052847" y="393543"/>
                </a:lnTo>
                <a:lnTo>
                  <a:pt x="4052734" y="393235"/>
                </a:lnTo>
                <a:lnTo>
                  <a:pt x="4052809" y="393205"/>
                </a:lnTo>
                <a:lnTo>
                  <a:pt x="4052666" y="392469"/>
                </a:lnTo>
                <a:lnTo>
                  <a:pt x="4053515" y="394121"/>
                </a:lnTo>
                <a:lnTo>
                  <a:pt x="4054746" y="394743"/>
                </a:lnTo>
                <a:lnTo>
                  <a:pt x="4055692" y="394841"/>
                </a:lnTo>
                <a:lnTo>
                  <a:pt x="4057036" y="394481"/>
                </a:lnTo>
                <a:lnTo>
                  <a:pt x="4057187" y="394376"/>
                </a:lnTo>
                <a:lnTo>
                  <a:pt x="4057202" y="394413"/>
                </a:lnTo>
                <a:lnTo>
                  <a:pt x="4056368" y="395929"/>
                </a:lnTo>
                <a:lnTo>
                  <a:pt x="4057382" y="398670"/>
                </a:lnTo>
                <a:lnTo>
                  <a:pt x="4057735" y="398797"/>
                </a:lnTo>
                <a:lnTo>
                  <a:pt x="4058081" y="399090"/>
                </a:lnTo>
                <a:lnTo>
                  <a:pt x="4058005" y="399225"/>
                </a:lnTo>
                <a:close/>
              </a:path>
              <a:path w="4476607" h="3885512">
                <a:moveTo>
                  <a:pt x="4066197" y="400051"/>
                </a:moveTo>
                <a:lnTo>
                  <a:pt x="4065806" y="399728"/>
                </a:lnTo>
                <a:lnTo>
                  <a:pt x="4065710" y="399428"/>
                </a:lnTo>
                <a:lnTo>
                  <a:pt x="4064560" y="398324"/>
                </a:lnTo>
                <a:lnTo>
                  <a:pt x="4063833" y="398062"/>
                </a:lnTo>
                <a:lnTo>
                  <a:pt x="4065288" y="396815"/>
                </a:lnTo>
                <a:lnTo>
                  <a:pt x="4067279" y="396673"/>
                </a:lnTo>
                <a:lnTo>
                  <a:pt x="4067933" y="397056"/>
                </a:lnTo>
                <a:lnTo>
                  <a:pt x="4068285" y="397003"/>
                </a:lnTo>
                <a:lnTo>
                  <a:pt x="4067617" y="397649"/>
                </a:lnTo>
                <a:lnTo>
                  <a:pt x="4067068" y="399773"/>
                </a:lnTo>
                <a:lnTo>
                  <a:pt x="4066873" y="399960"/>
                </a:lnTo>
                <a:lnTo>
                  <a:pt x="4066355" y="400021"/>
                </a:lnTo>
                <a:lnTo>
                  <a:pt x="4066228" y="400103"/>
                </a:lnTo>
                <a:close/>
              </a:path>
              <a:path w="4476607" h="3885512">
                <a:moveTo>
                  <a:pt x="3933892" y="400125"/>
                </a:moveTo>
                <a:lnTo>
                  <a:pt x="3934224" y="400028"/>
                </a:lnTo>
                <a:lnTo>
                  <a:pt x="3933938" y="400193"/>
                </a:lnTo>
                <a:close/>
              </a:path>
              <a:path w="4476607" h="3885512">
                <a:moveTo>
                  <a:pt x="4047238" y="399931"/>
                </a:moveTo>
                <a:lnTo>
                  <a:pt x="4047539" y="399135"/>
                </a:lnTo>
                <a:lnTo>
                  <a:pt x="4047967" y="399142"/>
                </a:lnTo>
                <a:lnTo>
                  <a:pt x="4049071" y="398549"/>
                </a:lnTo>
                <a:lnTo>
                  <a:pt x="4051495" y="398902"/>
                </a:lnTo>
                <a:lnTo>
                  <a:pt x="4049964" y="399082"/>
                </a:lnTo>
                <a:lnTo>
                  <a:pt x="4048868" y="400163"/>
                </a:lnTo>
                <a:lnTo>
                  <a:pt x="4046592" y="400644"/>
                </a:lnTo>
                <a:close/>
              </a:path>
              <a:path w="4476607" h="3885512">
                <a:moveTo>
                  <a:pt x="4054070" y="400493"/>
                </a:moveTo>
                <a:lnTo>
                  <a:pt x="4052960" y="399397"/>
                </a:lnTo>
                <a:lnTo>
                  <a:pt x="4051984" y="399022"/>
                </a:lnTo>
                <a:lnTo>
                  <a:pt x="4057187" y="399067"/>
                </a:lnTo>
                <a:lnTo>
                  <a:pt x="4054784" y="400253"/>
                </a:lnTo>
                <a:lnTo>
                  <a:pt x="4054334" y="400876"/>
                </a:lnTo>
                <a:lnTo>
                  <a:pt x="4054250" y="401297"/>
                </a:lnTo>
                <a:close/>
              </a:path>
              <a:path w="4476607" h="3885512">
                <a:moveTo>
                  <a:pt x="4044319" y="404059"/>
                </a:moveTo>
                <a:lnTo>
                  <a:pt x="4040947" y="402513"/>
                </a:lnTo>
                <a:lnTo>
                  <a:pt x="4040459" y="401575"/>
                </a:lnTo>
                <a:lnTo>
                  <a:pt x="4040174" y="401162"/>
                </a:lnTo>
                <a:lnTo>
                  <a:pt x="4039205" y="400441"/>
                </a:lnTo>
                <a:lnTo>
                  <a:pt x="4039662" y="400186"/>
                </a:lnTo>
                <a:lnTo>
                  <a:pt x="4040908" y="398722"/>
                </a:lnTo>
                <a:lnTo>
                  <a:pt x="4045009" y="401341"/>
                </a:lnTo>
                <a:lnTo>
                  <a:pt x="4045265" y="401312"/>
                </a:lnTo>
                <a:lnTo>
                  <a:pt x="4046451" y="400704"/>
                </a:lnTo>
                <a:lnTo>
                  <a:pt x="4045941" y="401041"/>
                </a:lnTo>
                <a:lnTo>
                  <a:pt x="4045331" y="403181"/>
                </a:lnTo>
                <a:lnTo>
                  <a:pt x="4045767" y="404449"/>
                </a:lnTo>
                <a:lnTo>
                  <a:pt x="4045947" y="404577"/>
                </a:lnTo>
                <a:lnTo>
                  <a:pt x="4045978" y="405109"/>
                </a:lnTo>
                <a:close/>
              </a:path>
              <a:path w="4476607" h="3885512">
                <a:moveTo>
                  <a:pt x="3968274" y="405057"/>
                </a:moveTo>
                <a:lnTo>
                  <a:pt x="3968274" y="405215"/>
                </a:lnTo>
                <a:lnTo>
                  <a:pt x="3968139" y="405275"/>
                </a:lnTo>
                <a:close/>
              </a:path>
              <a:path w="4476607" h="3885512">
                <a:moveTo>
                  <a:pt x="4004349" y="405012"/>
                </a:moveTo>
                <a:lnTo>
                  <a:pt x="4004432" y="405372"/>
                </a:lnTo>
                <a:lnTo>
                  <a:pt x="4004334" y="405395"/>
                </a:lnTo>
                <a:close/>
              </a:path>
              <a:path w="4476607" h="3885512">
                <a:moveTo>
                  <a:pt x="4005063" y="405425"/>
                </a:moveTo>
                <a:lnTo>
                  <a:pt x="4004574" y="405380"/>
                </a:lnTo>
                <a:lnTo>
                  <a:pt x="4004432" y="405372"/>
                </a:lnTo>
                <a:lnTo>
                  <a:pt x="4004349" y="405012"/>
                </a:lnTo>
                <a:lnTo>
                  <a:pt x="4002982" y="402775"/>
                </a:lnTo>
                <a:lnTo>
                  <a:pt x="4002533" y="401454"/>
                </a:lnTo>
                <a:lnTo>
                  <a:pt x="4002337" y="401266"/>
                </a:lnTo>
                <a:lnTo>
                  <a:pt x="4002396" y="400997"/>
                </a:lnTo>
                <a:lnTo>
                  <a:pt x="4002157" y="400628"/>
                </a:lnTo>
                <a:lnTo>
                  <a:pt x="4002269" y="400636"/>
                </a:lnTo>
                <a:lnTo>
                  <a:pt x="4001706" y="399945"/>
                </a:lnTo>
                <a:lnTo>
                  <a:pt x="4001669" y="399886"/>
                </a:lnTo>
                <a:lnTo>
                  <a:pt x="4002179" y="399915"/>
                </a:lnTo>
                <a:lnTo>
                  <a:pt x="4003171" y="399645"/>
                </a:lnTo>
                <a:lnTo>
                  <a:pt x="4003794" y="399277"/>
                </a:lnTo>
                <a:lnTo>
                  <a:pt x="4004500" y="398557"/>
                </a:lnTo>
                <a:lnTo>
                  <a:pt x="4008697" y="399120"/>
                </a:lnTo>
                <a:lnTo>
                  <a:pt x="4008374" y="399623"/>
                </a:lnTo>
                <a:lnTo>
                  <a:pt x="4006526" y="400148"/>
                </a:lnTo>
                <a:lnTo>
                  <a:pt x="4005422" y="401237"/>
                </a:lnTo>
                <a:lnTo>
                  <a:pt x="4005379" y="401304"/>
                </a:lnTo>
                <a:lnTo>
                  <a:pt x="4004740" y="402445"/>
                </a:lnTo>
                <a:lnTo>
                  <a:pt x="4004590" y="403324"/>
                </a:lnTo>
                <a:lnTo>
                  <a:pt x="4004807" y="404584"/>
                </a:lnTo>
                <a:lnTo>
                  <a:pt x="4005641" y="405582"/>
                </a:lnTo>
                <a:close/>
              </a:path>
              <a:path w="4476607" h="3885512">
                <a:moveTo>
                  <a:pt x="3968659" y="406130"/>
                </a:moveTo>
                <a:lnTo>
                  <a:pt x="3968274" y="405215"/>
                </a:lnTo>
                <a:lnTo>
                  <a:pt x="3968274" y="405057"/>
                </a:lnTo>
                <a:lnTo>
                  <a:pt x="3968200" y="404944"/>
                </a:lnTo>
                <a:lnTo>
                  <a:pt x="3968206" y="404914"/>
                </a:lnTo>
                <a:lnTo>
                  <a:pt x="3966742" y="401777"/>
                </a:lnTo>
                <a:lnTo>
                  <a:pt x="3965766" y="401327"/>
                </a:lnTo>
                <a:lnTo>
                  <a:pt x="3964535" y="401327"/>
                </a:lnTo>
                <a:lnTo>
                  <a:pt x="3958462" y="401274"/>
                </a:lnTo>
                <a:lnTo>
                  <a:pt x="3959762" y="401244"/>
                </a:lnTo>
                <a:lnTo>
                  <a:pt x="3961444" y="400186"/>
                </a:lnTo>
                <a:lnTo>
                  <a:pt x="3961518" y="400028"/>
                </a:lnTo>
                <a:lnTo>
                  <a:pt x="3962721" y="399758"/>
                </a:lnTo>
                <a:lnTo>
                  <a:pt x="3963509" y="399240"/>
                </a:lnTo>
                <a:lnTo>
                  <a:pt x="3963749" y="399052"/>
                </a:lnTo>
                <a:lnTo>
                  <a:pt x="3964642" y="397746"/>
                </a:lnTo>
                <a:lnTo>
                  <a:pt x="3972968" y="397956"/>
                </a:lnTo>
                <a:lnTo>
                  <a:pt x="3972052" y="398174"/>
                </a:lnTo>
                <a:lnTo>
                  <a:pt x="3970911" y="398939"/>
                </a:lnTo>
                <a:lnTo>
                  <a:pt x="3970175" y="400936"/>
                </a:lnTo>
                <a:lnTo>
                  <a:pt x="3970138" y="401124"/>
                </a:lnTo>
                <a:lnTo>
                  <a:pt x="3968538" y="402700"/>
                </a:lnTo>
                <a:lnTo>
                  <a:pt x="3969093" y="406228"/>
                </a:lnTo>
                <a:lnTo>
                  <a:pt x="3968673" y="407241"/>
                </a:lnTo>
                <a:close/>
              </a:path>
              <a:path w="4476607" h="3885512">
                <a:moveTo>
                  <a:pt x="4080825" y="406941"/>
                </a:moveTo>
                <a:lnTo>
                  <a:pt x="4080308" y="406626"/>
                </a:lnTo>
                <a:lnTo>
                  <a:pt x="4082072" y="404892"/>
                </a:lnTo>
                <a:lnTo>
                  <a:pt x="4082342" y="404967"/>
                </a:lnTo>
                <a:lnTo>
                  <a:pt x="4081111" y="407339"/>
                </a:lnTo>
                <a:close/>
              </a:path>
              <a:path w="4476607" h="3885512">
                <a:moveTo>
                  <a:pt x="4056315" y="408337"/>
                </a:moveTo>
                <a:lnTo>
                  <a:pt x="4052240" y="407797"/>
                </a:lnTo>
                <a:lnTo>
                  <a:pt x="4052847" y="407009"/>
                </a:lnTo>
                <a:lnTo>
                  <a:pt x="4053050" y="406566"/>
                </a:lnTo>
                <a:lnTo>
                  <a:pt x="4053156" y="406228"/>
                </a:lnTo>
                <a:lnTo>
                  <a:pt x="4053238" y="405740"/>
                </a:lnTo>
                <a:lnTo>
                  <a:pt x="4053043" y="404269"/>
                </a:lnTo>
                <a:lnTo>
                  <a:pt x="4053771" y="403541"/>
                </a:lnTo>
                <a:lnTo>
                  <a:pt x="4054146" y="402572"/>
                </a:lnTo>
                <a:lnTo>
                  <a:pt x="4054221" y="403083"/>
                </a:lnTo>
                <a:lnTo>
                  <a:pt x="4054867" y="404254"/>
                </a:lnTo>
                <a:lnTo>
                  <a:pt x="4055340" y="404667"/>
                </a:lnTo>
                <a:lnTo>
                  <a:pt x="4056151" y="404937"/>
                </a:lnTo>
                <a:lnTo>
                  <a:pt x="4056151" y="404960"/>
                </a:lnTo>
                <a:lnTo>
                  <a:pt x="4056497" y="405605"/>
                </a:lnTo>
                <a:lnTo>
                  <a:pt x="4056481" y="405995"/>
                </a:lnTo>
                <a:lnTo>
                  <a:pt x="4056706" y="406986"/>
                </a:lnTo>
                <a:lnTo>
                  <a:pt x="4057376" y="407984"/>
                </a:lnTo>
                <a:lnTo>
                  <a:pt x="4057089" y="408457"/>
                </a:lnTo>
                <a:lnTo>
                  <a:pt x="4057067" y="409321"/>
                </a:lnTo>
                <a:close/>
              </a:path>
              <a:path w="4476607" h="3885512">
                <a:moveTo>
                  <a:pt x="4050415" y="409388"/>
                </a:moveTo>
                <a:lnTo>
                  <a:pt x="4049972" y="408570"/>
                </a:lnTo>
                <a:lnTo>
                  <a:pt x="4050099" y="408592"/>
                </a:lnTo>
                <a:lnTo>
                  <a:pt x="4050880" y="408570"/>
                </a:lnTo>
                <a:lnTo>
                  <a:pt x="4051511" y="408315"/>
                </a:lnTo>
                <a:lnTo>
                  <a:pt x="4050999" y="408810"/>
                </a:lnTo>
                <a:lnTo>
                  <a:pt x="4050737" y="409253"/>
                </a:lnTo>
                <a:lnTo>
                  <a:pt x="4050587" y="409606"/>
                </a:lnTo>
                <a:lnTo>
                  <a:pt x="4050468" y="410049"/>
                </a:lnTo>
                <a:close/>
              </a:path>
              <a:path w="4476607" h="3885512">
                <a:moveTo>
                  <a:pt x="3993386" y="410416"/>
                </a:moveTo>
                <a:lnTo>
                  <a:pt x="3979531" y="410026"/>
                </a:lnTo>
                <a:lnTo>
                  <a:pt x="3979455" y="408435"/>
                </a:lnTo>
                <a:lnTo>
                  <a:pt x="3978968" y="407474"/>
                </a:lnTo>
                <a:lnTo>
                  <a:pt x="3978667" y="407039"/>
                </a:lnTo>
                <a:lnTo>
                  <a:pt x="3977864" y="406423"/>
                </a:lnTo>
                <a:lnTo>
                  <a:pt x="3976505" y="404254"/>
                </a:lnTo>
                <a:lnTo>
                  <a:pt x="3975461" y="403848"/>
                </a:lnTo>
                <a:lnTo>
                  <a:pt x="3975536" y="403789"/>
                </a:lnTo>
                <a:lnTo>
                  <a:pt x="3977835" y="404066"/>
                </a:lnTo>
                <a:lnTo>
                  <a:pt x="3977991" y="404787"/>
                </a:lnTo>
                <a:lnTo>
                  <a:pt x="3978781" y="405973"/>
                </a:lnTo>
                <a:lnTo>
                  <a:pt x="3980177" y="406581"/>
                </a:lnTo>
                <a:lnTo>
                  <a:pt x="3980439" y="406784"/>
                </a:lnTo>
                <a:lnTo>
                  <a:pt x="3983120" y="407579"/>
                </a:lnTo>
                <a:lnTo>
                  <a:pt x="3984007" y="407339"/>
                </a:lnTo>
                <a:lnTo>
                  <a:pt x="3984591" y="407016"/>
                </a:lnTo>
                <a:lnTo>
                  <a:pt x="3985275" y="406393"/>
                </a:lnTo>
                <a:lnTo>
                  <a:pt x="3984487" y="401394"/>
                </a:lnTo>
                <a:lnTo>
                  <a:pt x="3983098" y="400899"/>
                </a:lnTo>
                <a:lnTo>
                  <a:pt x="3982813" y="400614"/>
                </a:lnTo>
                <a:lnTo>
                  <a:pt x="3982879" y="400163"/>
                </a:lnTo>
                <a:lnTo>
                  <a:pt x="3982866" y="399480"/>
                </a:lnTo>
                <a:lnTo>
                  <a:pt x="3981273" y="397115"/>
                </a:lnTo>
                <a:lnTo>
                  <a:pt x="3989631" y="398204"/>
                </a:lnTo>
                <a:lnTo>
                  <a:pt x="3988814" y="398256"/>
                </a:lnTo>
                <a:lnTo>
                  <a:pt x="3988242" y="398422"/>
                </a:lnTo>
                <a:lnTo>
                  <a:pt x="3987507" y="398812"/>
                </a:lnTo>
                <a:lnTo>
                  <a:pt x="3986253" y="400538"/>
                </a:lnTo>
                <a:lnTo>
                  <a:pt x="3986237" y="401710"/>
                </a:lnTo>
                <a:lnTo>
                  <a:pt x="3986515" y="402640"/>
                </a:lnTo>
                <a:lnTo>
                  <a:pt x="3987259" y="403676"/>
                </a:lnTo>
                <a:lnTo>
                  <a:pt x="3987814" y="403984"/>
                </a:lnTo>
                <a:lnTo>
                  <a:pt x="3988648" y="404389"/>
                </a:lnTo>
                <a:lnTo>
                  <a:pt x="3990352" y="404269"/>
                </a:lnTo>
                <a:lnTo>
                  <a:pt x="3990811" y="404922"/>
                </a:lnTo>
                <a:lnTo>
                  <a:pt x="3990420" y="405747"/>
                </a:lnTo>
                <a:lnTo>
                  <a:pt x="3990705" y="408427"/>
                </a:lnTo>
                <a:lnTo>
                  <a:pt x="3991688" y="409350"/>
                </a:lnTo>
                <a:lnTo>
                  <a:pt x="3991741" y="409478"/>
                </a:lnTo>
                <a:lnTo>
                  <a:pt x="3991749" y="409515"/>
                </a:lnTo>
                <a:lnTo>
                  <a:pt x="3991770" y="409531"/>
                </a:lnTo>
                <a:lnTo>
                  <a:pt x="3992155" y="409996"/>
                </a:lnTo>
                <a:lnTo>
                  <a:pt x="3992522" y="409981"/>
                </a:lnTo>
                <a:lnTo>
                  <a:pt x="3992403" y="409861"/>
                </a:lnTo>
                <a:lnTo>
                  <a:pt x="3992432" y="409816"/>
                </a:lnTo>
                <a:lnTo>
                  <a:pt x="3993094" y="409959"/>
                </a:lnTo>
                <a:lnTo>
                  <a:pt x="3993566" y="409936"/>
                </a:lnTo>
                <a:lnTo>
                  <a:pt x="3993507" y="410049"/>
                </a:lnTo>
                <a:lnTo>
                  <a:pt x="3994513" y="410267"/>
                </a:lnTo>
                <a:lnTo>
                  <a:pt x="3993552" y="410439"/>
                </a:lnTo>
                <a:close/>
              </a:path>
              <a:path w="4476607" h="3885512">
                <a:moveTo>
                  <a:pt x="4027221" y="410972"/>
                </a:moveTo>
                <a:lnTo>
                  <a:pt x="4027040" y="410739"/>
                </a:lnTo>
                <a:lnTo>
                  <a:pt x="4027026" y="409929"/>
                </a:lnTo>
                <a:lnTo>
                  <a:pt x="4025508" y="407940"/>
                </a:lnTo>
                <a:lnTo>
                  <a:pt x="4031845" y="409884"/>
                </a:lnTo>
                <a:lnTo>
                  <a:pt x="4027475" y="410852"/>
                </a:lnTo>
                <a:lnTo>
                  <a:pt x="4027288" y="411227"/>
                </a:lnTo>
                <a:close/>
              </a:path>
              <a:path w="4476607" h="3885512">
                <a:moveTo>
                  <a:pt x="3988692" y="411663"/>
                </a:moveTo>
                <a:lnTo>
                  <a:pt x="3988992" y="411722"/>
                </a:lnTo>
                <a:lnTo>
                  <a:pt x="3988744" y="411767"/>
                </a:lnTo>
                <a:close/>
              </a:path>
              <a:path w="4476607" h="3885512">
                <a:moveTo>
                  <a:pt x="4050632" y="411858"/>
                </a:moveTo>
                <a:lnTo>
                  <a:pt x="4050489" y="411828"/>
                </a:lnTo>
                <a:lnTo>
                  <a:pt x="4050497" y="411767"/>
                </a:lnTo>
                <a:lnTo>
                  <a:pt x="4050421" y="411272"/>
                </a:lnTo>
                <a:lnTo>
                  <a:pt x="4050505" y="411070"/>
                </a:lnTo>
                <a:lnTo>
                  <a:pt x="4050737" y="411932"/>
                </a:lnTo>
                <a:close/>
              </a:path>
              <a:path w="4476607" h="3885512">
                <a:moveTo>
                  <a:pt x="4016220" y="412983"/>
                </a:moveTo>
                <a:lnTo>
                  <a:pt x="4007577" y="412976"/>
                </a:lnTo>
                <a:lnTo>
                  <a:pt x="4003222" y="412728"/>
                </a:lnTo>
                <a:lnTo>
                  <a:pt x="4002967" y="412390"/>
                </a:lnTo>
                <a:lnTo>
                  <a:pt x="4001503" y="410897"/>
                </a:lnTo>
                <a:lnTo>
                  <a:pt x="3998506" y="410566"/>
                </a:lnTo>
                <a:lnTo>
                  <a:pt x="3995316" y="410446"/>
                </a:lnTo>
                <a:lnTo>
                  <a:pt x="3995435" y="410342"/>
                </a:lnTo>
                <a:lnTo>
                  <a:pt x="3996607" y="410026"/>
                </a:lnTo>
                <a:lnTo>
                  <a:pt x="3996908" y="407729"/>
                </a:lnTo>
                <a:lnTo>
                  <a:pt x="3996299" y="406611"/>
                </a:lnTo>
                <a:lnTo>
                  <a:pt x="3996330" y="406183"/>
                </a:lnTo>
                <a:lnTo>
                  <a:pt x="3996201" y="405507"/>
                </a:lnTo>
                <a:lnTo>
                  <a:pt x="3995789" y="404630"/>
                </a:lnTo>
                <a:lnTo>
                  <a:pt x="3995578" y="404427"/>
                </a:lnTo>
                <a:lnTo>
                  <a:pt x="3995699" y="404276"/>
                </a:lnTo>
                <a:lnTo>
                  <a:pt x="3996105" y="404434"/>
                </a:lnTo>
                <a:lnTo>
                  <a:pt x="3996277" y="405388"/>
                </a:lnTo>
                <a:lnTo>
                  <a:pt x="3997711" y="406633"/>
                </a:lnTo>
                <a:lnTo>
                  <a:pt x="3998731" y="407714"/>
                </a:lnTo>
                <a:lnTo>
                  <a:pt x="4001150" y="408405"/>
                </a:lnTo>
                <a:lnTo>
                  <a:pt x="4001128" y="408563"/>
                </a:lnTo>
                <a:lnTo>
                  <a:pt x="4001480" y="409974"/>
                </a:lnTo>
                <a:lnTo>
                  <a:pt x="4002066" y="410777"/>
                </a:lnTo>
                <a:lnTo>
                  <a:pt x="4003342" y="411557"/>
                </a:lnTo>
                <a:lnTo>
                  <a:pt x="4003553" y="411587"/>
                </a:lnTo>
                <a:lnTo>
                  <a:pt x="4006526" y="411002"/>
                </a:lnTo>
                <a:lnTo>
                  <a:pt x="4006909" y="410664"/>
                </a:lnTo>
                <a:lnTo>
                  <a:pt x="4007165" y="410379"/>
                </a:lnTo>
                <a:lnTo>
                  <a:pt x="4007450" y="409951"/>
                </a:lnTo>
                <a:lnTo>
                  <a:pt x="4007481" y="407031"/>
                </a:lnTo>
                <a:lnTo>
                  <a:pt x="4006925" y="406326"/>
                </a:lnTo>
                <a:lnTo>
                  <a:pt x="4007059" y="406393"/>
                </a:lnTo>
                <a:lnTo>
                  <a:pt x="4008120" y="406408"/>
                </a:lnTo>
                <a:lnTo>
                  <a:pt x="4008329" y="406956"/>
                </a:lnTo>
                <a:lnTo>
                  <a:pt x="4009177" y="407947"/>
                </a:lnTo>
                <a:lnTo>
                  <a:pt x="4009996" y="408412"/>
                </a:lnTo>
                <a:lnTo>
                  <a:pt x="4011363" y="408630"/>
                </a:lnTo>
                <a:lnTo>
                  <a:pt x="4012293" y="408435"/>
                </a:lnTo>
                <a:lnTo>
                  <a:pt x="4013450" y="407699"/>
                </a:lnTo>
                <a:lnTo>
                  <a:pt x="4013825" y="407136"/>
                </a:lnTo>
                <a:lnTo>
                  <a:pt x="4013375" y="402955"/>
                </a:lnTo>
                <a:lnTo>
                  <a:pt x="4020268" y="406731"/>
                </a:lnTo>
                <a:lnTo>
                  <a:pt x="4019479" y="406933"/>
                </a:lnTo>
                <a:lnTo>
                  <a:pt x="4018494" y="407542"/>
                </a:lnTo>
                <a:lnTo>
                  <a:pt x="4017691" y="409201"/>
                </a:lnTo>
                <a:lnTo>
                  <a:pt x="4017121" y="410949"/>
                </a:lnTo>
                <a:lnTo>
                  <a:pt x="4016468" y="412105"/>
                </a:lnTo>
                <a:lnTo>
                  <a:pt x="4016296" y="412998"/>
                </a:lnTo>
                <a:close/>
              </a:path>
              <a:path w="4476607" h="3885512">
                <a:moveTo>
                  <a:pt x="4077747" y="413156"/>
                </a:moveTo>
                <a:lnTo>
                  <a:pt x="4076688" y="413081"/>
                </a:lnTo>
                <a:lnTo>
                  <a:pt x="4070266" y="413044"/>
                </a:lnTo>
                <a:lnTo>
                  <a:pt x="4070401" y="412368"/>
                </a:lnTo>
                <a:lnTo>
                  <a:pt x="4070395" y="410664"/>
                </a:lnTo>
                <a:lnTo>
                  <a:pt x="4070387" y="410649"/>
                </a:lnTo>
                <a:lnTo>
                  <a:pt x="4070417" y="410597"/>
                </a:lnTo>
                <a:lnTo>
                  <a:pt x="4071446" y="410919"/>
                </a:lnTo>
                <a:lnTo>
                  <a:pt x="4074195" y="409943"/>
                </a:lnTo>
                <a:lnTo>
                  <a:pt x="4074232" y="410153"/>
                </a:lnTo>
                <a:lnTo>
                  <a:pt x="4075051" y="411400"/>
                </a:lnTo>
                <a:lnTo>
                  <a:pt x="4075568" y="411752"/>
                </a:lnTo>
                <a:lnTo>
                  <a:pt x="4077026" y="412052"/>
                </a:lnTo>
                <a:lnTo>
                  <a:pt x="4077295" y="412001"/>
                </a:lnTo>
                <a:lnTo>
                  <a:pt x="4077551" y="412173"/>
                </a:lnTo>
                <a:lnTo>
                  <a:pt x="4078520" y="412331"/>
                </a:lnTo>
                <a:lnTo>
                  <a:pt x="4078016" y="413299"/>
                </a:lnTo>
                <a:close/>
              </a:path>
              <a:path w="4476607" h="3885512">
                <a:moveTo>
                  <a:pt x="4005506" y="413876"/>
                </a:moveTo>
                <a:lnTo>
                  <a:pt x="4005512" y="413854"/>
                </a:lnTo>
                <a:lnTo>
                  <a:pt x="4003560" y="413389"/>
                </a:lnTo>
                <a:lnTo>
                  <a:pt x="4003027" y="412571"/>
                </a:lnTo>
                <a:lnTo>
                  <a:pt x="4003222" y="412728"/>
                </a:lnTo>
                <a:lnTo>
                  <a:pt x="4007577" y="412976"/>
                </a:lnTo>
                <a:lnTo>
                  <a:pt x="4006129" y="413374"/>
                </a:lnTo>
                <a:lnTo>
                  <a:pt x="4005549" y="413884"/>
                </a:lnTo>
                <a:close/>
              </a:path>
              <a:path w="4476607" h="3885512">
                <a:moveTo>
                  <a:pt x="4072085" y="414132"/>
                </a:moveTo>
                <a:lnTo>
                  <a:pt x="4070206" y="413666"/>
                </a:lnTo>
                <a:lnTo>
                  <a:pt x="4070266" y="413044"/>
                </a:lnTo>
                <a:lnTo>
                  <a:pt x="4076688" y="413081"/>
                </a:lnTo>
                <a:lnTo>
                  <a:pt x="4075209" y="413607"/>
                </a:lnTo>
                <a:lnTo>
                  <a:pt x="4074795" y="413937"/>
                </a:lnTo>
                <a:lnTo>
                  <a:pt x="4074420" y="414169"/>
                </a:lnTo>
                <a:lnTo>
                  <a:pt x="4073970" y="414447"/>
                </a:lnTo>
                <a:lnTo>
                  <a:pt x="4073054" y="415280"/>
                </a:lnTo>
                <a:close/>
              </a:path>
              <a:path w="4476607" h="3885512">
                <a:moveTo>
                  <a:pt x="4039611" y="415821"/>
                </a:moveTo>
                <a:lnTo>
                  <a:pt x="4028323" y="415596"/>
                </a:lnTo>
                <a:lnTo>
                  <a:pt x="4027970" y="415498"/>
                </a:lnTo>
                <a:lnTo>
                  <a:pt x="4027964" y="415408"/>
                </a:lnTo>
                <a:lnTo>
                  <a:pt x="4026250" y="415010"/>
                </a:lnTo>
                <a:lnTo>
                  <a:pt x="4026731" y="414642"/>
                </a:lnTo>
                <a:lnTo>
                  <a:pt x="4027174" y="413877"/>
                </a:lnTo>
                <a:lnTo>
                  <a:pt x="4028188" y="415100"/>
                </a:lnTo>
                <a:lnTo>
                  <a:pt x="4028376" y="415213"/>
                </a:lnTo>
                <a:lnTo>
                  <a:pt x="4028571" y="415318"/>
                </a:lnTo>
                <a:lnTo>
                  <a:pt x="4030005" y="415468"/>
                </a:lnTo>
                <a:lnTo>
                  <a:pt x="4030486" y="415333"/>
                </a:lnTo>
                <a:lnTo>
                  <a:pt x="4030472" y="415235"/>
                </a:lnTo>
                <a:lnTo>
                  <a:pt x="4030953" y="415190"/>
                </a:lnTo>
                <a:lnTo>
                  <a:pt x="4032385" y="414342"/>
                </a:lnTo>
                <a:lnTo>
                  <a:pt x="4032738" y="413817"/>
                </a:lnTo>
                <a:lnTo>
                  <a:pt x="4033062" y="412901"/>
                </a:lnTo>
                <a:lnTo>
                  <a:pt x="4033123" y="412211"/>
                </a:lnTo>
                <a:lnTo>
                  <a:pt x="4032965" y="411242"/>
                </a:lnTo>
                <a:lnTo>
                  <a:pt x="4031845" y="409884"/>
                </a:lnTo>
                <a:lnTo>
                  <a:pt x="4025508" y="407940"/>
                </a:lnTo>
                <a:lnTo>
                  <a:pt x="4022505" y="407436"/>
                </a:lnTo>
                <a:lnTo>
                  <a:pt x="4022091" y="407129"/>
                </a:lnTo>
                <a:lnTo>
                  <a:pt x="4021462" y="406806"/>
                </a:lnTo>
                <a:lnTo>
                  <a:pt x="4020268" y="406731"/>
                </a:lnTo>
                <a:lnTo>
                  <a:pt x="4013375" y="402955"/>
                </a:lnTo>
                <a:lnTo>
                  <a:pt x="4013053" y="399570"/>
                </a:lnTo>
                <a:lnTo>
                  <a:pt x="4008697" y="399120"/>
                </a:lnTo>
                <a:lnTo>
                  <a:pt x="4004500" y="398557"/>
                </a:lnTo>
                <a:lnTo>
                  <a:pt x="4004891" y="397506"/>
                </a:lnTo>
                <a:lnTo>
                  <a:pt x="4005236" y="397514"/>
                </a:lnTo>
                <a:lnTo>
                  <a:pt x="4005875" y="397258"/>
                </a:lnTo>
                <a:lnTo>
                  <a:pt x="4006303" y="396988"/>
                </a:lnTo>
                <a:lnTo>
                  <a:pt x="4006828" y="396508"/>
                </a:lnTo>
                <a:lnTo>
                  <a:pt x="4007241" y="395795"/>
                </a:lnTo>
                <a:lnTo>
                  <a:pt x="4007714" y="395705"/>
                </a:lnTo>
                <a:lnTo>
                  <a:pt x="4009673" y="393911"/>
                </a:lnTo>
                <a:lnTo>
                  <a:pt x="4009771" y="392582"/>
                </a:lnTo>
                <a:lnTo>
                  <a:pt x="4009515" y="391696"/>
                </a:lnTo>
                <a:lnTo>
                  <a:pt x="4008735" y="390616"/>
                </a:lnTo>
                <a:lnTo>
                  <a:pt x="4008217" y="390262"/>
                </a:lnTo>
                <a:lnTo>
                  <a:pt x="4007421" y="389962"/>
                </a:lnTo>
                <a:lnTo>
                  <a:pt x="4007286" y="389722"/>
                </a:lnTo>
                <a:lnTo>
                  <a:pt x="4008210" y="389910"/>
                </a:lnTo>
                <a:lnTo>
                  <a:pt x="4009200" y="389722"/>
                </a:lnTo>
                <a:lnTo>
                  <a:pt x="4010447" y="388904"/>
                </a:lnTo>
                <a:lnTo>
                  <a:pt x="4010980" y="388116"/>
                </a:lnTo>
                <a:lnTo>
                  <a:pt x="4011281" y="386659"/>
                </a:lnTo>
                <a:lnTo>
                  <a:pt x="4011093" y="385662"/>
                </a:lnTo>
                <a:lnTo>
                  <a:pt x="4010746" y="385136"/>
                </a:lnTo>
                <a:lnTo>
                  <a:pt x="4010972" y="385106"/>
                </a:lnTo>
                <a:lnTo>
                  <a:pt x="4013330" y="383282"/>
                </a:lnTo>
                <a:lnTo>
                  <a:pt x="4014409" y="384686"/>
                </a:lnTo>
                <a:lnTo>
                  <a:pt x="4013487" y="384873"/>
                </a:lnTo>
                <a:lnTo>
                  <a:pt x="4013239" y="384941"/>
                </a:lnTo>
                <a:lnTo>
                  <a:pt x="4011940" y="385759"/>
                </a:lnTo>
                <a:lnTo>
                  <a:pt x="4011541" y="387831"/>
                </a:lnTo>
                <a:lnTo>
                  <a:pt x="4012030" y="389039"/>
                </a:lnTo>
                <a:lnTo>
                  <a:pt x="4012315" y="388927"/>
                </a:lnTo>
                <a:lnTo>
                  <a:pt x="4012338" y="388979"/>
                </a:lnTo>
                <a:lnTo>
                  <a:pt x="4011940" y="389175"/>
                </a:lnTo>
                <a:lnTo>
                  <a:pt x="4012631" y="390210"/>
                </a:lnTo>
                <a:lnTo>
                  <a:pt x="4012774" y="391223"/>
                </a:lnTo>
                <a:lnTo>
                  <a:pt x="4016543" y="392785"/>
                </a:lnTo>
                <a:lnTo>
                  <a:pt x="4016250" y="393964"/>
                </a:lnTo>
                <a:lnTo>
                  <a:pt x="4017361" y="396425"/>
                </a:lnTo>
                <a:lnTo>
                  <a:pt x="4018555" y="396905"/>
                </a:lnTo>
                <a:lnTo>
                  <a:pt x="4019449" y="396951"/>
                </a:lnTo>
                <a:lnTo>
                  <a:pt x="4020686" y="396583"/>
                </a:lnTo>
                <a:lnTo>
                  <a:pt x="4020913" y="396418"/>
                </a:lnTo>
                <a:lnTo>
                  <a:pt x="4021378" y="396808"/>
                </a:lnTo>
                <a:lnTo>
                  <a:pt x="4021731" y="397003"/>
                </a:lnTo>
                <a:lnTo>
                  <a:pt x="4021700" y="397408"/>
                </a:lnTo>
                <a:lnTo>
                  <a:pt x="4022136" y="398459"/>
                </a:lnTo>
                <a:lnTo>
                  <a:pt x="4022685" y="398932"/>
                </a:lnTo>
                <a:lnTo>
                  <a:pt x="4022812" y="399248"/>
                </a:lnTo>
                <a:lnTo>
                  <a:pt x="4023886" y="400283"/>
                </a:lnTo>
                <a:lnTo>
                  <a:pt x="4024818" y="400651"/>
                </a:lnTo>
                <a:lnTo>
                  <a:pt x="4025381" y="400644"/>
                </a:lnTo>
                <a:lnTo>
                  <a:pt x="4024826" y="402760"/>
                </a:lnTo>
                <a:lnTo>
                  <a:pt x="4025201" y="403796"/>
                </a:lnTo>
                <a:lnTo>
                  <a:pt x="4025658" y="404420"/>
                </a:lnTo>
                <a:lnTo>
                  <a:pt x="4026530" y="405087"/>
                </a:lnTo>
                <a:lnTo>
                  <a:pt x="4027401" y="405313"/>
                </a:lnTo>
                <a:lnTo>
                  <a:pt x="4027461" y="405313"/>
                </a:lnTo>
                <a:lnTo>
                  <a:pt x="4029030" y="408502"/>
                </a:lnTo>
                <a:lnTo>
                  <a:pt x="4030615" y="408600"/>
                </a:lnTo>
                <a:lnTo>
                  <a:pt x="4030953" y="408473"/>
                </a:lnTo>
                <a:lnTo>
                  <a:pt x="4031005" y="408540"/>
                </a:lnTo>
                <a:lnTo>
                  <a:pt x="4033648" y="406461"/>
                </a:lnTo>
                <a:lnTo>
                  <a:pt x="4033805" y="405613"/>
                </a:lnTo>
                <a:lnTo>
                  <a:pt x="4033670" y="404765"/>
                </a:lnTo>
                <a:lnTo>
                  <a:pt x="4033430" y="404179"/>
                </a:lnTo>
                <a:lnTo>
                  <a:pt x="4032928" y="403458"/>
                </a:lnTo>
                <a:lnTo>
                  <a:pt x="4032529" y="403188"/>
                </a:lnTo>
                <a:lnTo>
                  <a:pt x="4032800" y="402933"/>
                </a:lnTo>
                <a:lnTo>
                  <a:pt x="4032904" y="402798"/>
                </a:lnTo>
                <a:lnTo>
                  <a:pt x="4033334" y="402160"/>
                </a:lnTo>
                <a:lnTo>
                  <a:pt x="4033543" y="401672"/>
                </a:lnTo>
                <a:lnTo>
                  <a:pt x="4034428" y="401777"/>
                </a:lnTo>
                <a:lnTo>
                  <a:pt x="4035247" y="401529"/>
                </a:lnTo>
                <a:lnTo>
                  <a:pt x="4035788" y="401221"/>
                </a:lnTo>
                <a:lnTo>
                  <a:pt x="4036366" y="400719"/>
                </a:lnTo>
                <a:lnTo>
                  <a:pt x="4036118" y="400982"/>
                </a:lnTo>
                <a:lnTo>
                  <a:pt x="4036509" y="400719"/>
                </a:lnTo>
                <a:lnTo>
                  <a:pt x="4036569" y="400742"/>
                </a:lnTo>
                <a:lnTo>
                  <a:pt x="4036397" y="400831"/>
                </a:lnTo>
                <a:lnTo>
                  <a:pt x="4035991" y="401109"/>
                </a:lnTo>
                <a:lnTo>
                  <a:pt x="4035098" y="402325"/>
                </a:lnTo>
                <a:lnTo>
                  <a:pt x="4035151" y="403931"/>
                </a:lnTo>
                <a:lnTo>
                  <a:pt x="4035631" y="404899"/>
                </a:lnTo>
                <a:lnTo>
                  <a:pt x="4035917" y="405320"/>
                </a:lnTo>
                <a:lnTo>
                  <a:pt x="4037208" y="406236"/>
                </a:lnTo>
                <a:lnTo>
                  <a:pt x="4038777" y="406146"/>
                </a:lnTo>
                <a:lnTo>
                  <a:pt x="4039723" y="405665"/>
                </a:lnTo>
                <a:lnTo>
                  <a:pt x="4040150" y="405365"/>
                </a:lnTo>
                <a:lnTo>
                  <a:pt x="4041045" y="404066"/>
                </a:lnTo>
                <a:lnTo>
                  <a:pt x="4040947" y="402513"/>
                </a:lnTo>
                <a:lnTo>
                  <a:pt x="4044319" y="404059"/>
                </a:lnTo>
                <a:lnTo>
                  <a:pt x="4041653" y="404561"/>
                </a:lnTo>
                <a:lnTo>
                  <a:pt x="4039957" y="407444"/>
                </a:lnTo>
                <a:lnTo>
                  <a:pt x="4039971" y="408247"/>
                </a:lnTo>
                <a:lnTo>
                  <a:pt x="4039482" y="408960"/>
                </a:lnTo>
                <a:lnTo>
                  <a:pt x="4039212" y="410536"/>
                </a:lnTo>
                <a:lnTo>
                  <a:pt x="4039482" y="411580"/>
                </a:lnTo>
                <a:lnTo>
                  <a:pt x="4040504" y="412841"/>
                </a:lnTo>
                <a:lnTo>
                  <a:pt x="4043507" y="413231"/>
                </a:lnTo>
                <a:lnTo>
                  <a:pt x="4043598" y="413434"/>
                </a:lnTo>
                <a:lnTo>
                  <a:pt x="4043200" y="413884"/>
                </a:lnTo>
                <a:lnTo>
                  <a:pt x="4041465" y="414995"/>
                </a:lnTo>
                <a:lnTo>
                  <a:pt x="4041457" y="415033"/>
                </a:lnTo>
                <a:lnTo>
                  <a:pt x="4040730" y="415663"/>
                </a:lnTo>
                <a:lnTo>
                  <a:pt x="4040677" y="415738"/>
                </a:lnTo>
                <a:lnTo>
                  <a:pt x="4040025" y="415753"/>
                </a:lnTo>
                <a:lnTo>
                  <a:pt x="4038927" y="416121"/>
                </a:lnTo>
                <a:close/>
              </a:path>
              <a:path w="4476607" h="3885512">
                <a:moveTo>
                  <a:pt x="4053613" y="416841"/>
                </a:moveTo>
                <a:lnTo>
                  <a:pt x="4052847" y="415536"/>
                </a:lnTo>
                <a:lnTo>
                  <a:pt x="4056038" y="416474"/>
                </a:lnTo>
                <a:lnTo>
                  <a:pt x="4053643" y="417059"/>
                </a:lnTo>
                <a:close/>
              </a:path>
              <a:path w="4476607" h="3885512">
                <a:moveTo>
                  <a:pt x="4060641" y="418275"/>
                </a:moveTo>
                <a:lnTo>
                  <a:pt x="4058238" y="418058"/>
                </a:lnTo>
                <a:lnTo>
                  <a:pt x="4057894" y="417517"/>
                </a:lnTo>
                <a:lnTo>
                  <a:pt x="4057284" y="416916"/>
                </a:lnTo>
                <a:lnTo>
                  <a:pt x="4056038" y="416474"/>
                </a:lnTo>
                <a:lnTo>
                  <a:pt x="4052847" y="415536"/>
                </a:lnTo>
                <a:lnTo>
                  <a:pt x="4052560" y="415393"/>
                </a:lnTo>
                <a:lnTo>
                  <a:pt x="4052486" y="415303"/>
                </a:lnTo>
                <a:lnTo>
                  <a:pt x="4052471" y="414094"/>
                </a:lnTo>
                <a:lnTo>
                  <a:pt x="4052554" y="414155"/>
                </a:lnTo>
                <a:lnTo>
                  <a:pt x="4056428" y="414079"/>
                </a:lnTo>
                <a:lnTo>
                  <a:pt x="4056714" y="413831"/>
                </a:lnTo>
                <a:lnTo>
                  <a:pt x="4056909" y="413629"/>
                </a:lnTo>
                <a:lnTo>
                  <a:pt x="4057142" y="413336"/>
                </a:lnTo>
                <a:lnTo>
                  <a:pt x="4057607" y="411370"/>
                </a:lnTo>
                <a:lnTo>
                  <a:pt x="4057862" y="411805"/>
                </a:lnTo>
                <a:lnTo>
                  <a:pt x="4057870" y="411828"/>
                </a:lnTo>
                <a:lnTo>
                  <a:pt x="4058058" y="413051"/>
                </a:lnTo>
                <a:lnTo>
                  <a:pt x="4058411" y="413644"/>
                </a:lnTo>
                <a:lnTo>
                  <a:pt x="4058734" y="414019"/>
                </a:lnTo>
                <a:lnTo>
                  <a:pt x="4059283" y="414462"/>
                </a:lnTo>
                <a:lnTo>
                  <a:pt x="4060603" y="414897"/>
                </a:lnTo>
                <a:lnTo>
                  <a:pt x="4060949" y="414905"/>
                </a:lnTo>
                <a:lnTo>
                  <a:pt x="4060334" y="416391"/>
                </a:lnTo>
                <a:lnTo>
                  <a:pt x="4060402" y="417517"/>
                </a:lnTo>
                <a:lnTo>
                  <a:pt x="4061227" y="418996"/>
                </a:lnTo>
                <a:close/>
              </a:path>
              <a:path w="4476607" h="3885512">
                <a:moveTo>
                  <a:pt x="3992266" y="418808"/>
                </a:moveTo>
                <a:lnTo>
                  <a:pt x="3991501" y="417998"/>
                </a:lnTo>
                <a:lnTo>
                  <a:pt x="3990322" y="417525"/>
                </a:lnTo>
                <a:lnTo>
                  <a:pt x="3990270" y="417479"/>
                </a:lnTo>
                <a:lnTo>
                  <a:pt x="3991215" y="416819"/>
                </a:lnTo>
                <a:lnTo>
                  <a:pt x="3991727" y="416016"/>
                </a:lnTo>
                <a:lnTo>
                  <a:pt x="3991981" y="414552"/>
                </a:lnTo>
                <a:lnTo>
                  <a:pt x="3991764" y="413562"/>
                </a:lnTo>
                <a:lnTo>
                  <a:pt x="3990908" y="412338"/>
                </a:lnTo>
                <a:lnTo>
                  <a:pt x="3990381" y="412001"/>
                </a:lnTo>
                <a:lnTo>
                  <a:pt x="3988992" y="411722"/>
                </a:lnTo>
                <a:lnTo>
                  <a:pt x="3988692" y="411663"/>
                </a:lnTo>
                <a:lnTo>
                  <a:pt x="3986658" y="410454"/>
                </a:lnTo>
                <a:lnTo>
                  <a:pt x="3993386" y="410416"/>
                </a:lnTo>
                <a:lnTo>
                  <a:pt x="3993956" y="410746"/>
                </a:lnTo>
                <a:lnTo>
                  <a:pt x="3995173" y="410416"/>
                </a:lnTo>
                <a:lnTo>
                  <a:pt x="3995316" y="410446"/>
                </a:lnTo>
                <a:lnTo>
                  <a:pt x="3998506" y="410566"/>
                </a:lnTo>
                <a:lnTo>
                  <a:pt x="3997494" y="411415"/>
                </a:lnTo>
                <a:lnTo>
                  <a:pt x="3997035" y="412203"/>
                </a:lnTo>
                <a:lnTo>
                  <a:pt x="3996803" y="413501"/>
                </a:lnTo>
                <a:lnTo>
                  <a:pt x="3996810" y="413524"/>
                </a:lnTo>
                <a:lnTo>
                  <a:pt x="3996090" y="413652"/>
                </a:lnTo>
                <a:lnTo>
                  <a:pt x="3993919" y="415626"/>
                </a:lnTo>
                <a:lnTo>
                  <a:pt x="3993798" y="416857"/>
                </a:lnTo>
                <a:lnTo>
                  <a:pt x="3993994" y="417705"/>
                </a:lnTo>
                <a:lnTo>
                  <a:pt x="3994038" y="417772"/>
                </a:lnTo>
                <a:lnTo>
                  <a:pt x="3993355" y="418065"/>
                </a:lnTo>
                <a:lnTo>
                  <a:pt x="3992350" y="419064"/>
                </a:lnTo>
                <a:close/>
              </a:path>
              <a:path w="4476607" h="3885512">
                <a:moveTo>
                  <a:pt x="3908610" y="422839"/>
                </a:moveTo>
                <a:lnTo>
                  <a:pt x="3909106" y="423800"/>
                </a:lnTo>
                <a:lnTo>
                  <a:pt x="3909031" y="423807"/>
                </a:lnTo>
                <a:close/>
              </a:path>
              <a:path w="4476607" h="3885512">
                <a:moveTo>
                  <a:pt x="4011910" y="423890"/>
                </a:moveTo>
                <a:lnTo>
                  <a:pt x="4010678" y="423312"/>
                </a:lnTo>
                <a:lnTo>
                  <a:pt x="4010799" y="423146"/>
                </a:lnTo>
                <a:lnTo>
                  <a:pt x="4011039" y="421841"/>
                </a:lnTo>
                <a:lnTo>
                  <a:pt x="4010889" y="420947"/>
                </a:lnTo>
                <a:lnTo>
                  <a:pt x="4010250" y="419806"/>
                </a:lnTo>
                <a:lnTo>
                  <a:pt x="4009304" y="418981"/>
                </a:lnTo>
                <a:lnTo>
                  <a:pt x="4008560" y="418733"/>
                </a:lnTo>
                <a:lnTo>
                  <a:pt x="4009064" y="418583"/>
                </a:lnTo>
                <a:lnTo>
                  <a:pt x="4009574" y="418215"/>
                </a:lnTo>
                <a:lnTo>
                  <a:pt x="4010334" y="417075"/>
                </a:lnTo>
                <a:lnTo>
                  <a:pt x="4010543" y="416158"/>
                </a:lnTo>
                <a:lnTo>
                  <a:pt x="4010582" y="415911"/>
                </a:lnTo>
                <a:lnTo>
                  <a:pt x="4010348" y="414297"/>
                </a:lnTo>
                <a:lnTo>
                  <a:pt x="4008816" y="413141"/>
                </a:lnTo>
                <a:lnTo>
                  <a:pt x="4007577" y="412976"/>
                </a:lnTo>
                <a:lnTo>
                  <a:pt x="4016220" y="412983"/>
                </a:lnTo>
                <a:lnTo>
                  <a:pt x="4015229" y="413164"/>
                </a:lnTo>
                <a:lnTo>
                  <a:pt x="4014868" y="413261"/>
                </a:lnTo>
                <a:lnTo>
                  <a:pt x="4012947" y="415115"/>
                </a:lnTo>
                <a:lnTo>
                  <a:pt x="4012887" y="416444"/>
                </a:lnTo>
                <a:lnTo>
                  <a:pt x="4013164" y="417322"/>
                </a:lnTo>
                <a:lnTo>
                  <a:pt x="4013975" y="418381"/>
                </a:lnTo>
                <a:lnTo>
                  <a:pt x="4014192" y="418516"/>
                </a:lnTo>
                <a:lnTo>
                  <a:pt x="4013645" y="420234"/>
                </a:lnTo>
                <a:lnTo>
                  <a:pt x="4013690" y="420557"/>
                </a:lnTo>
                <a:lnTo>
                  <a:pt x="4013194" y="422298"/>
                </a:lnTo>
                <a:lnTo>
                  <a:pt x="4012586" y="423409"/>
                </a:lnTo>
                <a:lnTo>
                  <a:pt x="4012495" y="423920"/>
                </a:lnTo>
                <a:close/>
              </a:path>
              <a:path w="4476607" h="3885512">
                <a:moveTo>
                  <a:pt x="4010678" y="423312"/>
                </a:moveTo>
                <a:lnTo>
                  <a:pt x="4011910" y="423890"/>
                </a:lnTo>
                <a:lnTo>
                  <a:pt x="4011010" y="424093"/>
                </a:lnTo>
                <a:close/>
              </a:path>
              <a:path w="4476607" h="3885512">
                <a:moveTo>
                  <a:pt x="4070516" y="425473"/>
                </a:moveTo>
                <a:lnTo>
                  <a:pt x="4069299" y="424077"/>
                </a:lnTo>
                <a:lnTo>
                  <a:pt x="4069449" y="423853"/>
                </a:lnTo>
                <a:lnTo>
                  <a:pt x="4069766" y="422508"/>
                </a:lnTo>
                <a:lnTo>
                  <a:pt x="4069645" y="421563"/>
                </a:lnTo>
                <a:lnTo>
                  <a:pt x="4069592" y="421308"/>
                </a:lnTo>
                <a:lnTo>
                  <a:pt x="4068842" y="419919"/>
                </a:lnTo>
                <a:lnTo>
                  <a:pt x="4066995" y="419349"/>
                </a:lnTo>
                <a:lnTo>
                  <a:pt x="4065763" y="419274"/>
                </a:lnTo>
                <a:lnTo>
                  <a:pt x="4066077" y="418846"/>
                </a:lnTo>
                <a:lnTo>
                  <a:pt x="4066378" y="418523"/>
                </a:lnTo>
                <a:lnTo>
                  <a:pt x="4066746" y="418133"/>
                </a:lnTo>
                <a:lnTo>
                  <a:pt x="4067482" y="416864"/>
                </a:lnTo>
                <a:lnTo>
                  <a:pt x="4067625" y="416834"/>
                </a:lnTo>
                <a:lnTo>
                  <a:pt x="4069418" y="419814"/>
                </a:lnTo>
                <a:lnTo>
                  <a:pt x="4069418" y="419904"/>
                </a:lnTo>
                <a:lnTo>
                  <a:pt x="4069516" y="420609"/>
                </a:lnTo>
                <a:lnTo>
                  <a:pt x="4070559" y="422141"/>
                </a:lnTo>
                <a:lnTo>
                  <a:pt x="4070575" y="422186"/>
                </a:lnTo>
                <a:lnTo>
                  <a:pt x="4071243" y="423049"/>
                </a:lnTo>
                <a:lnTo>
                  <a:pt x="4072550" y="423710"/>
                </a:lnTo>
                <a:lnTo>
                  <a:pt x="4071499" y="425676"/>
                </a:lnTo>
                <a:close/>
              </a:path>
              <a:path w="4476607" h="3885512">
                <a:moveTo>
                  <a:pt x="3908783" y="426765"/>
                </a:moveTo>
                <a:lnTo>
                  <a:pt x="3909496" y="426765"/>
                </a:lnTo>
                <a:lnTo>
                  <a:pt x="3908844" y="426832"/>
                </a:lnTo>
                <a:close/>
              </a:path>
              <a:path w="4476607" h="3885512">
                <a:moveTo>
                  <a:pt x="4026641" y="426787"/>
                </a:moveTo>
                <a:lnTo>
                  <a:pt x="4022871" y="426179"/>
                </a:lnTo>
                <a:lnTo>
                  <a:pt x="4023029" y="425061"/>
                </a:lnTo>
                <a:lnTo>
                  <a:pt x="4030847" y="425098"/>
                </a:lnTo>
                <a:lnTo>
                  <a:pt x="4027977" y="425518"/>
                </a:lnTo>
                <a:lnTo>
                  <a:pt x="4027588" y="425811"/>
                </a:lnTo>
                <a:lnTo>
                  <a:pt x="4027475" y="425894"/>
                </a:lnTo>
                <a:lnTo>
                  <a:pt x="4026776" y="426832"/>
                </a:lnTo>
                <a:close/>
              </a:path>
              <a:path w="4476607" h="3885512">
                <a:moveTo>
                  <a:pt x="3955915" y="427470"/>
                </a:moveTo>
                <a:lnTo>
                  <a:pt x="3955360" y="427162"/>
                </a:lnTo>
                <a:lnTo>
                  <a:pt x="3954008" y="427028"/>
                </a:lnTo>
                <a:lnTo>
                  <a:pt x="3939457" y="425917"/>
                </a:lnTo>
                <a:lnTo>
                  <a:pt x="3938736" y="425068"/>
                </a:lnTo>
                <a:lnTo>
                  <a:pt x="3938000" y="424588"/>
                </a:lnTo>
                <a:lnTo>
                  <a:pt x="3936986" y="424280"/>
                </a:lnTo>
                <a:lnTo>
                  <a:pt x="3927263" y="423694"/>
                </a:lnTo>
                <a:lnTo>
                  <a:pt x="3927210" y="422696"/>
                </a:lnTo>
                <a:lnTo>
                  <a:pt x="3926595" y="421375"/>
                </a:lnTo>
                <a:lnTo>
                  <a:pt x="3922359" y="420850"/>
                </a:lnTo>
                <a:lnTo>
                  <a:pt x="3897751" y="420242"/>
                </a:lnTo>
                <a:lnTo>
                  <a:pt x="3898578" y="417457"/>
                </a:lnTo>
                <a:lnTo>
                  <a:pt x="3897054" y="415138"/>
                </a:lnTo>
                <a:lnTo>
                  <a:pt x="3931842" y="417179"/>
                </a:lnTo>
                <a:lnTo>
                  <a:pt x="3931211" y="417247"/>
                </a:lnTo>
                <a:lnTo>
                  <a:pt x="3930385" y="417540"/>
                </a:lnTo>
                <a:lnTo>
                  <a:pt x="3928877" y="420295"/>
                </a:lnTo>
                <a:lnTo>
                  <a:pt x="3930342" y="423162"/>
                </a:lnTo>
                <a:lnTo>
                  <a:pt x="3934177" y="422667"/>
                </a:lnTo>
                <a:lnTo>
                  <a:pt x="3934704" y="421165"/>
                </a:lnTo>
                <a:lnTo>
                  <a:pt x="3934673" y="420805"/>
                </a:lnTo>
                <a:lnTo>
                  <a:pt x="3934757" y="420767"/>
                </a:lnTo>
                <a:lnTo>
                  <a:pt x="3933472" y="417660"/>
                </a:lnTo>
                <a:lnTo>
                  <a:pt x="3932698" y="417277"/>
                </a:lnTo>
                <a:lnTo>
                  <a:pt x="3931842" y="417179"/>
                </a:lnTo>
                <a:lnTo>
                  <a:pt x="3897054" y="415138"/>
                </a:lnTo>
                <a:lnTo>
                  <a:pt x="3896775" y="414965"/>
                </a:lnTo>
                <a:lnTo>
                  <a:pt x="3895401" y="414717"/>
                </a:lnTo>
                <a:lnTo>
                  <a:pt x="3947927" y="414493"/>
                </a:lnTo>
                <a:lnTo>
                  <a:pt x="3948061" y="415445"/>
                </a:lnTo>
                <a:lnTo>
                  <a:pt x="3948241" y="415775"/>
                </a:lnTo>
                <a:lnTo>
                  <a:pt x="3948241" y="415813"/>
                </a:lnTo>
                <a:lnTo>
                  <a:pt x="3948565" y="416744"/>
                </a:lnTo>
                <a:lnTo>
                  <a:pt x="3948610" y="416782"/>
                </a:lnTo>
                <a:lnTo>
                  <a:pt x="3948198" y="417044"/>
                </a:lnTo>
                <a:lnTo>
                  <a:pt x="3947581" y="417675"/>
                </a:lnTo>
                <a:lnTo>
                  <a:pt x="3947454" y="420812"/>
                </a:lnTo>
                <a:lnTo>
                  <a:pt x="3947723" y="421233"/>
                </a:lnTo>
                <a:lnTo>
                  <a:pt x="3947889" y="422186"/>
                </a:lnTo>
                <a:lnTo>
                  <a:pt x="3948602" y="423266"/>
                </a:lnTo>
                <a:lnTo>
                  <a:pt x="3949339" y="423822"/>
                </a:lnTo>
                <a:lnTo>
                  <a:pt x="3950623" y="424213"/>
                </a:lnTo>
                <a:lnTo>
                  <a:pt x="3952754" y="423380"/>
                </a:lnTo>
                <a:lnTo>
                  <a:pt x="3953217" y="422605"/>
                </a:lnTo>
                <a:lnTo>
                  <a:pt x="3953807" y="421315"/>
                </a:lnTo>
                <a:lnTo>
                  <a:pt x="3953850" y="420287"/>
                </a:lnTo>
                <a:lnTo>
                  <a:pt x="3953326" y="418868"/>
                </a:lnTo>
                <a:lnTo>
                  <a:pt x="3960737" y="419874"/>
                </a:lnTo>
                <a:lnTo>
                  <a:pt x="3959686" y="419889"/>
                </a:lnTo>
                <a:lnTo>
                  <a:pt x="3959228" y="419949"/>
                </a:lnTo>
                <a:lnTo>
                  <a:pt x="3957802" y="420729"/>
                </a:lnTo>
                <a:lnTo>
                  <a:pt x="3957200" y="422163"/>
                </a:lnTo>
                <a:lnTo>
                  <a:pt x="3957216" y="423207"/>
                </a:lnTo>
                <a:lnTo>
                  <a:pt x="3957292" y="423725"/>
                </a:lnTo>
                <a:lnTo>
                  <a:pt x="3958011" y="425061"/>
                </a:lnTo>
                <a:lnTo>
                  <a:pt x="3959197" y="425549"/>
                </a:lnTo>
                <a:lnTo>
                  <a:pt x="3958656" y="425804"/>
                </a:lnTo>
                <a:lnTo>
                  <a:pt x="3958138" y="426224"/>
                </a:lnTo>
                <a:lnTo>
                  <a:pt x="3957853" y="426614"/>
                </a:lnTo>
                <a:lnTo>
                  <a:pt x="3957800" y="426637"/>
                </a:lnTo>
                <a:lnTo>
                  <a:pt x="3956921" y="427283"/>
                </a:lnTo>
                <a:lnTo>
                  <a:pt x="3956531" y="427951"/>
                </a:lnTo>
                <a:close/>
              </a:path>
              <a:path w="4476607" h="3885512">
                <a:moveTo>
                  <a:pt x="3963612" y="426547"/>
                </a:moveTo>
                <a:lnTo>
                  <a:pt x="3967561" y="428010"/>
                </a:lnTo>
                <a:lnTo>
                  <a:pt x="3966285" y="428086"/>
                </a:lnTo>
                <a:lnTo>
                  <a:pt x="3965160" y="428296"/>
                </a:lnTo>
                <a:lnTo>
                  <a:pt x="3965190" y="428407"/>
                </a:lnTo>
                <a:close/>
              </a:path>
              <a:path w="4476607" h="3885512">
                <a:moveTo>
                  <a:pt x="4043401" y="428544"/>
                </a:moveTo>
                <a:lnTo>
                  <a:pt x="4035907" y="427673"/>
                </a:lnTo>
                <a:lnTo>
                  <a:pt x="4032484" y="426569"/>
                </a:lnTo>
                <a:lnTo>
                  <a:pt x="4030847" y="425098"/>
                </a:lnTo>
                <a:lnTo>
                  <a:pt x="4023029" y="425061"/>
                </a:lnTo>
                <a:lnTo>
                  <a:pt x="4023006" y="424408"/>
                </a:lnTo>
                <a:lnTo>
                  <a:pt x="4022472" y="423154"/>
                </a:lnTo>
                <a:lnTo>
                  <a:pt x="4022406" y="422974"/>
                </a:lnTo>
                <a:lnTo>
                  <a:pt x="4022773" y="422412"/>
                </a:lnTo>
                <a:lnTo>
                  <a:pt x="4022992" y="421721"/>
                </a:lnTo>
                <a:lnTo>
                  <a:pt x="4023037" y="420707"/>
                </a:lnTo>
                <a:lnTo>
                  <a:pt x="4021017" y="418200"/>
                </a:lnTo>
                <a:lnTo>
                  <a:pt x="4020176" y="418013"/>
                </a:lnTo>
                <a:lnTo>
                  <a:pt x="4020169" y="418013"/>
                </a:lnTo>
                <a:lnTo>
                  <a:pt x="4020370" y="416910"/>
                </a:lnTo>
                <a:lnTo>
                  <a:pt x="4020145" y="415979"/>
                </a:lnTo>
                <a:lnTo>
                  <a:pt x="4020243" y="415956"/>
                </a:lnTo>
                <a:lnTo>
                  <a:pt x="4021062" y="415341"/>
                </a:lnTo>
                <a:lnTo>
                  <a:pt x="4021626" y="414552"/>
                </a:lnTo>
                <a:lnTo>
                  <a:pt x="4021663" y="414545"/>
                </a:lnTo>
                <a:lnTo>
                  <a:pt x="4021362" y="415040"/>
                </a:lnTo>
                <a:lnTo>
                  <a:pt x="4021835" y="414522"/>
                </a:lnTo>
                <a:lnTo>
                  <a:pt x="4022068" y="414485"/>
                </a:lnTo>
                <a:lnTo>
                  <a:pt x="4022271" y="414755"/>
                </a:lnTo>
                <a:lnTo>
                  <a:pt x="4023555" y="415506"/>
                </a:lnTo>
                <a:lnTo>
                  <a:pt x="4024486" y="415633"/>
                </a:lnTo>
                <a:lnTo>
                  <a:pt x="4024516" y="415626"/>
                </a:lnTo>
                <a:lnTo>
                  <a:pt x="4023976" y="416136"/>
                </a:lnTo>
                <a:lnTo>
                  <a:pt x="4023592" y="416910"/>
                </a:lnTo>
                <a:lnTo>
                  <a:pt x="4023443" y="417525"/>
                </a:lnTo>
                <a:lnTo>
                  <a:pt x="4023435" y="418403"/>
                </a:lnTo>
                <a:lnTo>
                  <a:pt x="4023691" y="419116"/>
                </a:lnTo>
                <a:lnTo>
                  <a:pt x="4023314" y="420009"/>
                </a:lnTo>
                <a:lnTo>
                  <a:pt x="4023353" y="421090"/>
                </a:lnTo>
                <a:lnTo>
                  <a:pt x="4023443" y="421608"/>
                </a:lnTo>
                <a:lnTo>
                  <a:pt x="4024185" y="422907"/>
                </a:lnTo>
                <a:lnTo>
                  <a:pt x="4025666" y="423515"/>
                </a:lnTo>
                <a:lnTo>
                  <a:pt x="4026739" y="423477"/>
                </a:lnTo>
                <a:lnTo>
                  <a:pt x="4027250" y="423394"/>
                </a:lnTo>
                <a:lnTo>
                  <a:pt x="4028542" y="422667"/>
                </a:lnTo>
                <a:lnTo>
                  <a:pt x="4029157" y="421181"/>
                </a:lnTo>
                <a:lnTo>
                  <a:pt x="4029120" y="420099"/>
                </a:lnTo>
                <a:lnTo>
                  <a:pt x="4029097" y="419971"/>
                </a:lnTo>
                <a:lnTo>
                  <a:pt x="4029554" y="416602"/>
                </a:lnTo>
                <a:lnTo>
                  <a:pt x="4028323" y="415596"/>
                </a:lnTo>
                <a:lnTo>
                  <a:pt x="4039611" y="415821"/>
                </a:lnTo>
                <a:lnTo>
                  <a:pt x="4037884" y="416482"/>
                </a:lnTo>
                <a:lnTo>
                  <a:pt x="4037284" y="417195"/>
                </a:lnTo>
                <a:lnTo>
                  <a:pt x="4036938" y="417892"/>
                </a:lnTo>
                <a:lnTo>
                  <a:pt x="4036870" y="418261"/>
                </a:lnTo>
                <a:lnTo>
                  <a:pt x="4035803" y="418283"/>
                </a:lnTo>
                <a:lnTo>
                  <a:pt x="4034963" y="418606"/>
                </a:lnTo>
                <a:lnTo>
                  <a:pt x="4033972" y="419454"/>
                </a:lnTo>
                <a:lnTo>
                  <a:pt x="4033498" y="420272"/>
                </a:lnTo>
                <a:lnTo>
                  <a:pt x="4033311" y="421750"/>
                </a:lnTo>
                <a:lnTo>
                  <a:pt x="4033573" y="422726"/>
                </a:lnTo>
                <a:lnTo>
                  <a:pt x="4034481" y="423904"/>
                </a:lnTo>
                <a:lnTo>
                  <a:pt x="4035300" y="424378"/>
                </a:lnTo>
                <a:lnTo>
                  <a:pt x="4036727" y="424580"/>
                </a:lnTo>
                <a:lnTo>
                  <a:pt x="4037538" y="424385"/>
                </a:lnTo>
                <a:lnTo>
                  <a:pt x="4037890" y="424911"/>
                </a:lnTo>
                <a:lnTo>
                  <a:pt x="4038964" y="426037"/>
                </a:lnTo>
                <a:lnTo>
                  <a:pt x="4040391" y="426284"/>
                </a:lnTo>
                <a:lnTo>
                  <a:pt x="4040467" y="426269"/>
                </a:lnTo>
                <a:lnTo>
                  <a:pt x="4040842" y="426345"/>
                </a:lnTo>
                <a:lnTo>
                  <a:pt x="4041856" y="426149"/>
                </a:lnTo>
                <a:lnTo>
                  <a:pt x="4043635" y="425301"/>
                </a:lnTo>
                <a:lnTo>
                  <a:pt x="4043792" y="424835"/>
                </a:lnTo>
                <a:lnTo>
                  <a:pt x="4045128" y="424363"/>
                </a:lnTo>
                <a:lnTo>
                  <a:pt x="4047037" y="425549"/>
                </a:lnTo>
                <a:lnTo>
                  <a:pt x="4046398" y="426119"/>
                </a:lnTo>
                <a:lnTo>
                  <a:pt x="4046023" y="427320"/>
                </a:lnTo>
                <a:lnTo>
                  <a:pt x="4046031" y="427350"/>
                </a:lnTo>
                <a:lnTo>
                  <a:pt x="4045490" y="427590"/>
                </a:lnTo>
                <a:lnTo>
                  <a:pt x="4045414" y="427703"/>
                </a:lnTo>
                <a:lnTo>
                  <a:pt x="4044228" y="428063"/>
                </a:lnTo>
                <a:lnTo>
                  <a:pt x="4043972" y="428544"/>
                </a:lnTo>
                <a:close/>
              </a:path>
              <a:path w="4476607" h="3885512">
                <a:moveTo>
                  <a:pt x="3965294" y="428529"/>
                </a:moveTo>
                <a:lnTo>
                  <a:pt x="3965302" y="428521"/>
                </a:lnTo>
                <a:lnTo>
                  <a:pt x="3965160" y="428296"/>
                </a:lnTo>
                <a:lnTo>
                  <a:pt x="3966285" y="428086"/>
                </a:lnTo>
                <a:lnTo>
                  <a:pt x="3965474" y="428424"/>
                </a:lnTo>
                <a:lnTo>
                  <a:pt x="3965318" y="428558"/>
                </a:lnTo>
                <a:close/>
              </a:path>
              <a:path w="4476607" h="3885512">
                <a:moveTo>
                  <a:pt x="3965190" y="428407"/>
                </a:moveTo>
                <a:lnTo>
                  <a:pt x="3965294" y="428529"/>
                </a:lnTo>
                <a:lnTo>
                  <a:pt x="3965236" y="428581"/>
                </a:lnTo>
                <a:close/>
              </a:path>
              <a:path w="4476607" h="3885512">
                <a:moveTo>
                  <a:pt x="4041553" y="428724"/>
                </a:moveTo>
                <a:lnTo>
                  <a:pt x="4043401" y="428544"/>
                </a:lnTo>
                <a:lnTo>
                  <a:pt x="4042567" y="428746"/>
                </a:lnTo>
                <a:close/>
              </a:path>
              <a:path w="4476607" h="3885512">
                <a:moveTo>
                  <a:pt x="4061813" y="429760"/>
                </a:moveTo>
                <a:lnTo>
                  <a:pt x="4058712" y="429489"/>
                </a:lnTo>
                <a:lnTo>
                  <a:pt x="4058628" y="429489"/>
                </a:lnTo>
                <a:lnTo>
                  <a:pt x="4058974" y="429002"/>
                </a:lnTo>
                <a:lnTo>
                  <a:pt x="4058042" y="425173"/>
                </a:lnTo>
                <a:lnTo>
                  <a:pt x="4057614" y="425090"/>
                </a:lnTo>
                <a:lnTo>
                  <a:pt x="4058712" y="423380"/>
                </a:lnTo>
                <a:lnTo>
                  <a:pt x="4058847" y="422914"/>
                </a:lnTo>
                <a:lnTo>
                  <a:pt x="4058960" y="422531"/>
                </a:lnTo>
                <a:lnTo>
                  <a:pt x="4058892" y="421218"/>
                </a:lnTo>
                <a:lnTo>
                  <a:pt x="4058523" y="420340"/>
                </a:lnTo>
                <a:lnTo>
                  <a:pt x="4058396" y="420219"/>
                </a:lnTo>
                <a:lnTo>
                  <a:pt x="4058538" y="418913"/>
                </a:lnTo>
                <a:lnTo>
                  <a:pt x="4058238" y="418058"/>
                </a:lnTo>
                <a:lnTo>
                  <a:pt x="4060641" y="418275"/>
                </a:lnTo>
                <a:lnTo>
                  <a:pt x="4061887" y="420002"/>
                </a:lnTo>
                <a:lnTo>
                  <a:pt x="4063428" y="420362"/>
                </a:lnTo>
                <a:lnTo>
                  <a:pt x="4064470" y="420167"/>
                </a:lnTo>
                <a:lnTo>
                  <a:pt x="4065763" y="419274"/>
                </a:lnTo>
                <a:lnTo>
                  <a:pt x="4066995" y="419349"/>
                </a:lnTo>
                <a:lnTo>
                  <a:pt x="4065763" y="419626"/>
                </a:lnTo>
                <a:lnTo>
                  <a:pt x="4064532" y="420497"/>
                </a:lnTo>
                <a:lnTo>
                  <a:pt x="4063991" y="423244"/>
                </a:lnTo>
                <a:lnTo>
                  <a:pt x="4062324" y="424513"/>
                </a:lnTo>
                <a:lnTo>
                  <a:pt x="4062174" y="425331"/>
                </a:lnTo>
                <a:lnTo>
                  <a:pt x="4061400" y="425991"/>
                </a:lnTo>
                <a:lnTo>
                  <a:pt x="4060980" y="427493"/>
                </a:lnTo>
                <a:lnTo>
                  <a:pt x="4061123" y="428536"/>
                </a:lnTo>
                <a:lnTo>
                  <a:pt x="4061949" y="429872"/>
                </a:lnTo>
                <a:close/>
              </a:path>
              <a:path w="4476607" h="3885512">
                <a:moveTo>
                  <a:pt x="4035907" y="427673"/>
                </a:moveTo>
                <a:lnTo>
                  <a:pt x="4043401" y="428544"/>
                </a:lnTo>
                <a:lnTo>
                  <a:pt x="4041553" y="428724"/>
                </a:lnTo>
                <a:lnTo>
                  <a:pt x="4040930" y="428934"/>
                </a:lnTo>
                <a:lnTo>
                  <a:pt x="4040164" y="429414"/>
                </a:lnTo>
                <a:lnTo>
                  <a:pt x="4040082" y="429512"/>
                </a:lnTo>
                <a:lnTo>
                  <a:pt x="4039910" y="429520"/>
                </a:lnTo>
                <a:lnTo>
                  <a:pt x="4036720" y="430465"/>
                </a:lnTo>
                <a:lnTo>
                  <a:pt x="4036509" y="430488"/>
                </a:lnTo>
                <a:close/>
              </a:path>
              <a:path w="4476607" h="3885512">
                <a:moveTo>
                  <a:pt x="4037530" y="430533"/>
                </a:moveTo>
                <a:lnTo>
                  <a:pt x="4037064" y="430473"/>
                </a:lnTo>
                <a:lnTo>
                  <a:pt x="4036720" y="430465"/>
                </a:lnTo>
                <a:lnTo>
                  <a:pt x="4039910" y="429520"/>
                </a:lnTo>
                <a:lnTo>
                  <a:pt x="4038146" y="430758"/>
                </a:lnTo>
                <a:close/>
              </a:path>
              <a:path w="4476607" h="3885512">
                <a:moveTo>
                  <a:pt x="3984013" y="430788"/>
                </a:moveTo>
                <a:lnTo>
                  <a:pt x="3985380" y="431328"/>
                </a:lnTo>
                <a:lnTo>
                  <a:pt x="3984659" y="431419"/>
                </a:lnTo>
                <a:close/>
              </a:path>
              <a:path w="4476607" h="3885512">
                <a:moveTo>
                  <a:pt x="3913019" y="432785"/>
                </a:moveTo>
                <a:lnTo>
                  <a:pt x="3911471" y="432296"/>
                </a:lnTo>
                <a:lnTo>
                  <a:pt x="3911464" y="432281"/>
                </a:lnTo>
                <a:lnTo>
                  <a:pt x="3912034" y="431306"/>
                </a:lnTo>
                <a:lnTo>
                  <a:pt x="3912074" y="430367"/>
                </a:lnTo>
                <a:lnTo>
                  <a:pt x="3911981" y="428986"/>
                </a:lnTo>
                <a:lnTo>
                  <a:pt x="3916322" y="430300"/>
                </a:lnTo>
                <a:lnTo>
                  <a:pt x="3914986" y="430690"/>
                </a:lnTo>
                <a:lnTo>
                  <a:pt x="3914250" y="431246"/>
                </a:lnTo>
                <a:lnTo>
                  <a:pt x="3913529" y="432364"/>
                </a:lnTo>
                <a:lnTo>
                  <a:pt x="3913476" y="432792"/>
                </a:lnTo>
                <a:close/>
              </a:path>
              <a:path w="4476607" h="3885512">
                <a:moveTo>
                  <a:pt x="3975319" y="429685"/>
                </a:moveTo>
                <a:lnTo>
                  <a:pt x="3981213" y="430105"/>
                </a:lnTo>
                <a:lnTo>
                  <a:pt x="3980349" y="430323"/>
                </a:lnTo>
                <a:lnTo>
                  <a:pt x="3979275" y="431020"/>
                </a:lnTo>
                <a:lnTo>
                  <a:pt x="3978577" y="432695"/>
                </a:lnTo>
                <a:lnTo>
                  <a:pt x="3978292" y="432799"/>
                </a:lnTo>
                <a:close/>
              </a:path>
              <a:path w="4476607" h="3885512">
                <a:moveTo>
                  <a:pt x="4066769" y="433460"/>
                </a:moveTo>
                <a:lnTo>
                  <a:pt x="4061309" y="433243"/>
                </a:lnTo>
                <a:lnTo>
                  <a:pt x="4059867" y="429977"/>
                </a:lnTo>
                <a:lnTo>
                  <a:pt x="4058712" y="429489"/>
                </a:lnTo>
                <a:lnTo>
                  <a:pt x="4061813" y="429760"/>
                </a:lnTo>
                <a:lnTo>
                  <a:pt x="4061828" y="429782"/>
                </a:lnTo>
                <a:lnTo>
                  <a:pt x="4062676" y="430578"/>
                </a:lnTo>
                <a:lnTo>
                  <a:pt x="4065771" y="430518"/>
                </a:lnTo>
                <a:lnTo>
                  <a:pt x="4066040" y="430968"/>
                </a:lnTo>
                <a:lnTo>
                  <a:pt x="4067587" y="432844"/>
                </a:lnTo>
                <a:lnTo>
                  <a:pt x="4067654" y="432860"/>
                </a:lnTo>
                <a:lnTo>
                  <a:pt x="4067167" y="433767"/>
                </a:lnTo>
                <a:close/>
              </a:path>
              <a:path w="4476607" h="3885512">
                <a:moveTo>
                  <a:pt x="3911471" y="432296"/>
                </a:moveTo>
                <a:lnTo>
                  <a:pt x="3913019" y="432785"/>
                </a:lnTo>
                <a:lnTo>
                  <a:pt x="3911028" y="433888"/>
                </a:lnTo>
                <a:close/>
              </a:path>
              <a:path w="4476607" h="3885512">
                <a:moveTo>
                  <a:pt x="4029165" y="433467"/>
                </a:moveTo>
                <a:lnTo>
                  <a:pt x="4029413" y="433205"/>
                </a:lnTo>
                <a:lnTo>
                  <a:pt x="4029886" y="432004"/>
                </a:lnTo>
                <a:lnTo>
                  <a:pt x="4029892" y="431847"/>
                </a:lnTo>
                <a:lnTo>
                  <a:pt x="4031019" y="432267"/>
                </a:lnTo>
                <a:lnTo>
                  <a:pt x="4030050" y="433588"/>
                </a:lnTo>
                <a:lnTo>
                  <a:pt x="4029945" y="434001"/>
                </a:lnTo>
                <a:close/>
              </a:path>
              <a:path w="4476607" h="3885512">
                <a:moveTo>
                  <a:pt x="4023939" y="434323"/>
                </a:moveTo>
                <a:lnTo>
                  <a:pt x="4017578" y="434038"/>
                </a:lnTo>
                <a:lnTo>
                  <a:pt x="4019477" y="433160"/>
                </a:lnTo>
                <a:lnTo>
                  <a:pt x="4020071" y="431996"/>
                </a:lnTo>
                <a:lnTo>
                  <a:pt x="4020161" y="431306"/>
                </a:lnTo>
                <a:lnTo>
                  <a:pt x="4020237" y="431299"/>
                </a:lnTo>
                <a:lnTo>
                  <a:pt x="4020341" y="430292"/>
                </a:lnTo>
                <a:lnTo>
                  <a:pt x="4019928" y="428874"/>
                </a:lnTo>
                <a:lnTo>
                  <a:pt x="4019897" y="428836"/>
                </a:lnTo>
                <a:lnTo>
                  <a:pt x="4019980" y="428506"/>
                </a:lnTo>
                <a:lnTo>
                  <a:pt x="4019883" y="428138"/>
                </a:lnTo>
                <a:lnTo>
                  <a:pt x="4021970" y="427568"/>
                </a:lnTo>
                <a:lnTo>
                  <a:pt x="4022871" y="426179"/>
                </a:lnTo>
                <a:lnTo>
                  <a:pt x="4026641" y="426787"/>
                </a:lnTo>
                <a:lnTo>
                  <a:pt x="4025598" y="426885"/>
                </a:lnTo>
                <a:lnTo>
                  <a:pt x="4025117" y="426990"/>
                </a:lnTo>
                <a:lnTo>
                  <a:pt x="4023787" y="427853"/>
                </a:lnTo>
                <a:lnTo>
                  <a:pt x="4023293" y="429347"/>
                </a:lnTo>
                <a:lnTo>
                  <a:pt x="4023390" y="430398"/>
                </a:lnTo>
                <a:lnTo>
                  <a:pt x="4023457" y="430698"/>
                </a:lnTo>
                <a:lnTo>
                  <a:pt x="4023248" y="431419"/>
                </a:lnTo>
                <a:lnTo>
                  <a:pt x="4023375" y="432837"/>
                </a:lnTo>
                <a:lnTo>
                  <a:pt x="4025117" y="434563"/>
                </a:lnTo>
                <a:lnTo>
                  <a:pt x="4025041" y="434759"/>
                </a:lnTo>
                <a:close/>
              </a:path>
              <a:path w="4476607" h="3885512">
                <a:moveTo>
                  <a:pt x="3947165" y="435449"/>
                </a:moveTo>
                <a:lnTo>
                  <a:pt x="3947181" y="435419"/>
                </a:lnTo>
                <a:lnTo>
                  <a:pt x="3947210" y="435419"/>
                </a:lnTo>
                <a:lnTo>
                  <a:pt x="3947578" y="435637"/>
                </a:lnTo>
                <a:lnTo>
                  <a:pt x="3947677" y="435787"/>
                </a:lnTo>
                <a:close/>
              </a:path>
              <a:path w="4476607" h="3885512">
                <a:moveTo>
                  <a:pt x="4061496" y="434931"/>
                </a:moveTo>
                <a:lnTo>
                  <a:pt x="4061565" y="434549"/>
                </a:lnTo>
                <a:lnTo>
                  <a:pt x="4061362" y="433640"/>
                </a:lnTo>
                <a:lnTo>
                  <a:pt x="4061309" y="433243"/>
                </a:lnTo>
                <a:lnTo>
                  <a:pt x="4066769" y="433460"/>
                </a:lnTo>
                <a:lnTo>
                  <a:pt x="4064575" y="433595"/>
                </a:lnTo>
                <a:lnTo>
                  <a:pt x="4063524" y="434406"/>
                </a:lnTo>
                <a:lnTo>
                  <a:pt x="4063502" y="434429"/>
                </a:lnTo>
                <a:lnTo>
                  <a:pt x="4063405" y="434481"/>
                </a:lnTo>
                <a:lnTo>
                  <a:pt x="4061572" y="436801"/>
                </a:lnTo>
                <a:close/>
              </a:path>
              <a:path w="4476607" h="3885512">
                <a:moveTo>
                  <a:pt x="4011856" y="436838"/>
                </a:moveTo>
                <a:lnTo>
                  <a:pt x="4008605" y="436373"/>
                </a:lnTo>
                <a:lnTo>
                  <a:pt x="3989157" y="433543"/>
                </a:lnTo>
                <a:lnTo>
                  <a:pt x="3988512" y="433370"/>
                </a:lnTo>
                <a:lnTo>
                  <a:pt x="3987324" y="432026"/>
                </a:lnTo>
                <a:lnTo>
                  <a:pt x="3986912" y="431771"/>
                </a:lnTo>
                <a:lnTo>
                  <a:pt x="3986792" y="431704"/>
                </a:lnTo>
                <a:lnTo>
                  <a:pt x="3985380" y="431328"/>
                </a:lnTo>
                <a:lnTo>
                  <a:pt x="3984013" y="430788"/>
                </a:lnTo>
                <a:lnTo>
                  <a:pt x="3982571" y="430209"/>
                </a:lnTo>
                <a:lnTo>
                  <a:pt x="3982497" y="430195"/>
                </a:lnTo>
                <a:lnTo>
                  <a:pt x="3981213" y="430105"/>
                </a:lnTo>
                <a:lnTo>
                  <a:pt x="3975319" y="429685"/>
                </a:lnTo>
                <a:lnTo>
                  <a:pt x="3968614" y="428491"/>
                </a:lnTo>
                <a:lnTo>
                  <a:pt x="3967561" y="428010"/>
                </a:lnTo>
                <a:lnTo>
                  <a:pt x="3963612" y="426547"/>
                </a:lnTo>
                <a:lnTo>
                  <a:pt x="3962727" y="426390"/>
                </a:lnTo>
                <a:lnTo>
                  <a:pt x="3962299" y="425984"/>
                </a:lnTo>
                <a:lnTo>
                  <a:pt x="3961217" y="425556"/>
                </a:lnTo>
                <a:lnTo>
                  <a:pt x="3962382" y="424903"/>
                </a:lnTo>
                <a:lnTo>
                  <a:pt x="3963020" y="423439"/>
                </a:lnTo>
                <a:lnTo>
                  <a:pt x="3963012" y="422366"/>
                </a:lnTo>
                <a:lnTo>
                  <a:pt x="3962938" y="421848"/>
                </a:lnTo>
                <a:lnTo>
                  <a:pt x="3962178" y="420482"/>
                </a:lnTo>
                <a:lnTo>
                  <a:pt x="3960737" y="419874"/>
                </a:lnTo>
                <a:lnTo>
                  <a:pt x="3978443" y="420474"/>
                </a:lnTo>
                <a:lnTo>
                  <a:pt x="3974975" y="422231"/>
                </a:lnTo>
                <a:lnTo>
                  <a:pt x="3974561" y="423260"/>
                </a:lnTo>
                <a:lnTo>
                  <a:pt x="3974590" y="424356"/>
                </a:lnTo>
                <a:lnTo>
                  <a:pt x="3974838" y="425090"/>
                </a:lnTo>
                <a:lnTo>
                  <a:pt x="3975477" y="425999"/>
                </a:lnTo>
                <a:lnTo>
                  <a:pt x="3980410" y="426119"/>
                </a:lnTo>
                <a:lnTo>
                  <a:pt x="3981176" y="425181"/>
                </a:lnTo>
                <a:lnTo>
                  <a:pt x="3981484" y="424393"/>
                </a:lnTo>
                <a:lnTo>
                  <a:pt x="3981545" y="423191"/>
                </a:lnTo>
                <a:lnTo>
                  <a:pt x="3978443" y="420474"/>
                </a:lnTo>
                <a:lnTo>
                  <a:pt x="3960737" y="419874"/>
                </a:lnTo>
                <a:lnTo>
                  <a:pt x="3953326" y="418868"/>
                </a:lnTo>
                <a:lnTo>
                  <a:pt x="3952905" y="418426"/>
                </a:lnTo>
                <a:lnTo>
                  <a:pt x="3953760" y="417878"/>
                </a:lnTo>
                <a:lnTo>
                  <a:pt x="3954384" y="416572"/>
                </a:lnTo>
                <a:lnTo>
                  <a:pt x="3954444" y="415588"/>
                </a:lnTo>
                <a:lnTo>
                  <a:pt x="3954294" y="415581"/>
                </a:lnTo>
                <a:lnTo>
                  <a:pt x="3954520" y="415445"/>
                </a:lnTo>
                <a:lnTo>
                  <a:pt x="3954377" y="414379"/>
                </a:lnTo>
                <a:lnTo>
                  <a:pt x="3953536" y="413021"/>
                </a:lnTo>
                <a:lnTo>
                  <a:pt x="3953131" y="412743"/>
                </a:lnTo>
                <a:lnTo>
                  <a:pt x="3953108" y="412683"/>
                </a:lnTo>
                <a:lnTo>
                  <a:pt x="3948782" y="412503"/>
                </a:lnTo>
                <a:lnTo>
                  <a:pt x="3924269" y="406768"/>
                </a:lnTo>
                <a:lnTo>
                  <a:pt x="3926098" y="405635"/>
                </a:lnTo>
                <a:lnTo>
                  <a:pt x="3924829" y="406761"/>
                </a:lnTo>
                <a:lnTo>
                  <a:pt x="3924596" y="406789"/>
                </a:lnTo>
                <a:lnTo>
                  <a:pt x="3924739" y="406799"/>
                </a:lnTo>
                <a:lnTo>
                  <a:pt x="3924829" y="406761"/>
                </a:lnTo>
                <a:lnTo>
                  <a:pt x="3926098" y="405635"/>
                </a:lnTo>
                <a:lnTo>
                  <a:pt x="3926505" y="404637"/>
                </a:lnTo>
                <a:lnTo>
                  <a:pt x="3927136" y="404787"/>
                </a:lnTo>
                <a:lnTo>
                  <a:pt x="3928066" y="404675"/>
                </a:lnTo>
                <a:lnTo>
                  <a:pt x="3928314" y="404630"/>
                </a:lnTo>
                <a:lnTo>
                  <a:pt x="3929748" y="403856"/>
                </a:lnTo>
                <a:lnTo>
                  <a:pt x="3930311" y="402017"/>
                </a:lnTo>
                <a:lnTo>
                  <a:pt x="3930041" y="400793"/>
                </a:lnTo>
                <a:lnTo>
                  <a:pt x="3929177" y="399570"/>
                </a:lnTo>
                <a:lnTo>
                  <a:pt x="3935882" y="399886"/>
                </a:lnTo>
                <a:lnTo>
                  <a:pt x="3934224" y="400028"/>
                </a:lnTo>
                <a:lnTo>
                  <a:pt x="3933892" y="400125"/>
                </a:lnTo>
                <a:lnTo>
                  <a:pt x="3932841" y="400621"/>
                </a:lnTo>
                <a:lnTo>
                  <a:pt x="3932450" y="400628"/>
                </a:lnTo>
                <a:lnTo>
                  <a:pt x="3931045" y="401169"/>
                </a:lnTo>
                <a:lnTo>
                  <a:pt x="3930228" y="402535"/>
                </a:lnTo>
                <a:lnTo>
                  <a:pt x="3930108" y="403601"/>
                </a:lnTo>
                <a:lnTo>
                  <a:pt x="3930123" y="404156"/>
                </a:lnTo>
                <a:lnTo>
                  <a:pt x="3930633" y="405500"/>
                </a:lnTo>
                <a:lnTo>
                  <a:pt x="3932016" y="406348"/>
                </a:lnTo>
                <a:lnTo>
                  <a:pt x="3933089" y="406476"/>
                </a:lnTo>
                <a:lnTo>
                  <a:pt x="3933593" y="406468"/>
                </a:lnTo>
                <a:lnTo>
                  <a:pt x="3934734" y="406055"/>
                </a:lnTo>
                <a:lnTo>
                  <a:pt x="3935011" y="406071"/>
                </a:lnTo>
                <a:lnTo>
                  <a:pt x="3935275" y="406656"/>
                </a:lnTo>
                <a:lnTo>
                  <a:pt x="3935889" y="407309"/>
                </a:lnTo>
                <a:lnTo>
                  <a:pt x="3937045" y="407902"/>
                </a:lnTo>
                <a:lnTo>
                  <a:pt x="3937668" y="407984"/>
                </a:lnTo>
                <a:lnTo>
                  <a:pt x="3939005" y="407685"/>
                </a:lnTo>
                <a:lnTo>
                  <a:pt x="3939786" y="407166"/>
                </a:lnTo>
                <a:lnTo>
                  <a:pt x="3939989" y="407009"/>
                </a:lnTo>
                <a:lnTo>
                  <a:pt x="3940927" y="405680"/>
                </a:lnTo>
                <a:lnTo>
                  <a:pt x="3940620" y="403789"/>
                </a:lnTo>
                <a:lnTo>
                  <a:pt x="3939831" y="402813"/>
                </a:lnTo>
                <a:lnTo>
                  <a:pt x="3938509" y="402100"/>
                </a:lnTo>
                <a:lnTo>
                  <a:pt x="3937736" y="402069"/>
                </a:lnTo>
                <a:lnTo>
                  <a:pt x="3937705" y="402032"/>
                </a:lnTo>
                <a:lnTo>
                  <a:pt x="3937727" y="402017"/>
                </a:lnTo>
                <a:lnTo>
                  <a:pt x="3935882" y="399886"/>
                </a:lnTo>
                <a:lnTo>
                  <a:pt x="3929177" y="399570"/>
                </a:lnTo>
                <a:lnTo>
                  <a:pt x="3928501" y="399202"/>
                </a:lnTo>
                <a:lnTo>
                  <a:pt x="3928494" y="399157"/>
                </a:lnTo>
                <a:lnTo>
                  <a:pt x="3928517" y="399157"/>
                </a:lnTo>
                <a:lnTo>
                  <a:pt x="3927796" y="396418"/>
                </a:lnTo>
                <a:lnTo>
                  <a:pt x="3926249" y="395810"/>
                </a:lnTo>
                <a:lnTo>
                  <a:pt x="3925911" y="395750"/>
                </a:lnTo>
                <a:lnTo>
                  <a:pt x="3930694" y="391599"/>
                </a:lnTo>
                <a:lnTo>
                  <a:pt x="3935537" y="390953"/>
                </a:lnTo>
                <a:lnTo>
                  <a:pt x="3935861" y="390248"/>
                </a:lnTo>
                <a:lnTo>
                  <a:pt x="3935988" y="389700"/>
                </a:lnTo>
                <a:lnTo>
                  <a:pt x="3936009" y="388911"/>
                </a:lnTo>
                <a:lnTo>
                  <a:pt x="3934396" y="386563"/>
                </a:lnTo>
                <a:lnTo>
                  <a:pt x="3931542" y="386089"/>
                </a:lnTo>
                <a:lnTo>
                  <a:pt x="3935199" y="385939"/>
                </a:lnTo>
                <a:lnTo>
                  <a:pt x="3936437" y="386765"/>
                </a:lnTo>
                <a:lnTo>
                  <a:pt x="3937436" y="386960"/>
                </a:lnTo>
                <a:lnTo>
                  <a:pt x="3938893" y="386659"/>
                </a:lnTo>
                <a:lnTo>
                  <a:pt x="3939936" y="385954"/>
                </a:lnTo>
                <a:lnTo>
                  <a:pt x="3944150" y="386435"/>
                </a:lnTo>
                <a:lnTo>
                  <a:pt x="3943873" y="387403"/>
                </a:lnTo>
                <a:lnTo>
                  <a:pt x="3944097" y="388979"/>
                </a:lnTo>
                <a:lnTo>
                  <a:pt x="3948077" y="390570"/>
                </a:lnTo>
                <a:lnTo>
                  <a:pt x="3949323" y="389152"/>
                </a:lnTo>
                <a:lnTo>
                  <a:pt x="3949085" y="389932"/>
                </a:lnTo>
                <a:lnTo>
                  <a:pt x="3949175" y="390916"/>
                </a:lnTo>
                <a:lnTo>
                  <a:pt x="3949835" y="392206"/>
                </a:lnTo>
                <a:lnTo>
                  <a:pt x="3950976" y="392897"/>
                </a:lnTo>
                <a:lnTo>
                  <a:pt x="3949925" y="393693"/>
                </a:lnTo>
                <a:lnTo>
                  <a:pt x="3949460" y="394886"/>
                </a:lnTo>
                <a:lnTo>
                  <a:pt x="3950878" y="395434"/>
                </a:lnTo>
                <a:lnTo>
                  <a:pt x="3949286" y="395750"/>
                </a:lnTo>
                <a:lnTo>
                  <a:pt x="3949466" y="396763"/>
                </a:lnTo>
                <a:lnTo>
                  <a:pt x="3950405" y="398114"/>
                </a:lnTo>
                <a:lnTo>
                  <a:pt x="3951990" y="398812"/>
                </a:lnTo>
                <a:lnTo>
                  <a:pt x="3952177" y="402325"/>
                </a:lnTo>
                <a:lnTo>
                  <a:pt x="3950976" y="402452"/>
                </a:lnTo>
                <a:lnTo>
                  <a:pt x="3950181" y="402941"/>
                </a:lnTo>
                <a:lnTo>
                  <a:pt x="3947860" y="404224"/>
                </a:lnTo>
                <a:lnTo>
                  <a:pt x="3947192" y="405230"/>
                </a:lnTo>
                <a:lnTo>
                  <a:pt x="3946982" y="406085"/>
                </a:lnTo>
                <a:lnTo>
                  <a:pt x="3946975" y="406701"/>
                </a:lnTo>
                <a:lnTo>
                  <a:pt x="3947147" y="407526"/>
                </a:lnTo>
                <a:lnTo>
                  <a:pt x="3948799" y="409486"/>
                </a:lnTo>
                <a:lnTo>
                  <a:pt x="3948911" y="409568"/>
                </a:lnTo>
                <a:lnTo>
                  <a:pt x="3948393" y="408495"/>
                </a:lnTo>
                <a:lnTo>
                  <a:pt x="3949333" y="410206"/>
                </a:lnTo>
                <a:lnTo>
                  <a:pt x="3950399" y="410852"/>
                </a:lnTo>
                <a:lnTo>
                  <a:pt x="3952359" y="410889"/>
                </a:lnTo>
                <a:lnTo>
                  <a:pt x="3952802" y="410664"/>
                </a:lnTo>
                <a:lnTo>
                  <a:pt x="3954446" y="409493"/>
                </a:lnTo>
                <a:lnTo>
                  <a:pt x="3955370" y="407992"/>
                </a:lnTo>
                <a:lnTo>
                  <a:pt x="3955534" y="406881"/>
                </a:lnTo>
                <a:lnTo>
                  <a:pt x="3955422" y="406100"/>
                </a:lnTo>
                <a:lnTo>
                  <a:pt x="3955032" y="405268"/>
                </a:lnTo>
                <a:lnTo>
                  <a:pt x="3955024" y="405215"/>
                </a:lnTo>
                <a:lnTo>
                  <a:pt x="3955166" y="405470"/>
                </a:lnTo>
                <a:lnTo>
                  <a:pt x="3955121" y="405268"/>
                </a:lnTo>
                <a:lnTo>
                  <a:pt x="3954813" y="404269"/>
                </a:lnTo>
                <a:lnTo>
                  <a:pt x="3954799" y="404194"/>
                </a:lnTo>
                <a:lnTo>
                  <a:pt x="3954686" y="404037"/>
                </a:lnTo>
                <a:lnTo>
                  <a:pt x="3954678" y="404021"/>
                </a:lnTo>
                <a:lnTo>
                  <a:pt x="3955182" y="404127"/>
                </a:lnTo>
                <a:lnTo>
                  <a:pt x="3956788" y="403758"/>
                </a:lnTo>
                <a:lnTo>
                  <a:pt x="3958216" y="401124"/>
                </a:lnTo>
                <a:lnTo>
                  <a:pt x="3958462" y="401274"/>
                </a:lnTo>
                <a:lnTo>
                  <a:pt x="3964535" y="401327"/>
                </a:lnTo>
                <a:lnTo>
                  <a:pt x="3963716" y="401604"/>
                </a:lnTo>
                <a:lnTo>
                  <a:pt x="3962733" y="402348"/>
                </a:lnTo>
                <a:lnTo>
                  <a:pt x="3962417" y="405830"/>
                </a:lnTo>
                <a:lnTo>
                  <a:pt x="3962253" y="406881"/>
                </a:lnTo>
                <a:lnTo>
                  <a:pt x="3962839" y="408187"/>
                </a:lnTo>
                <a:lnTo>
                  <a:pt x="3963326" y="408660"/>
                </a:lnTo>
                <a:lnTo>
                  <a:pt x="3963011" y="408743"/>
                </a:lnTo>
                <a:lnTo>
                  <a:pt x="3961044" y="411204"/>
                </a:lnTo>
                <a:lnTo>
                  <a:pt x="3960848" y="411249"/>
                </a:lnTo>
                <a:lnTo>
                  <a:pt x="3960135" y="411580"/>
                </a:lnTo>
                <a:lnTo>
                  <a:pt x="3958439" y="414395"/>
                </a:lnTo>
                <a:lnTo>
                  <a:pt x="3958400" y="414567"/>
                </a:lnTo>
                <a:lnTo>
                  <a:pt x="3958881" y="416549"/>
                </a:lnTo>
                <a:lnTo>
                  <a:pt x="3959789" y="417450"/>
                </a:lnTo>
                <a:lnTo>
                  <a:pt x="3960864" y="416368"/>
                </a:lnTo>
                <a:lnTo>
                  <a:pt x="3960518" y="417952"/>
                </a:lnTo>
                <a:lnTo>
                  <a:pt x="3961516" y="418192"/>
                </a:lnTo>
                <a:lnTo>
                  <a:pt x="3963130" y="417870"/>
                </a:lnTo>
                <a:lnTo>
                  <a:pt x="3965099" y="415506"/>
                </a:lnTo>
                <a:lnTo>
                  <a:pt x="3967118" y="413779"/>
                </a:lnTo>
                <a:lnTo>
                  <a:pt x="3967104" y="412030"/>
                </a:lnTo>
                <a:lnTo>
                  <a:pt x="3967065" y="411955"/>
                </a:lnTo>
                <a:lnTo>
                  <a:pt x="3966346" y="409448"/>
                </a:lnTo>
                <a:lnTo>
                  <a:pt x="3968514" y="407962"/>
                </a:lnTo>
                <a:lnTo>
                  <a:pt x="3968545" y="408810"/>
                </a:lnTo>
                <a:lnTo>
                  <a:pt x="3968665" y="409418"/>
                </a:lnTo>
                <a:lnTo>
                  <a:pt x="3969093" y="410244"/>
                </a:lnTo>
                <a:lnTo>
                  <a:pt x="3972435" y="414627"/>
                </a:lnTo>
                <a:lnTo>
                  <a:pt x="3973306" y="414777"/>
                </a:lnTo>
                <a:lnTo>
                  <a:pt x="3973930" y="414740"/>
                </a:lnTo>
                <a:lnTo>
                  <a:pt x="3974764" y="414492"/>
                </a:lnTo>
                <a:lnTo>
                  <a:pt x="3976333" y="413238"/>
                </a:lnTo>
                <a:lnTo>
                  <a:pt x="3977046" y="412045"/>
                </a:lnTo>
                <a:lnTo>
                  <a:pt x="3977271" y="412030"/>
                </a:lnTo>
                <a:lnTo>
                  <a:pt x="3978224" y="411542"/>
                </a:lnTo>
                <a:lnTo>
                  <a:pt x="3978630" y="411272"/>
                </a:lnTo>
                <a:lnTo>
                  <a:pt x="3979531" y="410026"/>
                </a:lnTo>
                <a:lnTo>
                  <a:pt x="3993386" y="410416"/>
                </a:lnTo>
                <a:lnTo>
                  <a:pt x="3986658" y="410454"/>
                </a:lnTo>
                <a:lnTo>
                  <a:pt x="3985501" y="410491"/>
                </a:lnTo>
                <a:lnTo>
                  <a:pt x="3984389" y="411122"/>
                </a:lnTo>
                <a:lnTo>
                  <a:pt x="3983811" y="411783"/>
                </a:lnTo>
                <a:lnTo>
                  <a:pt x="3983331" y="412938"/>
                </a:lnTo>
                <a:lnTo>
                  <a:pt x="3984968" y="416654"/>
                </a:lnTo>
                <a:lnTo>
                  <a:pt x="3986447" y="416729"/>
                </a:lnTo>
                <a:lnTo>
                  <a:pt x="3986544" y="416857"/>
                </a:lnTo>
                <a:lnTo>
                  <a:pt x="3985042" y="418793"/>
                </a:lnTo>
                <a:lnTo>
                  <a:pt x="3984157" y="418861"/>
                </a:lnTo>
                <a:lnTo>
                  <a:pt x="3982963" y="419394"/>
                </a:lnTo>
                <a:lnTo>
                  <a:pt x="3981836" y="422291"/>
                </a:lnTo>
                <a:lnTo>
                  <a:pt x="3983624" y="425031"/>
                </a:lnTo>
                <a:lnTo>
                  <a:pt x="3986244" y="425549"/>
                </a:lnTo>
                <a:lnTo>
                  <a:pt x="3986582" y="425399"/>
                </a:lnTo>
                <a:lnTo>
                  <a:pt x="3987197" y="425759"/>
                </a:lnTo>
                <a:lnTo>
                  <a:pt x="3988203" y="425954"/>
                </a:lnTo>
                <a:lnTo>
                  <a:pt x="3988924" y="425901"/>
                </a:lnTo>
                <a:lnTo>
                  <a:pt x="3989877" y="425571"/>
                </a:lnTo>
                <a:lnTo>
                  <a:pt x="3991425" y="422974"/>
                </a:lnTo>
                <a:lnTo>
                  <a:pt x="3991913" y="422606"/>
                </a:lnTo>
                <a:lnTo>
                  <a:pt x="3992130" y="422239"/>
                </a:lnTo>
                <a:lnTo>
                  <a:pt x="3992462" y="422809"/>
                </a:lnTo>
                <a:lnTo>
                  <a:pt x="3992777" y="423079"/>
                </a:lnTo>
                <a:lnTo>
                  <a:pt x="3992085" y="423702"/>
                </a:lnTo>
                <a:lnTo>
                  <a:pt x="3991026" y="425473"/>
                </a:lnTo>
                <a:lnTo>
                  <a:pt x="3991110" y="425962"/>
                </a:lnTo>
                <a:lnTo>
                  <a:pt x="3991050" y="426066"/>
                </a:lnTo>
                <a:lnTo>
                  <a:pt x="3990952" y="426704"/>
                </a:lnTo>
                <a:lnTo>
                  <a:pt x="3989788" y="427238"/>
                </a:lnTo>
                <a:lnTo>
                  <a:pt x="3988541" y="428664"/>
                </a:lnTo>
                <a:lnTo>
                  <a:pt x="3988084" y="430233"/>
                </a:lnTo>
                <a:lnTo>
                  <a:pt x="3988248" y="431313"/>
                </a:lnTo>
                <a:lnTo>
                  <a:pt x="3989149" y="432679"/>
                </a:lnTo>
                <a:lnTo>
                  <a:pt x="3993783" y="432019"/>
                </a:lnTo>
                <a:lnTo>
                  <a:pt x="3994473" y="430848"/>
                </a:lnTo>
                <a:lnTo>
                  <a:pt x="3994998" y="430893"/>
                </a:lnTo>
                <a:lnTo>
                  <a:pt x="3995772" y="430735"/>
                </a:lnTo>
                <a:lnTo>
                  <a:pt x="3996801" y="430158"/>
                </a:lnTo>
                <a:lnTo>
                  <a:pt x="3996951" y="429999"/>
                </a:lnTo>
                <a:lnTo>
                  <a:pt x="3997725" y="427553"/>
                </a:lnTo>
                <a:lnTo>
                  <a:pt x="3998026" y="427627"/>
                </a:lnTo>
                <a:lnTo>
                  <a:pt x="3998657" y="427673"/>
                </a:lnTo>
                <a:lnTo>
                  <a:pt x="4000164" y="428281"/>
                </a:lnTo>
                <a:lnTo>
                  <a:pt x="3998700" y="428574"/>
                </a:lnTo>
                <a:lnTo>
                  <a:pt x="3998175" y="428927"/>
                </a:lnTo>
                <a:lnTo>
                  <a:pt x="3997379" y="430060"/>
                </a:lnTo>
                <a:lnTo>
                  <a:pt x="3997145" y="430975"/>
                </a:lnTo>
                <a:lnTo>
                  <a:pt x="3997093" y="431246"/>
                </a:lnTo>
                <a:lnTo>
                  <a:pt x="3997289" y="432792"/>
                </a:lnTo>
                <a:lnTo>
                  <a:pt x="3998430" y="433910"/>
                </a:lnTo>
                <a:lnTo>
                  <a:pt x="3999474" y="434293"/>
                </a:lnTo>
                <a:lnTo>
                  <a:pt x="4000083" y="434413"/>
                </a:lnTo>
                <a:lnTo>
                  <a:pt x="4002102" y="433865"/>
                </a:lnTo>
                <a:lnTo>
                  <a:pt x="4002244" y="433753"/>
                </a:lnTo>
                <a:lnTo>
                  <a:pt x="4002455" y="433580"/>
                </a:lnTo>
                <a:lnTo>
                  <a:pt x="4003153" y="432274"/>
                </a:lnTo>
                <a:lnTo>
                  <a:pt x="4003250" y="431358"/>
                </a:lnTo>
                <a:lnTo>
                  <a:pt x="4002928" y="430075"/>
                </a:lnTo>
                <a:lnTo>
                  <a:pt x="4002402" y="429294"/>
                </a:lnTo>
                <a:lnTo>
                  <a:pt x="4001164" y="428476"/>
                </a:lnTo>
                <a:lnTo>
                  <a:pt x="4000164" y="428281"/>
                </a:lnTo>
                <a:lnTo>
                  <a:pt x="3998657" y="427673"/>
                </a:lnTo>
                <a:lnTo>
                  <a:pt x="3999970" y="427193"/>
                </a:lnTo>
                <a:lnTo>
                  <a:pt x="4000706" y="426555"/>
                </a:lnTo>
                <a:lnTo>
                  <a:pt x="4001359" y="425301"/>
                </a:lnTo>
                <a:lnTo>
                  <a:pt x="4001343" y="425383"/>
                </a:lnTo>
                <a:lnTo>
                  <a:pt x="4001636" y="424656"/>
                </a:lnTo>
                <a:lnTo>
                  <a:pt x="4001667" y="423755"/>
                </a:lnTo>
                <a:lnTo>
                  <a:pt x="4002449" y="424408"/>
                </a:lnTo>
                <a:lnTo>
                  <a:pt x="4002808" y="424595"/>
                </a:lnTo>
                <a:lnTo>
                  <a:pt x="4002793" y="425000"/>
                </a:lnTo>
                <a:lnTo>
                  <a:pt x="4003258" y="426044"/>
                </a:lnTo>
                <a:lnTo>
                  <a:pt x="4003822" y="426502"/>
                </a:lnTo>
                <a:lnTo>
                  <a:pt x="4003957" y="426810"/>
                </a:lnTo>
                <a:lnTo>
                  <a:pt x="4005061" y="427816"/>
                </a:lnTo>
                <a:lnTo>
                  <a:pt x="4006007" y="428153"/>
                </a:lnTo>
                <a:lnTo>
                  <a:pt x="4006562" y="428131"/>
                </a:lnTo>
                <a:lnTo>
                  <a:pt x="4005239" y="429084"/>
                </a:lnTo>
                <a:lnTo>
                  <a:pt x="4004722" y="429602"/>
                </a:lnTo>
                <a:lnTo>
                  <a:pt x="4004182" y="430826"/>
                </a:lnTo>
                <a:lnTo>
                  <a:pt x="4004122" y="431741"/>
                </a:lnTo>
                <a:lnTo>
                  <a:pt x="4004489" y="433017"/>
                </a:lnTo>
                <a:lnTo>
                  <a:pt x="4009506" y="434105"/>
                </a:lnTo>
                <a:lnTo>
                  <a:pt x="4009527" y="434068"/>
                </a:lnTo>
                <a:lnTo>
                  <a:pt x="4009580" y="434128"/>
                </a:lnTo>
                <a:lnTo>
                  <a:pt x="4010760" y="434751"/>
                </a:lnTo>
                <a:lnTo>
                  <a:pt x="4011698" y="434879"/>
                </a:lnTo>
                <a:lnTo>
                  <a:pt x="4011872" y="434834"/>
                </a:lnTo>
                <a:lnTo>
                  <a:pt x="4011834" y="435044"/>
                </a:lnTo>
                <a:lnTo>
                  <a:pt x="4012030" y="435974"/>
                </a:lnTo>
                <a:lnTo>
                  <a:pt x="4012104" y="436253"/>
                </a:lnTo>
                <a:lnTo>
                  <a:pt x="4012495" y="436980"/>
                </a:lnTo>
                <a:close/>
              </a:path>
              <a:path w="4476607" h="3885512">
                <a:moveTo>
                  <a:pt x="4061459" y="437243"/>
                </a:moveTo>
                <a:lnTo>
                  <a:pt x="4061549" y="436897"/>
                </a:lnTo>
                <a:lnTo>
                  <a:pt x="4061543" y="437266"/>
                </a:lnTo>
                <a:close/>
              </a:path>
              <a:path w="4476607" h="3885512">
                <a:moveTo>
                  <a:pt x="4037484" y="437536"/>
                </a:moveTo>
                <a:lnTo>
                  <a:pt x="4038820" y="436612"/>
                </a:lnTo>
                <a:lnTo>
                  <a:pt x="4039256" y="437491"/>
                </a:lnTo>
                <a:lnTo>
                  <a:pt x="4038146" y="437987"/>
                </a:lnTo>
                <a:close/>
              </a:path>
              <a:path w="4476607" h="3885512">
                <a:moveTo>
                  <a:pt x="4044257" y="437859"/>
                </a:moveTo>
                <a:lnTo>
                  <a:pt x="4040465" y="437559"/>
                </a:lnTo>
                <a:lnTo>
                  <a:pt x="4039256" y="437491"/>
                </a:lnTo>
                <a:lnTo>
                  <a:pt x="4038820" y="436612"/>
                </a:lnTo>
                <a:lnTo>
                  <a:pt x="4038902" y="436538"/>
                </a:lnTo>
                <a:lnTo>
                  <a:pt x="4038926" y="436522"/>
                </a:lnTo>
                <a:lnTo>
                  <a:pt x="4038316" y="435487"/>
                </a:lnTo>
                <a:lnTo>
                  <a:pt x="4038475" y="435299"/>
                </a:lnTo>
                <a:lnTo>
                  <a:pt x="4039488" y="435697"/>
                </a:lnTo>
                <a:lnTo>
                  <a:pt x="4039609" y="435389"/>
                </a:lnTo>
                <a:lnTo>
                  <a:pt x="4040840" y="435727"/>
                </a:lnTo>
                <a:lnTo>
                  <a:pt x="4041659" y="436560"/>
                </a:lnTo>
                <a:lnTo>
                  <a:pt x="4042694" y="436943"/>
                </a:lnTo>
                <a:lnTo>
                  <a:pt x="4044159" y="436808"/>
                </a:lnTo>
                <a:lnTo>
                  <a:pt x="4044189" y="436935"/>
                </a:lnTo>
                <a:lnTo>
                  <a:pt x="4044806" y="437987"/>
                </a:lnTo>
                <a:close/>
              </a:path>
              <a:path w="4476607" h="3885512">
                <a:moveTo>
                  <a:pt x="3949471" y="438421"/>
                </a:moveTo>
                <a:lnTo>
                  <a:pt x="3948961" y="436387"/>
                </a:lnTo>
                <a:lnTo>
                  <a:pt x="3947384" y="435426"/>
                </a:lnTo>
                <a:lnTo>
                  <a:pt x="3947210" y="435419"/>
                </a:lnTo>
                <a:lnTo>
                  <a:pt x="3947181" y="435419"/>
                </a:lnTo>
                <a:lnTo>
                  <a:pt x="3947113" y="435419"/>
                </a:lnTo>
                <a:lnTo>
                  <a:pt x="3946198" y="434811"/>
                </a:lnTo>
                <a:lnTo>
                  <a:pt x="3944891" y="434661"/>
                </a:lnTo>
                <a:lnTo>
                  <a:pt x="3951717" y="434601"/>
                </a:lnTo>
                <a:lnTo>
                  <a:pt x="3950365" y="435389"/>
                </a:lnTo>
                <a:lnTo>
                  <a:pt x="3949795" y="436883"/>
                </a:lnTo>
                <a:lnTo>
                  <a:pt x="3949861" y="437987"/>
                </a:lnTo>
                <a:lnTo>
                  <a:pt x="3949967" y="438444"/>
                </a:lnTo>
                <a:close/>
              </a:path>
              <a:path w="4476607" h="3885512">
                <a:moveTo>
                  <a:pt x="4042050" y="438549"/>
                </a:moveTo>
                <a:lnTo>
                  <a:pt x="4040465" y="437559"/>
                </a:lnTo>
                <a:lnTo>
                  <a:pt x="4044257" y="437859"/>
                </a:lnTo>
                <a:lnTo>
                  <a:pt x="4043470" y="437911"/>
                </a:lnTo>
                <a:lnTo>
                  <a:pt x="4042418" y="438301"/>
                </a:lnTo>
                <a:lnTo>
                  <a:pt x="4042102" y="438662"/>
                </a:lnTo>
                <a:close/>
              </a:path>
              <a:path w="4476607" h="3885512">
                <a:moveTo>
                  <a:pt x="3985351" y="439330"/>
                </a:moveTo>
                <a:lnTo>
                  <a:pt x="3985448" y="439269"/>
                </a:lnTo>
                <a:lnTo>
                  <a:pt x="3985771" y="439510"/>
                </a:lnTo>
                <a:close/>
              </a:path>
              <a:path w="4476607" h="3885512">
                <a:moveTo>
                  <a:pt x="4046824" y="439735"/>
                </a:moveTo>
                <a:lnTo>
                  <a:pt x="4047096" y="439848"/>
                </a:lnTo>
                <a:lnTo>
                  <a:pt x="4046967" y="439990"/>
                </a:lnTo>
                <a:close/>
              </a:path>
              <a:path w="4476607" h="3885512">
                <a:moveTo>
                  <a:pt x="4032205" y="440231"/>
                </a:moveTo>
                <a:lnTo>
                  <a:pt x="4032115" y="440118"/>
                </a:lnTo>
                <a:lnTo>
                  <a:pt x="4031838" y="439938"/>
                </a:lnTo>
                <a:lnTo>
                  <a:pt x="4031853" y="437649"/>
                </a:lnTo>
                <a:lnTo>
                  <a:pt x="4032664" y="437836"/>
                </a:lnTo>
                <a:lnTo>
                  <a:pt x="4033797" y="437551"/>
                </a:lnTo>
                <a:lnTo>
                  <a:pt x="4034307" y="437101"/>
                </a:lnTo>
                <a:lnTo>
                  <a:pt x="4034428" y="437251"/>
                </a:lnTo>
                <a:lnTo>
                  <a:pt x="4034872" y="437476"/>
                </a:lnTo>
                <a:lnTo>
                  <a:pt x="4033850" y="438128"/>
                </a:lnTo>
                <a:lnTo>
                  <a:pt x="4032836" y="440553"/>
                </a:lnTo>
                <a:close/>
              </a:path>
              <a:path w="4476607" h="3885512">
                <a:moveTo>
                  <a:pt x="3912132" y="440313"/>
                </a:moveTo>
                <a:lnTo>
                  <a:pt x="3911442" y="440523"/>
                </a:lnTo>
                <a:lnTo>
                  <a:pt x="3911059" y="440561"/>
                </a:lnTo>
                <a:close/>
              </a:path>
              <a:path w="4476607" h="3885512">
                <a:moveTo>
                  <a:pt x="4022879" y="440726"/>
                </a:moveTo>
                <a:lnTo>
                  <a:pt x="4017863" y="439998"/>
                </a:lnTo>
                <a:lnTo>
                  <a:pt x="4018156" y="437033"/>
                </a:lnTo>
                <a:lnTo>
                  <a:pt x="4017496" y="436065"/>
                </a:lnTo>
                <a:lnTo>
                  <a:pt x="4017578" y="434038"/>
                </a:lnTo>
                <a:lnTo>
                  <a:pt x="4023939" y="434323"/>
                </a:lnTo>
                <a:lnTo>
                  <a:pt x="4022804" y="434421"/>
                </a:lnTo>
                <a:lnTo>
                  <a:pt x="4021333" y="435314"/>
                </a:lnTo>
                <a:lnTo>
                  <a:pt x="4020905" y="436102"/>
                </a:lnTo>
                <a:lnTo>
                  <a:pt x="4020679" y="437686"/>
                </a:lnTo>
                <a:lnTo>
                  <a:pt x="4020979" y="438722"/>
                </a:lnTo>
                <a:lnTo>
                  <a:pt x="4022038" y="439953"/>
                </a:lnTo>
                <a:lnTo>
                  <a:pt x="4024201" y="440478"/>
                </a:lnTo>
                <a:lnTo>
                  <a:pt x="4024170" y="441289"/>
                </a:lnTo>
                <a:close/>
              </a:path>
              <a:path w="4476607" h="3885512">
                <a:moveTo>
                  <a:pt x="4020042" y="441094"/>
                </a:moveTo>
                <a:lnTo>
                  <a:pt x="4016699" y="440958"/>
                </a:lnTo>
                <a:lnTo>
                  <a:pt x="4017863" y="439998"/>
                </a:lnTo>
                <a:lnTo>
                  <a:pt x="4022879" y="440726"/>
                </a:lnTo>
                <a:lnTo>
                  <a:pt x="4021513" y="440944"/>
                </a:lnTo>
                <a:lnTo>
                  <a:pt x="4020755" y="441379"/>
                </a:lnTo>
                <a:close/>
              </a:path>
              <a:path w="4476607" h="3885512">
                <a:moveTo>
                  <a:pt x="3952731" y="441229"/>
                </a:moveTo>
                <a:lnTo>
                  <a:pt x="3952475" y="440500"/>
                </a:lnTo>
                <a:lnTo>
                  <a:pt x="3953196" y="440561"/>
                </a:lnTo>
                <a:lnTo>
                  <a:pt x="3954825" y="440846"/>
                </a:lnTo>
                <a:lnTo>
                  <a:pt x="3954089" y="440869"/>
                </a:lnTo>
                <a:lnTo>
                  <a:pt x="3953120" y="441162"/>
                </a:lnTo>
                <a:lnTo>
                  <a:pt x="3952723" y="441499"/>
                </a:lnTo>
                <a:close/>
              </a:path>
              <a:path w="4476607" h="3885512">
                <a:moveTo>
                  <a:pt x="4015918" y="441417"/>
                </a:moveTo>
                <a:lnTo>
                  <a:pt x="4015648" y="441274"/>
                </a:lnTo>
                <a:lnTo>
                  <a:pt x="4016699" y="440958"/>
                </a:lnTo>
                <a:lnTo>
                  <a:pt x="4020042" y="441094"/>
                </a:lnTo>
                <a:lnTo>
                  <a:pt x="4017721" y="441544"/>
                </a:lnTo>
                <a:lnTo>
                  <a:pt x="4017352" y="441889"/>
                </a:lnTo>
                <a:lnTo>
                  <a:pt x="4017053" y="441927"/>
                </a:lnTo>
                <a:lnTo>
                  <a:pt x="4016525" y="442107"/>
                </a:lnTo>
                <a:close/>
              </a:path>
              <a:path w="4476607" h="3885512">
                <a:moveTo>
                  <a:pt x="3959338" y="442182"/>
                </a:moveTo>
                <a:lnTo>
                  <a:pt x="3958095" y="441618"/>
                </a:lnTo>
                <a:lnTo>
                  <a:pt x="3956349" y="441447"/>
                </a:lnTo>
                <a:lnTo>
                  <a:pt x="3955824" y="441086"/>
                </a:lnTo>
                <a:lnTo>
                  <a:pt x="3954825" y="440846"/>
                </a:lnTo>
                <a:lnTo>
                  <a:pt x="3953196" y="440561"/>
                </a:lnTo>
                <a:lnTo>
                  <a:pt x="3954073" y="440283"/>
                </a:lnTo>
                <a:lnTo>
                  <a:pt x="3963385" y="440343"/>
                </a:lnTo>
                <a:lnTo>
                  <a:pt x="3961223" y="440471"/>
                </a:lnTo>
                <a:lnTo>
                  <a:pt x="3959436" y="442279"/>
                </a:lnTo>
                <a:close/>
              </a:path>
              <a:path w="4476607" h="3885512">
                <a:moveTo>
                  <a:pt x="4002943" y="444156"/>
                </a:moveTo>
                <a:lnTo>
                  <a:pt x="4001488" y="443856"/>
                </a:lnTo>
                <a:lnTo>
                  <a:pt x="3996883" y="443706"/>
                </a:lnTo>
                <a:lnTo>
                  <a:pt x="3996772" y="442220"/>
                </a:lnTo>
                <a:lnTo>
                  <a:pt x="3996313" y="441311"/>
                </a:lnTo>
                <a:lnTo>
                  <a:pt x="3995187" y="440336"/>
                </a:lnTo>
                <a:lnTo>
                  <a:pt x="3994294" y="440035"/>
                </a:lnTo>
                <a:lnTo>
                  <a:pt x="3990960" y="438249"/>
                </a:lnTo>
                <a:lnTo>
                  <a:pt x="3989157" y="433543"/>
                </a:lnTo>
                <a:lnTo>
                  <a:pt x="4008605" y="436373"/>
                </a:lnTo>
                <a:lnTo>
                  <a:pt x="4006607" y="437896"/>
                </a:lnTo>
                <a:lnTo>
                  <a:pt x="4006276" y="438054"/>
                </a:lnTo>
                <a:lnTo>
                  <a:pt x="4005526" y="438955"/>
                </a:lnTo>
                <a:lnTo>
                  <a:pt x="4005466" y="439112"/>
                </a:lnTo>
                <a:lnTo>
                  <a:pt x="4004985" y="439165"/>
                </a:lnTo>
                <a:lnTo>
                  <a:pt x="4002867" y="440816"/>
                </a:lnTo>
                <a:lnTo>
                  <a:pt x="4002568" y="441454"/>
                </a:lnTo>
                <a:lnTo>
                  <a:pt x="4002545" y="442858"/>
                </a:lnTo>
                <a:lnTo>
                  <a:pt x="4002861" y="443728"/>
                </a:lnTo>
                <a:lnTo>
                  <a:pt x="4003590" y="444592"/>
                </a:lnTo>
                <a:close/>
              </a:path>
              <a:path w="4476607" h="3885512">
                <a:moveTo>
                  <a:pt x="3990389" y="443293"/>
                </a:moveTo>
                <a:lnTo>
                  <a:pt x="3988316" y="440907"/>
                </a:lnTo>
                <a:lnTo>
                  <a:pt x="3980590" y="440253"/>
                </a:lnTo>
                <a:lnTo>
                  <a:pt x="3980266" y="439562"/>
                </a:lnTo>
                <a:lnTo>
                  <a:pt x="3980162" y="438639"/>
                </a:lnTo>
                <a:lnTo>
                  <a:pt x="3980680" y="438594"/>
                </a:lnTo>
                <a:lnTo>
                  <a:pt x="3981032" y="438279"/>
                </a:lnTo>
                <a:lnTo>
                  <a:pt x="3981948" y="439210"/>
                </a:lnTo>
                <a:lnTo>
                  <a:pt x="3985185" y="439390"/>
                </a:lnTo>
                <a:lnTo>
                  <a:pt x="3985237" y="439360"/>
                </a:lnTo>
                <a:lnTo>
                  <a:pt x="3987332" y="440673"/>
                </a:lnTo>
                <a:lnTo>
                  <a:pt x="3988264" y="440665"/>
                </a:lnTo>
                <a:lnTo>
                  <a:pt x="3988909" y="440500"/>
                </a:lnTo>
                <a:lnTo>
                  <a:pt x="3989727" y="440065"/>
                </a:lnTo>
                <a:lnTo>
                  <a:pt x="3990960" y="438249"/>
                </a:lnTo>
                <a:lnTo>
                  <a:pt x="3994294" y="440035"/>
                </a:lnTo>
                <a:lnTo>
                  <a:pt x="3992806" y="440141"/>
                </a:lnTo>
                <a:lnTo>
                  <a:pt x="3991898" y="440598"/>
                </a:lnTo>
                <a:lnTo>
                  <a:pt x="3990922" y="441724"/>
                </a:lnTo>
                <a:lnTo>
                  <a:pt x="3990622" y="442625"/>
                </a:lnTo>
                <a:lnTo>
                  <a:pt x="3990727" y="444111"/>
                </a:lnTo>
                <a:lnTo>
                  <a:pt x="3990870" y="444396"/>
                </a:lnTo>
                <a:lnTo>
                  <a:pt x="3990629" y="444584"/>
                </a:lnTo>
                <a:lnTo>
                  <a:pt x="3990164" y="444712"/>
                </a:lnTo>
                <a:close/>
              </a:path>
              <a:path w="4476607" h="3885512">
                <a:moveTo>
                  <a:pt x="4009949" y="444449"/>
                </a:moveTo>
                <a:lnTo>
                  <a:pt x="4009438" y="444329"/>
                </a:lnTo>
                <a:lnTo>
                  <a:pt x="4007906" y="444066"/>
                </a:lnTo>
                <a:lnTo>
                  <a:pt x="4008056" y="443811"/>
                </a:lnTo>
                <a:lnTo>
                  <a:pt x="4008476" y="443909"/>
                </a:lnTo>
                <a:lnTo>
                  <a:pt x="4010721" y="443420"/>
                </a:lnTo>
                <a:lnTo>
                  <a:pt x="4010662" y="443871"/>
                </a:lnTo>
                <a:lnTo>
                  <a:pt x="4010917" y="444832"/>
                </a:lnTo>
                <a:close/>
              </a:path>
              <a:path w="4476607" h="3885512">
                <a:moveTo>
                  <a:pt x="3951013" y="445132"/>
                </a:moveTo>
                <a:lnTo>
                  <a:pt x="3951140" y="444936"/>
                </a:lnTo>
                <a:lnTo>
                  <a:pt x="3951343" y="444111"/>
                </a:lnTo>
                <a:lnTo>
                  <a:pt x="3951418" y="444051"/>
                </a:lnTo>
                <a:lnTo>
                  <a:pt x="3951328" y="445192"/>
                </a:lnTo>
                <a:lnTo>
                  <a:pt x="3951336" y="445215"/>
                </a:lnTo>
                <a:close/>
              </a:path>
              <a:path w="4476607" h="3885512">
                <a:moveTo>
                  <a:pt x="3942273" y="445057"/>
                </a:moveTo>
                <a:lnTo>
                  <a:pt x="3942138" y="444907"/>
                </a:lnTo>
                <a:lnTo>
                  <a:pt x="3941280" y="444066"/>
                </a:lnTo>
                <a:lnTo>
                  <a:pt x="3939516" y="443736"/>
                </a:lnTo>
                <a:lnTo>
                  <a:pt x="3935027" y="442587"/>
                </a:lnTo>
                <a:lnTo>
                  <a:pt x="3934493" y="442250"/>
                </a:lnTo>
                <a:lnTo>
                  <a:pt x="3933104" y="441979"/>
                </a:lnTo>
                <a:lnTo>
                  <a:pt x="3902889" y="441641"/>
                </a:lnTo>
                <a:lnTo>
                  <a:pt x="3902416" y="440966"/>
                </a:lnTo>
                <a:lnTo>
                  <a:pt x="3901560" y="439833"/>
                </a:lnTo>
                <a:lnTo>
                  <a:pt x="3900517" y="439428"/>
                </a:lnTo>
                <a:lnTo>
                  <a:pt x="3899646" y="439360"/>
                </a:lnTo>
                <a:lnTo>
                  <a:pt x="3908377" y="435134"/>
                </a:lnTo>
                <a:lnTo>
                  <a:pt x="3909301" y="434991"/>
                </a:lnTo>
                <a:lnTo>
                  <a:pt x="3909346" y="434984"/>
                </a:lnTo>
                <a:lnTo>
                  <a:pt x="3909459" y="434984"/>
                </a:lnTo>
                <a:lnTo>
                  <a:pt x="3907402" y="435944"/>
                </a:lnTo>
                <a:lnTo>
                  <a:pt x="3906734" y="437130"/>
                </a:lnTo>
                <a:lnTo>
                  <a:pt x="3906982" y="439383"/>
                </a:lnTo>
                <a:lnTo>
                  <a:pt x="3909053" y="440538"/>
                </a:lnTo>
                <a:lnTo>
                  <a:pt x="3908207" y="440043"/>
                </a:lnTo>
                <a:lnTo>
                  <a:pt x="3909309" y="440628"/>
                </a:lnTo>
                <a:lnTo>
                  <a:pt x="3910127" y="440763"/>
                </a:lnTo>
                <a:lnTo>
                  <a:pt x="3911307" y="440583"/>
                </a:lnTo>
                <a:lnTo>
                  <a:pt x="3911442" y="440523"/>
                </a:lnTo>
                <a:lnTo>
                  <a:pt x="3912132" y="440313"/>
                </a:lnTo>
                <a:lnTo>
                  <a:pt x="3912816" y="439930"/>
                </a:lnTo>
                <a:lnTo>
                  <a:pt x="3913611" y="439082"/>
                </a:lnTo>
                <a:lnTo>
                  <a:pt x="3913476" y="439285"/>
                </a:lnTo>
                <a:lnTo>
                  <a:pt x="3913447" y="439322"/>
                </a:lnTo>
                <a:lnTo>
                  <a:pt x="3914070" y="438992"/>
                </a:lnTo>
                <a:lnTo>
                  <a:pt x="3915894" y="437761"/>
                </a:lnTo>
                <a:lnTo>
                  <a:pt x="3916510" y="436642"/>
                </a:lnTo>
                <a:lnTo>
                  <a:pt x="3916711" y="436665"/>
                </a:lnTo>
                <a:lnTo>
                  <a:pt x="3918079" y="436275"/>
                </a:lnTo>
                <a:lnTo>
                  <a:pt x="3918815" y="435711"/>
                </a:lnTo>
                <a:lnTo>
                  <a:pt x="3919536" y="434594"/>
                </a:lnTo>
                <a:lnTo>
                  <a:pt x="3919040" y="431726"/>
                </a:lnTo>
                <a:lnTo>
                  <a:pt x="3916645" y="430330"/>
                </a:lnTo>
                <a:lnTo>
                  <a:pt x="3916322" y="430300"/>
                </a:lnTo>
                <a:lnTo>
                  <a:pt x="3911981" y="428986"/>
                </a:lnTo>
                <a:lnTo>
                  <a:pt x="3911532" y="428063"/>
                </a:lnTo>
                <a:lnTo>
                  <a:pt x="3910391" y="427065"/>
                </a:lnTo>
                <a:lnTo>
                  <a:pt x="3909496" y="426765"/>
                </a:lnTo>
                <a:lnTo>
                  <a:pt x="3908783" y="426765"/>
                </a:lnTo>
                <a:lnTo>
                  <a:pt x="3908588" y="426690"/>
                </a:lnTo>
                <a:lnTo>
                  <a:pt x="3909256" y="425856"/>
                </a:lnTo>
                <a:lnTo>
                  <a:pt x="3909301" y="424265"/>
                </a:lnTo>
                <a:lnTo>
                  <a:pt x="3909106" y="423800"/>
                </a:lnTo>
                <a:lnTo>
                  <a:pt x="3908610" y="422839"/>
                </a:lnTo>
                <a:lnTo>
                  <a:pt x="3907273" y="421720"/>
                </a:lnTo>
                <a:lnTo>
                  <a:pt x="3895702" y="421105"/>
                </a:lnTo>
                <a:lnTo>
                  <a:pt x="3896610" y="420925"/>
                </a:lnTo>
                <a:lnTo>
                  <a:pt x="3897751" y="420242"/>
                </a:lnTo>
                <a:lnTo>
                  <a:pt x="3922359" y="420850"/>
                </a:lnTo>
                <a:lnTo>
                  <a:pt x="3921361" y="422381"/>
                </a:lnTo>
                <a:lnTo>
                  <a:pt x="3921248" y="423560"/>
                </a:lnTo>
                <a:lnTo>
                  <a:pt x="3921849" y="425000"/>
                </a:lnTo>
                <a:lnTo>
                  <a:pt x="3923027" y="426134"/>
                </a:lnTo>
                <a:lnTo>
                  <a:pt x="3924258" y="426412"/>
                </a:lnTo>
                <a:lnTo>
                  <a:pt x="3926159" y="425797"/>
                </a:lnTo>
                <a:lnTo>
                  <a:pt x="3926782" y="425083"/>
                </a:lnTo>
                <a:lnTo>
                  <a:pt x="3927263" y="423694"/>
                </a:lnTo>
                <a:lnTo>
                  <a:pt x="3936986" y="424280"/>
                </a:lnTo>
                <a:lnTo>
                  <a:pt x="3934974" y="425076"/>
                </a:lnTo>
                <a:lnTo>
                  <a:pt x="3933802" y="427583"/>
                </a:lnTo>
                <a:lnTo>
                  <a:pt x="3933796" y="427672"/>
                </a:lnTo>
                <a:lnTo>
                  <a:pt x="3933413" y="427890"/>
                </a:lnTo>
                <a:lnTo>
                  <a:pt x="3933135" y="431554"/>
                </a:lnTo>
                <a:lnTo>
                  <a:pt x="3932887" y="432034"/>
                </a:lnTo>
                <a:lnTo>
                  <a:pt x="3932151" y="432132"/>
                </a:lnTo>
                <a:lnTo>
                  <a:pt x="3930273" y="434076"/>
                </a:lnTo>
                <a:lnTo>
                  <a:pt x="3930266" y="435359"/>
                </a:lnTo>
                <a:lnTo>
                  <a:pt x="3930559" y="436208"/>
                </a:lnTo>
                <a:lnTo>
                  <a:pt x="3931355" y="437221"/>
                </a:lnTo>
                <a:lnTo>
                  <a:pt x="3931881" y="437559"/>
                </a:lnTo>
                <a:lnTo>
                  <a:pt x="3933225" y="437843"/>
                </a:lnTo>
                <a:lnTo>
                  <a:pt x="3934155" y="437700"/>
                </a:lnTo>
                <a:lnTo>
                  <a:pt x="3934456" y="437633"/>
                </a:lnTo>
                <a:lnTo>
                  <a:pt x="3935816" y="436823"/>
                </a:lnTo>
                <a:lnTo>
                  <a:pt x="3935935" y="436387"/>
                </a:lnTo>
                <a:lnTo>
                  <a:pt x="3937107" y="436342"/>
                </a:lnTo>
                <a:lnTo>
                  <a:pt x="3938969" y="434729"/>
                </a:lnTo>
                <a:lnTo>
                  <a:pt x="3938998" y="433235"/>
                </a:lnTo>
                <a:lnTo>
                  <a:pt x="3952925" y="434383"/>
                </a:lnTo>
                <a:lnTo>
                  <a:pt x="3951987" y="434533"/>
                </a:lnTo>
                <a:lnTo>
                  <a:pt x="3951717" y="434601"/>
                </a:lnTo>
                <a:lnTo>
                  <a:pt x="3944891" y="434661"/>
                </a:lnTo>
                <a:lnTo>
                  <a:pt x="3942983" y="435629"/>
                </a:lnTo>
                <a:lnTo>
                  <a:pt x="3942811" y="440463"/>
                </a:lnTo>
                <a:lnTo>
                  <a:pt x="3944313" y="441679"/>
                </a:lnTo>
                <a:lnTo>
                  <a:pt x="3945088" y="441799"/>
                </a:lnTo>
                <a:lnTo>
                  <a:pt x="3944406" y="443345"/>
                </a:lnTo>
                <a:lnTo>
                  <a:pt x="3944119" y="443391"/>
                </a:lnTo>
                <a:lnTo>
                  <a:pt x="3943683" y="443758"/>
                </a:lnTo>
                <a:lnTo>
                  <a:pt x="3942611" y="445425"/>
                </a:lnTo>
                <a:close/>
              </a:path>
              <a:path w="4476607" h="3885512">
                <a:moveTo>
                  <a:pt x="3997950" y="446843"/>
                </a:moveTo>
                <a:lnTo>
                  <a:pt x="3996059" y="446656"/>
                </a:lnTo>
                <a:lnTo>
                  <a:pt x="3995810" y="446505"/>
                </a:lnTo>
                <a:lnTo>
                  <a:pt x="3995869" y="446191"/>
                </a:lnTo>
                <a:lnTo>
                  <a:pt x="3995803" y="445507"/>
                </a:lnTo>
                <a:lnTo>
                  <a:pt x="3996584" y="444606"/>
                </a:lnTo>
                <a:lnTo>
                  <a:pt x="3996883" y="443706"/>
                </a:lnTo>
                <a:lnTo>
                  <a:pt x="4001488" y="443856"/>
                </a:lnTo>
                <a:lnTo>
                  <a:pt x="4000488" y="444044"/>
                </a:lnTo>
                <a:lnTo>
                  <a:pt x="3999249" y="444862"/>
                </a:lnTo>
                <a:lnTo>
                  <a:pt x="3998716" y="445643"/>
                </a:lnTo>
                <a:lnTo>
                  <a:pt x="3998461" y="446888"/>
                </a:lnTo>
                <a:close/>
              </a:path>
              <a:path w="4476607" h="3885512">
                <a:moveTo>
                  <a:pt x="3996059" y="446656"/>
                </a:moveTo>
                <a:lnTo>
                  <a:pt x="3997950" y="446843"/>
                </a:lnTo>
                <a:lnTo>
                  <a:pt x="3997184" y="446986"/>
                </a:lnTo>
                <a:lnTo>
                  <a:pt x="3996660" y="447204"/>
                </a:lnTo>
                <a:lnTo>
                  <a:pt x="3996539" y="447286"/>
                </a:lnTo>
                <a:close/>
              </a:path>
              <a:path w="4476607" h="3885512">
                <a:moveTo>
                  <a:pt x="3928103" y="447526"/>
                </a:moveTo>
                <a:lnTo>
                  <a:pt x="3914302" y="447451"/>
                </a:lnTo>
                <a:lnTo>
                  <a:pt x="3913447" y="447376"/>
                </a:lnTo>
                <a:lnTo>
                  <a:pt x="3928216" y="446326"/>
                </a:lnTo>
                <a:lnTo>
                  <a:pt x="3928261" y="447661"/>
                </a:lnTo>
                <a:close/>
              </a:path>
              <a:path w="4476607" h="3885512">
                <a:moveTo>
                  <a:pt x="4017698" y="448690"/>
                </a:moveTo>
                <a:lnTo>
                  <a:pt x="4017953" y="448322"/>
                </a:lnTo>
                <a:lnTo>
                  <a:pt x="4018315" y="448847"/>
                </a:lnTo>
                <a:close/>
              </a:path>
              <a:path w="4476607" h="3885512">
                <a:moveTo>
                  <a:pt x="4003678" y="449283"/>
                </a:moveTo>
                <a:lnTo>
                  <a:pt x="4003987" y="449456"/>
                </a:lnTo>
                <a:lnTo>
                  <a:pt x="4003776" y="449553"/>
                </a:lnTo>
                <a:close/>
              </a:path>
              <a:path w="4476607" h="3885512">
                <a:moveTo>
                  <a:pt x="4020063" y="450318"/>
                </a:moveTo>
                <a:lnTo>
                  <a:pt x="4020597" y="450529"/>
                </a:lnTo>
                <a:lnTo>
                  <a:pt x="4020176" y="450746"/>
                </a:lnTo>
                <a:close/>
              </a:path>
              <a:path w="4476607" h="3885512">
                <a:moveTo>
                  <a:pt x="3916412" y="451287"/>
                </a:moveTo>
                <a:lnTo>
                  <a:pt x="3916660" y="451685"/>
                </a:lnTo>
                <a:lnTo>
                  <a:pt x="3916270" y="451738"/>
                </a:lnTo>
                <a:close/>
              </a:path>
              <a:path w="4476607" h="3885512">
                <a:moveTo>
                  <a:pt x="4055917" y="451392"/>
                </a:moveTo>
                <a:lnTo>
                  <a:pt x="4056721" y="451858"/>
                </a:lnTo>
                <a:lnTo>
                  <a:pt x="4055649" y="451955"/>
                </a:lnTo>
                <a:lnTo>
                  <a:pt x="4055602" y="451977"/>
                </a:lnTo>
                <a:close/>
              </a:path>
              <a:path w="4476607" h="3885512">
                <a:moveTo>
                  <a:pt x="4056721" y="451858"/>
                </a:moveTo>
                <a:lnTo>
                  <a:pt x="4055917" y="451392"/>
                </a:lnTo>
                <a:lnTo>
                  <a:pt x="4055970" y="450094"/>
                </a:lnTo>
                <a:lnTo>
                  <a:pt x="4055805" y="449568"/>
                </a:lnTo>
                <a:lnTo>
                  <a:pt x="4056030" y="449598"/>
                </a:lnTo>
                <a:lnTo>
                  <a:pt x="4056729" y="449906"/>
                </a:lnTo>
                <a:lnTo>
                  <a:pt x="4056909" y="451437"/>
                </a:lnTo>
                <a:lnTo>
                  <a:pt x="4057239" y="451985"/>
                </a:lnTo>
                <a:lnTo>
                  <a:pt x="4057218" y="452030"/>
                </a:lnTo>
                <a:close/>
              </a:path>
              <a:path w="4476607" h="3885512">
                <a:moveTo>
                  <a:pt x="4043911" y="452331"/>
                </a:moveTo>
                <a:lnTo>
                  <a:pt x="4040803" y="451858"/>
                </a:lnTo>
                <a:lnTo>
                  <a:pt x="4040419" y="450387"/>
                </a:lnTo>
                <a:lnTo>
                  <a:pt x="4038723" y="449170"/>
                </a:lnTo>
                <a:lnTo>
                  <a:pt x="4038654" y="448930"/>
                </a:lnTo>
                <a:lnTo>
                  <a:pt x="4037709" y="447767"/>
                </a:lnTo>
                <a:lnTo>
                  <a:pt x="4036560" y="447339"/>
                </a:lnTo>
                <a:lnTo>
                  <a:pt x="4037130" y="447091"/>
                </a:lnTo>
                <a:lnTo>
                  <a:pt x="4038332" y="447496"/>
                </a:lnTo>
                <a:lnTo>
                  <a:pt x="4039098" y="447534"/>
                </a:lnTo>
                <a:lnTo>
                  <a:pt x="4040329" y="447031"/>
                </a:lnTo>
                <a:lnTo>
                  <a:pt x="4041012" y="446415"/>
                </a:lnTo>
                <a:lnTo>
                  <a:pt x="4041043" y="446363"/>
                </a:lnTo>
                <a:lnTo>
                  <a:pt x="4041432" y="446573"/>
                </a:lnTo>
                <a:lnTo>
                  <a:pt x="4041936" y="446595"/>
                </a:lnTo>
                <a:lnTo>
                  <a:pt x="4042935" y="447669"/>
                </a:lnTo>
                <a:lnTo>
                  <a:pt x="4043085" y="447759"/>
                </a:lnTo>
                <a:lnTo>
                  <a:pt x="4043325" y="447887"/>
                </a:lnTo>
                <a:lnTo>
                  <a:pt x="4043476" y="447924"/>
                </a:lnTo>
                <a:lnTo>
                  <a:pt x="4043964" y="448570"/>
                </a:lnTo>
                <a:lnTo>
                  <a:pt x="4043941" y="449680"/>
                </a:lnTo>
                <a:lnTo>
                  <a:pt x="4043956" y="449876"/>
                </a:lnTo>
                <a:lnTo>
                  <a:pt x="4043687" y="450664"/>
                </a:lnTo>
                <a:lnTo>
                  <a:pt x="4044077" y="452586"/>
                </a:lnTo>
                <a:close/>
              </a:path>
              <a:path w="4476607" h="3885512">
                <a:moveTo>
                  <a:pt x="3992198" y="452871"/>
                </a:moveTo>
                <a:lnTo>
                  <a:pt x="3992597" y="452916"/>
                </a:lnTo>
                <a:lnTo>
                  <a:pt x="3992259" y="452946"/>
                </a:lnTo>
                <a:close/>
              </a:path>
              <a:path w="4476607" h="3885512">
                <a:moveTo>
                  <a:pt x="3989547" y="452586"/>
                </a:moveTo>
                <a:lnTo>
                  <a:pt x="3992198" y="452871"/>
                </a:lnTo>
                <a:lnTo>
                  <a:pt x="3990757" y="452983"/>
                </a:lnTo>
                <a:close/>
              </a:path>
              <a:path w="4476607" h="3885512">
                <a:moveTo>
                  <a:pt x="4040735" y="452893"/>
                </a:moveTo>
                <a:lnTo>
                  <a:pt x="4040682" y="452728"/>
                </a:lnTo>
                <a:lnTo>
                  <a:pt x="4040698" y="452653"/>
                </a:lnTo>
                <a:lnTo>
                  <a:pt x="4041200" y="452871"/>
                </a:lnTo>
                <a:lnTo>
                  <a:pt x="4041126" y="452976"/>
                </a:lnTo>
                <a:lnTo>
                  <a:pt x="4041104" y="452983"/>
                </a:lnTo>
                <a:close/>
              </a:path>
              <a:path w="4476607" h="3885512">
                <a:moveTo>
                  <a:pt x="4043986" y="452983"/>
                </a:moveTo>
                <a:lnTo>
                  <a:pt x="4041456" y="452818"/>
                </a:lnTo>
                <a:lnTo>
                  <a:pt x="4040690" y="452616"/>
                </a:lnTo>
                <a:lnTo>
                  <a:pt x="4040803" y="451858"/>
                </a:lnTo>
                <a:lnTo>
                  <a:pt x="4043911" y="452331"/>
                </a:lnTo>
                <a:lnTo>
                  <a:pt x="4043956" y="452458"/>
                </a:lnTo>
                <a:lnTo>
                  <a:pt x="4044287" y="453186"/>
                </a:lnTo>
                <a:close/>
              </a:path>
              <a:path w="4476607" h="3885512">
                <a:moveTo>
                  <a:pt x="3992597" y="452916"/>
                </a:moveTo>
                <a:lnTo>
                  <a:pt x="3992198" y="452871"/>
                </a:lnTo>
                <a:lnTo>
                  <a:pt x="3989547" y="452586"/>
                </a:lnTo>
                <a:lnTo>
                  <a:pt x="3973209" y="451339"/>
                </a:lnTo>
                <a:lnTo>
                  <a:pt x="3972826" y="450041"/>
                </a:lnTo>
                <a:lnTo>
                  <a:pt x="3972779" y="449861"/>
                </a:lnTo>
                <a:lnTo>
                  <a:pt x="3972727" y="449666"/>
                </a:lnTo>
                <a:lnTo>
                  <a:pt x="3972652" y="449418"/>
                </a:lnTo>
                <a:lnTo>
                  <a:pt x="3972683" y="449320"/>
                </a:lnTo>
                <a:lnTo>
                  <a:pt x="3973066" y="449366"/>
                </a:lnTo>
                <a:lnTo>
                  <a:pt x="3974004" y="449118"/>
                </a:lnTo>
                <a:lnTo>
                  <a:pt x="3975161" y="448284"/>
                </a:lnTo>
                <a:lnTo>
                  <a:pt x="3975116" y="448352"/>
                </a:lnTo>
                <a:lnTo>
                  <a:pt x="3975702" y="447827"/>
                </a:lnTo>
                <a:lnTo>
                  <a:pt x="3976137" y="447023"/>
                </a:lnTo>
                <a:lnTo>
                  <a:pt x="3976333" y="445725"/>
                </a:lnTo>
                <a:lnTo>
                  <a:pt x="3974733" y="443338"/>
                </a:lnTo>
                <a:lnTo>
                  <a:pt x="3971917" y="442737"/>
                </a:lnTo>
                <a:lnTo>
                  <a:pt x="3965232" y="442662"/>
                </a:lnTo>
                <a:lnTo>
                  <a:pt x="3964805" y="441634"/>
                </a:lnTo>
                <a:lnTo>
                  <a:pt x="3964250" y="440951"/>
                </a:lnTo>
                <a:lnTo>
                  <a:pt x="3963385" y="440343"/>
                </a:lnTo>
                <a:lnTo>
                  <a:pt x="3954073" y="440283"/>
                </a:lnTo>
                <a:lnTo>
                  <a:pt x="3955125" y="439472"/>
                </a:lnTo>
                <a:lnTo>
                  <a:pt x="3955636" y="438676"/>
                </a:lnTo>
                <a:lnTo>
                  <a:pt x="3955890" y="437213"/>
                </a:lnTo>
                <a:lnTo>
                  <a:pt x="3955673" y="436222"/>
                </a:lnTo>
                <a:lnTo>
                  <a:pt x="3954818" y="434998"/>
                </a:lnTo>
                <a:lnTo>
                  <a:pt x="3954284" y="434661"/>
                </a:lnTo>
                <a:lnTo>
                  <a:pt x="3952925" y="434383"/>
                </a:lnTo>
                <a:lnTo>
                  <a:pt x="3938998" y="433235"/>
                </a:lnTo>
                <a:lnTo>
                  <a:pt x="3938713" y="432507"/>
                </a:lnTo>
                <a:lnTo>
                  <a:pt x="3939344" y="430435"/>
                </a:lnTo>
                <a:lnTo>
                  <a:pt x="3939188" y="429677"/>
                </a:lnTo>
                <a:lnTo>
                  <a:pt x="3939352" y="429444"/>
                </a:lnTo>
                <a:lnTo>
                  <a:pt x="3939600" y="428889"/>
                </a:lnTo>
                <a:lnTo>
                  <a:pt x="3939772" y="428146"/>
                </a:lnTo>
                <a:lnTo>
                  <a:pt x="3939674" y="427327"/>
                </a:lnTo>
                <a:lnTo>
                  <a:pt x="3948911" y="427380"/>
                </a:lnTo>
                <a:lnTo>
                  <a:pt x="3946117" y="427928"/>
                </a:lnTo>
                <a:lnTo>
                  <a:pt x="3944541" y="430360"/>
                </a:lnTo>
                <a:lnTo>
                  <a:pt x="3945262" y="433033"/>
                </a:lnTo>
                <a:lnTo>
                  <a:pt x="3946418" y="433738"/>
                </a:lnTo>
                <a:lnTo>
                  <a:pt x="3947341" y="433918"/>
                </a:lnTo>
                <a:lnTo>
                  <a:pt x="3948692" y="433685"/>
                </a:lnTo>
                <a:lnTo>
                  <a:pt x="3949255" y="433333"/>
                </a:lnTo>
                <a:lnTo>
                  <a:pt x="3950599" y="428634"/>
                </a:lnTo>
                <a:lnTo>
                  <a:pt x="3950081" y="428055"/>
                </a:lnTo>
                <a:lnTo>
                  <a:pt x="3949632" y="427718"/>
                </a:lnTo>
                <a:lnTo>
                  <a:pt x="3948911" y="427380"/>
                </a:lnTo>
                <a:lnTo>
                  <a:pt x="3939674" y="427327"/>
                </a:lnTo>
                <a:lnTo>
                  <a:pt x="3939457" y="425917"/>
                </a:lnTo>
                <a:lnTo>
                  <a:pt x="3954008" y="427028"/>
                </a:lnTo>
                <a:lnTo>
                  <a:pt x="3953100" y="427268"/>
                </a:lnTo>
                <a:lnTo>
                  <a:pt x="3951982" y="428063"/>
                </a:lnTo>
                <a:lnTo>
                  <a:pt x="3951305" y="430082"/>
                </a:lnTo>
                <a:lnTo>
                  <a:pt x="3951178" y="430900"/>
                </a:lnTo>
                <a:lnTo>
                  <a:pt x="3952033" y="432829"/>
                </a:lnTo>
                <a:lnTo>
                  <a:pt x="3952229" y="432957"/>
                </a:lnTo>
                <a:lnTo>
                  <a:pt x="3955135" y="433671"/>
                </a:lnTo>
                <a:lnTo>
                  <a:pt x="3955825" y="433437"/>
                </a:lnTo>
                <a:lnTo>
                  <a:pt x="3956276" y="433175"/>
                </a:lnTo>
                <a:lnTo>
                  <a:pt x="3956818" y="432717"/>
                </a:lnTo>
                <a:lnTo>
                  <a:pt x="3957425" y="431584"/>
                </a:lnTo>
                <a:lnTo>
                  <a:pt x="3959189" y="432326"/>
                </a:lnTo>
                <a:lnTo>
                  <a:pt x="3960317" y="432296"/>
                </a:lnTo>
                <a:lnTo>
                  <a:pt x="3960211" y="433243"/>
                </a:lnTo>
                <a:lnTo>
                  <a:pt x="3960399" y="434091"/>
                </a:lnTo>
                <a:lnTo>
                  <a:pt x="3961053" y="435171"/>
                </a:lnTo>
                <a:lnTo>
                  <a:pt x="3961706" y="435652"/>
                </a:lnTo>
                <a:lnTo>
                  <a:pt x="3964408" y="436373"/>
                </a:lnTo>
                <a:lnTo>
                  <a:pt x="3964415" y="436373"/>
                </a:lnTo>
                <a:lnTo>
                  <a:pt x="3963536" y="437453"/>
                </a:lnTo>
                <a:lnTo>
                  <a:pt x="3963372" y="438827"/>
                </a:lnTo>
                <a:lnTo>
                  <a:pt x="3963605" y="439750"/>
                </a:lnTo>
                <a:lnTo>
                  <a:pt x="3964402" y="440883"/>
                </a:lnTo>
                <a:lnTo>
                  <a:pt x="3965453" y="441596"/>
                </a:lnTo>
                <a:lnTo>
                  <a:pt x="3966908" y="441897"/>
                </a:lnTo>
                <a:lnTo>
                  <a:pt x="3967908" y="441710"/>
                </a:lnTo>
                <a:lnTo>
                  <a:pt x="3969155" y="440891"/>
                </a:lnTo>
                <a:lnTo>
                  <a:pt x="3969688" y="440110"/>
                </a:lnTo>
                <a:lnTo>
                  <a:pt x="3969935" y="438452"/>
                </a:lnTo>
                <a:lnTo>
                  <a:pt x="3969604" y="437386"/>
                </a:lnTo>
                <a:lnTo>
                  <a:pt x="3968524" y="436177"/>
                </a:lnTo>
                <a:lnTo>
                  <a:pt x="3968299" y="436080"/>
                </a:lnTo>
                <a:lnTo>
                  <a:pt x="3967381" y="435780"/>
                </a:lnTo>
                <a:lnTo>
                  <a:pt x="3970145" y="433528"/>
                </a:lnTo>
                <a:lnTo>
                  <a:pt x="3970243" y="433363"/>
                </a:lnTo>
                <a:lnTo>
                  <a:pt x="3970370" y="431629"/>
                </a:lnTo>
                <a:lnTo>
                  <a:pt x="3969935" y="430563"/>
                </a:lnTo>
                <a:lnTo>
                  <a:pt x="3969897" y="430533"/>
                </a:lnTo>
                <a:lnTo>
                  <a:pt x="3969897" y="430480"/>
                </a:lnTo>
                <a:lnTo>
                  <a:pt x="3968614" y="428491"/>
                </a:lnTo>
                <a:lnTo>
                  <a:pt x="3975319" y="429685"/>
                </a:lnTo>
                <a:lnTo>
                  <a:pt x="3974154" y="429699"/>
                </a:lnTo>
                <a:lnTo>
                  <a:pt x="3973658" y="429842"/>
                </a:lnTo>
                <a:lnTo>
                  <a:pt x="3973306" y="429992"/>
                </a:lnTo>
                <a:lnTo>
                  <a:pt x="3972848" y="430270"/>
                </a:lnTo>
                <a:lnTo>
                  <a:pt x="3971601" y="434623"/>
                </a:lnTo>
                <a:lnTo>
                  <a:pt x="3973719" y="437011"/>
                </a:lnTo>
                <a:lnTo>
                  <a:pt x="3973644" y="437078"/>
                </a:lnTo>
                <a:lnTo>
                  <a:pt x="3972991" y="439667"/>
                </a:lnTo>
                <a:lnTo>
                  <a:pt x="3972885" y="440928"/>
                </a:lnTo>
                <a:lnTo>
                  <a:pt x="3973215" y="441912"/>
                </a:lnTo>
                <a:lnTo>
                  <a:pt x="3974229" y="443053"/>
                </a:lnTo>
                <a:lnTo>
                  <a:pt x="3974979" y="443323"/>
                </a:lnTo>
                <a:lnTo>
                  <a:pt x="3975266" y="443728"/>
                </a:lnTo>
                <a:lnTo>
                  <a:pt x="3976360" y="444494"/>
                </a:lnTo>
                <a:lnTo>
                  <a:pt x="3978644" y="444366"/>
                </a:lnTo>
                <a:lnTo>
                  <a:pt x="3979319" y="443780"/>
                </a:lnTo>
                <a:lnTo>
                  <a:pt x="3980289" y="442730"/>
                </a:lnTo>
                <a:lnTo>
                  <a:pt x="3980649" y="441769"/>
                </a:lnTo>
                <a:lnTo>
                  <a:pt x="3980590" y="440253"/>
                </a:lnTo>
                <a:lnTo>
                  <a:pt x="3988316" y="440907"/>
                </a:lnTo>
                <a:lnTo>
                  <a:pt x="3985185" y="441424"/>
                </a:lnTo>
                <a:lnTo>
                  <a:pt x="3984794" y="441710"/>
                </a:lnTo>
                <a:lnTo>
                  <a:pt x="3984472" y="441942"/>
                </a:lnTo>
                <a:lnTo>
                  <a:pt x="3983721" y="443023"/>
                </a:lnTo>
                <a:lnTo>
                  <a:pt x="3983473" y="443946"/>
                </a:lnTo>
                <a:lnTo>
                  <a:pt x="3983624" y="445327"/>
                </a:lnTo>
                <a:lnTo>
                  <a:pt x="3987340" y="447008"/>
                </a:lnTo>
                <a:lnTo>
                  <a:pt x="3987009" y="448172"/>
                </a:lnTo>
                <a:lnTo>
                  <a:pt x="3988047" y="450672"/>
                </a:lnTo>
                <a:lnTo>
                  <a:pt x="3989217" y="451197"/>
                </a:lnTo>
                <a:lnTo>
                  <a:pt x="3990112" y="451272"/>
                </a:lnTo>
                <a:lnTo>
                  <a:pt x="3990352" y="451212"/>
                </a:lnTo>
                <a:lnTo>
                  <a:pt x="3990817" y="451302"/>
                </a:lnTo>
                <a:lnTo>
                  <a:pt x="3991651" y="451190"/>
                </a:lnTo>
                <a:lnTo>
                  <a:pt x="3991688" y="451235"/>
                </a:lnTo>
                <a:lnTo>
                  <a:pt x="3992973" y="451985"/>
                </a:lnTo>
                <a:lnTo>
                  <a:pt x="3993911" y="452113"/>
                </a:lnTo>
                <a:lnTo>
                  <a:pt x="3994249" y="452023"/>
                </a:lnTo>
                <a:lnTo>
                  <a:pt x="3994257" y="452728"/>
                </a:lnTo>
                <a:lnTo>
                  <a:pt x="3994046" y="453426"/>
                </a:lnTo>
                <a:close/>
              </a:path>
              <a:path w="4476607" h="3885512">
                <a:moveTo>
                  <a:pt x="3910766" y="453171"/>
                </a:moveTo>
                <a:lnTo>
                  <a:pt x="3909947" y="452908"/>
                </a:lnTo>
                <a:lnTo>
                  <a:pt x="3877433" y="452323"/>
                </a:lnTo>
                <a:lnTo>
                  <a:pt x="3877689" y="452262"/>
                </a:lnTo>
                <a:lnTo>
                  <a:pt x="3878125" y="452323"/>
                </a:lnTo>
                <a:lnTo>
                  <a:pt x="3878928" y="452270"/>
                </a:lnTo>
                <a:lnTo>
                  <a:pt x="3880422" y="451445"/>
                </a:lnTo>
                <a:lnTo>
                  <a:pt x="3880670" y="446994"/>
                </a:lnTo>
                <a:lnTo>
                  <a:pt x="3876239" y="445837"/>
                </a:lnTo>
                <a:lnTo>
                  <a:pt x="3896963" y="444451"/>
                </a:lnTo>
                <a:lnTo>
                  <a:pt x="3897581" y="447991"/>
                </a:lnTo>
                <a:lnTo>
                  <a:pt x="3898204" y="448480"/>
                </a:lnTo>
                <a:lnTo>
                  <a:pt x="3898714" y="448735"/>
                </a:lnTo>
                <a:lnTo>
                  <a:pt x="3899494" y="448938"/>
                </a:lnTo>
                <a:lnTo>
                  <a:pt x="3901170" y="448615"/>
                </a:lnTo>
                <a:lnTo>
                  <a:pt x="3902791" y="444457"/>
                </a:lnTo>
                <a:lnTo>
                  <a:pt x="3928216" y="446326"/>
                </a:lnTo>
                <a:lnTo>
                  <a:pt x="3913447" y="447376"/>
                </a:lnTo>
                <a:lnTo>
                  <a:pt x="3912816" y="447467"/>
                </a:lnTo>
                <a:lnTo>
                  <a:pt x="3911997" y="447781"/>
                </a:lnTo>
                <a:lnTo>
                  <a:pt x="3910563" y="450574"/>
                </a:lnTo>
                <a:lnTo>
                  <a:pt x="3911727" y="453073"/>
                </a:lnTo>
                <a:lnTo>
                  <a:pt x="3911516" y="453179"/>
                </a:lnTo>
                <a:lnTo>
                  <a:pt x="3911261" y="453464"/>
                </a:lnTo>
                <a:close/>
              </a:path>
              <a:path w="4476607" h="3885512">
                <a:moveTo>
                  <a:pt x="4013395" y="453884"/>
                </a:moveTo>
                <a:lnTo>
                  <a:pt x="4014026" y="453584"/>
                </a:lnTo>
                <a:lnTo>
                  <a:pt x="4014169" y="453471"/>
                </a:lnTo>
                <a:lnTo>
                  <a:pt x="4014476" y="453996"/>
                </a:lnTo>
                <a:lnTo>
                  <a:pt x="4014687" y="454162"/>
                </a:lnTo>
                <a:close/>
              </a:path>
              <a:path w="4476607" h="3885512">
                <a:moveTo>
                  <a:pt x="3960010" y="454169"/>
                </a:moveTo>
                <a:lnTo>
                  <a:pt x="3960318" y="454492"/>
                </a:lnTo>
                <a:lnTo>
                  <a:pt x="3960227" y="454544"/>
                </a:lnTo>
                <a:close/>
              </a:path>
              <a:path w="4476607" h="3885512">
                <a:moveTo>
                  <a:pt x="3981221" y="455048"/>
                </a:moveTo>
                <a:lnTo>
                  <a:pt x="3981791" y="455588"/>
                </a:lnTo>
                <a:lnTo>
                  <a:pt x="3981221" y="455671"/>
                </a:lnTo>
                <a:close/>
              </a:path>
              <a:path w="4476607" h="3885512">
                <a:moveTo>
                  <a:pt x="4026190" y="455588"/>
                </a:moveTo>
                <a:lnTo>
                  <a:pt x="4026153" y="454657"/>
                </a:lnTo>
                <a:lnTo>
                  <a:pt x="4026094" y="454365"/>
                </a:lnTo>
                <a:lnTo>
                  <a:pt x="4026168" y="454222"/>
                </a:lnTo>
                <a:lnTo>
                  <a:pt x="4026340" y="453028"/>
                </a:lnTo>
                <a:lnTo>
                  <a:pt x="4026199" y="452195"/>
                </a:lnTo>
                <a:lnTo>
                  <a:pt x="4025635" y="451129"/>
                </a:lnTo>
                <a:lnTo>
                  <a:pt x="4025102" y="450694"/>
                </a:lnTo>
                <a:lnTo>
                  <a:pt x="4023691" y="450108"/>
                </a:lnTo>
                <a:lnTo>
                  <a:pt x="4024088" y="449523"/>
                </a:lnTo>
                <a:lnTo>
                  <a:pt x="4024164" y="449613"/>
                </a:lnTo>
                <a:lnTo>
                  <a:pt x="4025373" y="450273"/>
                </a:lnTo>
                <a:lnTo>
                  <a:pt x="4026319" y="450401"/>
                </a:lnTo>
                <a:lnTo>
                  <a:pt x="4027671" y="450086"/>
                </a:lnTo>
                <a:lnTo>
                  <a:pt x="4028706" y="449395"/>
                </a:lnTo>
                <a:lnTo>
                  <a:pt x="4029532" y="448157"/>
                </a:lnTo>
                <a:lnTo>
                  <a:pt x="4029728" y="447166"/>
                </a:lnTo>
                <a:lnTo>
                  <a:pt x="4029638" y="446731"/>
                </a:lnTo>
                <a:lnTo>
                  <a:pt x="4030215" y="447084"/>
                </a:lnTo>
                <a:lnTo>
                  <a:pt x="4031289" y="447241"/>
                </a:lnTo>
                <a:lnTo>
                  <a:pt x="4032055" y="447136"/>
                </a:lnTo>
                <a:lnTo>
                  <a:pt x="4033061" y="446686"/>
                </a:lnTo>
                <a:lnTo>
                  <a:pt x="4033188" y="446558"/>
                </a:lnTo>
                <a:lnTo>
                  <a:pt x="4034487" y="447361"/>
                </a:lnTo>
                <a:lnTo>
                  <a:pt x="4033653" y="447714"/>
                </a:lnTo>
                <a:lnTo>
                  <a:pt x="4032895" y="448570"/>
                </a:lnTo>
                <a:lnTo>
                  <a:pt x="4032565" y="449305"/>
                </a:lnTo>
                <a:lnTo>
                  <a:pt x="4032422" y="450454"/>
                </a:lnTo>
                <a:lnTo>
                  <a:pt x="4032633" y="450964"/>
                </a:lnTo>
                <a:lnTo>
                  <a:pt x="4032520" y="451707"/>
                </a:lnTo>
                <a:lnTo>
                  <a:pt x="4032731" y="452653"/>
                </a:lnTo>
                <a:lnTo>
                  <a:pt x="4033174" y="453314"/>
                </a:lnTo>
                <a:lnTo>
                  <a:pt x="4031379" y="454019"/>
                </a:lnTo>
                <a:lnTo>
                  <a:pt x="4031184" y="454522"/>
                </a:lnTo>
                <a:lnTo>
                  <a:pt x="4027422" y="454575"/>
                </a:lnTo>
                <a:lnTo>
                  <a:pt x="4026739" y="455693"/>
                </a:lnTo>
                <a:close/>
              </a:path>
              <a:path w="4476607" h="3885512">
                <a:moveTo>
                  <a:pt x="3925325" y="455746"/>
                </a:moveTo>
                <a:lnTo>
                  <a:pt x="3925452" y="456166"/>
                </a:lnTo>
                <a:lnTo>
                  <a:pt x="3925356" y="456174"/>
                </a:lnTo>
                <a:close/>
              </a:path>
              <a:path w="4476607" h="3885512">
                <a:moveTo>
                  <a:pt x="4046924" y="456421"/>
                </a:moveTo>
                <a:lnTo>
                  <a:pt x="4046383" y="455498"/>
                </a:lnTo>
                <a:lnTo>
                  <a:pt x="4045992" y="455160"/>
                </a:lnTo>
                <a:lnTo>
                  <a:pt x="4045879" y="455085"/>
                </a:lnTo>
                <a:lnTo>
                  <a:pt x="4045466" y="454387"/>
                </a:lnTo>
                <a:lnTo>
                  <a:pt x="4048282" y="454605"/>
                </a:lnTo>
                <a:lnTo>
                  <a:pt x="4048365" y="454522"/>
                </a:lnTo>
                <a:lnTo>
                  <a:pt x="4048049" y="455798"/>
                </a:lnTo>
                <a:lnTo>
                  <a:pt x="4048162" y="456661"/>
                </a:lnTo>
                <a:lnTo>
                  <a:pt x="4048176" y="456699"/>
                </a:lnTo>
                <a:lnTo>
                  <a:pt x="4048147" y="456751"/>
                </a:lnTo>
                <a:close/>
              </a:path>
              <a:path w="4476607" h="3885512">
                <a:moveTo>
                  <a:pt x="4001840" y="456616"/>
                </a:moveTo>
                <a:lnTo>
                  <a:pt x="4001809" y="456578"/>
                </a:lnTo>
                <a:lnTo>
                  <a:pt x="4001885" y="456248"/>
                </a:lnTo>
                <a:lnTo>
                  <a:pt x="4001779" y="455888"/>
                </a:lnTo>
                <a:lnTo>
                  <a:pt x="4002201" y="455836"/>
                </a:lnTo>
                <a:lnTo>
                  <a:pt x="4002178" y="455865"/>
                </a:lnTo>
                <a:lnTo>
                  <a:pt x="4001959" y="456992"/>
                </a:lnTo>
                <a:close/>
              </a:path>
              <a:path w="4476607" h="3885512">
                <a:moveTo>
                  <a:pt x="4008027" y="457299"/>
                </a:moveTo>
                <a:lnTo>
                  <a:pt x="4007996" y="456323"/>
                </a:lnTo>
                <a:lnTo>
                  <a:pt x="4007425" y="455017"/>
                </a:lnTo>
                <a:lnTo>
                  <a:pt x="4006538" y="454379"/>
                </a:lnTo>
                <a:lnTo>
                  <a:pt x="4006652" y="454275"/>
                </a:lnTo>
                <a:lnTo>
                  <a:pt x="4006728" y="450334"/>
                </a:lnTo>
                <a:lnTo>
                  <a:pt x="4005159" y="449478"/>
                </a:lnTo>
                <a:lnTo>
                  <a:pt x="4003987" y="449456"/>
                </a:lnTo>
                <a:lnTo>
                  <a:pt x="4003678" y="449283"/>
                </a:lnTo>
                <a:lnTo>
                  <a:pt x="4003897" y="449140"/>
                </a:lnTo>
                <a:lnTo>
                  <a:pt x="4004429" y="448360"/>
                </a:lnTo>
                <a:lnTo>
                  <a:pt x="4004729" y="446903"/>
                </a:lnTo>
                <a:lnTo>
                  <a:pt x="4004542" y="445912"/>
                </a:lnTo>
                <a:lnTo>
                  <a:pt x="4003791" y="444779"/>
                </a:lnTo>
                <a:lnTo>
                  <a:pt x="4004272" y="445050"/>
                </a:lnTo>
                <a:lnTo>
                  <a:pt x="4005751" y="445237"/>
                </a:lnTo>
                <a:lnTo>
                  <a:pt x="4006728" y="444974"/>
                </a:lnTo>
                <a:lnTo>
                  <a:pt x="4007906" y="444066"/>
                </a:lnTo>
                <a:lnTo>
                  <a:pt x="4009438" y="444329"/>
                </a:lnTo>
                <a:lnTo>
                  <a:pt x="4007884" y="444524"/>
                </a:lnTo>
                <a:lnTo>
                  <a:pt x="4006788" y="445635"/>
                </a:lnTo>
                <a:lnTo>
                  <a:pt x="4006411" y="446618"/>
                </a:lnTo>
                <a:lnTo>
                  <a:pt x="4006300" y="447069"/>
                </a:lnTo>
                <a:lnTo>
                  <a:pt x="4006487" y="448682"/>
                </a:lnTo>
                <a:lnTo>
                  <a:pt x="4007599" y="449778"/>
                </a:lnTo>
                <a:lnTo>
                  <a:pt x="4008576" y="450153"/>
                </a:lnTo>
                <a:lnTo>
                  <a:pt x="4008883" y="450228"/>
                </a:lnTo>
                <a:lnTo>
                  <a:pt x="4008830" y="450311"/>
                </a:lnTo>
                <a:lnTo>
                  <a:pt x="4008679" y="451219"/>
                </a:lnTo>
                <a:lnTo>
                  <a:pt x="4008927" y="452525"/>
                </a:lnTo>
                <a:lnTo>
                  <a:pt x="4011233" y="454259"/>
                </a:lnTo>
                <a:lnTo>
                  <a:pt x="4011834" y="454251"/>
                </a:lnTo>
                <a:lnTo>
                  <a:pt x="4011143" y="454650"/>
                </a:lnTo>
                <a:lnTo>
                  <a:pt x="4010610" y="456016"/>
                </a:lnTo>
                <a:lnTo>
                  <a:pt x="4010143" y="456053"/>
                </a:lnTo>
                <a:lnTo>
                  <a:pt x="4007935" y="457562"/>
                </a:lnTo>
                <a:close/>
              </a:path>
              <a:path w="4476607" h="3885512">
                <a:moveTo>
                  <a:pt x="3995125" y="458357"/>
                </a:moveTo>
                <a:lnTo>
                  <a:pt x="3994766" y="458147"/>
                </a:lnTo>
                <a:lnTo>
                  <a:pt x="3995463" y="458485"/>
                </a:lnTo>
                <a:close/>
              </a:path>
              <a:path w="4476607" h="3885512">
                <a:moveTo>
                  <a:pt x="3950519" y="457644"/>
                </a:moveTo>
                <a:lnTo>
                  <a:pt x="3954047" y="458088"/>
                </a:lnTo>
                <a:lnTo>
                  <a:pt x="3951517" y="458778"/>
                </a:lnTo>
                <a:close/>
              </a:path>
              <a:path w="4476607" h="3885512">
                <a:moveTo>
                  <a:pt x="4015228" y="459123"/>
                </a:moveTo>
                <a:lnTo>
                  <a:pt x="4016429" y="457630"/>
                </a:lnTo>
                <a:lnTo>
                  <a:pt x="4016453" y="456368"/>
                </a:lnTo>
                <a:lnTo>
                  <a:pt x="4016181" y="455528"/>
                </a:lnTo>
                <a:lnTo>
                  <a:pt x="4015791" y="455025"/>
                </a:lnTo>
                <a:lnTo>
                  <a:pt x="4016166" y="455265"/>
                </a:lnTo>
                <a:lnTo>
                  <a:pt x="4017060" y="455461"/>
                </a:lnTo>
                <a:lnTo>
                  <a:pt x="4018359" y="455295"/>
                </a:lnTo>
                <a:lnTo>
                  <a:pt x="4018803" y="454942"/>
                </a:lnTo>
                <a:lnTo>
                  <a:pt x="4018412" y="455685"/>
                </a:lnTo>
                <a:lnTo>
                  <a:pt x="4018389" y="456444"/>
                </a:lnTo>
                <a:lnTo>
                  <a:pt x="4018367" y="456466"/>
                </a:lnTo>
                <a:lnTo>
                  <a:pt x="4017818" y="457434"/>
                </a:lnTo>
                <a:lnTo>
                  <a:pt x="4017691" y="457757"/>
                </a:lnTo>
                <a:lnTo>
                  <a:pt x="4017218" y="460032"/>
                </a:lnTo>
                <a:lnTo>
                  <a:pt x="4016414" y="460662"/>
                </a:lnTo>
                <a:close/>
              </a:path>
              <a:path w="4476607" h="3885512">
                <a:moveTo>
                  <a:pt x="4007484" y="460572"/>
                </a:moveTo>
                <a:lnTo>
                  <a:pt x="4002057" y="459732"/>
                </a:lnTo>
                <a:lnTo>
                  <a:pt x="4002133" y="459041"/>
                </a:lnTo>
                <a:lnTo>
                  <a:pt x="4002207" y="459033"/>
                </a:lnTo>
                <a:lnTo>
                  <a:pt x="4002252" y="458418"/>
                </a:lnTo>
                <a:lnTo>
                  <a:pt x="4002703" y="459236"/>
                </a:lnTo>
                <a:lnTo>
                  <a:pt x="4003174" y="459649"/>
                </a:lnTo>
                <a:lnTo>
                  <a:pt x="4004587" y="460122"/>
                </a:lnTo>
                <a:lnTo>
                  <a:pt x="4005601" y="460054"/>
                </a:lnTo>
                <a:lnTo>
                  <a:pt x="4006937" y="459394"/>
                </a:lnTo>
                <a:lnTo>
                  <a:pt x="4007560" y="458673"/>
                </a:lnTo>
                <a:lnTo>
                  <a:pt x="4007590" y="458583"/>
                </a:lnTo>
                <a:lnTo>
                  <a:pt x="4007478" y="459341"/>
                </a:lnTo>
                <a:lnTo>
                  <a:pt x="4007680" y="460242"/>
                </a:lnTo>
                <a:lnTo>
                  <a:pt x="4008017" y="460767"/>
                </a:lnTo>
                <a:close/>
              </a:path>
              <a:path w="4476607" h="3885512">
                <a:moveTo>
                  <a:pt x="3964229" y="460737"/>
                </a:moveTo>
                <a:lnTo>
                  <a:pt x="3962383" y="460339"/>
                </a:lnTo>
                <a:lnTo>
                  <a:pt x="3962127" y="460152"/>
                </a:lnTo>
                <a:lnTo>
                  <a:pt x="3962631" y="459243"/>
                </a:lnTo>
                <a:lnTo>
                  <a:pt x="3967375" y="460054"/>
                </a:lnTo>
                <a:lnTo>
                  <a:pt x="3966318" y="460219"/>
                </a:lnTo>
                <a:lnTo>
                  <a:pt x="3965265" y="460910"/>
                </a:lnTo>
                <a:close/>
              </a:path>
              <a:path w="4476607" h="3885512">
                <a:moveTo>
                  <a:pt x="3962383" y="460339"/>
                </a:moveTo>
                <a:lnTo>
                  <a:pt x="3964229" y="460737"/>
                </a:lnTo>
                <a:lnTo>
                  <a:pt x="3963696" y="460955"/>
                </a:lnTo>
                <a:lnTo>
                  <a:pt x="3962946" y="461413"/>
                </a:lnTo>
                <a:close/>
              </a:path>
              <a:path w="4476607" h="3885512">
                <a:moveTo>
                  <a:pt x="4049423" y="462426"/>
                </a:moveTo>
                <a:lnTo>
                  <a:pt x="4049393" y="462328"/>
                </a:lnTo>
                <a:lnTo>
                  <a:pt x="4049485" y="461976"/>
                </a:lnTo>
                <a:lnTo>
                  <a:pt x="4049506" y="461697"/>
                </a:lnTo>
                <a:lnTo>
                  <a:pt x="4049723" y="461788"/>
                </a:lnTo>
                <a:lnTo>
                  <a:pt x="4049694" y="462479"/>
                </a:lnTo>
                <a:close/>
              </a:path>
              <a:path w="4476607" h="3885512">
                <a:moveTo>
                  <a:pt x="4010355" y="463237"/>
                </a:moveTo>
                <a:lnTo>
                  <a:pt x="4009941" y="462321"/>
                </a:lnTo>
                <a:lnTo>
                  <a:pt x="4009785" y="462035"/>
                </a:lnTo>
                <a:lnTo>
                  <a:pt x="4010107" y="462103"/>
                </a:lnTo>
                <a:lnTo>
                  <a:pt x="4010092" y="462268"/>
                </a:lnTo>
                <a:lnTo>
                  <a:pt x="4010385" y="463289"/>
                </a:lnTo>
                <a:lnTo>
                  <a:pt x="4010355" y="463304"/>
                </a:lnTo>
                <a:close/>
              </a:path>
              <a:path w="4476607" h="3885512">
                <a:moveTo>
                  <a:pt x="3991890" y="464273"/>
                </a:moveTo>
                <a:lnTo>
                  <a:pt x="3991882" y="464197"/>
                </a:lnTo>
                <a:lnTo>
                  <a:pt x="3991094" y="462591"/>
                </a:lnTo>
                <a:lnTo>
                  <a:pt x="3991364" y="462411"/>
                </a:lnTo>
                <a:lnTo>
                  <a:pt x="3992161" y="461277"/>
                </a:lnTo>
                <a:lnTo>
                  <a:pt x="3992079" y="458703"/>
                </a:lnTo>
                <a:lnTo>
                  <a:pt x="3994218" y="457712"/>
                </a:lnTo>
                <a:lnTo>
                  <a:pt x="3994271" y="457772"/>
                </a:lnTo>
                <a:lnTo>
                  <a:pt x="3994766" y="458147"/>
                </a:lnTo>
                <a:lnTo>
                  <a:pt x="3995125" y="458357"/>
                </a:lnTo>
                <a:lnTo>
                  <a:pt x="3995449" y="458560"/>
                </a:lnTo>
                <a:lnTo>
                  <a:pt x="3993730" y="459521"/>
                </a:lnTo>
                <a:lnTo>
                  <a:pt x="3993609" y="459619"/>
                </a:lnTo>
                <a:lnTo>
                  <a:pt x="3994000" y="459408"/>
                </a:lnTo>
                <a:lnTo>
                  <a:pt x="3992798" y="460752"/>
                </a:lnTo>
                <a:lnTo>
                  <a:pt x="3992513" y="461885"/>
                </a:lnTo>
                <a:lnTo>
                  <a:pt x="3992542" y="462013"/>
                </a:lnTo>
                <a:lnTo>
                  <a:pt x="3992304" y="462290"/>
                </a:lnTo>
                <a:lnTo>
                  <a:pt x="3992101" y="462891"/>
                </a:lnTo>
                <a:lnTo>
                  <a:pt x="3992175" y="464273"/>
                </a:lnTo>
                <a:close/>
              </a:path>
              <a:path w="4476607" h="3885512">
                <a:moveTo>
                  <a:pt x="3901844" y="464235"/>
                </a:moveTo>
                <a:lnTo>
                  <a:pt x="3901379" y="463132"/>
                </a:lnTo>
                <a:lnTo>
                  <a:pt x="3902047" y="464287"/>
                </a:lnTo>
                <a:close/>
              </a:path>
              <a:path w="4476607" h="3885512">
                <a:moveTo>
                  <a:pt x="3946877" y="464077"/>
                </a:moveTo>
                <a:lnTo>
                  <a:pt x="3930304" y="460910"/>
                </a:lnTo>
                <a:lnTo>
                  <a:pt x="3929890" y="460152"/>
                </a:lnTo>
                <a:lnTo>
                  <a:pt x="3929478" y="459686"/>
                </a:lnTo>
                <a:lnTo>
                  <a:pt x="3928779" y="459183"/>
                </a:lnTo>
                <a:lnTo>
                  <a:pt x="3925512" y="457923"/>
                </a:lnTo>
                <a:lnTo>
                  <a:pt x="3925588" y="456623"/>
                </a:lnTo>
                <a:lnTo>
                  <a:pt x="3925452" y="456166"/>
                </a:lnTo>
                <a:lnTo>
                  <a:pt x="3925325" y="455746"/>
                </a:lnTo>
                <a:lnTo>
                  <a:pt x="3924477" y="454267"/>
                </a:lnTo>
                <a:lnTo>
                  <a:pt x="3923951" y="453906"/>
                </a:lnTo>
                <a:lnTo>
                  <a:pt x="3923043" y="453576"/>
                </a:lnTo>
                <a:lnTo>
                  <a:pt x="3922351" y="453517"/>
                </a:lnTo>
                <a:lnTo>
                  <a:pt x="3918380" y="452300"/>
                </a:lnTo>
                <a:lnTo>
                  <a:pt x="3916660" y="451685"/>
                </a:lnTo>
                <a:lnTo>
                  <a:pt x="3916412" y="451287"/>
                </a:lnTo>
                <a:lnTo>
                  <a:pt x="3916373" y="450927"/>
                </a:lnTo>
                <a:lnTo>
                  <a:pt x="3916449" y="450889"/>
                </a:lnTo>
                <a:lnTo>
                  <a:pt x="3915084" y="447819"/>
                </a:lnTo>
                <a:lnTo>
                  <a:pt x="3937287" y="449103"/>
                </a:lnTo>
                <a:lnTo>
                  <a:pt x="3937287" y="449110"/>
                </a:lnTo>
                <a:lnTo>
                  <a:pt x="3937300" y="449123"/>
                </a:lnTo>
                <a:lnTo>
                  <a:pt x="3937287" y="449103"/>
                </a:lnTo>
                <a:lnTo>
                  <a:pt x="3915084" y="447819"/>
                </a:lnTo>
                <a:lnTo>
                  <a:pt x="3914302" y="447451"/>
                </a:lnTo>
                <a:lnTo>
                  <a:pt x="3928103" y="447526"/>
                </a:lnTo>
                <a:lnTo>
                  <a:pt x="3928134" y="447722"/>
                </a:lnTo>
                <a:lnTo>
                  <a:pt x="3928667" y="448660"/>
                </a:lnTo>
                <a:lnTo>
                  <a:pt x="3929740" y="448525"/>
                </a:lnTo>
                <a:lnTo>
                  <a:pt x="3930004" y="447571"/>
                </a:lnTo>
                <a:lnTo>
                  <a:pt x="3930025" y="447827"/>
                </a:lnTo>
                <a:lnTo>
                  <a:pt x="3930139" y="446760"/>
                </a:lnTo>
                <a:lnTo>
                  <a:pt x="3928216" y="446326"/>
                </a:lnTo>
                <a:lnTo>
                  <a:pt x="3902791" y="444457"/>
                </a:lnTo>
                <a:lnTo>
                  <a:pt x="3902725" y="444321"/>
                </a:lnTo>
                <a:lnTo>
                  <a:pt x="3903039" y="443736"/>
                </a:lnTo>
                <a:lnTo>
                  <a:pt x="3903137" y="442985"/>
                </a:lnTo>
                <a:lnTo>
                  <a:pt x="3903092" y="442377"/>
                </a:lnTo>
                <a:lnTo>
                  <a:pt x="3902889" y="441641"/>
                </a:lnTo>
                <a:lnTo>
                  <a:pt x="3933104" y="441979"/>
                </a:lnTo>
                <a:lnTo>
                  <a:pt x="3932112" y="442160"/>
                </a:lnTo>
                <a:lnTo>
                  <a:pt x="3931729" y="442272"/>
                </a:lnTo>
                <a:lnTo>
                  <a:pt x="3929838" y="444126"/>
                </a:lnTo>
                <a:lnTo>
                  <a:pt x="3929814" y="445560"/>
                </a:lnTo>
                <a:lnTo>
                  <a:pt x="3930168" y="446475"/>
                </a:lnTo>
                <a:lnTo>
                  <a:pt x="3931123" y="447526"/>
                </a:lnTo>
                <a:lnTo>
                  <a:pt x="3931264" y="447496"/>
                </a:lnTo>
                <a:lnTo>
                  <a:pt x="3931332" y="447661"/>
                </a:lnTo>
                <a:lnTo>
                  <a:pt x="3935386" y="447444"/>
                </a:lnTo>
                <a:lnTo>
                  <a:pt x="3935972" y="446122"/>
                </a:lnTo>
                <a:lnTo>
                  <a:pt x="3936009" y="445132"/>
                </a:lnTo>
                <a:lnTo>
                  <a:pt x="3935859" y="445125"/>
                </a:lnTo>
                <a:lnTo>
                  <a:pt x="3936078" y="444982"/>
                </a:lnTo>
                <a:lnTo>
                  <a:pt x="3935904" y="443923"/>
                </a:lnTo>
                <a:lnTo>
                  <a:pt x="3935027" y="442587"/>
                </a:lnTo>
                <a:lnTo>
                  <a:pt x="3939516" y="443736"/>
                </a:lnTo>
                <a:lnTo>
                  <a:pt x="3938391" y="444074"/>
                </a:lnTo>
                <a:lnTo>
                  <a:pt x="3937106" y="445327"/>
                </a:lnTo>
                <a:lnTo>
                  <a:pt x="3936611" y="446829"/>
                </a:lnTo>
                <a:lnTo>
                  <a:pt x="3936986" y="448712"/>
                </a:lnTo>
                <a:lnTo>
                  <a:pt x="3937512" y="449321"/>
                </a:lnTo>
                <a:lnTo>
                  <a:pt x="3937494" y="449333"/>
                </a:lnTo>
                <a:lnTo>
                  <a:pt x="3939112" y="451084"/>
                </a:lnTo>
                <a:lnTo>
                  <a:pt x="3938909" y="451610"/>
                </a:lnTo>
                <a:lnTo>
                  <a:pt x="3938953" y="452653"/>
                </a:lnTo>
                <a:lnTo>
                  <a:pt x="3938998" y="452916"/>
                </a:lnTo>
                <a:lnTo>
                  <a:pt x="3936152" y="454072"/>
                </a:lnTo>
                <a:lnTo>
                  <a:pt x="3935687" y="455490"/>
                </a:lnTo>
                <a:lnTo>
                  <a:pt x="3935769" y="456504"/>
                </a:lnTo>
                <a:lnTo>
                  <a:pt x="3936459" y="457847"/>
                </a:lnTo>
                <a:lnTo>
                  <a:pt x="3939329" y="458801"/>
                </a:lnTo>
                <a:lnTo>
                  <a:pt x="3940087" y="458508"/>
                </a:lnTo>
                <a:lnTo>
                  <a:pt x="3940718" y="458095"/>
                </a:lnTo>
                <a:lnTo>
                  <a:pt x="3941304" y="457509"/>
                </a:lnTo>
                <a:lnTo>
                  <a:pt x="3941573" y="455048"/>
                </a:lnTo>
                <a:lnTo>
                  <a:pt x="3949452" y="457194"/>
                </a:lnTo>
                <a:lnTo>
                  <a:pt x="3948176" y="457307"/>
                </a:lnTo>
                <a:lnTo>
                  <a:pt x="3947373" y="457667"/>
                </a:lnTo>
                <a:lnTo>
                  <a:pt x="3946457" y="458516"/>
                </a:lnTo>
                <a:lnTo>
                  <a:pt x="3946389" y="462576"/>
                </a:lnTo>
                <a:lnTo>
                  <a:pt x="3948145" y="463499"/>
                </a:lnTo>
                <a:lnTo>
                  <a:pt x="3948192" y="463499"/>
                </a:lnTo>
                <a:lnTo>
                  <a:pt x="3947733" y="464295"/>
                </a:lnTo>
                <a:lnTo>
                  <a:pt x="3947703" y="464505"/>
                </a:lnTo>
                <a:close/>
              </a:path>
              <a:path w="4476607" h="3885512">
                <a:moveTo>
                  <a:pt x="3954356" y="464693"/>
                </a:moveTo>
                <a:lnTo>
                  <a:pt x="3954596" y="465061"/>
                </a:lnTo>
                <a:lnTo>
                  <a:pt x="3954551" y="464918"/>
                </a:lnTo>
                <a:lnTo>
                  <a:pt x="3954221" y="464047"/>
                </a:lnTo>
                <a:lnTo>
                  <a:pt x="3954461" y="464002"/>
                </a:lnTo>
                <a:lnTo>
                  <a:pt x="3955323" y="463559"/>
                </a:lnTo>
                <a:lnTo>
                  <a:pt x="3956202" y="462644"/>
                </a:lnTo>
                <a:lnTo>
                  <a:pt x="3956397" y="462035"/>
                </a:lnTo>
                <a:lnTo>
                  <a:pt x="3956645" y="461142"/>
                </a:lnTo>
                <a:lnTo>
                  <a:pt x="3954047" y="458088"/>
                </a:lnTo>
                <a:lnTo>
                  <a:pt x="3950519" y="457644"/>
                </a:lnTo>
                <a:lnTo>
                  <a:pt x="3949452" y="457194"/>
                </a:lnTo>
                <a:lnTo>
                  <a:pt x="3941573" y="455048"/>
                </a:lnTo>
                <a:lnTo>
                  <a:pt x="3942347" y="455017"/>
                </a:lnTo>
                <a:lnTo>
                  <a:pt x="3942828" y="454935"/>
                </a:lnTo>
                <a:lnTo>
                  <a:pt x="3944172" y="454177"/>
                </a:lnTo>
                <a:lnTo>
                  <a:pt x="3944766" y="452698"/>
                </a:lnTo>
                <a:lnTo>
                  <a:pt x="3957959" y="453141"/>
                </a:lnTo>
                <a:lnTo>
                  <a:pt x="3956997" y="453254"/>
                </a:lnTo>
                <a:lnTo>
                  <a:pt x="3956352" y="453501"/>
                </a:lnTo>
                <a:lnTo>
                  <a:pt x="3955565" y="454064"/>
                </a:lnTo>
                <a:lnTo>
                  <a:pt x="3955001" y="457149"/>
                </a:lnTo>
                <a:lnTo>
                  <a:pt x="3956307" y="458643"/>
                </a:lnTo>
                <a:lnTo>
                  <a:pt x="3956262" y="459108"/>
                </a:lnTo>
                <a:lnTo>
                  <a:pt x="3956751" y="460594"/>
                </a:lnTo>
                <a:lnTo>
                  <a:pt x="3957509" y="461225"/>
                </a:lnTo>
                <a:lnTo>
                  <a:pt x="3957397" y="461450"/>
                </a:lnTo>
                <a:lnTo>
                  <a:pt x="3957374" y="463079"/>
                </a:lnTo>
                <a:lnTo>
                  <a:pt x="3956886" y="463176"/>
                </a:lnTo>
                <a:lnTo>
                  <a:pt x="3955647" y="463995"/>
                </a:lnTo>
                <a:lnTo>
                  <a:pt x="3955121" y="464776"/>
                </a:lnTo>
                <a:lnTo>
                  <a:pt x="3954873" y="465969"/>
                </a:lnTo>
                <a:close/>
              </a:path>
              <a:path w="4476607" h="3885512">
                <a:moveTo>
                  <a:pt x="4030109" y="465819"/>
                </a:moveTo>
                <a:lnTo>
                  <a:pt x="4031461" y="465946"/>
                </a:lnTo>
                <a:lnTo>
                  <a:pt x="4030537" y="466089"/>
                </a:lnTo>
                <a:close/>
              </a:path>
              <a:path w="4476607" h="3885512">
                <a:moveTo>
                  <a:pt x="4034434" y="466202"/>
                </a:moveTo>
                <a:lnTo>
                  <a:pt x="4031461" y="465946"/>
                </a:lnTo>
                <a:lnTo>
                  <a:pt x="4030109" y="465819"/>
                </a:lnTo>
                <a:lnTo>
                  <a:pt x="4029074" y="465631"/>
                </a:lnTo>
                <a:lnTo>
                  <a:pt x="4029035" y="465526"/>
                </a:lnTo>
                <a:lnTo>
                  <a:pt x="4028112" y="464573"/>
                </a:lnTo>
                <a:lnTo>
                  <a:pt x="4026618" y="464069"/>
                </a:lnTo>
                <a:lnTo>
                  <a:pt x="4026512" y="463920"/>
                </a:lnTo>
                <a:lnTo>
                  <a:pt x="4026393" y="463830"/>
                </a:lnTo>
                <a:lnTo>
                  <a:pt x="4026491" y="463814"/>
                </a:lnTo>
                <a:lnTo>
                  <a:pt x="4026708" y="463672"/>
                </a:lnTo>
                <a:lnTo>
                  <a:pt x="4027368" y="463904"/>
                </a:lnTo>
                <a:lnTo>
                  <a:pt x="4028339" y="463875"/>
                </a:lnTo>
                <a:lnTo>
                  <a:pt x="4029374" y="463439"/>
                </a:lnTo>
                <a:lnTo>
                  <a:pt x="4029660" y="463717"/>
                </a:lnTo>
                <a:lnTo>
                  <a:pt x="4031994" y="464310"/>
                </a:lnTo>
                <a:lnTo>
                  <a:pt x="4032889" y="465196"/>
                </a:lnTo>
                <a:lnTo>
                  <a:pt x="4034503" y="465781"/>
                </a:lnTo>
                <a:lnTo>
                  <a:pt x="4034772" y="466254"/>
                </a:lnTo>
                <a:lnTo>
                  <a:pt x="4034690" y="466396"/>
                </a:lnTo>
                <a:close/>
              </a:path>
              <a:path w="4476607" h="3885512">
                <a:moveTo>
                  <a:pt x="4018877" y="467034"/>
                </a:moveTo>
                <a:lnTo>
                  <a:pt x="4019688" y="465886"/>
                </a:lnTo>
                <a:lnTo>
                  <a:pt x="4019567" y="466930"/>
                </a:lnTo>
                <a:lnTo>
                  <a:pt x="4018817" y="467072"/>
                </a:lnTo>
                <a:close/>
              </a:path>
              <a:path w="4476607" h="3885512">
                <a:moveTo>
                  <a:pt x="4020552" y="467177"/>
                </a:moveTo>
                <a:lnTo>
                  <a:pt x="4019567" y="466930"/>
                </a:lnTo>
                <a:lnTo>
                  <a:pt x="4019688" y="465886"/>
                </a:lnTo>
                <a:lnTo>
                  <a:pt x="4020454" y="465496"/>
                </a:lnTo>
                <a:lnTo>
                  <a:pt x="4020649" y="465286"/>
                </a:lnTo>
                <a:lnTo>
                  <a:pt x="4020581" y="465503"/>
                </a:lnTo>
                <a:lnTo>
                  <a:pt x="4020814" y="467320"/>
                </a:lnTo>
                <a:close/>
              </a:path>
              <a:path w="4476607" h="3885512">
                <a:moveTo>
                  <a:pt x="3975545" y="467815"/>
                </a:moveTo>
                <a:lnTo>
                  <a:pt x="3975553" y="467792"/>
                </a:lnTo>
                <a:lnTo>
                  <a:pt x="3972745" y="467440"/>
                </a:lnTo>
                <a:lnTo>
                  <a:pt x="3961127" y="466029"/>
                </a:lnTo>
                <a:lnTo>
                  <a:pt x="3961067" y="465706"/>
                </a:lnTo>
                <a:lnTo>
                  <a:pt x="3961825" y="465466"/>
                </a:lnTo>
                <a:lnTo>
                  <a:pt x="3962081" y="466021"/>
                </a:lnTo>
                <a:lnTo>
                  <a:pt x="3963124" y="466855"/>
                </a:lnTo>
                <a:lnTo>
                  <a:pt x="3963995" y="467148"/>
                </a:lnTo>
                <a:lnTo>
                  <a:pt x="3965378" y="467095"/>
                </a:lnTo>
                <a:lnTo>
                  <a:pt x="3965589" y="467005"/>
                </a:lnTo>
                <a:lnTo>
                  <a:pt x="3966699" y="466217"/>
                </a:lnTo>
                <a:lnTo>
                  <a:pt x="3968344" y="466359"/>
                </a:lnTo>
                <a:lnTo>
                  <a:pt x="3977647" y="466989"/>
                </a:lnTo>
                <a:lnTo>
                  <a:pt x="3976184" y="467335"/>
                </a:lnTo>
                <a:lnTo>
                  <a:pt x="3975590" y="467823"/>
                </a:lnTo>
                <a:close/>
              </a:path>
              <a:path w="4476607" h="3885512">
                <a:moveTo>
                  <a:pt x="3980290" y="468048"/>
                </a:moveTo>
                <a:lnTo>
                  <a:pt x="3979501" y="467515"/>
                </a:lnTo>
                <a:lnTo>
                  <a:pt x="3981965" y="467755"/>
                </a:lnTo>
                <a:lnTo>
                  <a:pt x="3981213" y="467868"/>
                </a:lnTo>
                <a:lnTo>
                  <a:pt x="3980455" y="468273"/>
                </a:lnTo>
                <a:close/>
              </a:path>
              <a:path w="4476607" h="3885512">
                <a:moveTo>
                  <a:pt x="3971415" y="468933"/>
                </a:moveTo>
                <a:lnTo>
                  <a:pt x="3960324" y="468228"/>
                </a:lnTo>
                <a:lnTo>
                  <a:pt x="3960827" y="467485"/>
                </a:lnTo>
                <a:lnTo>
                  <a:pt x="3961127" y="466029"/>
                </a:lnTo>
                <a:lnTo>
                  <a:pt x="3972745" y="467440"/>
                </a:lnTo>
                <a:lnTo>
                  <a:pt x="3971595" y="468648"/>
                </a:lnTo>
                <a:lnTo>
                  <a:pt x="3971499" y="468956"/>
                </a:lnTo>
                <a:close/>
              </a:path>
              <a:path w="4476607" h="3885512">
                <a:moveTo>
                  <a:pt x="3953784" y="468806"/>
                </a:moveTo>
                <a:lnTo>
                  <a:pt x="3953850" y="468626"/>
                </a:lnTo>
                <a:lnTo>
                  <a:pt x="3953860" y="468964"/>
                </a:lnTo>
                <a:close/>
              </a:path>
              <a:path w="4476607" h="3885512">
                <a:moveTo>
                  <a:pt x="4012464" y="469789"/>
                </a:moveTo>
                <a:lnTo>
                  <a:pt x="4003078" y="469782"/>
                </a:lnTo>
                <a:lnTo>
                  <a:pt x="4002785" y="468911"/>
                </a:lnTo>
                <a:lnTo>
                  <a:pt x="4012884" y="469752"/>
                </a:lnTo>
                <a:lnTo>
                  <a:pt x="4012568" y="469805"/>
                </a:lnTo>
                <a:close/>
              </a:path>
              <a:path w="4476607" h="3885512">
                <a:moveTo>
                  <a:pt x="4010076" y="470803"/>
                </a:moveTo>
                <a:lnTo>
                  <a:pt x="4010729" y="470630"/>
                </a:lnTo>
                <a:lnTo>
                  <a:pt x="4010624" y="470810"/>
                </a:lnTo>
                <a:close/>
              </a:path>
              <a:path w="4476607" h="3885512">
                <a:moveTo>
                  <a:pt x="4015189" y="470826"/>
                </a:moveTo>
                <a:lnTo>
                  <a:pt x="4014867" y="470592"/>
                </a:lnTo>
                <a:lnTo>
                  <a:pt x="4014828" y="470570"/>
                </a:lnTo>
                <a:lnTo>
                  <a:pt x="4014753" y="470518"/>
                </a:lnTo>
                <a:lnTo>
                  <a:pt x="4014722" y="470502"/>
                </a:lnTo>
                <a:lnTo>
                  <a:pt x="4012884" y="469752"/>
                </a:lnTo>
                <a:lnTo>
                  <a:pt x="4002785" y="468911"/>
                </a:lnTo>
                <a:lnTo>
                  <a:pt x="4001959" y="467868"/>
                </a:lnTo>
                <a:lnTo>
                  <a:pt x="3995561" y="467080"/>
                </a:lnTo>
                <a:lnTo>
                  <a:pt x="3995471" y="466855"/>
                </a:lnTo>
                <a:lnTo>
                  <a:pt x="3996305" y="466697"/>
                </a:lnTo>
                <a:lnTo>
                  <a:pt x="3997100" y="466217"/>
                </a:lnTo>
                <a:lnTo>
                  <a:pt x="3997942" y="465165"/>
                </a:lnTo>
                <a:lnTo>
                  <a:pt x="3998241" y="464265"/>
                </a:lnTo>
                <a:lnTo>
                  <a:pt x="3998198" y="463612"/>
                </a:lnTo>
                <a:lnTo>
                  <a:pt x="3998378" y="463469"/>
                </a:lnTo>
                <a:lnTo>
                  <a:pt x="3998812" y="462929"/>
                </a:lnTo>
                <a:lnTo>
                  <a:pt x="3999150" y="461840"/>
                </a:lnTo>
                <a:lnTo>
                  <a:pt x="4001494" y="460910"/>
                </a:lnTo>
                <a:lnTo>
                  <a:pt x="4002057" y="459732"/>
                </a:lnTo>
                <a:lnTo>
                  <a:pt x="4007484" y="460572"/>
                </a:lnTo>
                <a:lnTo>
                  <a:pt x="4006179" y="460842"/>
                </a:lnTo>
                <a:lnTo>
                  <a:pt x="4005397" y="461322"/>
                </a:lnTo>
                <a:lnTo>
                  <a:pt x="4004571" y="462366"/>
                </a:lnTo>
                <a:lnTo>
                  <a:pt x="4004272" y="463266"/>
                </a:lnTo>
                <a:lnTo>
                  <a:pt x="4004376" y="464753"/>
                </a:lnTo>
                <a:lnTo>
                  <a:pt x="4004835" y="465661"/>
                </a:lnTo>
                <a:lnTo>
                  <a:pt x="4005960" y="466637"/>
                </a:lnTo>
                <a:lnTo>
                  <a:pt x="4006855" y="466937"/>
                </a:lnTo>
                <a:lnTo>
                  <a:pt x="4008303" y="466832"/>
                </a:lnTo>
                <a:lnTo>
                  <a:pt x="4008941" y="468686"/>
                </a:lnTo>
                <a:lnTo>
                  <a:pt x="4010721" y="469662"/>
                </a:lnTo>
                <a:lnTo>
                  <a:pt x="4011999" y="469602"/>
                </a:lnTo>
                <a:lnTo>
                  <a:pt x="4013679" y="468461"/>
                </a:lnTo>
                <a:lnTo>
                  <a:pt x="4014130" y="467034"/>
                </a:lnTo>
                <a:lnTo>
                  <a:pt x="4014513" y="467455"/>
                </a:lnTo>
                <a:lnTo>
                  <a:pt x="4015340" y="467898"/>
                </a:lnTo>
                <a:lnTo>
                  <a:pt x="4015986" y="468063"/>
                </a:lnTo>
                <a:lnTo>
                  <a:pt x="4016908" y="468071"/>
                </a:lnTo>
                <a:lnTo>
                  <a:pt x="4017111" y="467996"/>
                </a:lnTo>
                <a:lnTo>
                  <a:pt x="4016488" y="468574"/>
                </a:lnTo>
                <a:lnTo>
                  <a:pt x="4015633" y="470353"/>
                </a:lnTo>
                <a:lnTo>
                  <a:pt x="4015369" y="470960"/>
                </a:lnTo>
                <a:close/>
              </a:path>
              <a:path w="4476607" h="3885512">
                <a:moveTo>
                  <a:pt x="4009655" y="470855"/>
                </a:moveTo>
                <a:lnTo>
                  <a:pt x="4010076" y="470803"/>
                </a:lnTo>
                <a:lnTo>
                  <a:pt x="4008965" y="471133"/>
                </a:lnTo>
                <a:close/>
              </a:path>
              <a:path w="4476607" h="3885512">
                <a:moveTo>
                  <a:pt x="4042395" y="471275"/>
                </a:moveTo>
                <a:lnTo>
                  <a:pt x="4039293" y="470150"/>
                </a:lnTo>
                <a:lnTo>
                  <a:pt x="4039639" y="470135"/>
                </a:lnTo>
                <a:lnTo>
                  <a:pt x="4040389" y="469864"/>
                </a:lnTo>
                <a:lnTo>
                  <a:pt x="4041149" y="470630"/>
                </a:lnTo>
                <a:lnTo>
                  <a:pt x="4043079" y="471291"/>
                </a:lnTo>
                <a:lnTo>
                  <a:pt x="4043101" y="471305"/>
                </a:lnTo>
                <a:close/>
              </a:path>
              <a:path w="4476607" h="3885512">
                <a:moveTo>
                  <a:pt x="3953836" y="471613"/>
                </a:moveTo>
                <a:lnTo>
                  <a:pt x="3954219" y="471808"/>
                </a:lnTo>
                <a:lnTo>
                  <a:pt x="3953625" y="472049"/>
                </a:lnTo>
                <a:lnTo>
                  <a:pt x="3953469" y="472146"/>
                </a:lnTo>
                <a:close/>
              </a:path>
              <a:path w="4476607" h="3885512">
                <a:moveTo>
                  <a:pt x="4044806" y="472094"/>
                </a:moveTo>
                <a:lnTo>
                  <a:pt x="4044497" y="471884"/>
                </a:lnTo>
                <a:lnTo>
                  <a:pt x="4045398" y="471906"/>
                </a:lnTo>
                <a:lnTo>
                  <a:pt x="4046345" y="471509"/>
                </a:lnTo>
                <a:lnTo>
                  <a:pt x="4045976" y="472153"/>
                </a:lnTo>
                <a:lnTo>
                  <a:pt x="4045474" y="472222"/>
                </a:lnTo>
                <a:close/>
              </a:path>
              <a:path w="4476607" h="3885512">
                <a:moveTo>
                  <a:pt x="4039293" y="470150"/>
                </a:moveTo>
                <a:lnTo>
                  <a:pt x="4042395" y="471275"/>
                </a:lnTo>
                <a:lnTo>
                  <a:pt x="4041381" y="471509"/>
                </a:lnTo>
                <a:lnTo>
                  <a:pt x="4041126" y="471598"/>
                </a:lnTo>
                <a:lnTo>
                  <a:pt x="4039557" y="472394"/>
                </a:lnTo>
                <a:close/>
              </a:path>
              <a:path w="4476607" h="3885512">
                <a:moveTo>
                  <a:pt x="3951951" y="473047"/>
                </a:moveTo>
                <a:lnTo>
                  <a:pt x="3952266" y="472799"/>
                </a:lnTo>
                <a:lnTo>
                  <a:pt x="3951982" y="473160"/>
                </a:lnTo>
                <a:close/>
              </a:path>
              <a:path w="4476607" h="3885512">
                <a:moveTo>
                  <a:pt x="3952018" y="473325"/>
                </a:moveTo>
                <a:lnTo>
                  <a:pt x="3951996" y="473272"/>
                </a:lnTo>
                <a:lnTo>
                  <a:pt x="3952574" y="472957"/>
                </a:lnTo>
                <a:lnTo>
                  <a:pt x="3951928" y="474466"/>
                </a:lnTo>
                <a:close/>
              </a:path>
              <a:path w="4476607" h="3885512">
                <a:moveTo>
                  <a:pt x="3944835" y="474728"/>
                </a:moveTo>
                <a:lnTo>
                  <a:pt x="3944677" y="474676"/>
                </a:lnTo>
                <a:lnTo>
                  <a:pt x="3933517" y="474586"/>
                </a:lnTo>
                <a:lnTo>
                  <a:pt x="3933757" y="473167"/>
                </a:lnTo>
                <a:lnTo>
                  <a:pt x="3934410" y="472026"/>
                </a:lnTo>
                <a:lnTo>
                  <a:pt x="3933352" y="468378"/>
                </a:lnTo>
                <a:lnTo>
                  <a:pt x="3919462" y="467605"/>
                </a:lnTo>
                <a:lnTo>
                  <a:pt x="3919131" y="466359"/>
                </a:lnTo>
                <a:lnTo>
                  <a:pt x="3919229" y="466351"/>
                </a:lnTo>
                <a:lnTo>
                  <a:pt x="3921046" y="464685"/>
                </a:lnTo>
                <a:lnTo>
                  <a:pt x="3921040" y="463191"/>
                </a:lnTo>
                <a:lnTo>
                  <a:pt x="3920641" y="462246"/>
                </a:lnTo>
                <a:lnTo>
                  <a:pt x="3919890" y="461360"/>
                </a:lnTo>
                <a:lnTo>
                  <a:pt x="3920423" y="461878"/>
                </a:lnTo>
                <a:lnTo>
                  <a:pt x="3919176" y="460519"/>
                </a:lnTo>
                <a:lnTo>
                  <a:pt x="3919147" y="460512"/>
                </a:lnTo>
                <a:lnTo>
                  <a:pt x="3919200" y="460452"/>
                </a:lnTo>
                <a:lnTo>
                  <a:pt x="3918817" y="457134"/>
                </a:lnTo>
                <a:lnTo>
                  <a:pt x="3919372" y="456496"/>
                </a:lnTo>
                <a:lnTo>
                  <a:pt x="3919446" y="456286"/>
                </a:lnTo>
                <a:lnTo>
                  <a:pt x="3918380" y="452300"/>
                </a:lnTo>
                <a:lnTo>
                  <a:pt x="3922351" y="453517"/>
                </a:lnTo>
                <a:lnTo>
                  <a:pt x="3921390" y="453674"/>
                </a:lnTo>
                <a:lnTo>
                  <a:pt x="3919505" y="456189"/>
                </a:lnTo>
                <a:lnTo>
                  <a:pt x="3921007" y="459153"/>
                </a:lnTo>
                <a:lnTo>
                  <a:pt x="3923666" y="459611"/>
                </a:lnTo>
                <a:lnTo>
                  <a:pt x="3925512" y="457923"/>
                </a:lnTo>
                <a:lnTo>
                  <a:pt x="3928779" y="459183"/>
                </a:lnTo>
                <a:lnTo>
                  <a:pt x="3925647" y="459296"/>
                </a:lnTo>
                <a:lnTo>
                  <a:pt x="3923328" y="462163"/>
                </a:lnTo>
                <a:lnTo>
                  <a:pt x="3924357" y="465541"/>
                </a:lnTo>
                <a:lnTo>
                  <a:pt x="3925520" y="466134"/>
                </a:lnTo>
                <a:lnTo>
                  <a:pt x="3926422" y="466247"/>
                </a:lnTo>
                <a:lnTo>
                  <a:pt x="3927706" y="465962"/>
                </a:lnTo>
                <a:lnTo>
                  <a:pt x="3930304" y="460910"/>
                </a:lnTo>
                <a:lnTo>
                  <a:pt x="3946877" y="464077"/>
                </a:lnTo>
                <a:lnTo>
                  <a:pt x="3943544" y="465113"/>
                </a:lnTo>
                <a:lnTo>
                  <a:pt x="3943228" y="468784"/>
                </a:lnTo>
                <a:lnTo>
                  <a:pt x="3944459" y="469864"/>
                </a:lnTo>
                <a:lnTo>
                  <a:pt x="3943056" y="470720"/>
                </a:lnTo>
                <a:lnTo>
                  <a:pt x="3943153" y="472102"/>
                </a:lnTo>
                <a:lnTo>
                  <a:pt x="3943243" y="473430"/>
                </a:lnTo>
                <a:lnTo>
                  <a:pt x="3943243" y="473467"/>
                </a:lnTo>
                <a:lnTo>
                  <a:pt x="3943265" y="473482"/>
                </a:lnTo>
                <a:lnTo>
                  <a:pt x="3943552" y="474015"/>
                </a:lnTo>
                <a:lnTo>
                  <a:pt x="3943911" y="474075"/>
                </a:lnTo>
                <a:lnTo>
                  <a:pt x="3943821" y="473932"/>
                </a:lnTo>
                <a:lnTo>
                  <a:pt x="3943859" y="473895"/>
                </a:lnTo>
                <a:lnTo>
                  <a:pt x="3944474" y="474165"/>
                </a:lnTo>
                <a:lnTo>
                  <a:pt x="3944947" y="474240"/>
                </a:lnTo>
                <a:lnTo>
                  <a:pt x="3944865" y="474338"/>
                </a:lnTo>
                <a:lnTo>
                  <a:pt x="3945488" y="474608"/>
                </a:lnTo>
                <a:lnTo>
                  <a:pt x="3945525" y="474743"/>
                </a:lnTo>
                <a:close/>
              </a:path>
              <a:path w="4476607" h="3885512">
                <a:moveTo>
                  <a:pt x="3951929" y="474480"/>
                </a:moveTo>
                <a:lnTo>
                  <a:pt x="3951906" y="475487"/>
                </a:lnTo>
                <a:lnTo>
                  <a:pt x="3951929" y="475576"/>
                </a:lnTo>
                <a:lnTo>
                  <a:pt x="3951426" y="475614"/>
                </a:lnTo>
                <a:close/>
              </a:path>
              <a:path w="4476607" h="3885512">
                <a:moveTo>
                  <a:pt x="4020733" y="475306"/>
                </a:moveTo>
                <a:lnTo>
                  <a:pt x="4024547" y="476807"/>
                </a:lnTo>
                <a:lnTo>
                  <a:pt x="4023060" y="476913"/>
                </a:lnTo>
                <a:lnTo>
                  <a:pt x="4022151" y="477370"/>
                </a:lnTo>
                <a:lnTo>
                  <a:pt x="4022136" y="477386"/>
                </a:lnTo>
                <a:close/>
              </a:path>
              <a:path w="4476607" h="3885512">
                <a:moveTo>
                  <a:pt x="4001305" y="479255"/>
                </a:moveTo>
                <a:lnTo>
                  <a:pt x="3999916" y="478947"/>
                </a:lnTo>
                <a:lnTo>
                  <a:pt x="3991600" y="478331"/>
                </a:lnTo>
                <a:lnTo>
                  <a:pt x="3989459" y="474308"/>
                </a:lnTo>
                <a:lnTo>
                  <a:pt x="4007635" y="478272"/>
                </a:lnTo>
                <a:lnTo>
                  <a:pt x="4002686" y="478482"/>
                </a:lnTo>
                <a:lnTo>
                  <a:pt x="4001838" y="479615"/>
                </a:lnTo>
                <a:close/>
              </a:path>
              <a:path w="4476607" h="3885512">
                <a:moveTo>
                  <a:pt x="3964798" y="480763"/>
                </a:moveTo>
                <a:lnTo>
                  <a:pt x="3964910" y="480899"/>
                </a:lnTo>
                <a:lnTo>
                  <a:pt x="3964775" y="480951"/>
                </a:lnTo>
                <a:close/>
              </a:path>
              <a:path w="4476607" h="3885512">
                <a:moveTo>
                  <a:pt x="3965924" y="480928"/>
                </a:moveTo>
                <a:lnTo>
                  <a:pt x="3964910" y="480899"/>
                </a:lnTo>
                <a:lnTo>
                  <a:pt x="3964798" y="480763"/>
                </a:lnTo>
                <a:lnTo>
                  <a:pt x="3964609" y="479892"/>
                </a:lnTo>
                <a:lnTo>
                  <a:pt x="3963943" y="478796"/>
                </a:lnTo>
                <a:lnTo>
                  <a:pt x="3967735" y="479007"/>
                </a:lnTo>
                <a:lnTo>
                  <a:pt x="3967719" y="479014"/>
                </a:lnTo>
                <a:lnTo>
                  <a:pt x="3967735" y="479007"/>
                </a:lnTo>
                <a:lnTo>
                  <a:pt x="3963943" y="478796"/>
                </a:lnTo>
                <a:lnTo>
                  <a:pt x="3955610" y="478452"/>
                </a:lnTo>
                <a:lnTo>
                  <a:pt x="3956542" y="478174"/>
                </a:lnTo>
                <a:lnTo>
                  <a:pt x="3957659" y="477310"/>
                </a:lnTo>
                <a:lnTo>
                  <a:pt x="3957614" y="477378"/>
                </a:lnTo>
                <a:lnTo>
                  <a:pt x="3958154" y="476785"/>
                </a:lnTo>
                <a:lnTo>
                  <a:pt x="3970857" y="477296"/>
                </a:lnTo>
                <a:lnTo>
                  <a:pt x="3970038" y="477445"/>
                </a:lnTo>
                <a:lnTo>
                  <a:pt x="3968950" y="478046"/>
                </a:lnTo>
                <a:lnTo>
                  <a:pt x="3968749" y="478264"/>
                </a:lnTo>
                <a:lnTo>
                  <a:pt x="3968501" y="478624"/>
                </a:lnTo>
                <a:lnTo>
                  <a:pt x="3968409" y="478684"/>
                </a:lnTo>
                <a:lnTo>
                  <a:pt x="3968266" y="478729"/>
                </a:lnTo>
                <a:lnTo>
                  <a:pt x="3967418" y="479333"/>
                </a:lnTo>
                <a:lnTo>
                  <a:pt x="3966082" y="481003"/>
                </a:lnTo>
                <a:close/>
              </a:path>
              <a:path w="4476607" h="3885512">
                <a:moveTo>
                  <a:pt x="4030509" y="480801"/>
                </a:moveTo>
                <a:lnTo>
                  <a:pt x="4027137" y="480478"/>
                </a:lnTo>
                <a:lnTo>
                  <a:pt x="4027032" y="478992"/>
                </a:lnTo>
                <a:lnTo>
                  <a:pt x="4026574" y="478083"/>
                </a:lnTo>
                <a:lnTo>
                  <a:pt x="4025447" y="477107"/>
                </a:lnTo>
                <a:lnTo>
                  <a:pt x="4024547" y="476807"/>
                </a:lnTo>
                <a:lnTo>
                  <a:pt x="4020733" y="475306"/>
                </a:lnTo>
                <a:lnTo>
                  <a:pt x="4020800" y="475283"/>
                </a:lnTo>
                <a:lnTo>
                  <a:pt x="4021490" y="474631"/>
                </a:lnTo>
                <a:lnTo>
                  <a:pt x="4021542" y="474518"/>
                </a:lnTo>
                <a:lnTo>
                  <a:pt x="4021798" y="474383"/>
                </a:lnTo>
                <a:lnTo>
                  <a:pt x="4023361" y="476290"/>
                </a:lnTo>
                <a:lnTo>
                  <a:pt x="4024599" y="476500"/>
                </a:lnTo>
                <a:lnTo>
                  <a:pt x="4025471" y="476357"/>
                </a:lnTo>
                <a:lnTo>
                  <a:pt x="4026551" y="475756"/>
                </a:lnTo>
                <a:lnTo>
                  <a:pt x="4027588" y="476628"/>
                </a:lnTo>
                <a:lnTo>
                  <a:pt x="4029081" y="477333"/>
                </a:lnTo>
                <a:lnTo>
                  <a:pt x="4029112" y="477610"/>
                </a:lnTo>
                <a:lnTo>
                  <a:pt x="4029112" y="477626"/>
                </a:lnTo>
                <a:lnTo>
                  <a:pt x="4028925" y="477686"/>
                </a:lnTo>
                <a:lnTo>
                  <a:pt x="4029105" y="478639"/>
                </a:lnTo>
                <a:lnTo>
                  <a:pt x="4029923" y="479892"/>
                </a:lnTo>
                <a:lnTo>
                  <a:pt x="4031109" y="480433"/>
                </a:lnTo>
                <a:lnTo>
                  <a:pt x="4031154" y="480620"/>
                </a:lnTo>
                <a:lnTo>
                  <a:pt x="4031642" y="481026"/>
                </a:lnTo>
                <a:close/>
              </a:path>
              <a:path w="4476607" h="3885512">
                <a:moveTo>
                  <a:pt x="4015881" y="480651"/>
                </a:moveTo>
                <a:lnTo>
                  <a:pt x="4015031" y="479652"/>
                </a:lnTo>
                <a:lnTo>
                  <a:pt x="4014212" y="479179"/>
                </a:lnTo>
                <a:lnTo>
                  <a:pt x="4012854" y="478962"/>
                </a:lnTo>
                <a:lnTo>
                  <a:pt x="4008176" y="478692"/>
                </a:lnTo>
                <a:lnTo>
                  <a:pt x="4007635" y="478272"/>
                </a:lnTo>
                <a:lnTo>
                  <a:pt x="3989459" y="474308"/>
                </a:lnTo>
                <a:lnTo>
                  <a:pt x="3988536" y="472874"/>
                </a:lnTo>
                <a:lnTo>
                  <a:pt x="3987515" y="472296"/>
                </a:lnTo>
                <a:lnTo>
                  <a:pt x="3986358" y="472251"/>
                </a:lnTo>
                <a:lnTo>
                  <a:pt x="3986351" y="472026"/>
                </a:lnTo>
                <a:lnTo>
                  <a:pt x="3985151" y="469940"/>
                </a:lnTo>
                <a:lnTo>
                  <a:pt x="3985110" y="469909"/>
                </a:lnTo>
                <a:lnTo>
                  <a:pt x="3983211" y="467951"/>
                </a:lnTo>
                <a:lnTo>
                  <a:pt x="3982498" y="467778"/>
                </a:lnTo>
                <a:lnTo>
                  <a:pt x="3981965" y="467755"/>
                </a:lnTo>
                <a:lnTo>
                  <a:pt x="3979501" y="467515"/>
                </a:lnTo>
                <a:lnTo>
                  <a:pt x="3979224" y="467462"/>
                </a:lnTo>
                <a:lnTo>
                  <a:pt x="3978887" y="467192"/>
                </a:lnTo>
                <a:lnTo>
                  <a:pt x="3977647" y="466989"/>
                </a:lnTo>
                <a:lnTo>
                  <a:pt x="3968344" y="466359"/>
                </a:lnTo>
                <a:lnTo>
                  <a:pt x="3968832" y="466217"/>
                </a:lnTo>
                <a:lnTo>
                  <a:pt x="3969178" y="466066"/>
                </a:lnTo>
                <a:lnTo>
                  <a:pt x="3969620" y="465796"/>
                </a:lnTo>
                <a:lnTo>
                  <a:pt x="3970876" y="463154"/>
                </a:lnTo>
                <a:lnTo>
                  <a:pt x="3969344" y="460692"/>
                </a:lnTo>
                <a:lnTo>
                  <a:pt x="3968922" y="460452"/>
                </a:lnTo>
                <a:lnTo>
                  <a:pt x="3968801" y="460384"/>
                </a:lnTo>
                <a:lnTo>
                  <a:pt x="3967375" y="460054"/>
                </a:lnTo>
                <a:lnTo>
                  <a:pt x="3962631" y="459243"/>
                </a:lnTo>
                <a:lnTo>
                  <a:pt x="3962735" y="458185"/>
                </a:lnTo>
                <a:lnTo>
                  <a:pt x="3962240" y="456684"/>
                </a:lnTo>
                <a:lnTo>
                  <a:pt x="3961068" y="455843"/>
                </a:lnTo>
                <a:lnTo>
                  <a:pt x="3960641" y="454845"/>
                </a:lnTo>
                <a:lnTo>
                  <a:pt x="3960318" y="454492"/>
                </a:lnTo>
                <a:lnTo>
                  <a:pt x="3960010" y="454169"/>
                </a:lnTo>
                <a:lnTo>
                  <a:pt x="3958589" y="453224"/>
                </a:lnTo>
                <a:lnTo>
                  <a:pt x="3957959" y="453141"/>
                </a:lnTo>
                <a:lnTo>
                  <a:pt x="3944766" y="452698"/>
                </a:lnTo>
                <a:lnTo>
                  <a:pt x="3944728" y="451624"/>
                </a:lnTo>
                <a:lnTo>
                  <a:pt x="3944637" y="451107"/>
                </a:lnTo>
                <a:lnTo>
                  <a:pt x="3943842" y="449763"/>
                </a:lnTo>
                <a:lnTo>
                  <a:pt x="3942611" y="449283"/>
                </a:lnTo>
                <a:lnTo>
                  <a:pt x="3943105" y="448390"/>
                </a:lnTo>
                <a:lnTo>
                  <a:pt x="3943728" y="449058"/>
                </a:lnTo>
                <a:lnTo>
                  <a:pt x="3944983" y="449531"/>
                </a:lnTo>
                <a:lnTo>
                  <a:pt x="3945907" y="449538"/>
                </a:lnTo>
                <a:lnTo>
                  <a:pt x="3947198" y="449058"/>
                </a:lnTo>
                <a:lnTo>
                  <a:pt x="3947317" y="448953"/>
                </a:lnTo>
                <a:lnTo>
                  <a:pt x="3947430" y="449568"/>
                </a:lnTo>
                <a:lnTo>
                  <a:pt x="3947655" y="450176"/>
                </a:lnTo>
                <a:lnTo>
                  <a:pt x="3948872" y="451355"/>
                </a:lnTo>
                <a:lnTo>
                  <a:pt x="3949472" y="451557"/>
                </a:lnTo>
                <a:lnTo>
                  <a:pt x="3950929" y="451459"/>
                </a:lnTo>
                <a:lnTo>
                  <a:pt x="3951830" y="451024"/>
                </a:lnTo>
                <a:lnTo>
                  <a:pt x="3952829" y="449883"/>
                </a:lnTo>
                <a:lnTo>
                  <a:pt x="3952852" y="449801"/>
                </a:lnTo>
                <a:lnTo>
                  <a:pt x="3953024" y="448127"/>
                </a:lnTo>
                <a:lnTo>
                  <a:pt x="3953032" y="447436"/>
                </a:lnTo>
                <a:lnTo>
                  <a:pt x="3954143" y="447684"/>
                </a:lnTo>
                <a:lnTo>
                  <a:pt x="3954001" y="448374"/>
                </a:lnTo>
                <a:lnTo>
                  <a:pt x="3956216" y="451400"/>
                </a:lnTo>
                <a:lnTo>
                  <a:pt x="3959565" y="450424"/>
                </a:lnTo>
                <a:lnTo>
                  <a:pt x="3960157" y="449531"/>
                </a:lnTo>
                <a:lnTo>
                  <a:pt x="3960337" y="448322"/>
                </a:lnTo>
                <a:lnTo>
                  <a:pt x="3960188" y="447474"/>
                </a:lnTo>
                <a:lnTo>
                  <a:pt x="3960014" y="447159"/>
                </a:lnTo>
                <a:lnTo>
                  <a:pt x="3960555" y="446183"/>
                </a:lnTo>
                <a:lnTo>
                  <a:pt x="3963416" y="446423"/>
                </a:lnTo>
                <a:lnTo>
                  <a:pt x="3964023" y="445973"/>
                </a:lnTo>
                <a:lnTo>
                  <a:pt x="3964437" y="445523"/>
                </a:lnTo>
                <a:lnTo>
                  <a:pt x="3964836" y="444869"/>
                </a:lnTo>
                <a:lnTo>
                  <a:pt x="3965000" y="444066"/>
                </a:lnTo>
                <a:lnTo>
                  <a:pt x="3965232" y="442662"/>
                </a:lnTo>
                <a:lnTo>
                  <a:pt x="3971917" y="442737"/>
                </a:lnTo>
                <a:lnTo>
                  <a:pt x="3971316" y="442963"/>
                </a:lnTo>
                <a:lnTo>
                  <a:pt x="3970911" y="443196"/>
                </a:lnTo>
                <a:lnTo>
                  <a:pt x="3970407" y="443608"/>
                </a:lnTo>
                <a:lnTo>
                  <a:pt x="3969573" y="445170"/>
                </a:lnTo>
                <a:lnTo>
                  <a:pt x="3968403" y="445402"/>
                </a:lnTo>
                <a:lnTo>
                  <a:pt x="3966969" y="446783"/>
                </a:lnTo>
                <a:lnTo>
                  <a:pt x="3964386" y="447977"/>
                </a:lnTo>
                <a:lnTo>
                  <a:pt x="3963552" y="450506"/>
                </a:lnTo>
                <a:lnTo>
                  <a:pt x="3963716" y="451114"/>
                </a:lnTo>
                <a:lnTo>
                  <a:pt x="3963905" y="451520"/>
                </a:lnTo>
                <a:lnTo>
                  <a:pt x="3964243" y="452022"/>
                </a:lnTo>
                <a:lnTo>
                  <a:pt x="3966840" y="453224"/>
                </a:lnTo>
                <a:lnTo>
                  <a:pt x="3967516" y="453996"/>
                </a:lnTo>
                <a:lnTo>
                  <a:pt x="3967750" y="454139"/>
                </a:lnTo>
                <a:lnTo>
                  <a:pt x="3966975" y="456038"/>
                </a:lnTo>
                <a:lnTo>
                  <a:pt x="3967217" y="457322"/>
                </a:lnTo>
                <a:lnTo>
                  <a:pt x="3967516" y="457262"/>
                </a:lnTo>
                <a:lnTo>
                  <a:pt x="3967532" y="457314"/>
                </a:lnTo>
                <a:lnTo>
                  <a:pt x="3967104" y="457427"/>
                </a:lnTo>
                <a:lnTo>
                  <a:pt x="3968942" y="459724"/>
                </a:lnTo>
                <a:lnTo>
                  <a:pt x="3971849" y="459213"/>
                </a:lnTo>
                <a:lnTo>
                  <a:pt x="3972592" y="457997"/>
                </a:lnTo>
                <a:lnTo>
                  <a:pt x="3972607" y="457923"/>
                </a:lnTo>
                <a:lnTo>
                  <a:pt x="3972646" y="457870"/>
                </a:lnTo>
                <a:lnTo>
                  <a:pt x="3972961" y="456413"/>
                </a:lnTo>
                <a:lnTo>
                  <a:pt x="3972803" y="455535"/>
                </a:lnTo>
                <a:lnTo>
                  <a:pt x="3972165" y="454417"/>
                </a:lnTo>
                <a:lnTo>
                  <a:pt x="3971812" y="454109"/>
                </a:lnTo>
                <a:lnTo>
                  <a:pt x="3973209" y="451339"/>
                </a:lnTo>
                <a:lnTo>
                  <a:pt x="3989547" y="452586"/>
                </a:lnTo>
                <a:lnTo>
                  <a:pt x="3979337" y="453464"/>
                </a:lnTo>
                <a:lnTo>
                  <a:pt x="3976678" y="453862"/>
                </a:lnTo>
                <a:lnTo>
                  <a:pt x="3975889" y="454672"/>
                </a:lnTo>
                <a:lnTo>
                  <a:pt x="3975371" y="455685"/>
                </a:lnTo>
                <a:lnTo>
                  <a:pt x="3975176" y="456293"/>
                </a:lnTo>
                <a:lnTo>
                  <a:pt x="3975086" y="456932"/>
                </a:lnTo>
                <a:lnTo>
                  <a:pt x="3975598" y="458545"/>
                </a:lnTo>
                <a:lnTo>
                  <a:pt x="3976032" y="459003"/>
                </a:lnTo>
                <a:lnTo>
                  <a:pt x="3977362" y="459611"/>
                </a:lnTo>
                <a:lnTo>
                  <a:pt x="3978360" y="459657"/>
                </a:lnTo>
                <a:lnTo>
                  <a:pt x="3978548" y="459589"/>
                </a:lnTo>
                <a:lnTo>
                  <a:pt x="3978615" y="459829"/>
                </a:lnTo>
                <a:lnTo>
                  <a:pt x="3979396" y="460910"/>
                </a:lnTo>
                <a:lnTo>
                  <a:pt x="3980177" y="461442"/>
                </a:lnTo>
                <a:lnTo>
                  <a:pt x="3981635" y="461743"/>
                </a:lnTo>
                <a:lnTo>
                  <a:pt x="3982633" y="461548"/>
                </a:lnTo>
                <a:lnTo>
                  <a:pt x="3983879" y="460729"/>
                </a:lnTo>
                <a:lnTo>
                  <a:pt x="3984405" y="459949"/>
                </a:lnTo>
                <a:lnTo>
                  <a:pt x="3984704" y="458493"/>
                </a:lnTo>
                <a:lnTo>
                  <a:pt x="3984517" y="457502"/>
                </a:lnTo>
                <a:lnTo>
                  <a:pt x="3983698" y="456256"/>
                </a:lnTo>
                <a:lnTo>
                  <a:pt x="3983166" y="455903"/>
                </a:lnTo>
                <a:lnTo>
                  <a:pt x="3981791" y="455588"/>
                </a:lnTo>
                <a:lnTo>
                  <a:pt x="3981221" y="455048"/>
                </a:lnTo>
                <a:lnTo>
                  <a:pt x="3979337" y="453464"/>
                </a:lnTo>
                <a:lnTo>
                  <a:pt x="3989547" y="452586"/>
                </a:lnTo>
                <a:lnTo>
                  <a:pt x="3985253" y="455220"/>
                </a:lnTo>
                <a:lnTo>
                  <a:pt x="3985118" y="456841"/>
                </a:lnTo>
                <a:lnTo>
                  <a:pt x="3985493" y="457862"/>
                </a:lnTo>
                <a:lnTo>
                  <a:pt x="3986124" y="458500"/>
                </a:lnTo>
                <a:lnTo>
                  <a:pt x="3985650" y="460625"/>
                </a:lnTo>
                <a:lnTo>
                  <a:pt x="3986168" y="461825"/>
                </a:lnTo>
                <a:lnTo>
                  <a:pt x="3986732" y="462433"/>
                </a:lnTo>
                <a:lnTo>
                  <a:pt x="3985974" y="463304"/>
                </a:lnTo>
                <a:lnTo>
                  <a:pt x="3985492" y="464520"/>
                </a:lnTo>
                <a:lnTo>
                  <a:pt x="3985462" y="465428"/>
                </a:lnTo>
                <a:lnTo>
                  <a:pt x="3985868" y="466682"/>
                </a:lnTo>
                <a:lnTo>
                  <a:pt x="3988451" y="468063"/>
                </a:lnTo>
                <a:lnTo>
                  <a:pt x="3988526" y="468416"/>
                </a:lnTo>
                <a:lnTo>
                  <a:pt x="3989043" y="469384"/>
                </a:lnTo>
                <a:lnTo>
                  <a:pt x="3989743" y="469954"/>
                </a:lnTo>
                <a:lnTo>
                  <a:pt x="3991724" y="470563"/>
                </a:lnTo>
                <a:lnTo>
                  <a:pt x="3991057" y="470345"/>
                </a:lnTo>
                <a:lnTo>
                  <a:pt x="3992333" y="470712"/>
                </a:lnTo>
                <a:lnTo>
                  <a:pt x="3993421" y="470637"/>
                </a:lnTo>
                <a:lnTo>
                  <a:pt x="3994855" y="469857"/>
                </a:lnTo>
                <a:lnTo>
                  <a:pt x="3995561" y="467080"/>
                </a:lnTo>
                <a:lnTo>
                  <a:pt x="4001959" y="467868"/>
                </a:lnTo>
                <a:lnTo>
                  <a:pt x="3997200" y="468371"/>
                </a:lnTo>
                <a:lnTo>
                  <a:pt x="3996321" y="469602"/>
                </a:lnTo>
                <a:lnTo>
                  <a:pt x="3994580" y="470082"/>
                </a:lnTo>
                <a:lnTo>
                  <a:pt x="3993933" y="470653"/>
                </a:lnTo>
                <a:lnTo>
                  <a:pt x="3993521" y="471411"/>
                </a:lnTo>
                <a:lnTo>
                  <a:pt x="3993347" y="472019"/>
                </a:lnTo>
                <a:lnTo>
                  <a:pt x="3993325" y="472912"/>
                </a:lnTo>
                <a:lnTo>
                  <a:pt x="3995314" y="475336"/>
                </a:lnTo>
                <a:lnTo>
                  <a:pt x="3998520" y="475044"/>
                </a:lnTo>
                <a:lnTo>
                  <a:pt x="3998573" y="474991"/>
                </a:lnTo>
                <a:lnTo>
                  <a:pt x="3999753" y="475449"/>
                </a:lnTo>
                <a:lnTo>
                  <a:pt x="4000812" y="475404"/>
                </a:lnTo>
                <a:lnTo>
                  <a:pt x="4001322" y="475314"/>
                </a:lnTo>
                <a:lnTo>
                  <a:pt x="4002674" y="474511"/>
                </a:lnTo>
                <a:lnTo>
                  <a:pt x="4003229" y="473054"/>
                </a:lnTo>
                <a:lnTo>
                  <a:pt x="4003184" y="471996"/>
                </a:lnTo>
                <a:lnTo>
                  <a:pt x="4003094" y="471501"/>
                </a:lnTo>
                <a:lnTo>
                  <a:pt x="4002981" y="471223"/>
                </a:lnTo>
                <a:lnTo>
                  <a:pt x="4003041" y="471111"/>
                </a:lnTo>
                <a:lnTo>
                  <a:pt x="4003078" y="469782"/>
                </a:lnTo>
                <a:lnTo>
                  <a:pt x="4012464" y="469789"/>
                </a:lnTo>
                <a:lnTo>
                  <a:pt x="4012396" y="469834"/>
                </a:lnTo>
                <a:lnTo>
                  <a:pt x="4012005" y="469902"/>
                </a:lnTo>
                <a:lnTo>
                  <a:pt x="4011419" y="470142"/>
                </a:lnTo>
                <a:lnTo>
                  <a:pt x="4010729" y="470630"/>
                </a:lnTo>
                <a:lnTo>
                  <a:pt x="4010076" y="470803"/>
                </a:lnTo>
                <a:lnTo>
                  <a:pt x="4009655" y="470855"/>
                </a:lnTo>
                <a:lnTo>
                  <a:pt x="4007906" y="471456"/>
                </a:lnTo>
                <a:lnTo>
                  <a:pt x="4007283" y="472146"/>
                </a:lnTo>
                <a:lnTo>
                  <a:pt x="4006914" y="472837"/>
                </a:lnTo>
                <a:lnTo>
                  <a:pt x="4006689" y="473903"/>
                </a:lnTo>
                <a:lnTo>
                  <a:pt x="4008393" y="476493"/>
                </a:lnTo>
                <a:lnTo>
                  <a:pt x="4011645" y="476207"/>
                </a:lnTo>
                <a:lnTo>
                  <a:pt x="4011698" y="476214"/>
                </a:lnTo>
                <a:lnTo>
                  <a:pt x="4012081" y="476552"/>
                </a:lnTo>
                <a:lnTo>
                  <a:pt x="4012178" y="476642"/>
                </a:lnTo>
                <a:lnTo>
                  <a:pt x="4013822" y="477093"/>
                </a:lnTo>
                <a:lnTo>
                  <a:pt x="4014933" y="476890"/>
                </a:lnTo>
                <a:lnTo>
                  <a:pt x="4016301" y="475884"/>
                </a:lnTo>
                <a:lnTo>
                  <a:pt x="4015654" y="476560"/>
                </a:lnTo>
                <a:lnTo>
                  <a:pt x="4017119" y="475254"/>
                </a:lnTo>
                <a:lnTo>
                  <a:pt x="4017960" y="475637"/>
                </a:lnTo>
                <a:lnTo>
                  <a:pt x="4017600" y="475847"/>
                </a:lnTo>
                <a:lnTo>
                  <a:pt x="4016510" y="476680"/>
                </a:lnTo>
                <a:lnTo>
                  <a:pt x="4016068" y="477610"/>
                </a:lnTo>
                <a:lnTo>
                  <a:pt x="4015939" y="478331"/>
                </a:lnTo>
                <a:lnTo>
                  <a:pt x="4016037" y="479360"/>
                </a:lnTo>
                <a:lnTo>
                  <a:pt x="4016510" y="480193"/>
                </a:lnTo>
                <a:lnTo>
                  <a:pt x="4016405" y="480283"/>
                </a:lnTo>
                <a:lnTo>
                  <a:pt x="4016090" y="481199"/>
                </a:lnTo>
                <a:close/>
              </a:path>
              <a:path w="4476607" h="3885512">
                <a:moveTo>
                  <a:pt x="4038550" y="480996"/>
                </a:moveTo>
                <a:lnTo>
                  <a:pt x="4038310" y="480989"/>
                </a:lnTo>
                <a:lnTo>
                  <a:pt x="4037341" y="480478"/>
                </a:lnTo>
                <a:lnTo>
                  <a:pt x="4036696" y="480388"/>
                </a:lnTo>
                <a:lnTo>
                  <a:pt x="4036741" y="480290"/>
                </a:lnTo>
                <a:lnTo>
                  <a:pt x="4038437" y="478076"/>
                </a:lnTo>
                <a:lnTo>
                  <a:pt x="4038453" y="476777"/>
                </a:lnTo>
                <a:lnTo>
                  <a:pt x="4038166" y="475929"/>
                </a:lnTo>
                <a:lnTo>
                  <a:pt x="4037453" y="475021"/>
                </a:lnTo>
                <a:lnTo>
                  <a:pt x="4037498" y="474863"/>
                </a:lnTo>
                <a:lnTo>
                  <a:pt x="4038257" y="474518"/>
                </a:lnTo>
                <a:lnTo>
                  <a:pt x="4038347" y="474451"/>
                </a:lnTo>
                <a:lnTo>
                  <a:pt x="4038595" y="476102"/>
                </a:lnTo>
                <a:lnTo>
                  <a:pt x="4038588" y="476147"/>
                </a:lnTo>
                <a:lnTo>
                  <a:pt x="4038806" y="477221"/>
                </a:lnTo>
                <a:lnTo>
                  <a:pt x="4039805" y="478549"/>
                </a:lnTo>
                <a:lnTo>
                  <a:pt x="4039940" y="478639"/>
                </a:lnTo>
                <a:lnTo>
                  <a:pt x="4040127" y="479210"/>
                </a:lnTo>
                <a:lnTo>
                  <a:pt x="4040217" y="479525"/>
                </a:lnTo>
                <a:lnTo>
                  <a:pt x="4040172" y="479697"/>
                </a:lnTo>
                <a:lnTo>
                  <a:pt x="4040233" y="480598"/>
                </a:lnTo>
                <a:lnTo>
                  <a:pt x="4040315" y="480785"/>
                </a:lnTo>
                <a:lnTo>
                  <a:pt x="4039924" y="480936"/>
                </a:lnTo>
                <a:lnTo>
                  <a:pt x="4039068" y="481274"/>
                </a:lnTo>
                <a:close/>
              </a:path>
              <a:path w="4476607" h="3885512">
                <a:moveTo>
                  <a:pt x="3974109" y="480163"/>
                </a:moveTo>
                <a:lnTo>
                  <a:pt x="3991935" y="480771"/>
                </a:lnTo>
                <a:lnTo>
                  <a:pt x="3977181" y="481048"/>
                </a:lnTo>
                <a:lnTo>
                  <a:pt x="3974373" y="481378"/>
                </a:lnTo>
                <a:lnTo>
                  <a:pt x="3974237" y="481386"/>
                </a:lnTo>
                <a:close/>
              </a:path>
              <a:path w="4476607" h="3885512">
                <a:moveTo>
                  <a:pt x="3885619" y="480921"/>
                </a:moveTo>
                <a:lnTo>
                  <a:pt x="3886340" y="479953"/>
                </a:lnTo>
                <a:lnTo>
                  <a:pt x="3886144" y="481649"/>
                </a:lnTo>
                <a:close/>
              </a:path>
              <a:path w="4476607" h="3885512">
                <a:moveTo>
                  <a:pt x="4032769" y="481716"/>
                </a:moveTo>
                <a:lnTo>
                  <a:pt x="4033452" y="481896"/>
                </a:lnTo>
                <a:lnTo>
                  <a:pt x="4033241" y="482167"/>
                </a:lnTo>
                <a:close/>
              </a:path>
              <a:path w="4476607" h="3885512">
                <a:moveTo>
                  <a:pt x="3952650" y="481784"/>
                </a:moveTo>
                <a:lnTo>
                  <a:pt x="3954686" y="482467"/>
                </a:lnTo>
                <a:lnTo>
                  <a:pt x="3953342" y="482768"/>
                </a:lnTo>
                <a:close/>
              </a:path>
              <a:path w="4476607" h="3885512">
                <a:moveTo>
                  <a:pt x="4026063" y="482490"/>
                </a:moveTo>
                <a:lnTo>
                  <a:pt x="4026446" y="482933"/>
                </a:lnTo>
                <a:lnTo>
                  <a:pt x="4026161" y="482955"/>
                </a:lnTo>
                <a:close/>
              </a:path>
              <a:path w="4476607" h="3885512">
                <a:moveTo>
                  <a:pt x="4026792" y="482947"/>
                </a:moveTo>
                <a:lnTo>
                  <a:pt x="4026446" y="482933"/>
                </a:lnTo>
                <a:lnTo>
                  <a:pt x="4026063" y="482490"/>
                </a:lnTo>
                <a:lnTo>
                  <a:pt x="4025988" y="482362"/>
                </a:lnTo>
                <a:lnTo>
                  <a:pt x="4026844" y="481371"/>
                </a:lnTo>
                <a:lnTo>
                  <a:pt x="4027137" y="480478"/>
                </a:lnTo>
                <a:lnTo>
                  <a:pt x="4030509" y="480801"/>
                </a:lnTo>
                <a:lnTo>
                  <a:pt x="4027776" y="482107"/>
                </a:lnTo>
                <a:lnTo>
                  <a:pt x="4027340" y="482685"/>
                </a:lnTo>
                <a:lnTo>
                  <a:pt x="4027280" y="483037"/>
                </a:lnTo>
                <a:close/>
              </a:path>
              <a:path w="4476607" h="3885512">
                <a:moveTo>
                  <a:pt x="3955918" y="483015"/>
                </a:moveTo>
                <a:lnTo>
                  <a:pt x="3955956" y="482925"/>
                </a:lnTo>
                <a:lnTo>
                  <a:pt x="3956008" y="482947"/>
                </a:lnTo>
                <a:lnTo>
                  <a:pt x="3955956" y="483060"/>
                </a:lnTo>
                <a:close/>
              </a:path>
              <a:path w="4476607" h="3885512">
                <a:moveTo>
                  <a:pt x="3902762" y="484276"/>
                </a:moveTo>
                <a:lnTo>
                  <a:pt x="3901658" y="483293"/>
                </a:lnTo>
                <a:lnTo>
                  <a:pt x="3920761" y="483308"/>
                </a:lnTo>
                <a:lnTo>
                  <a:pt x="3920677" y="483323"/>
                </a:lnTo>
                <a:lnTo>
                  <a:pt x="3904970" y="483976"/>
                </a:lnTo>
                <a:lnTo>
                  <a:pt x="3904015" y="484156"/>
                </a:lnTo>
                <a:lnTo>
                  <a:pt x="3903053" y="484877"/>
                </a:lnTo>
                <a:close/>
              </a:path>
              <a:path w="4476607" h="3885512">
                <a:moveTo>
                  <a:pt x="3938518" y="484854"/>
                </a:moveTo>
                <a:lnTo>
                  <a:pt x="3937647" y="484734"/>
                </a:lnTo>
                <a:lnTo>
                  <a:pt x="3934636" y="484404"/>
                </a:lnTo>
                <a:lnTo>
                  <a:pt x="3940208" y="484066"/>
                </a:lnTo>
                <a:lnTo>
                  <a:pt x="3939832" y="484696"/>
                </a:lnTo>
                <a:lnTo>
                  <a:pt x="3939682" y="485574"/>
                </a:lnTo>
                <a:lnTo>
                  <a:pt x="3939395" y="485605"/>
                </a:lnTo>
                <a:close/>
              </a:path>
              <a:path w="4476607" h="3885512">
                <a:moveTo>
                  <a:pt x="3997896" y="485335"/>
                </a:moveTo>
                <a:lnTo>
                  <a:pt x="3995293" y="485095"/>
                </a:lnTo>
                <a:lnTo>
                  <a:pt x="3995885" y="483316"/>
                </a:lnTo>
                <a:lnTo>
                  <a:pt x="3994586" y="481221"/>
                </a:lnTo>
                <a:lnTo>
                  <a:pt x="3991935" y="480771"/>
                </a:lnTo>
                <a:lnTo>
                  <a:pt x="3974109" y="480163"/>
                </a:lnTo>
                <a:lnTo>
                  <a:pt x="3974057" y="479885"/>
                </a:lnTo>
                <a:lnTo>
                  <a:pt x="3972029" y="477445"/>
                </a:lnTo>
                <a:lnTo>
                  <a:pt x="3970857" y="477296"/>
                </a:lnTo>
                <a:lnTo>
                  <a:pt x="3958154" y="476785"/>
                </a:lnTo>
                <a:lnTo>
                  <a:pt x="3958560" y="475967"/>
                </a:lnTo>
                <a:lnTo>
                  <a:pt x="3958717" y="474668"/>
                </a:lnTo>
                <a:lnTo>
                  <a:pt x="3957050" y="472326"/>
                </a:lnTo>
                <a:lnTo>
                  <a:pt x="3954219" y="471808"/>
                </a:lnTo>
                <a:lnTo>
                  <a:pt x="3953836" y="471613"/>
                </a:lnTo>
                <a:lnTo>
                  <a:pt x="3954084" y="470712"/>
                </a:lnTo>
                <a:lnTo>
                  <a:pt x="3954100" y="470044"/>
                </a:lnTo>
                <a:lnTo>
                  <a:pt x="3954024" y="469699"/>
                </a:lnTo>
                <a:lnTo>
                  <a:pt x="3956524" y="471884"/>
                </a:lnTo>
                <a:lnTo>
                  <a:pt x="3956765" y="471966"/>
                </a:lnTo>
                <a:lnTo>
                  <a:pt x="3958132" y="471914"/>
                </a:lnTo>
                <a:lnTo>
                  <a:pt x="3959033" y="471538"/>
                </a:lnTo>
                <a:lnTo>
                  <a:pt x="3960055" y="470547"/>
                </a:lnTo>
                <a:lnTo>
                  <a:pt x="3960324" y="468228"/>
                </a:lnTo>
                <a:lnTo>
                  <a:pt x="3971415" y="468933"/>
                </a:lnTo>
                <a:lnTo>
                  <a:pt x="3963274" y="470022"/>
                </a:lnTo>
                <a:lnTo>
                  <a:pt x="3962171" y="470225"/>
                </a:lnTo>
                <a:lnTo>
                  <a:pt x="3962111" y="470265"/>
                </a:lnTo>
                <a:lnTo>
                  <a:pt x="3962178" y="470225"/>
                </a:lnTo>
                <a:lnTo>
                  <a:pt x="3962171" y="470225"/>
                </a:lnTo>
                <a:lnTo>
                  <a:pt x="3963274" y="470022"/>
                </a:lnTo>
                <a:lnTo>
                  <a:pt x="3961949" y="470373"/>
                </a:lnTo>
                <a:lnTo>
                  <a:pt x="3960563" y="471298"/>
                </a:lnTo>
                <a:lnTo>
                  <a:pt x="3960082" y="471981"/>
                </a:lnTo>
                <a:lnTo>
                  <a:pt x="3959865" y="473257"/>
                </a:lnTo>
                <a:lnTo>
                  <a:pt x="3960016" y="474150"/>
                </a:lnTo>
                <a:lnTo>
                  <a:pt x="3960654" y="475291"/>
                </a:lnTo>
                <a:lnTo>
                  <a:pt x="3961368" y="475914"/>
                </a:lnTo>
                <a:lnTo>
                  <a:pt x="3962659" y="476395"/>
                </a:lnTo>
                <a:lnTo>
                  <a:pt x="3963612" y="476387"/>
                </a:lnTo>
                <a:lnTo>
                  <a:pt x="3964888" y="475892"/>
                </a:lnTo>
                <a:lnTo>
                  <a:pt x="3965361" y="475411"/>
                </a:lnTo>
                <a:lnTo>
                  <a:pt x="3965490" y="470802"/>
                </a:lnTo>
                <a:lnTo>
                  <a:pt x="3964236" y="470135"/>
                </a:lnTo>
                <a:lnTo>
                  <a:pt x="3963274" y="470022"/>
                </a:lnTo>
                <a:lnTo>
                  <a:pt x="3971415" y="468933"/>
                </a:lnTo>
                <a:lnTo>
                  <a:pt x="3971032" y="471719"/>
                </a:lnTo>
                <a:lnTo>
                  <a:pt x="3971964" y="472777"/>
                </a:lnTo>
                <a:lnTo>
                  <a:pt x="3972835" y="473227"/>
                </a:lnTo>
                <a:lnTo>
                  <a:pt x="3973902" y="473437"/>
                </a:lnTo>
                <a:lnTo>
                  <a:pt x="3975996" y="472792"/>
                </a:lnTo>
                <a:lnTo>
                  <a:pt x="3976041" y="472754"/>
                </a:lnTo>
                <a:lnTo>
                  <a:pt x="3976498" y="473062"/>
                </a:lnTo>
                <a:lnTo>
                  <a:pt x="3977399" y="473265"/>
                </a:lnTo>
                <a:lnTo>
                  <a:pt x="3977895" y="475689"/>
                </a:lnTo>
                <a:lnTo>
                  <a:pt x="3981461" y="476995"/>
                </a:lnTo>
                <a:lnTo>
                  <a:pt x="3981904" y="477633"/>
                </a:lnTo>
                <a:lnTo>
                  <a:pt x="3982701" y="478136"/>
                </a:lnTo>
                <a:lnTo>
                  <a:pt x="3983309" y="478241"/>
                </a:lnTo>
                <a:lnTo>
                  <a:pt x="3985907" y="479202"/>
                </a:lnTo>
                <a:lnTo>
                  <a:pt x="3988385" y="480463"/>
                </a:lnTo>
                <a:lnTo>
                  <a:pt x="3988820" y="480508"/>
                </a:lnTo>
                <a:lnTo>
                  <a:pt x="3990143" y="480096"/>
                </a:lnTo>
                <a:lnTo>
                  <a:pt x="3990887" y="479510"/>
                </a:lnTo>
                <a:lnTo>
                  <a:pt x="3991600" y="478331"/>
                </a:lnTo>
                <a:lnTo>
                  <a:pt x="3999916" y="478947"/>
                </a:lnTo>
                <a:lnTo>
                  <a:pt x="3998954" y="479097"/>
                </a:lnTo>
                <a:lnTo>
                  <a:pt x="3997730" y="479803"/>
                </a:lnTo>
                <a:lnTo>
                  <a:pt x="3997001" y="482332"/>
                </a:lnTo>
                <a:lnTo>
                  <a:pt x="3997595" y="483691"/>
                </a:lnTo>
                <a:lnTo>
                  <a:pt x="3997648" y="484546"/>
                </a:lnTo>
                <a:lnTo>
                  <a:pt x="3998556" y="486070"/>
                </a:lnTo>
                <a:close/>
              </a:path>
              <a:path w="4476607" h="3885512">
                <a:moveTo>
                  <a:pt x="3883937" y="486475"/>
                </a:moveTo>
                <a:lnTo>
                  <a:pt x="3859862" y="486318"/>
                </a:lnTo>
                <a:lnTo>
                  <a:pt x="3876337" y="481851"/>
                </a:lnTo>
                <a:lnTo>
                  <a:pt x="3877185" y="481679"/>
                </a:lnTo>
                <a:lnTo>
                  <a:pt x="3878260" y="481056"/>
                </a:lnTo>
                <a:lnTo>
                  <a:pt x="3878207" y="475914"/>
                </a:lnTo>
                <a:lnTo>
                  <a:pt x="3889268" y="477438"/>
                </a:lnTo>
                <a:lnTo>
                  <a:pt x="3888419" y="477596"/>
                </a:lnTo>
                <a:lnTo>
                  <a:pt x="3886340" y="479953"/>
                </a:lnTo>
                <a:lnTo>
                  <a:pt x="3885619" y="480921"/>
                </a:lnTo>
                <a:lnTo>
                  <a:pt x="3881414" y="481844"/>
                </a:lnTo>
                <a:lnTo>
                  <a:pt x="3881045" y="482617"/>
                </a:lnTo>
                <a:lnTo>
                  <a:pt x="3881083" y="483991"/>
                </a:lnTo>
                <a:lnTo>
                  <a:pt x="3881444" y="484884"/>
                </a:lnTo>
                <a:lnTo>
                  <a:pt x="3882419" y="485920"/>
                </a:lnTo>
                <a:lnTo>
                  <a:pt x="3883944" y="486475"/>
                </a:lnTo>
                <a:close/>
              </a:path>
              <a:path w="4476607" h="3885512">
                <a:moveTo>
                  <a:pt x="3908017" y="486122"/>
                </a:moveTo>
                <a:lnTo>
                  <a:pt x="3908160" y="486536"/>
                </a:lnTo>
                <a:lnTo>
                  <a:pt x="3908055" y="486550"/>
                </a:lnTo>
                <a:close/>
              </a:path>
              <a:path w="4476607" h="3885512">
                <a:moveTo>
                  <a:pt x="3887375" y="486896"/>
                </a:moveTo>
                <a:lnTo>
                  <a:pt x="3886594" y="486393"/>
                </a:lnTo>
                <a:lnTo>
                  <a:pt x="3885543" y="486242"/>
                </a:lnTo>
                <a:lnTo>
                  <a:pt x="3886578" y="485454"/>
                </a:lnTo>
                <a:lnTo>
                  <a:pt x="3887008" y="483916"/>
                </a:lnTo>
                <a:lnTo>
                  <a:pt x="3886985" y="483758"/>
                </a:lnTo>
                <a:lnTo>
                  <a:pt x="3889327" y="485132"/>
                </a:lnTo>
                <a:lnTo>
                  <a:pt x="3889208" y="485207"/>
                </a:lnTo>
                <a:lnTo>
                  <a:pt x="3888381" y="486377"/>
                </a:lnTo>
                <a:lnTo>
                  <a:pt x="3888555" y="486138"/>
                </a:lnTo>
                <a:lnTo>
                  <a:pt x="3887983" y="487496"/>
                </a:lnTo>
                <a:lnTo>
                  <a:pt x="3887983" y="487774"/>
                </a:lnTo>
                <a:close/>
              </a:path>
              <a:path w="4476607" h="3885512">
                <a:moveTo>
                  <a:pt x="4010008" y="488300"/>
                </a:moveTo>
                <a:lnTo>
                  <a:pt x="4008910" y="487114"/>
                </a:lnTo>
                <a:lnTo>
                  <a:pt x="4008033" y="485612"/>
                </a:lnTo>
                <a:lnTo>
                  <a:pt x="4007904" y="485530"/>
                </a:lnTo>
                <a:lnTo>
                  <a:pt x="4007942" y="485477"/>
                </a:lnTo>
                <a:lnTo>
                  <a:pt x="4008084" y="484997"/>
                </a:lnTo>
                <a:lnTo>
                  <a:pt x="4008318" y="484787"/>
                </a:lnTo>
                <a:lnTo>
                  <a:pt x="4008873" y="483293"/>
                </a:lnTo>
                <a:lnTo>
                  <a:pt x="4008797" y="482189"/>
                </a:lnTo>
                <a:lnTo>
                  <a:pt x="4008731" y="481904"/>
                </a:lnTo>
                <a:lnTo>
                  <a:pt x="4008797" y="481761"/>
                </a:lnTo>
                <a:lnTo>
                  <a:pt x="4008932" y="480568"/>
                </a:lnTo>
                <a:lnTo>
                  <a:pt x="4008768" y="479743"/>
                </a:lnTo>
                <a:lnTo>
                  <a:pt x="4008176" y="478692"/>
                </a:lnTo>
                <a:lnTo>
                  <a:pt x="4012854" y="478962"/>
                </a:lnTo>
                <a:lnTo>
                  <a:pt x="4011923" y="479150"/>
                </a:lnTo>
                <a:lnTo>
                  <a:pt x="4010774" y="479870"/>
                </a:lnTo>
                <a:lnTo>
                  <a:pt x="4010383" y="480448"/>
                </a:lnTo>
                <a:lnTo>
                  <a:pt x="4011171" y="484997"/>
                </a:lnTo>
                <a:lnTo>
                  <a:pt x="4012222" y="485312"/>
                </a:lnTo>
                <a:lnTo>
                  <a:pt x="4012230" y="485643"/>
                </a:lnTo>
                <a:lnTo>
                  <a:pt x="4010489" y="487519"/>
                </a:lnTo>
                <a:lnTo>
                  <a:pt x="4010436" y="488314"/>
                </a:lnTo>
                <a:close/>
              </a:path>
              <a:path w="4476607" h="3885512">
                <a:moveTo>
                  <a:pt x="4008768" y="488412"/>
                </a:moveTo>
                <a:lnTo>
                  <a:pt x="4008910" y="487114"/>
                </a:lnTo>
                <a:lnTo>
                  <a:pt x="4010008" y="488300"/>
                </a:lnTo>
                <a:lnTo>
                  <a:pt x="4009129" y="488630"/>
                </a:lnTo>
                <a:close/>
              </a:path>
              <a:path w="4476607" h="3885512">
                <a:moveTo>
                  <a:pt x="3894418" y="490146"/>
                </a:moveTo>
                <a:lnTo>
                  <a:pt x="3894441" y="490116"/>
                </a:lnTo>
                <a:lnTo>
                  <a:pt x="3894471" y="490131"/>
                </a:lnTo>
                <a:lnTo>
                  <a:pt x="3894787" y="490416"/>
                </a:lnTo>
                <a:lnTo>
                  <a:pt x="3894854" y="490581"/>
                </a:lnTo>
                <a:close/>
              </a:path>
              <a:path w="4476607" h="3885512">
                <a:moveTo>
                  <a:pt x="4032055" y="492353"/>
                </a:moveTo>
                <a:lnTo>
                  <a:pt x="4032041" y="492353"/>
                </a:lnTo>
                <a:lnTo>
                  <a:pt x="4032131" y="492203"/>
                </a:lnTo>
                <a:lnTo>
                  <a:pt x="4032287" y="492563"/>
                </a:lnTo>
                <a:close/>
              </a:path>
              <a:path w="4476607" h="3885512">
                <a:moveTo>
                  <a:pt x="3882089" y="494823"/>
                </a:moveTo>
                <a:lnTo>
                  <a:pt x="3883800" y="496047"/>
                </a:lnTo>
                <a:lnTo>
                  <a:pt x="3883882" y="496219"/>
                </a:lnTo>
                <a:close/>
              </a:path>
              <a:path w="4476607" h="3885512">
                <a:moveTo>
                  <a:pt x="4024029" y="496578"/>
                </a:moveTo>
                <a:lnTo>
                  <a:pt x="4024088" y="496511"/>
                </a:lnTo>
                <a:lnTo>
                  <a:pt x="4024216" y="496668"/>
                </a:lnTo>
                <a:lnTo>
                  <a:pt x="4024058" y="496684"/>
                </a:lnTo>
                <a:close/>
              </a:path>
              <a:path w="4476607" h="3885512">
                <a:moveTo>
                  <a:pt x="3870886" y="496526"/>
                </a:moveTo>
                <a:lnTo>
                  <a:pt x="3870376" y="496488"/>
                </a:lnTo>
                <a:lnTo>
                  <a:pt x="3872869" y="496173"/>
                </a:lnTo>
                <a:lnTo>
                  <a:pt x="3871787" y="496713"/>
                </a:lnTo>
                <a:close/>
              </a:path>
              <a:path w="4476607" h="3885512">
                <a:moveTo>
                  <a:pt x="3943857" y="496849"/>
                </a:moveTo>
                <a:lnTo>
                  <a:pt x="3944082" y="497112"/>
                </a:lnTo>
                <a:lnTo>
                  <a:pt x="3943669" y="497141"/>
                </a:lnTo>
                <a:close/>
              </a:path>
              <a:path w="4476607" h="3885512">
                <a:moveTo>
                  <a:pt x="3996815" y="496729"/>
                </a:moveTo>
                <a:lnTo>
                  <a:pt x="3995638" y="494987"/>
                </a:lnTo>
                <a:lnTo>
                  <a:pt x="3995750" y="494102"/>
                </a:lnTo>
                <a:lnTo>
                  <a:pt x="3995683" y="493464"/>
                </a:lnTo>
                <a:lnTo>
                  <a:pt x="3995383" y="492623"/>
                </a:lnTo>
                <a:lnTo>
                  <a:pt x="3994482" y="491700"/>
                </a:lnTo>
                <a:lnTo>
                  <a:pt x="3986473" y="491183"/>
                </a:lnTo>
                <a:lnTo>
                  <a:pt x="3986375" y="491160"/>
                </a:lnTo>
                <a:lnTo>
                  <a:pt x="3986090" y="490979"/>
                </a:lnTo>
                <a:lnTo>
                  <a:pt x="3984783" y="490747"/>
                </a:lnTo>
                <a:lnTo>
                  <a:pt x="3943640" y="488967"/>
                </a:lnTo>
                <a:lnTo>
                  <a:pt x="3945584" y="487871"/>
                </a:lnTo>
                <a:lnTo>
                  <a:pt x="3945996" y="486167"/>
                </a:lnTo>
                <a:lnTo>
                  <a:pt x="3945975" y="486085"/>
                </a:lnTo>
                <a:lnTo>
                  <a:pt x="3945141" y="482535"/>
                </a:lnTo>
                <a:lnTo>
                  <a:pt x="3944344" y="482137"/>
                </a:lnTo>
                <a:lnTo>
                  <a:pt x="3943721" y="481987"/>
                </a:lnTo>
                <a:lnTo>
                  <a:pt x="3942835" y="481987"/>
                </a:lnTo>
                <a:lnTo>
                  <a:pt x="3928029" y="481582"/>
                </a:lnTo>
                <a:lnTo>
                  <a:pt x="3890725" y="477686"/>
                </a:lnTo>
                <a:lnTo>
                  <a:pt x="3889891" y="477461"/>
                </a:lnTo>
                <a:lnTo>
                  <a:pt x="3889268" y="477438"/>
                </a:lnTo>
                <a:lnTo>
                  <a:pt x="3878207" y="475914"/>
                </a:lnTo>
                <a:lnTo>
                  <a:pt x="3877456" y="475494"/>
                </a:lnTo>
                <a:lnTo>
                  <a:pt x="3876870" y="475321"/>
                </a:lnTo>
                <a:lnTo>
                  <a:pt x="3876030" y="475269"/>
                </a:lnTo>
                <a:lnTo>
                  <a:pt x="3902881" y="464963"/>
                </a:lnTo>
                <a:lnTo>
                  <a:pt x="3903760" y="464340"/>
                </a:lnTo>
                <a:lnTo>
                  <a:pt x="3903542" y="463380"/>
                </a:lnTo>
                <a:lnTo>
                  <a:pt x="3903684" y="463590"/>
                </a:lnTo>
                <a:lnTo>
                  <a:pt x="3903280" y="462598"/>
                </a:lnTo>
                <a:lnTo>
                  <a:pt x="3908994" y="460527"/>
                </a:lnTo>
                <a:lnTo>
                  <a:pt x="3909887" y="460354"/>
                </a:lnTo>
                <a:lnTo>
                  <a:pt x="3911022" y="459679"/>
                </a:lnTo>
                <a:lnTo>
                  <a:pt x="3911847" y="458545"/>
                </a:lnTo>
                <a:lnTo>
                  <a:pt x="3912163" y="458838"/>
                </a:lnTo>
                <a:lnTo>
                  <a:pt x="3913341" y="459040"/>
                </a:lnTo>
                <a:lnTo>
                  <a:pt x="3913341" y="459229"/>
                </a:lnTo>
                <a:lnTo>
                  <a:pt x="3913521" y="460039"/>
                </a:lnTo>
                <a:lnTo>
                  <a:pt x="3914843" y="461713"/>
                </a:lnTo>
                <a:lnTo>
                  <a:pt x="3915076" y="461780"/>
                </a:lnTo>
                <a:lnTo>
                  <a:pt x="3914746" y="462974"/>
                </a:lnTo>
                <a:lnTo>
                  <a:pt x="3915091" y="464483"/>
                </a:lnTo>
                <a:lnTo>
                  <a:pt x="3914986" y="464505"/>
                </a:lnTo>
                <a:lnTo>
                  <a:pt x="3913874" y="465135"/>
                </a:lnTo>
                <a:lnTo>
                  <a:pt x="3914318" y="470060"/>
                </a:lnTo>
                <a:lnTo>
                  <a:pt x="3914498" y="470240"/>
                </a:lnTo>
                <a:lnTo>
                  <a:pt x="3915744" y="470802"/>
                </a:lnTo>
                <a:lnTo>
                  <a:pt x="3916721" y="470863"/>
                </a:lnTo>
                <a:lnTo>
                  <a:pt x="3918080" y="470427"/>
                </a:lnTo>
                <a:lnTo>
                  <a:pt x="3919462" y="467605"/>
                </a:lnTo>
                <a:lnTo>
                  <a:pt x="3933352" y="468378"/>
                </a:lnTo>
                <a:lnTo>
                  <a:pt x="3929664" y="468430"/>
                </a:lnTo>
                <a:lnTo>
                  <a:pt x="3929523" y="468709"/>
                </a:lnTo>
                <a:lnTo>
                  <a:pt x="3928937" y="469114"/>
                </a:lnTo>
                <a:lnTo>
                  <a:pt x="3928515" y="470337"/>
                </a:lnTo>
                <a:lnTo>
                  <a:pt x="3926720" y="473235"/>
                </a:lnTo>
                <a:lnTo>
                  <a:pt x="3926714" y="474383"/>
                </a:lnTo>
                <a:lnTo>
                  <a:pt x="3926308" y="474458"/>
                </a:lnTo>
                <a:lnTo>
                  <a:pt x="3923342" y="475081"/>
                </a:lnTo>
                <a:lnTo>
                  <a:pt x="3922500" y="477926"/>
                </a:lnTo>
                <a:lnTo>
                  <a:pt x="3923641" y="479367"/>
                </a:lnTo>
                <a:lnTo>
                  <a:pt x="3923717" y="479397"/>
                </a:lnTo>
                <a:lnTo>
                  <a:pt x="3923950" y="479735"/>
                </a:lnTo>
                <a:lnTo>
                  <a:pt x="3924993" y="480275"/>
                </a:lnTo>
                <a:lnTo>
                  <a:pt x="3926720" y="480298"/>
                </a:lnTo>
                <a:lnTo>
                  <a:pt x="3926931" y="480230"/>
                </a:lnTo>
                <a:lnTo>
                  <a:pt x="3928770" y="479255"/>
                </a:lnTo>
                <a:lnTo>
                  <a:pt x="3929709" y="477168"/>
                </a:lnTo>
                <a:lnTo>
                  <a:pt x="3933517" y="474586"/>
                </a:lnTo>
                <a:lnTo>
                  <a:pt x="3944677" y="474676"/>
                </a:lnTo>
                <a:lnTo>
                  <a:pt x="3945172" y="475111"/>
                </a:lnTo>
                <a:lnTo>
                  <a:pt x="3945623" y="475081"/>
                </a:lnTo>
                <a:lnTo>
                  <a:pt x="3945646" y="475156"/>
                </a:lnTo>
                <a:lnTo>
                  <a:pt x="3946420" y="476207"/>
                </a:lnTo>
                <a:lnTo>
                  <a:pt x="3947463" y="476913"/>
                </a:lnTo>
                <a:lnTo>
                  <a:pt x="3948823" y="477228"/>
                </a:lnTo>
                <a:lnTo>
                  <a:pt x="3949220" y="477176"/>
                </a:lnTo>
                <a:lnTo>
                  <a:pt x="3949137" y="477273"/>
                </a:lnTo>
                <a:lnTo>
                  <a:pt x="3948942" y="477865"/>
                </a:lnTo>
                <a:lnTo>
                  <a:pt x="3949016" y="479277"/>
                </a:lnTo>
                <a:lnTo>
                  <a:pt x="3949430" y="480192"/>
                </a:lnTo>
                <a:lnTo>
                  <a:pt x="3949618" y="480523"/>
                </a:lnTo>
                <a:lnTo>
                  <a:pt x="3950182" y="481064"/>
                </a:lnTo>
                <a:lnTo>
                  <a:pt x="3949723" y="481146"/>
                </a:lnTo>
                <a:lnTo>
                  <a:pt x="3948590" y="481784"/>
                </a:lnTo>
                <a:lnTo>
                  <a:pt x="3948176" y="482257"/>
                </a:lnTo>
                <a:lnTo>
                  <a:pt x="3947696" y="483533"/>
                </a:lnTo>
                <a:lnTo>
                  <a:pt x="3947696" y="484479"/>
                </a:lnTo>
                <a:lnTo>
                  <a:pt x="3947719" y="484771"/>
                </a:lnTo>
                <a:lnTo>
                  <a:pt x="3948297" y="486220"/>
                </a:lnTo>
                <a:lnTo>
                  <a:pt x="3950046" y="487016"/>
                </a:lnTo>
                <a:lnTo>
                  <a:pt x="3951292" y="486903"/>
                </a:lnTo>
                <a:lnTo>
                  <a:pt x="3951525" y="486783"/>
                </a:lnTo>
                <a:lnTo>
                  <a:pt x="3951706" y="487481"/>
                </a:lnTo>
                <a:lnTo>
                  <a:pt x="3956399" y="488225"/>
                </a:lnTo>
                <a:lnTo>
                  <a:pt x="3955768" y="487068"/>
                </a:lnTo>
                <a:lnTo>
                  <a:pt x="3956714" y="487887"/>
                </a:lnTo>
                <a:lnTo>
                  <a:pt x="3957427" y="487068"/>
                </a:lnTo>
                <a:lnTo>
                  <a:pt x="3957884" y="485522"/>
                </a:lnTo>
                <a:lnTo>
                  <a:pt x="3956008" y="482947"/>
                </a:lnTo>
                <a:lnTo>
                  <a:pt x="3955956" y="482925"/>
                </a:lnTo>
                <a:lnTo>
                  <a:pt x="3955729" y="482843"/>
                </a:lnTo>
                <a:lnTo>
                  <a:pt x="3954686" y="482467"/>
                </a:lnTo>
                <a:lnTo>
                  <a:pt x="3952650" y="481784"/>
                </a:lnTo>
                <a:lnTo>
                  <a:pt x="3953215" y="481671"/>
                </a:lnTo>
                <a:lnTo>
                  <a:pt x="3953996" y="481191"/>
                </a:lnTo>
                <a:lnTo>
                  <a:pt x="3954821" y="480148"/>
                </a:lnTo>
                <a:lnTo>
                  <a:pt x="3955114" y="479255"/>
                </a:lnTo>
                <a:lnTo>
                  <a:pt x="3955053" y="478407"/>
                </a:lnTo>
                <a:lnTo>
                  <a:pt x="3955610" y="478452"/>
                </a:lnTo>
                <a:lnTo>
                  <a:pt x="3963943" y="478796"/>
                </a:lnTo>
                <a:lnTo>
                  <a:pt x="3959031" y="479382"/>
                </a:lnTo>
                <a:lnTo>
                  <a:pt x="3958858" y="479570"/>
                </a:lnTo>
                <a:lnTo>
                  <a:pt x="3958334" y="480831"/>
                </a:lnTo>
                <a:lnTo>
                  <a:pt x="3958295" y="481806"/>
                </a:lnTo>
                <a:lnTo>
                  <a:pt x="3958768" y="483150"/>
                </a:lnTo>
                <a:lnTo>
                  <a:pt x="3960503" y="484306"/>
                </a:lnTo>
                <a:lnTo>
                  <a:pt x="3960360" y="484546"/>
                </a:lnTo>
                <a:lnTo>
                  <a:pt x="3960037" y="485215"/>
                </a:lnTo>
                <a:lnTo>
                  <a:pt x="3960030" y="486880"/>
                </a:lnTo>
                <a:lnTo>
                  <a:pt x="3960299" y="487451"/>
                </a:lnTo>
                <a:lnTo>
                  <a:pt x="3960864" y="488156"/>
                </a:lnTo>
                <a:lnTo>
                  <a:pt x="3961337" y="488525"/>
                </a:lnTo>
                <a:lnTo>
                  <a:pt x="3961397" y="488712"/>
                </a:lnTo>
                <a:lnTo>
                  <a:pt x="3962206" y="489770"/>
                </a:lnTo>
                <a:lnTo>
                  <a:pt x="3963003" y="490281"/>
                </a:lnTo>
                <a:lnTo>
                  <a:pt x="3964467" y="490536"/>
                </a:lnTo>
                <a:lnTo>
                  <a:pt x="3965459" y="490318"/>
                </a:lnTo>
                <a:lnTo>
                  <a:pt x="3966674" y="489462"/>
                </a:lnTo>
                <a:lnTo>
                  <a:pt x="3967186" y="488667"/>
                </a:lnTo>
                <a:lnTo>
                  <a:pt x="3967440" y="487204"/>
                </a:lnTo>
                <a:lnTo>
                  <a:pt x="3967328" y="486701"/>
                </a:lnTo>
                <a:lnTo>
                  <a:pt x="3968643" y="487031"/>
                </a:lnTo>
                <a:lnTo>
                  <a:pt x="3969378" y="487106"/>
                </a:lnTo>
                <a:lnTo>
                  <a:pt x="3969663" y="487031"/>
                </a:lnTo>
                <a:lnTo>
                  <a:pt x="3969769" y="488404"/>
                </a:lnTo>
                <a:lnTo>
                  <a:pt x="3971511" y="490206"/>
                </a:lnTo>
                <a:lnTo>
                  <a:pt x="3972810" y="490243"/>
                </a:lnTo>
                <a:lnTo>
                  <a:pt x="3973268" y="490093"/>
                </a:lnTo>
                <a:lnTo>
                  <a:pt x="3973252" y="489988"/>
                </a:lnTo>
                <a:lnTo>
                  <a:pt x="3973680" y="489943"/>
                </a:lnTo>
                <a:lnTo>
                  <a:pt x="3975137" y="489050"/>
                </a:lnTo>
                <a:lnTo>
                  <a:pt x="3975483" y="488510"/>
                </a:lnTo>
                <a:lnTo>
                  <a:pt x="3975782" y="487586"/>
                </a:lnTo>
                <a:lnTo>
                  <a:pt x="3975813" y="487173"/>
                </a:lnTo>
                <a:lnTo>
                  <a:pt x="3976181" y="487263"/>
                </a:lnTo>
                <a:lnTo>
                  <a:pt x="3977067" y="487128"/>
                </a:lnTo>
                <a:lnTo>
                  <a:pt x="3977667" y="486888"/>
                </a:lnTo>
                <a:lnTo>
                  <a:pt x="3978396" y="486370"/>
                </a:lnTo>
                <a:lnTo>
                  <a:pt x="3979041" y="485252"/>
                </a:lnTo>
                <a:lnTo>
                  <a:pt x="3977181" y="481048"/>
                </a:lnTo>
                <a:lnTo>
                  <a:pt x="3991935" y="480771"/>
                </a:lnTo>
                <a:lnTo>
                  <a:pt x="3990930" y="481319"/>
                </a:lnTo>
                <a:lnTo>
                  <a:pt x="3990118" y="482122"/>
                </a:lnTo>
                <a:lnTo>
                  <a:pt x="3989743" y="482640"/>
                </a:lnTo>
                <a:lnTo>
                  <a:pt x="3989457" y="483218"/>
                </a:lnTo>
                <a:lnTo>
                  <a:pt x="3989442" y="484907"/>
                </a:lnTo>
                <a:lnTo>
                  <a:pt x="3989473" y="484967"/>
                </a:lnTo>
                <a:lnTo>
                  <a:pt x="3988781" y="485109"/>
                </a:lnTo>
                <a:lnTo>
                  <a:pt x="3987025" y="487128"/>
                </a:lnTo>
                <a:lnTo>
                  <a:pt x="3986853" y="487871"/>
                </a:lnTo>
                <a:lnTo>
                  <a:pt x="3987123" y="489177"/>
                </a:lnTo>
                <a:lnTo>
                  <a:pt x="3987603" y="489966"/>
                </a:lnTo>
                <a:lnTo>
                  <a:pt x="3988647" y="490791"/>
                </a:lnTo>
                <a:lnTo>
                  <a:pt x="3989248" y="490986"/>
                </a:lnTo>
                <a:lnTo>
                  <a:pt x="3990735" y="490882"/>
                </a:lnTo>
                <a:lnTo>
                  <a:pt x="3991643" y="490424"/>
                </a:lnTo>
                <a:lnTo>
                  <a:pt x="3996852" y="490776"/>
                </a:lnTo>
                <a:lnTo>
                  <a:pt x="3996190" y="492113"/>
                </a:lnTo>
                <a:lnTo>
                  <a:pt x="3996124" y="493126"/>
                </a:lnTo>
                <a:lnTo>
                  <a:pt x="3996604" y="494537"/>
                </a:lnTo>
                <a:lnTo>
                  <a:pt x="3999187" y="495956"/>
                </a:lnTo>
                <a:lnTo>
                  <a:pt x="3998601" y="497081"/>
                </a:lnTo>
                <a:lnTo>
                  <a:pt x="3998632" y="497480"/>
                </a:lnTo>
                <a:close/>
              </a:path>
              <a:path w="4476607" h="3885512">
                <a:moveTo>
                  <a:pt x="3893631" y="497750"/>
                </a:moveTo>
                <a:lnTo>
                  <a:pt x="3894358" y="497818"/>
                </a:lnTo>
                <a:lnTo>
                  <a:pt x="3892759" y="497840"/>
                </a:lnTo>
                <a:close/>
              </a:path>
              <a:path w="4476607" h="3885512">
                <a:moveTo>
                  <a:pt x="3986369" y="498178"/>
                </a:moveTo>
                <a:lnTo>
                  <a:pt x="3986115" y="497960"/>
                </a:lnTo>
                <a:lnTo>
                  <a:pt x="3988006" y="498073"/>
                </a:lnTo>
                <a:lnTo>
                  <a:pt x="3986850" y="499108"/>
                </a:lnTo>
                <a:close/>
              </a:path>
              <a:path w="4476607" h="3885512">
                <a:moveTo>
                  <a:pt x="4027190" y="498230"/>
                </a:moveTo>
                <a:lnTo>
                  <a:pt x="4026919" y="497719"/>
                </a:lnTo>
                <a:lnTo>
                  <a:pt x="4028421" y="497157"/>
                </a:lnTo>
                <a:lnTo>
                  <a:pt x="4029247" y="497884"/>
                </a:lnTo>
                <a:lnTo>
                  <a:pt x="4030794" y="498072"/>
                </a:lnTo>
                <a:lnTo>
                  <a:pt x="4031086" y="497982"/>
                </a:lnTo>
                <a:lnTo>
                  <a:pt x="4030554" y="498891"/>
                </a:lnTo>
                <a:lnTo>
                  <a:pt x="4028894" y="499213"/>
                </a:lnTo>
                <a:close/>
              </a:path>
              <a:path w="4476607" h="3885512">
                <a:moveTo>
                  <a:pt x="3895409" y="498268"/>
                </a:moveTo>
                <a:lnTo>
                  <a:pt x="3894358" y="497818"/>
                </a:lnTo>
                <a:lnTo>
                  <a:pt x="3893631" y="497750"/>
                </a:lnTo>
                <a:lnTo>
                  <a:pt x="3893517" y="497713"/>
                </a:lnTo>
                <a:lnTo>
                  <a:pt x="3885085" y="496827"/>
                </a:lnTo>
                <a:lnTo>
                  <a:pt x="3883800" y="496047"/>
                </a:lnTo>
                <a:lnTo>
                  <a:pt x="3882089" y="494823"/>
                </a:lnTo>
                <a:lnTo>
                  <a:pt x="3880729" y="494771"/>
                </a:lnTo>
                <a:lnTo>
                  <a:pt x="3858842" y="492525"/>
                </a:lnTo>
                <a:lnTo>
                  <a:pt x="3859623" y="492413"/>
                </a:lnTo>
                <a:lnTo>
                  <a:pt x="3860157" y="492217"/>
                </a:lnTo>
                <a:lnTo>
                  <a:pt x="3860839" y="491789"/>
                </a:lnTo>
                <a:lnTo>
                  <a:pt x="3861763" y="490356"/>
                </a:lnTo>
                <a:lnTo>
                  <a:pt x="3859862" y="486318"/>
                </a:lnTo>
                <a:lnTo>
                  <a:pt x="3883937" y="486475"/>
                </a:lnTo>
                <a:lnTo>
                  <a:pt x="3882841" y="487294"/>
                </a:lnTo>
                <a:lnTo>
                  <a:pt x="3876142" y="488247"/>
                </a:lnTo>
                <a:lnTo>
                  <a:pt x="3874850" y="489170"/>
                </a:lnTo>
                <a:lnTo>
                  <a:pt x="3874309" y="490093"/>
                </a:lnTo>
                <a:lnTo>
                  <a:pt x="3874100" y="490603"/>
                </a:lnTo>
                <a:lnTo>
                  <a:pt x="3874024" y="492037"/>
                </a:lnTo>
                <a:lnTo>
                  <a:pt x="3874956" y="493366"/>
                </a:lnTo>
                <a:lnTo>
                  <a:pt x="3875886" y="493914"/>
                </a:lnTo>
                <a:lnTo>
                  <a:pt x="3876353" y="494109"/>
                </a:lnTo>
                <a:lnTo>
                  <a:pt x="3877929" y="494169"/>
                </a:lnTo>
                <a:lnTo>
                  <a:pt x="3879197" y="493238"/>
                </a:lnTo>
                <a:lnTo>
                  <a:pt x="3879725" y="492315"/>
                </a:lnTo>
                <a:lnTo>
                  <a:pt x="3879920" y="491850"/>
                </a:lnTo>
                <a:lnTo>
                  <a:pt x="3879963" y="490289"/>
                </a:lnTo>
                <a:lnTo>
                  <a:pt x="3879033" y="489035"/>
                </a:lnTo>
                <a:lnTo>
                  <a:pt x="3878117" y="488510"/>
                </a:lnTo>
                <a:lnTo>
                  <a:pt x="3877644" y="488314"/>
                </a:lnTo>
                <a:lnTo>
                  <a:pt x="3876142" y="488247"/>
                </a:lnTo>
                <a:lnTo>
                  <a:pt x="3882841" y="487294"/>
                </a:lnTo>
                <a:lnTo>
                  <a:pt x="3882915" y="491451"/>
                </a:lnTo>
                <a:lnTo>
                  <a:pt x="3883876" y="492323"/>
                </a:lnTo>
                <a:lnTo>
                  <a:pt x="3884726" y="492683"/>
                </a:lnTo>
                <a:lnTo>
                  <a:pt x="3886062" y="492743"/>
                </a:lnTo>
                <a:lnTo>
                  <a:pt x="3887842" y="491504"/>
                </a:lnTo>
                <a:lnTo>
                  <a:pt x="3888381" y="492210"/>
                </a:lnTo>
                <a:lnTo>
                  <a:pt x="3889065" y="492458"/>
                </a:lnTo>
                <a:lnTo>
                  <a:pt x="3889178" y="494206"/>
                </a:lnTo>
                <a:lnTo>
                  <a:pt x="3890409" y="495693"/>
                </a:lnTo>
                <a:lnTo>
                  <a:pt x="3891183" y="495985"/>
                </a:lnTo>
                <a:lnTo>
                  <a:pt x="3891341" y="496188"/>
                </a:lnTo>
                <a:lnTo>
                  <a:pt x="3891431" y="496233"/>
                </a:lnTo>
                <a:lnTo>
                  <a:pt x="3893181" y="496548"/>
                </a:lnTo>
                <a:lnTo>
                  <a:pt x="3893818" y="496368"/>
                </a:lnTo>
                <a:lnTo>
                  <a:pt x="3894262" y="496158"/>
                </a:lnTo>
                <a:lnTo>
                  <a:pt x="3894871" y="495708"/>
                </a:lnTo>
                <a:lnTo>
                  <a:pt x="3895072" y="495490"/>
                </a:lnTo>
                <a:lnTo>
                  <a:pt x="3896004" y="491429"/>
                </a:lnTo>
                <a:lnTo>
                  <a:pt x="3898841" y="495056"/>
                </a:lnTo>
                <a:lnTo>
                  <a:pt x="3897970" y="495243"/>
                </a:lnTo>
                <a:lnTo>
                  <a:pt x="3896874" y="495912"/>
                </a:lnTo>
                <a:lnTo>
                  <a:pt x="3896430" y="499469"/>
                </a:lnTo>
                <a:close/>
              </a:path>
              <a:path w="4476607" h="3885512">
                <a:moveTo>
                  <a:pt x="4004616" y="499971"/>
                </a:moveTo>
                <a:lnTo>
                  <a:pt x="4004774" y="499559"/>
                </a:lnTo>
                <a:lnTo>
                  <a:pt x="4004962" y="499063"/>
                </a:lnTo>
                <a:lnTo>
                  <a:pt x="4005044" y="496653"/>
                </a:lnTo>
                <a:lnTo>
                  <a:pt x="4003528" y="495438"/>
                </a:lnTo>
                <a:lnTo>
                  <a:pt x="4002671" y="494635"/>
                </a:lnTo>
                <a:lnTo>
                  <a:pt x="4001965" y="494627"/>
                </a:lnTo>
                <a:lnTo>
                  <a:pt x="4002378" y="493809"/>
                </a:lnTo>
                <a:lnTo>
                  <a:pt x="4002446" y="492788"/>
                </a:lnTo>
                <a:lnTo>
                  <a:pt x="4001950" y="491362"/>
                </a:lnTo>
                <a:lnTo>
                  <a:pt x="3996852" y="490776"/>
                </a:lnTo>
                <a:lnTo>
                  <a:pt x="3991643" y="490424"/>
                </a:lnTo>
                <a:lnTo>
                  <a:pt x="3992620" y="489297"/>
                </a:lnTo>
                <a:lnTo>
                  <a:pt x="3992911" y="488404"/>
                </a:lnTo>
                <a:lnTo>
                  <a:pt x="3992837" y="486986"/>
                </a:lnTo>
                <a:lnTo>
                  <a:pt x="3992739" y="486776"/>
                </a:lnTo>
                <a:lnTo>
                  <a:pt x="3993234" y="486753"/>
                </a:lnTo>
                <a:lnTo>
                  <a:pt x="3993310" y="486715"/>
                </a:lnTo>
                <a:lnTo>
                  <a:pt x="3994646" y="485687"/>
                </a:lnTo>
                <a:lnTo>
                  <a:pt x="3995293" y="485095"/>
                </a:lnTo>
                <a:lnTo>
                  <a:pt x="3997896" y="485335"/>
                </a:lnTo>
                <a:lnTo>
                  <a:pt x="3997933" y="485432"/>
                </a:lnTo>
                <a:lnTo>
                  <a:pt x="4000006" y="487662"/>
                </a:lnTo>
                <a:lnTo>
                  <a:pt x="4001506" y="490446"/>
                </a:lnTo>
                <a:lnTo>
                  <a:pt x="4001838" y="490529"/>
                </a:lnTo>
                <a:lnTo>
                  <a:pt x="4002987" y="491858"/>
                </a:lnTo>
                <a:lnTo>
                  <a:pt x="4004075" y="492286"/>
                </a:lnTo>
                <a:lnTo>
                  <a:pt x="4005855" y="493719"/>
                </a:lnTo>
                <a:lnTo>
                  <a:pt x="4006050" y="493734"/>
                </a:lnTo>
                <a:lnTo>
                  <a:pt x="4006013" y="495333"/>
                </a:lnTo>
                <a:lnTo>
                  <a:pt x="4007027" y="497877"/>
                </a:lnTo>
                <a:lnTo>
                  <a:pt x="4007041" y="497884"/>
                </a:lnTo>
                <a:lnTo>
                  <a:pt x="4006501" y="498035"/>
                </a:lnTo>
                <a:lnTo>
                  <a:pt x="4005937" y="498403"/>
                </a:lnTo>
                <a:lnTo>
                  <a:pt x="4005577" y="498740"/>
                </a:lnTo>
                <a:lnTo>
                  <a:pt x="4005179" y="499266"/>
                </a:lnTo>
                <a:lnTo>
                  <a:pt x="4005060" y="499431"/>
                </a:lnTo>
                <a:lnTo>
                  <a:pt x="4004579" y="500144"/>
                </a:lnTo>
                <a:close/>
              </a:path>
              <a:path w="4476607" h="3885512">
                <a:moveTo>
                  <a:pt x="3888313" y="500504"/>
                </a:moveTo>
                <a:lnTo>
                  <a:pt x="3888102" y="499642"/>
                </a:lnTo>
                <a:lnTo>
                  <a:pt x="3887479" y="498374"/>
                </a:lnTo>
                <a:lnTo>
                  <a:pt x="3885085" y="496827"/>
                </a:lnTo>
                <a:lnTo>
                  <a:pt x="3893517" y="497713"/>
                </a:lnTo>
                <a:lnTo>
                  <a:pt x="3890296" y="497870"/>
                </a:lnTo>
                <a:lnTo>
                  <a:pt x="3889282" y="498516"/>
                </a:lnTo>
                <a:lnTo>
                  <a:pt x="3888749" y="499214"/>
                </a:lnTo>
                <a:lnTo>
                  <a:pt x="3888493" y="499777"/>
                </a:lnTo>
                <a:lnTo>
                  <a:pt x="3888336" y="500520"/>
                </a:lnTo>
                <a:lnTo>
                  <a:pt x="3888311" y="500524"/>
                </a:lnTo>
                <a:close/>
              </a:path>
              <a:path w="4476607" h="3885512">
                <a:moveTo>
                  <a:pt x="3888102" y="499642"/>
                </a:moveTo>
                <a:lnTo>
                  <a:pt x="3888313" y="500504"/>
                </a:lnTo>
                <a:lnTo>
                  <a:pt x="3888177" y="500532"/>
                </a:lnTo>
                <a:close/>
              </a:path>
              <a:path w="4476607" h="3885512">
                <a:moveTo>
                  <a:pt x="3888171" y="500556"/>
                </a:moveTo>
                <a:lnTo>
                  <a:pt x="3888171" y="500534"/>
                </a:lnTo>
                <a:lnTo>
                  <a:pt x="3888177" y="500532"/>
                </a:lnTo>
                <a:lnTo>
                  <a:pt x="3888178" y="500550"/>
                </a:lnTo>
                <a:lnTo>
                  <a:pt x="3888311" y="500524"/>
                </a:lnTo>
                <a:lnTo>
                  <a:pt x="3888307" y="500556"/>
                </a:lnTo>
                <a:lnTo>
                  <a:pt x="3888313" y="500602"/>
                </a:lnTo>
                <a:lnTo>
                  <a:pt x="3888141" y="500662"/>
                </a:lnTo>
                <a:close/>
              </a:path>
              <a:path w="4476607" h="3885512">
                <a:moveTo>
                  <a:pt x="3881886" y="501751"/>
                </a:moveTo>
                <a:lnTo>
                  <a:pt x="3881839" y="501736"/>
                </a:lnTo>
                <a:lnTo>
                  <a:pt x="3876157" y="501300"/>
                </a:lnTo>
                <a:lnTo>
                  <a:pt x="3876427" y="500594"/>
                </a:lnTo>
                <a:lnTo>
                  <a:pt x="3876532" y="499994"/>
                </a:lnTo>
                <a:lnTo>
                  <a:pt x="3876517" y="499228"/>
                </a:lnTo>
                <a:lnTo>
                  <a:pt x="3876224" y="498463"/>
                </a:lnTo>
                <a:lnTo>
                  <a:pt x="3875669" y="497149"/>
                </a:lnTo>
                <a:lnTo>
                  <a:pt x="3874760" y="496503"/>
                </a:lnTo>
                <a:lnTo>
                  <a:pt x="3873926" y="496226"/>
                </a:lnTo>
                <a:lnTo>
                  <a:pt x="3872869" y="496173"/>
                </a:lnTo>
                <a:lnTo>
                  <a:pt x="3878836" y="496016"/>
                </a:lnTo>
                <a:lnTo>
                  <a:pt x="3878754" y="498388"/>
                </a:lnTo>
                <a:lnTo>
                  <a:pt x="3878807" y="497412"/>
                </a:lnTo>
                <a:lnTo>
                  <a:pt x="3878791" y="498659"/>
                </a:lnTo>
                <a:lnTo>
                  <a:pt x="3879047" y="499447"/>
                </a:lnTo>
                <a:lnTo>
                  <a:pt x="3879737" y="500415"/>
                </a:lnTo>
                <a:lnTo>
                  <a:pt x="3879858" y="500505"/>
                </a:lnTo>
                <a:lnTo>
                  <a:pt x="3879647" y="500183"/>
                </a:lnTo>
                <a:lnTo>
                  <a:pt x="3880360" y="501023"/>
                </a:lnTo>
                <a:lnTo>
                  <a:pt x="3881014" y="501459"/>
                </a:lnTo>
                <a:lnTo>
                  <a:pt x="3882124" y="501781"/>
                </a:lnTo>
                <a:close/>
              </a:path>
              <a:path w="4476607" h="3885512">
                <a:moveTo>
                  <a:pt x="3970420" y="501954"/>
                </a:moveTo>
                <a:lnTo>
                  <a:pt x="3970209" y="501511"/>
                </a:lnTo>
                <a:lnTo>
                  <a:pt x="3968497" y="500685"/>
                </a:lnTo>
                <a:lnTo>
                  <a:pt x="3964307" y="500250"/>
                </a:lnTo>
                <a:lnTo>
                  <a:pt x="3964383" y="498906"/>
                </a:lnTo>
                <a:lnTo>
                  <a:pt x="3964112" y="498013"/>
                </a:lnTo>
                <a:lnTo>
                  <a:pt x="3963293" y="496940"/>
                </a:lnTo>
                <a:lnTo>
                  <a:pt x="3962490" y="496429"/>
                </a:lnTo>
                <a:lnTo>
                  <a:pt x="3961025" y="496174"/>
                </a:lnTo>
                <a:lnTo>
                  <a:pt x="3952102" y="495655"/>
                </a:lnTo>
                <a:lnTo>
                  <a:pt x="3950037" y="492345"/>
                </a:lnTo>
                <a:lnTo>
                  <a:pt x="3941724" y="492158"/>
                </a:lnTo>
                <a:lnTo>
                  <a:pt x="3942888" y="491414"/>
                </a:lnTo>
                <a:lnTo>
                  <a:pt x="3965353" y="491812"/>
                </a:lnTo>
                <a:lnTo>
                  <a:pt x="3964349" y="492113"/>
                </a:lnTo>
                <a:lnTo>
                  <a:pt x="3963913" y="492307"/>
                </a:lnTo>
                <a:lnTo>
                  <a:pt x="3962786" y="493389"/>
                </a:lnTo>
                <a:lnTo>
                  <a:pt x="3962569" y="494957"/>
                </a:lnTo>
                <a:lnTo>
                  <a:pt x="3962870" y="495978"/>
                </a:lnTo>
                <a:lnTo>
                  <a:pt x="3963079" y="496451"/>
                </a:lnTo>
                <a:lnTo>
                  <a:pt x="3964206" y="497584"/>
                </a:lnTo>
                <a:lnTo>
                  <a:pt x="3965746" y="497772"/>
                </a:lnTo>
                <a:lnTo>
                  <a:pt x="3966752" y="497472"/>
                </a:lnTo>
                <a:lnTo>
                  <a:pt x="3967225" y="497261"/>
                </a:lnTo>
                <a:lnTo>
                  <a:pt x="3968305" y="496218"/>
                </a:lnTo>
                <a:lnTo>
                  <a:pt x="3973085" y="497188"/>
                </a:lnTo>
                <a:lnTo>
                  <a:pt x="3972590" y="497195"/>
                </a:lnTo>
                <a:lnTo>
                  <a:pt x="3971117" y="497781"/>
                </a:lnTo>
                <a:lnTo>
                  <a:pt x="3970336" y="499146"/>
                </a:lnTo>
                <a:lnTo>
                  <a:pt x="3970224" y="500197"/>
                </a:lnTo>
                <a:lnTo>
                  <a:pt x="3970240" y="500693"/>
                </a:lnTo>
                <a:lnTo>
                  <a:pt x="3970758" y="502021"/>
                </a:lnTo>
                <a:close/>
              </a:path>
              <a:path w="4476607" h="3885512">
                <a:moveTo>
                  <a:pt x="3936978" y="501256"/>
                </a:moveTo>
                <a:lnTo>
                  <a:pt x="3937061" y="502269"/>
                </a:lnTo>
                <a:lnTo>
                  <a:pt x="3936099" y="502374"/>
                </a:lnTo>
                <a:close/>
              </a:path>
              <a:path w="4476607" h="3885512">
                <a:moveTo>
                  <a:pt x="3935124" y="502666"/>
                </a:moveTo>
                <a:lnTo>
                  <a:pt x="3935433" y="502411"/>
                </a:lnTo>
                <a:lnTo>
                  <a:pt x="3935304" y="502576"/>
                </a:lnTo>
                <a:lnTo>
                  <a:pt x="3935230" y="502606"/>
                </a:lnTo>
                <a:lnTo>
                  <a:pt x="3935132" y="502688"/>
                </a:lnTo>
                <a:close/>
              </a:path>
              <a:path w="4476607" h="3885512">
                <a:moveTo>
                  <a:pt x="3981343" y="502456"/>
                </a:moveTo>
                <a:lnTo>
                  <a:pt x="3975210" y="502442"/>
                </a:lnTo>
                <a:lnTo>
                  <a:pt x="3975976" y="501083"/>
                </a:lnTo>
                <a:lnTo>
                  <a:pt x="3976088" y="500039"/>
                </a:lnTo>
                <a:lnTo>
                  <a:pt x="3976081" y="499566"/>
                </a:lnTo>
                <a:lnTo>
                  <a:pt x="3975480" y="498066"/>
                </a:lnTo>
                <a:lnTo>
                  <a:pt x="3974128" y="497300"/>
                </a:lnTo>
                <a:lnTo>
                  <a:pt x="3973085" y="497188"/>
                </a:lnTo>
                <a:lnTo>
                  <a:pt x="3968305" y="496218"/>
                </a:lnTo>
                <a:lnTo>
                  <a:pt x="3968532" y="494642"/>
                </a:lnTo>
                <a:lnTo>
                  <a:pt x="3968239" y="493613"/>
                </a:lnTo>
                <a:lnTo>
                  <a:pt x="3968028" y="493134"/>
                </a:lnTo>
                <a:lnTo>
                  <a:pt x="3966901" y="492000"/>
                </a:lnTo>
                <a:lnTo>
                  <a:pt x="3965353" y="491812"/>
                </a:lnTo>
                <a:lnTo>
                  <a:pt x="3942888" y="491414"/>
                </a:lnTo>
                <a:lnTo>
                  <a:pt x="3943640" y="488967"/>
                </a:lnTo>
                <a:lnTo>
                  <a:pt x="3984783" y="490747"/>
                </a:lnTo>
                <a:lnTo>
                  <a:pt x="3983890" y="490904"/>
                </a:lnTo>
                <a:lnTo>
                  <a:pt x="3982757" y="491542"/>
                </a:lnTo>
                <a:lnTo>
                  <a:pt x="3982132" y="492255"/>
                </a:lnTo>
                <a:lnTo>
                  <a:pt x="3981659" y="493667"/>
                </a:lnTo>
                <a:lnTo>
                  <a:pt x="3981728" y="494680"/>
                </a:lnTo>
                <a:lnTo>
                  <a:pt x="3982283" y="495799"/>
                </a:lnTo>
                <a:lnTo>
                  <a:pt x="3980218" y="496805"/>
                </a:lnTo>
                <a:lnTo>
                  <a:pt x="3979399" y="500670"/>
                </a:lnTo>
                <a:lnTo>
                  <a:pt x="3980810" y="501766"/>
                </a:lnTo>
                <a:lnTo>
                  <a:pt x="3981404" y="501879"/>
                </a:lnTo>
                <a:lnTo>
                  <a:pt x="3981982" y="502689"/>
                </a:lnTo>
                <a:close/>
              </a:path>
              <a:path w="4476607" h="3885512">
                <a:moveTo>
                  <a:pt x="3972089" y="502838"/>
                </a:moveTo>
                <a:lnTo>
                  <a:pt x="3971775" y="502621"/>
                </a:lnTo>
                <a:lnTo>
                  <a:pt x="3972158" y="502838"/>
                </a:lnTo>
                <a:close/>
              </a:path>
              <a:path w="4476607" h="3885512">
                <a:moveTo>
                  <a:pt x="3937061" y="502269"/>
                </a:moveTo>
                <a:lnTo>
                  <a:pt x="3943240" y="503432"/>
                </a:lnTo>
                <a:lnTo>
                  <a:pt x="3939344" y="503448"/>
                </a:lnTo>
                <a:close/>
              </a:path>
              <a:path w="4476607" h="3885512">
                <a:moveTo>
                  <a:pt x="3991701" y="503027"/>
                </a:moveTo>
                <a:lnTo>
                  <a:pt x="3992031" y="504498"/>
                </a:lnTo>
                <a:lnTo>
                  <a:pt x="3992009" y="504641"/>
                </a:lnTo>
                <a:close/>
              </a:path>
              <a:path w="4476607" h="3885512">
                <a:moveTo>
                  <a:pt x="3950362" y="505234"/>
                </a:moveTo>
                <a:lnTo>
                  <a:pt x="3944232" y="504858"/>
                </a:lnTo>
                <a:lnTo>
                  <a:pt x="3943240" y="503432"/>
                </a:lnTo>
                <a:lnTo>
                  <a:pt x="3951850" y="504393"/>
                </a:lnTo>
                <a:lnTo>
                  <a:pt x="3950933" y="505129"/>
                </a:lnTo>
                <a:lnTo>
                  <a:pt x="3950843" y="505272"/>
                </a:lnTo>
                <a:close/>
              </a:path>
              <a:path w="4476607" h="3885512">
                <a:moveTo>
                  <a:pt x="3992226" y="505766"/>
                </a:moveTo>
                <a:lnTo>
                  <a:pt x="3994645" y="507260"/>
                </a:lnTo>
                <a:lnTo>
                  <a:pt x="3992722" y="507838"/>
                </a:lnTo>
                <a:close/>
              </a:path>
              <a:path w="4476607" h="3885512">
                <a:moveTo>
                  <a:pt x="3862633" y="508447"/>
                </a:moveTo>
                <a:lnTo>
                  <a:pt x="3863601" y="507403"/>
                </a:lnTo>
                <a:lnTo>
                  <a:pt x="3863955" y="506472"/>
                </a:lnTo>
                <a:lnTo>
                  <a:pt x="3863924" y="505009"/>
                </a:lnTo>
                <a:lnTo>
                  <a:pt x="3867341" y="506022"/>
                </a:lnTo>
                <a:lnTo>
                  <a:pt x="3865825" y="506270"/>
                </a:lnTo>
                <a:lnTo>
                  <a:pt x="3864946" y="506825"/>
                </a:lnTo>
                <a:lnTo>
                  <a:pt x="3864270" y="507823"/>
                </a:lnTo>
                <a:lnTo>
                  <a:pt x="3864098" y="508447"/>
                </a:lnTo>
                <a:close/>
              </a:path>
              <a:path w="4476607" h="3885512">
                <a:moveTo>
                  <a:pt x="3827709" y="508454"/>
                </a:moveTo>
                <a:lnTo>
                  <a:pt x="3827867" y="507951"/>
                </a:lnTo>
                <a:lnTo>
                  <a:pt x="3827904" y="507958"/>
                </a:lnTo>
                <a:lnTo>
                  <a:pt x="3827904" y="507988"/>
                </a:lnTo>
                <a:lnTo>
                  <a:pt x="3827799" y="508402"/>
                </a:lnTo>
                <a:lnTo>
                  <a:pt x="3827754" y="508454"/>
                </a:lnTo>
                <a:close/>
              </a:path>
              <a:path w="4476607" h="3885512">
                <a:moveTo>
                  <a:pt x="3827859" y="508454"/>
                </a:moveTo>
                <a:lnTo>
                  <a:pt x="3827942" y="508161"/>
                </a:lnTo>
                <a:lnTo>
                  <a:pt x="3827904" y="507988"/>
                </a:lnTo>
                <a:lnTo>
                  <a:pt x="3827904" y="507958"/>
                </a:lnTo>
                <a:lnTo>
                  <a:pt x="3827889" y="507891"/>
                </a:lnTo>
                <a:lnTo>
                  <a:pt x="3828227" y="506847"/>
                </a:lnTo>
                <a:lnTo>
                  <a:pt x="3828016" y="505549"/>
                </a:lnTo>
                <a:lnTo>
                  <a:pt x="3826568" y="503980"/>
                </a:lnTo>
                <a:lnTo>
                  <a:pt x="3858727" y="503823"/>
                </a:lnTo>
                <a:lnTo>
                  <a:pt x="3858157" y="504858"/>
                </a:lnTo>
                <a:lnTo>
                  <a:pt x="3858127" y="506420"/>
                </a:lnTo>
                <a:lnTo>
                  <a:pt x="3858518" y="507366"/>
                </a:lnTo>
                <a:lnTo>
                  <a:pt x="3857137" y="508454"/>
                </a:lnTo>
                <a:close/>
              </a:path>
              <a:path w="4476607" h="3885512">
                <a:moveTo>
                  <a:pt x="3870359" y="508454"/>
                </a:moveTo>
                <a:lnTo>
                  <a:pt x="3870277" y="508004"/>
                </a:lnTo>
                <a:lnTo>
                  <a:pt x="3869744" y="507171"/>
                </a:lnTo>
                <a:lnTo>
                  <a:pt x="3868572" y="506330"/>
                </a:lnTo>
                <a:lnTo>
                  <a:pt x="3867341" y="506022"/>
                </a:lnTo>
                <a:lnTo>
                  <a:pt x="3863924" y="505009"/>
                </a:lnTo>
                <a:lnTo>
                  <a:pt x="3860259" y="502824"/>
                </a:lnTo>
                <a:lnTo>
                  <a:pt x="3870953" y="502425"/>
                </a:lnTo>
                <a:lnTo>
                  <a:pt x="3871990" y="502186"/>
                </a:lnTo>
                <a:lnTo>
                  <a:pt x="3873049" y="502606"/>
                </a:lnTo>
                <a:lnTo>
                  <a:pt x="3876157" y="501300"/>
                </a:lnTo>
                <a:lnTo>
                  <a:pt x="3881839" y="501736"/>
                </a:lnTo>
                <a:lnTo>
                  <a:pt x="3882419" y="502142"/>
                </a:lnTo>
                <a:lnTo>
                  <a:pt x="3884348" y="503207"/>
                </a:lnTo>
                <a:lnTo>
                  <a:pt x="3884386" y="503215"/>
                </a:lnTo>
                <a:lnTo>
                  <a:pt x="3884310" y="503432"/>
                </a:lnTo>
                <a:lnTo>
                  <a:pt x="3884244" y="504048"/>
                </a:lnTo>
                <a:lnTo>
                  <a:pt x="3884334" y="504889"/>
                </a:lnTo>
                <a:lnTo>
                  <a:pt x="3885783" y="506998"/>
                </a:lnTo>
                <a:lnTo>
                  <a:pt x="3885881" y="507088"/>
                </a:lnTo>
                <a:lnTo>
                  <a:pt x="3885467" y="505969"/>
                </a:lnTo>
                <a:lnTo>
                  <a:pt x="3886233" y="507764"/>
                </a:lnTo>
                <a:lnTo>
                  <a:pt x="3887149" y="508454"/>
                </a:lnTo>
                <a:close/>
              </a:path>
              <a:path w="4476607" h="3885512">
                <a:moveTo>
                  <a:pt x="3738257" y="508461"/>
                </a:moveTo>
                <a:lnTo>
                  <a:pt x="2959926" y="508393"/>
                </a:lnTo>
                <a:lnTo>
                  <a:pt x="2718429" y="508393"/>
                </a:lnTo>
                <a:lnTo>
                  <a:pt x="1940103" y="508393"/>
                </a:lnTo>
                <a:lnTo>
                  <a:pt x="1698612" y="508393"/>
                </a:lnTo>
                <a:lnTo>
                  <a:pt x="3821094" y="508056"/>
                </a:lnTo>
                <a:lnTo>
                  <a:pt x="3821154" y="508461"/>
                </a:lnTo>
                <a:close/>
              </a:path>
              <a:path w="4476607" h="3885512">
                <a:moveTo>
                  <a:pt x="3913753" y="508469"/>
                </a:moveTo>
                <a:lnTo>
                  <a:pt x="3913146" y="507395"/>
                </a:lnTo>
                <a:lnTo>
                  <a:pt x="3911448" y="506637"/>
                </a:lnTo>
                <a:lnTo>
                  <a:pt x="3902881" y="506427"/>
                </a:lnTo>
                <a:lnTo>
                  <a:pt x="3903782" y="505272"/>
                </a:lnTo>
                <a:lnTo>
                  <a:pt x="3902325" y="501263"/>
                </a:lnTo>
                <a:lnTo>
                  <a:pt x="3901102" y="501135"/>
                </a:lnTo>
                <a:lnTo>
                  <a:pt x="3901230" y="501090"/>
                </a:lnTo>
                <a:lnTo>
                  <a:pt x="3902528" y="498231"/>
                </a:lnTo>
                <a:lnTo>
                  <a:pt x="3922217" y="499873"/>
                </a:lnTo>
                <a:lnTo>
                  <a:pt x="3921210" y="500249"/>
                </a:lnTo>
                <a:lnTo>
                  <a:pt x="3920722" y="500511"/>
                </a:lnTo>
                <a:lnTo>
                  <a:pt x="3919753" y="501577"/>
                </a:lnTo>
                <a:lnTo>
                  <a:pt x="3919634" y="503199"/>
                </a:lnTo>
                <a:lnTo>
                  <a:pt x="3920009" y="504212"/>
                </a:lnTo>
                <a:lnTo>
                  <a:pt x="3920241" y="504662"/>
                </a:lnTo>
                <a:lnTo>
                  <a:pt x="3921427" y="505706"/>
                </a:lnTo>
                <a:lnTo>
                  <a:pt x="3923006" y="505781"/>
                </a:lnTo>
                <a:lnTo>
                  <a:pt x="3923996" y="505398"/>
                </a:lnTo>
                <a:lnTo>
                  <a:pt x="3924440" y="505158"/>
                </a:lnTo>
                <a:lnTo>
                  <a:pt x="3925475" y="503965"/>
                </a:lnTo>
                <a:lnTo>
                  <a:pt x="3925542" y="502411"/>
                </a:lnTo>
                <a:lnTo>
                  <a:pt x="3925159" y="501428"/>
                </a:lnTo>
                <a:lnTo>
                  <a:pt x="3924919" y="500977"/>
                </a:lnTo>
                <a:lnTo>
                  <a:pt x="3923801" y="499979"/>
                </a:lnTo>
                <a:lnTo>
                  <a:pt x="3922217" y="499873"/>
                </a:lnTo>
                <a:lnTo>
                  <a:pt x="3902528" y="498231"/>
                </a:lnTo>
                <a:lnTo>
                  <a:pt x="3900846" y="495626"/>
                </a:lnTo>
                <a:lnTo>
                  <a:pt x="3900125" y="495221"/>
                </a:lnTo>
                <a:lnTo>
                  <a:pt x="3898841" y="495056"/>
                </a:lnTo>
                <a:lnTo>
                  <a:pt x="3896004" y="491429"/>
                </a:lnTo>
                <a:lnTo>
                  <a:pt x="3894645" y="490176"/>
                </a:lnTo>
                <a:lnTo>
                  <a:pt x="3894471" y="490131"/>
                </a:lnTo>
                <a:lnTo>
                  <a:pt x="3894441" y="490116"/>
                </a:lnTo>
                <a:lnTo>
                  <a:pt x="3894375" y="490100"/>
                </a:lnTo>
                <a:lnTo>
                  <a:pt x="3893721" y="489448"/>
                </a:lnTo>
                <a:lnTo>
                  <a:pt x="3894238" y="486933"/>
                </a:lnTo>
                <a:lnTo>
                  <a:pt x="3893691" y="485567"/>
                </a:lnTo>
                <a:lnTo>
                  <a:pt x="3892992" y="484846"/>
                </a:lnTo>
                <a:lnTo>
                  <a:pt x="3891767" y="484314"/>
                </a:lnTo>
                <a:lnTo>
                  <a:pt x="3891925" y="484186"/>
                </a:lnTo>
                <a:lnTo>
                  <a:pt x="3892601" y="483053"/>
                </a:lnTo>
                <a:lnTo>
                  <a:pt x="3901658" y="483293"/>
                </a:lnTo>
                <a:lnTo>
                  <a:pt x="3899029" y="483420"/>
                </a:lnTo>
                <a:lnTo>
                  <a:pt x="3898030" y="484164"/>
                </a:lnTo>
                <a:lnTo>
                  <a:pt x="3898120" y="484103"/>
                </a:lnTo>
                <a:lnTo>
                  <a:pt x="3897159" y="485215"/>
                </a:lnTo>
                <a:lnTo>
                  <a:pt x="3896844" y="486153"/>
                </a:lnTo>
                <a:lnTo>
                  <a:pt x="3896927" y="487601"/>
                </a:lnTo>
                <a:lnTo>
                  <a:pt x="3896934" y="487616"/>
                </a:lnTo>
                <a:lnTo>
                  <a:pt x="3896282" y="488562"/>
                </a:lnTo>
                <a:lnTo>
                  <a:pt x="3896131" y="489373"/>
                </a:lnTo>
                <a:lnTo>
                  <a:pt x="3896147" y="489966"/>
                </a:lnTo>
                <a:lnTo>
                  <a:pt x="3896348" y="490769"/>
                </a:lnTo>
                <a:lnTo>
                  <a:pt x="3897723" y="492405"/>
                </a:lnTo>
                <a:lnTo>
                  <a:pt x="3898849" y="492706"/>
                </a:lnTo>
                <a:lnTo>
                  <a:pt x="3899818" y="492661"/>
                </a:lnTo>
                <a:lnTo>
                  <a:pt x="3901004" y="492195"/>
                </a:lnTo>
                <a:lnTo>
                  <a:pt x="3901441" y="491730"/>
                </a:lnTo>
                <a:lnTo>
                  <a:pt x="3902033" y="491017"/>
                </a:lnTo>
                <a:lnTo>
                  <a:pt x="3902176" y="488675"/>
                </a:lnTo>
                <a:lnTo>
                  <a:pt x="3902529" y="488225"/>
                </a:lnTo>
                <a:lnTo>
                  <a:pt x="3903790" y="489635"/>
                </a:lnTo>
                <a:lnTo>
                  <a:pt x="3906464" y="490018"/>
                </a:lnTo>
                <a:lnTo>
                  <a:pt x="3908265" y="488277"/>
                </a:lnTo>
                <a:lnTo>
                  <a:pt x="3908310" y="486994"/>
                </a:lnTo>
                <a:lnTo>
                  <a:pt x="3915871" y="488021"/>
                </a:lnTo>
                <a:lnTo>
                  <a:pt x="3913769" y="488232"/>
                </a:lnTo>
                <a:lnTo>
                  <a:pt x="3913078" y="488780"/>
                </a:lnTo>
                <a:lnTo>
                  <a:pt x="3910766" y="490739"/>
                </a:lnTo>
                <a:lnTo>
                  <a:pt x="3911382" y="493644"/>
                </a:lnTo>
                <a:lnTo>
                  <a:pt x="3913071" y="494371"/>
                </a:lnTo>
                <a:lnTo>
                  <a:pt x="3913146" y="494364"/>
                </a:lnTo>
                <a:lnTo>
                  <a:pt x="3913513" y="494552"/>
                </a:lnTo>
                <a:lnTo>
                  <a:pt x="3914693" y="494530"/>
                </a:lnTo>
                <a:lnTo>
                  <a:pt x="3916225" y="493734"/>
                </a:lnTo>
                <a:lnTo>
                  <a:pt x="3916373" y="493576"/>
                </a:lnTo>
                <a:lnTo>
                  <a:pt x="3917530" y="491842"/>
                </a:lnTo>
                <a:lnTo>
                  <a:pt x="3940770" y="492413"/>
                </a:lnTo>
                <a:lnTo>
                  <a:pt x="3939780" y="492630"/>
                </a:lnTo>
                <a:lnTo>
                  <a:pt x="3925889" y="493096"/>
                </a:lnTo>
                <a:lnTo>
                  <a:pt x="3925288" y="493201"/>
                </a:lnTo>
                <a:lnTo>
                  <a:pt x="3924506" y="493531"/>
                </a:lnTo>
                <a:lnTo>
                  <a:pt x="3923109" y="497171"/>
                </a:lnTo>
                <a:lnTo>
                  <a:pt x="3925926" y="499663"/>
                </a:lnTo>
                <a:lnTo>
                  <a:pt x="3926534" y="499701"/>
                </a:lnTo>
                <a:lnTo>
                  <a:pt x="3927706" y="499288"/>
                </a:lnTo>
                <a:lnTo>
                  <a:pt x="3928388" y="498755"/>
                </a:lnTo>
                <a:lnTo>
                  <a:pt x="3929072" y="497719"/>
                </a:lnTo>
                <a:lnTo>
                  <a:pt x="3926751" y="493134"/>
                </a:lnTo>
                <a:lnTo>
                  <a:pt x="3935523" y="497135"/>
                </a:lnTo>
                <a:lnTo>
                  <a:pt x="3930521" y="497728"/>
                </a:lnTo>
                <a:lnTo>
                  <a:pt x="3929725" y="499146"/>
                </a:lnTo>
                <a:lnTo>
                  <a:pt x="3929635" y="500227"/>
                </a:lnTo>
                <a:lnTo>
                  <a:pt x="3929943" y="501068"/>
                </a:lnTo>
                <a:lnTo>
                  <a:pt x="3928621" y="502802"/>
                </a:lnTo>
                <a:lnTo>
                  <a:pt x="3928591" y="504108"/>
                </a:lnTo>
                <a:lnTo>
                  <a:pt x="3928877" y="504971"/>
                </a:lnTo>
                <a:lnTo>
                  <a:pt x="3929680" y="505999"/>
                </a:lnTo>
                <a:lnTo>
                  <a:pt x="3930746" y="506682"/>
                </a:lnTo>
                <a:lnTo>
                  <a:pt x="3932112" y="506960"/>
                </a:lnTo>
                <a:lnTo>
                  <a:pt x="3932270" y="506930"/>
                </a:lnTo>
                <a:lnTo>
                  <a:pt x="3932264" y="507013"/>
                </a:lnTo>
                <a:lnTo>
                  <a:pt x="3932653" y="508469"/>
                </a:lnTo>
                <a:close/>
              </a:path>
              <a:path w="4476607" h="3885512">
                <a:moveTo>
                  <a:pt x="3942888" y="508469"/>
                </a:moveTo>
                <a:lnTo>
                  <a:pt x="3943714" y="507786"/>
                </a:lnTo>
                <a:lnTo>
                  <a:pt x="3943849" y="507650"/>
                </a:lnTo>
                <a:lnTo>
                  <a:pt x="3944397" y="505999"/>
                </a:lnTo>
                <a:lnTo>
                  <a:pt x="3944232" y="504858"/>
                </a:lnTo>
                <a:lnTo>
                  <a:pt x="3950362" y="505234"/>
                </a:lnTo>
                <a:lnTo>
                  <a:pt x="3947959" y="506435"/>
                </a:lnTo>
                <a:lnTo>
                  <a:pt x="3947539" y="507006"/>
                </a:lnTo>
                <a:lnTo>
                  <a:pt x="3947261" y="508334"/>
                </a:lnTo>
                <a:lnTo>
                  <a:pt x="3947283" y="508469"/>
                </a:lnTo>
                <a:close/>
              </a:path>
              <a:path w="4476607" h="3885512">
                <a:moveTo>
                  <a:pt x="3962902" y="508469"/>
                </a:moveTo>
                <a:lnTo>
                  <a:pt x="3963721" y="505684"/>
                </a:lnTo>
                <a:lnTo>
                  <a:pt x="3963264" y="504611"/>
                </a:lnTo>
                <a:lnTo>
                  <a:pt x="3963713" y="502337"/>
                </a:lnTo>
                <a:lnTo>
                  <a:pt x="3963346" y="501511"/>
                </a:lnTo>
                <a:lnTo>
                  <a:pt x="3964307" y="500250"/>
                </a:lnTo>
                <a:lnTo>
                  <a:pt x="3968497" y="500685"/>
                </a:lnTo>
                <a:lnTo>
                  <a:pt x="3967288" y="500760"/>
                </a:lnTo>
                <a:lnTo>
                  <a:pt x="3965936" y="501023"/>
                </a:lnTo>
                <a:lnTo>
                  <a:pt x="3965126" y="501661"/>
                </a:lnTo>
                <a:lnTo>
                  <a:pt x="3964690" y="502254"/>
                </a:lnTo>
                <a:lnTo>
                  <a:pt x="3964322" y="503214"/>
                </a:lnTo>
                <a:lnTo>
                  <a:pt x="3965636" y="506120"/>
                </a:lnTo>
                <a:lnTo>
                  <a:pt x="3967108" y="506585"/>
                </a:lnTo>
                <a:lnTo>
                  <a:pt x="3968355" y="507463"/>
                </a:lnTo>
                <a:lnTo>
                  <a:pt x="3969113" y="507621"/>
                </a:lnTo>
                <a:lnTo>
                  <a:pt x="3969353" y="508169"/>
                </a:lnTo>
                <a:lnTo>
                  <a:pt x="3969789" y="508469"/>
                </a:lnTo>
                <a:close/>
              </a:path>
              <a:path w="4476607" h="3885512">
                <a:moveTo>
                  <a:pt x="3973671" y="508476"/>
                </a:moveTo>
                <a:lnTo>
                  <a:pt x="3974519" y="507546"/>
                </a:lnTo>
                <a:lnTo>
                  <a:pt x="3974864" y="506592"/>
                </a:lnTo>
                <a:lnTo>
                  <a:pt x="3974796" y="505106"/>
                </a:lnTo>
                <a:lnTo>
                  <a:pt x="3974392" y="504251"/>
                </a:lnTo>
                <a:lnTo>
                  <a:pt x="3973288" y="503245"/>
                </a:lnTo>
                <a:lnTo>
                  <a:pt x="3972528" y="502974"/>
                </a:lnTo>
                <a:lnTo>
                  <a:pt x="3973220" y="503049"/>
                </a:lnTo>
                <a:lnTo>
                  <a:pt x="3973745" y="503034"/>
                </a:lnTo>
                <a:lnTo>
                  <a:pt x="3975210" y="502442"/>
                </a:lnTo>
                <a:lnTo>
                  <a:pt x="3981343" y="502456"/>
                </a:lnTo>
                <a:lnTo>
                  <a:pt x="3978625" y="503004"/>
                </a:lnTo>
                <a:lnTo>
                  <a:pt x="3978363" y="503200"/>
                </a:lnTo>
                <a:lnTo>
                  <a:pt x="3977619" y="504378"/>
                </a:lnTo>
                <a:lnTo>
                  <a:pt x="3977439" y="505279"/>
                </a:lnTo>
                <a:lnTo>
                  <a:pt x="3977650" y="506592"/>
                </a:lnTo>
                <a:lnTo>
                  <a:pt x="3979092" y="508064"/>
                </a:lnTo>
                <a:lnTo>
                  <a:pt x="3979309" y="508476"/>
                </a:lnTo>
                <a:close/>
              </a:path>
              <a:path w="4476607" h="3885512">
                <a:moveTo>
                  <a:pt x="3889898" y="508477"/>
                </a:moveTo>
                <a:lnTo>
                  <a:pt x="3891392" y="507583"/>
                </a:lnTo>
                <a:lnTo>
                  <a:pt x="3892459" y="506180"/>
                </a:lnTo>
                <a:lnTo>
                  <a:pt x="3892564" y="505752"/>
                </a:lnTo>
                <a:lnTo>
                  <a:pt x="3894193" y="505369"/>
                </a:lnTo>
                <a:lnTo>
                  <a:pt x="3895643" y="504371"/>
                </a:lnTo>
                <a:lnTo>
                  <a:pt x="3896243" y="503417"/>
                </a:lnTo>
                <a:lnTo>
                  <a:pt x="3896454" y="502659"/>
                </a:lnTo>
                <a:lnTo>
                  <a:pt x="3896430" y="501549"/>
                </a:lnTo>
                <a:lnTo>
                  <a:pt x="3896475" y="501969"/>
                </a:lnTo>
                <a:lnTo>
                  <a:pt x="3896514" y="501766"/>
                </a:lnTo>
                <a:lnTo>
                  <a:pt x="3896536" y="499694"/>
                </a:lnTo>
                <a:lnTo>
                  <a:pt x="3897452" y="500843"/>
                </a:lnTo>
                <a:lnTo>
                  <a:pt x="3897640" y="501015"/>
                </a:lnTo>
                <a:lnTo>
                  <a:pt x="3898902" y="501541"/>
                </a:lnTo>
                <a:lnTo>
                  <a:pt x="3899374" y="501556"/>
                </a:lnTo>
                <a:lnTo>
                  <a:pt x="3898399" y="502712"/>
                </a:lnTo>
                <a:lnTo>
                  <a:pt x="3897925" y="504281"/>
                </a:lnTo>
                <a:lnTo>
                  <a:pt x="3898241" y="505504"/>
                </a:lnTo>
                <a:lnTo>
                  <a:pt x="3899652" y="506908"/>
                </a:lnTo>
                <a:lnTo>
                  <a:pt x="3900568" y="507133"/>
                </a:lnTo>
                <a:lnTo>
                  <a:pt x="3902018" y="506930"/>
                </a:lnTo>
                <a:lnTo>
                  <a:pt x="3902881" y="506427"/>
                </a:lnTo>
                <a:lnTo>
                  <a:pt x="3911448" y="506637"/>
                </a:lnTo>
                <a:lnTo>
                  <a:pt x="3910585" y="506705"/>
                </a:lnTo>
                <a:lnTo>
                  <a:pt x="3906929" y="507418"/>
                </a:lnTo>
                <a:lnTo>
                  <a:pt x="3906328" y="508147"/>
                </a:lnTo>
                <a:lnTo>
                  <a:pt x="3906169" y="508477"/>
                </a:lnTo>
                <a:close/>
              </a:path>
              <a:path w="4476607" h="3885512">
                <a:moveTo>
                  <a:pt x="3956940" y="508477"/>
                </a:moveTo>
                <a:lnTo>
                  <a:pt x="3956979" y="507891"/>
                </a:lnTo>
                <a:lnTo>
                  <a:pt x="3957038" y="507891"/>
                </a:lnTo>
                <a:lnTo>
                  <a:pt x="3957121" y="506885"/>
                </a:lnTo>
                <a:lnTo>
                  <a:pt x="3956662" y="505474"/>
                </a:lnTo>
                <a:lnTo>
                  <a:pt x="3951850" y="504393"/>
                </a:lnTo>
                <a:lnTo>
                  <a:pt x="3943240" y="503432"/>
                </a:lnTo>
                <a:lnTo>
                  <a:pt x="3937061" y="502269"/>
                </a:lnTo>
                <a:lnTo>
                  <a:pt x="3936978" y="501256"/>
                </a:lnTo>
                <a:lnTo>
                  <a:pt x="3937203" y="500347"/>
                </a:lnTo>
                <a:lnTo>
                  <a:pt x="3937203" y="499680"/>
                </a:lnTo>
                <a:lnTo>
                  <a:pt x="3936978" y="498779"/>
                </a:lnTo>
                <a:lnTo>
                  <a:pt x="3935523" y="497135"/>
                </a:lnTo>
                <a:lnTo>
                  <a:pt x="3926751" y="493134"/>
                </a:lnTo>
                <a:lnTo>
                  <a:pt x="3925889" y="493096"/>
                </a:lnTo>
                <a:lnTo>
                  <a:pt x="3939780" y="492630"/>
                </a:lnTo>
                <a:lnTo>
                  <a:pt x="3938563" y="493486"/>
                </a:lnTo>
                <a:lnTo>
                  <a:pt x="3938059" y="494282"/>
                </a:lnTo>
                <a:lnTo>
                  <a:pt x="3937805" y="495745"/>
                </a:lnTo>
                <a:lnTo>
                  <a:pt x="3938022" y="496736"/>
                </a:lnTo>
                <a:lnTo>
                  <a:pt x="3938878" y="497952"/>
                </a:lnTo>
                <a:lnTo>
                  <a:pt x="3939682" y="498463"/>
                </a:lnTo>
                <a:lnTo>
                  <a:pt x="3941079" y="498710"/>
                </a:lnTo>
                <a:lnTo>
                  <a:pt x="3940725" y="499559"/>
                </a:lnTo>
                <a:lnTo>
                  <a:pt x="3943113" y="503229"/>
                </a:lnTo>
                <a:lnTo>
                  <a:pt x="3944600" y="503056"/>
                </a:lnTo>
                <a:lnTo>
                  <a:pt x="3945494" y="502561"/>
                </a:lnTo>
                <a:lnTo>
                  <a:pt x="3946424" y="501367"/>
                </a:lnTo>
                <a:lnTo>
                  <a:pt x="3946080" y="498365"/>
                </a:lnTo>
                <a:lnTo>
                  <a:pt x="3945500" y="497802"/>
                </a:lnTo>
                <a:lnTo>
                  <a:pt x="3944863" y="497397"/>
                </a:lnTo>
                <a:lnTo>
                  <a:pt x="3944082" y="497112"/>
                </a:lnTo>
                <a:lnTo>
                  <a:pt x="3943857" y="496849"/>
                </a:lnTo>
                <a:lnTo>
                  <a:pt x="3944111" y="495385"/>
                </a:lnTo>
                <a:lnTo>
                  <a:pt x="3943894" y="494394"/>
                </a:lnTo>
                <a:lnTo>
                  <a:pt x="3943038" y="493178"/>
                </a:lnTo>
                <a:lnTo>
                  <a:pt x="3942235" y="492668"/>
                </a:lnTo>
                <a:lnTo>
                  <a:pt x="3940770" y="492413"/>
                </a:lnTo>
                <a:lnTo>
                  <a:pt x="3917530" y="491842"/>
                </a:lnTo>
                <a:lnTo>
                  <a:pt x="3915871" y="488021"/>
                </a:lnTo>
                <a:lnTo>
                  <a:pt x="3908310" y="486994"/>
                </a:lnTo>
                <a:lnTo>
                  <a:pt x="3908160" y="486536"/>
                </a:lnTo>
                <a:lnTo>
                  <a:pt x="3908017" y="486122"/>
                </a:lnTo>
                <a:lnTo>
                  <a:pt x="3907124" y="484667"/>
                </a:lnTo>
                <a:lnTo>
                  <a:pt x="3906582" y="484321"/>
                </a:lnTo>
                <a:lnTo>
                  <a:pt x="3905659" y="484021"/>
                </a:lnTo>
                <a:lnTo>
                  <a:pt x="3904970" y="483976"/>
                </a:lnTo>
                <a:lnTo>
                  <a:pt x="3920677" y="483323"/>
                </a:lnTo>
                <a:lnTo>
                  <a:pt x="3917102" y="484051"/>
                </a:lnTo>
                <a:lnTo>
                  <a:pt x="3916682" y="484839"/>
                </a:lnTo>
                <a:lnTo>
                  <a:pt x="3916518" y="485454"/>
                </a:lnTo>
                <a:lnTo>
                  <a:pt x="3916487" y="486340"/>
                </a:lnTo>
                <a:lnTo>
                  <a:pt x="3918485" y="489028"/>
                </a:lnTo>
                <a:lnTo>
                  <a:pt x="3919100" y="489425"/>
                </a:lnTo>
                <a:lnTo>
                  <a:pt x="3920407" y="489680"/>
                </a:lnTo>
                <a:lnTo>
                  <a:pt x="3921316" y="489538"/>
                </a:lnTo>
                <a:lnTo>
                  <a:pt x="3922479" y="488900"/>
                </a:lnTo>
                <a:lnTo>
                  <a:pt x="3922449" y="483766"/>
                </a:lnTo>
                <a:lnTo>
                  <a:pt x="3920761" y="483308"/>
                </a:lnTo>
                <a:lnTo>
                  <a:pt x="3901658" y="483293"/>
                </a:lnTo>
                <a:lnTo>
                  <a:pt x="3892601" y="483053"/>
                </a:lnTo>
                <a:lnTo>
                  <a:pt x="3890725" y="477686"/>
                </a:lnTo>
                <a:lnTo>
                  <a:pt x="3928029" y="481582"/>
                </a:lnTo>
                <a:lnTo>
                  <a:pt x="3924282" y="482625"/>
                </a:lnTo>
                <a:lnTo>
                  <a:pt x="3923674" y="483548"/>
                </a:lnTo>
                <a:lnTo>
                  <a:pt x="3923492" y="484644"/>
                </a:lnTo>
                <a:lnTo>
                  <a:pt x="3923592" y="485417"/>
                </a:lnTo>
                <a:lnTo>
                  <a:pt x="3924033" y="486430"/>
                </a:lnTo>
                <a:lnTo>
                  <a:pt x="3928847" y="487511"/>
                </a:lnTo>
                <a:lnTo>
                  <a:pt x="3929785" y="486738"/>
                </a:lnTo>
                <a:lnTo>
                  <a:pt x="3930236" y="486025"/>
                </a:lnTo>
                <a:lnTo>
                  <a:pt x="3930537" y="484854"/>
                </a:lnTo>
                <a:lnTo>
                  <a:pt x="3928029" y="481582"/>
                </a:lnTo>
                <a:lnTo>
                  <a:pt x="3942835" y="481987"/>
                </a:lnTo>
                <a:lnTo>
                  <a:pt x="3940208" y="484066"/>
                </a:lnTo>
                <a:lnTo>
                  <a:pt x="3934636" y="484404"/>
                </a:lnTo>
                <a:lnTo>
                  <a:pt x="3932954" y="486850"/>
                </a:lnTo>
                <a:lnTo>
                  <a:pt x="3933591" y="488577"/>
                </a:lnTo>
                <a:lnTo>
                  <a:pt x="3933651" y="488629"/>
                </a:lnTo>
                <a:lnTo>
                  <a:pt x="3933772" y="489020"/>
                </a:lnTo>
                <a:lnTo>
                  <a:pt x="3934599" y="489861"/>
                </a:lnTo>
                <a:lnTo>
                  <a:pt x="3936234" y="490424"/>
                </a:lnTo>
                <a:lnTo>
                  <a:pt x="3936461" y="490424"/>
                </a:lnTo>
                <a:lnTo>
                  <a:pt x="3937684" y="490289"/>
                </a:lnTo>
                <a:lnTo>
                  <a:pt x="3939067" y="491902"/>
                </a:lnTo>
                <a:lnTo>
                  <a:pt x="3939434" y="492135"/>
                </a:lnTo>
                <a:lnTo>
                  <a:pt x="3940801" y="492352"/>
                </a:lnTo>
                <a:lnTo>
                  <a:pt x="3941724" y="492158"/>
                </a:lnTo>
                <a:lnTo>
                  <a:pt x="3950037" y="492345"/>
                </a:lnTo>
                <a:lnTo>
                  <a:pt x="3946350" y="493088"/>
                </a:lnTo>
                <a:lnTo>
                  <a:pt x="3945951" y="493554"/>
                </a:lnTo>
                <a:lnTo>
                  <a:pt x="3945576" y="494732"/>
                </a:lnTo>
                <a:lnTo>
                  <a:pt x="3945592" y="495595"/>
                </a:lnTo>
                <a:lnTo>
                  <a:pt x="3946004" y="496766"/>
                </a:lnTo>
                <a:lnTo>
                  <a:pt x="3951066" y="497674"/>
                </a:lnTo>
                <a:lnTo>
                  <a:pt x="3951613" y="497014"/>
                </a:lnTo>
                <a:lnTo>
                  <a:pt x="3951891" y="496466"/>
                </a:lnTo>
                <a:lnTo>
                  <a:pt x="3952102" y="495655"/>
                </a:lnTo>
                <a:lnTo>
                  <a:pt x="3961025" y="496174"/>
                </a:lnTo>
                <a:lnTo>
                  <a:pt x="3960034" y="496391"/>
                </a:lnTo>
                <a:lnTo>
                  <a:pt x="3958817" y="497247"/>
                </a:lnTo>
                <a:lnTo>
                  <a:pt x="3958307" y="498043"/>
                </a:lnTo>
                <a:lnTo>
                  <a:pt x="3958045" y="499507"/>
                </a:lnTo>
                <a:lnTo>
                  <a:pt x="3958262" y="500497"/>
                </a:lnTo>
                <a:lnTo>
                  <a:pt x="3958608" y="500993"/>
                </a:lnTo>
                <a:lnTo>
                  <a:pt x="3958383" y="501256"/>
                </a:lnTo>
                <a:lnTo>
                  <a:pt x="3957903" y="502547"/>
                </a:lnTo>
                <a:lnTo>
                  <a:pt x="3957909" y="503493"/>
                </a:lnTo>
                <a:lnTo>
                  <a:pt x="3957932" y="503778"/>
                </a:lnTo>
                <a:lnTo>
                  <a:pt x="3958292" y="504874"/>
                </a:lnTo>
                <a:lnTo>
                  <a:pt x="3957909" y="505887"/>
                </a:lnTo>
                <a:lnTo>
                  <a:pt x="3957909" y="506825"/>
                </a:lnTo>
                <a:lnTo>
                  <a:pt x="3957924" y="507073"/>
                </a:lnTo>
                <a:lnTo>
                  <a:pt x="3958450" y="508477"/>
                </a:lnTo>
                <a:close/>
              </a:path>
              <a:path w="4476607" h="3885512">
                <a:moveTo>
                  <a:pt x="4024283" y="509353"/>
                </a:moveTo>
                <a:lnTo>
                  <a:pt x="4024328" y="509046"/>
                </a:lnTo>
                <a:lnTo>
                  <a:pt x="4024486" y="509174"/>
                </a:lnTo>
                <a:lnTo>
                  <a:pt x="4024389" y="509331"/>
                </a:lnTo>
                <a:lnTo>
                  <a:pt x="4024088" y="509661"/>
                </a:lnTo>
                <a:close/>
              </a:path>
              <a:path w="4476607" h="3885512">
                <a:moveTo>
                  <a:pt x="4015716" y="511711"/>
                </a:moveTo>
                <a:lnTo>
                  <a:pt x="4014282" y="511696"/>
                </a:lnTo>
                <a:lnTo>
                  <a:pt x="4013636" y="511358"/>
                </a:lnTo>
                <a:lnTo>
                  <a:pt x="4014305" y="510217"/>
                </a:lnTo>
                <a:lnTo>
                  <a:pt x="4014388" y="509541"/>
                </a:lnTo>
                <a:lnTo>
                  <a:pt x="4014425" y="509616"/>
                </a:lnTo>
                <a:lnTo>
                  <a:pt x="4015138" y="510239"/>
                </a:lnTo>
                <a:lnTo>
                  <a:pt x="4016054" y="510547"/>
                </a:lnTo>
                <a:lnTo>
                  <a:pt x="4015933" y="511861"/>
                </a:lnTo>
                <a:close/>
              </a:path>
              <a:path w="4476607" h="3885512">
                <a:moveTo>
                  <a:pt x="4013096" y="511733"/>
                </a:moveTo>
                <a:lnTo>
                  <a:pt x="4013636" y="511358"/>
                </a:lnTo>
                <a:lnTo>
                  <a:pt x="4014282" y="511696"/>
                </a:lnTo>
                <a:lnTo>
                  <a:pt x="4013630" y="511943"/>
                </a:lnTo>
                <a:close/>
              </a:path>
              <a:path w="4476607" h="3885512">
                <a:moveTo>
                  <a:pt x="4008160" y="510526"/>
                </a:moveTo>
                <a:lnTo>
                  <a:pt x="4004616" y="508784"/>
                </a:lnTo>
                <a:lnTo>
                  <a:pt x="4002920" y="507882"/>
                </a:lnTo>
                <a:lnTo>
                  <a:pt x="4002906" y="506832"/>
                </a:lnTo>
                <a:lnTo>
                  <a:pt x="4002830" y="506321"/>
                </a:lnTo>
                <a:lnTo>
                  <a:pt x="4002117" y="505000"/>
                </a:lnTo>
                <a:lnTo>
                  <a:pt x="4000669" y="504362"/>
                </a:lnTo>
                <a:lnTo>
                  <a:pt x="3999602" y="504362"/>
                </a:lnTo>
                <a:lnTo>
                  <a:pt x="4000388" y="502907"/>
                </a:lnTo>
                <a:lnTo>
                  <a:pt x="4000433" y="502359"/>
                </a:lnTo>
                <a:lnTo>
                  <a:pt x="4001193" y="502652"/>
                </a:lnTo>
                <a:lnTo>
                  <a:pt x="4002746" y="502389"/>
                </a:lnTo>
                <a:lnTo>
                  <a:pt x="4003632" y="501803"/>
                </a:lnTo>
                <a:lnTo>
                  <a:pt x="4004376" y="500647"/>
                </a:lnTo>
                <a:lnTo>
                  <a:pt x="4004376" y="502208"/>
                </a:lnTo>
                <a:lnTo>
                  <a:pt x="4004917" y="503252"/>
                </a:lnTo>
                <a:lnTo>
                  <a:pt x="4006380" y="504287"/>
                </a:lnTo>
                <a:lnTo>
                  <a:pt x="4007943" y="504498"/>
                </a:lnTo>
                <a:lnTo>
                  <a:pt x="4009729" y="503777"/>
                </a:lnTo>
                <a:lnTo>
                  <a:pt x="4010196" y="503193"/>
                </a:lnTo>
                <a:lnTo>
                  <a:pt x="4011704" y="500752"/>
                </a:lnTo>
                <a:lnTo>
                  <a:pt x="4010067" y="498350"/>
                </a:lnTo>
                <a:lnTo>
                  <a:pt x="4011982" y="497022"/>
                </a:lnTo>
                <a:lnTo>
                  <a:pt x="4012343" y="496241"/>
                </a:lnTo>
                <a:lnTo>
                  <a:pt x="4012417" y="495385"/>
                </a:lnTo>
                <a:lnTo>
                  <a:pt x="4012327" y="494755"/>
                </a:lnTo>
                <a:lnTo>
                  <a:pt x="4012290" y="494657"/>
                </a:lnTo>
                <a:lnTo>
                  <a:pt x="4012312" y="494432"/>
                </a:lnTo>
                <a:lnTo>
                  <a:pt x="4012251" y="493997"/>
                </a:lnTo>
                <a:lnTo>
                  <a:pt x="4012523" y="493742"/>
                </a:lnTo>
                <a:lnTo>
                  <a:pt x="4013357" y="494305"/>
                </a:lnTo>
                <a:lnTo>
                  <a:pt x="4014670" y="495888"/>
                </a:lnTo>
                <a:lnTo>
                  <a:pt x="4014707" y="495896"/>
                </a:lnTo>
                <a:lnTo>
                  <a:pt x="4015420" y="496541"/>
                </a:lnTo>
                <a:lnTo>
                  <a:pt x="4016126" y="496879"/>
                </a:lnTo>
                <a:lnTo>
                  <a:pt x="4016817" y="498365"/>
                </a:lnTo>
                <a:lnTo>
                  <a:pt x="4013537" y="500655"/>
                </a:lnTo>
                <a:lnTo>
                  <a:pt x="4013537" y="500993"/>
                </a:lnTo>
                <a:lnTo>
                  <a:pt x="4012523" y="502434"/>
                </a:lnTo>
                <a:lnTo>
                  <a:pt x="4012439" y="503290"/>
                </a:lnTo>
                <a:lnTo>
                  <a:pt x="4012364" y="503394"/>
                </a:lnTo>
                <a:lnTo>
                  <a:pt x="4012185" y="504498"/>
                </a:lnTo>
                <a:lnTo>
                  <a:pt x="4012634" y="504573"/>
                </a:lnTo>
                <a:lnTo>
                  <a:pt x="4012747" y="504858"/>
                </a:lnTo>
                <a:lnTo>
                  <a:pt x="4012808" y="504941"/>
                </a:lnTo>
                <a:lnTo>
                  <a:pt x="4012161" y="505173"/>
                </a:lnTo>
                <a:lnTo>
                  <a:pt x="4012357" y="506059"/>
                </a:lnTo>
                <a:lnTo>
                  <a:pt x="4008580" y="507485"/>
                </a:lnTo>
                <a:lnTo>
                  <a:pt x="4008475" y="509061"/>
                </a:lnTo>
                <a:lnTo>
                  <a:pt x="4008594" y="509391"/>
                </a:lnTo>
                <a:lnTo>
                  <a:pt x="4008541" y="509474"/>
                </a:lnTo>
                <a:lnTo>
                  <a:pt x="4009684" y="511591"/>
                </a:lnTo>
                <a:lnTo>
                  <a:pt x="4008572" y="511967"/>
                </a:lnTo>
                <a:close/>
              </a:path>
              <a:path w="4476607" h="3885512">
                <a:moveTo>
                  <a:pt x="4002610" y="512199"/>
                </a:moveTo>
                <a:lnTo>
                  <a:pt x="4002557" y="511756"/>
                </a:lnTo>
                <a:lnTo>
                  <a:pt x="3997310" y="510840"/>
                </a:lnTo>
                <a:lnTo>
                  <a:pt x="3997378" y="509872"/>
                </a:lnTo>
                <a:lnTo>
                  <a:pt x="3996948" y="508521"/>
                </a:lnTo>
                <a:lnTo>
                  <a:pt x="3994645" y="507260"/>
                </a:lnTo>
                <a:lnTo>
                  <a:pt x="3992226" y="505766"/>
                </a:lnTo>
                <a:lnTo>
                  <a:pt x="3992099" y="504926"/>
                </a:lnTo>
                <a:lnTo>
                  <a:pt x="3992031" y="504498"/>
                </a:lnTo>
                <a:lnTo>
                  <a:pt x="3991701" y="503027"/>
                </a:lnTo>
                <a:lnTo>
                  <a:pt x="3991498" y="502749"/>
                </a:lnTo>
                <a:lnTo>
                  <a:pt x="3991769" y="502224"/>
                </a:lnTo>
                <a:lnTo>
                  <a:pt x="3992234" y="500932"/>
                </a:lnTo>
                <a:lnTo>
                  <a:pt x="3992099" y="499911"/>
                </a:lnTo>
                <a:lnTo>
                  <a:pt x="3991814" y="499236"/>
                </a:lnTo>
                <a:lnTo>
                  <a:pt x="3991175" y="498425"/>
                </a:lnTo>
                <a:lnTo>
                  <a:pt x="3988006" y="498073"/>
                </a:lnTo>
                <a:lnTo>
                  <a:pt x="3986115" y="497960"/>
                </a:lnTo>
                <a:lnTo>
                  <a:pt x="3985828" y="497164"/>
                </a:lnTo>
                <a:lnTo>
                  <a:pt x="3985656" y="496962"/>
                </a:lnTo>
                <a:lnTo>
                  <a:pt x="3986775" y="496459"/>
                </a:lnTo>
                <a:lnTo>
                  <a:pt x="3986647" y="496571"/>
                </a:lnTo>
                <a:lnTo>
                  <a:pt x="3986654" y="496571"/>
                </a:lnTo>
                <a:lnTo>
                  <a:pt x="3987600" y="495836"/>
                </a:lnTo>
                <a:lnTo>
                  <a:pt x="3987698" y="492038"/>
                </a:lnTo>
                <a:lnTo>
                  <a:pt x="3986473" y="491183"/>
                </a:lnTo>
                <a:lnTo>
                  <a:pt x="3994482" y="491700"/>
                </a:lnTo>
                <a:lnTo>
                  <a:pt x="3989932" y="492353"/>
                </a:lnTo>
                <a:lnTo>
                  <a:pt x="3990254" y="496421"/>
                </a:lnTo>
                <a:lnTo>
                  <a:pt x="3991749" y="496946"/>
                </a:lnTo>
                <a:lnTo>
                  <a:pt x="3992087" y="496916"/>
                </a:lnTo>
                <a:lnTo>
                  <a:pt x="3992146" y="496991"/>
                </a:lnTo>
                <a:lnTo>
                  <a:pt x="3995638" y="494987"/>
                </a:lnTo>
                <a:lnTo>
                  <a:pt x="3996815" y="496729"/>
                </a:lnTo>
                <a:lnTo>
                  <a:pt x="3993885" y="498373"/>
                </a:lnTo>
                <a:lnTo>
                  <a:pt x="3993594" y="499139"/>
                </a:lnTo>
                <a:lnTo>
                  <a:pt x="3992978" y="499536"/>
                </a:lnTo>
                <a:lnTo>
                  <a:pt x="3992459" y="501503"/>
                </a:lnTo>
                <a:lnTo>
                  <a:pt x="3992828" y="502719"/>
                </a:lnTo>
                <a:lnTo>
                  <a:pt x="3994352" y="504070"/>
                </a:lnTo>
                <a:lnTo>
                  <a:pt x="3994914" y="504168"/>
                </a:lnTo>
                <a:lnTo>
                  <a:pt x="3995305" y="504498"/>
                </a:lnTo>
                <a:lnTo>
                  <a:pt x="3995404" y="504580"/>
                </a:lnTo>
                <a:lnTo>
                  <a:pt x="3997055" y="504986"/>
                </a:lnTo>
                <a:lnTo>
                  <a:pt x="3998159" y="504745"/>
                </a:lnTo>
                <a:lnTo>
                  <a:pt x="3999496" y="503702"/>
                </a:lnTo>
                <a:lnTo>
                  <a:pt x="3998865" y="504393"/>
                </a:lnTo>
                <a:lnTo>
                  <a:pt x="4000388" y="502907"/>
                </a:lnTo>
                <a:lnTo>
                  <a:pt x="3999602" y="504362"/>
                </a:lnTo>
                <a:lnTo>
                  <a:pt x="3999085" y="504438"/>
                </a:lnTo>
                <a:lnTo>
                  <a:pt x="3997696" y="505210"/>
                </a:lnTo>
                <a:lnTo>
                  <a:pt x="3997086" y="506651"/>
                </a:lnTo>
                <a:lnTo>
                  <a:pt x="3997102" y="507702"/>
                </a:lnTo>
                <a:lnTo>
                  <a:pt x="3997169" y="508175"/>
                </a:lnTo>
                <a:lnTo>
                  <a:pt x="3997905" y="509549"/>
                </a:lnTo>
                <a:lnTo>
                  <a:pt x="3999354" y="510180"/>
                </a:lnTo>
                <a:lnTo>
                  <a:pt x="4000421" y="510172"/>
                </a:lnTo>
                <a:lnTo>
                  <a:pt x="4000931" y="510097"/>
                </a:lnTo>
                <a:lnTo>
                  <a:pt x="4002328" y="509316"/>
                </a:lnTo>
                <a:lnTo>
                  <a:pt x="4002920" y="507882"/>
                </a:lnTo>
                <a:lnTo>
                  <a:pt x="4004616" y="508784"/>
                </a:lnTo>
                <a:lnTo>
                  <a:pt x="4003204" y="509880"/>
                </a:lnTo>
                <a:lnTo>
                  <a:pt x="4002715" y="510946"/>
                </a:lnTo>
                <a:lnTo>
                  <a:pt x="4002768" y="512244"/>
                </a:lnTo>
                <a:close/>
              </a:path>
              <a:path w="4476607" h="3885512">
                <a:moveTo>
                  <a:pt x="3998427" y="512207"/>
                </a:moveTo>
                <a:lnTo>
                  <a:pt x="3999930" y="512252"/>
                </a:lnTo>
                <a:lnTo>
                  <a:pt x="4000064" y="512304"/>
                </a:lnTo>
                <a:close/>
              </a:path>
              <a:path w="4476607" h="3885512">
                <a:moveTo>
                  <a:pt x="4000357" y="512289"/>
                </a:moveTo>
                <a:lnTo>
                  <a:pt x="3999930" y="512252"/>
                </a:lnTo>
                <a:lnTo>
                  <a:pt x="3998427" y="512207"/>
                </a:lnTo>
                <a:lnTo>
                  <a:pt x="3996702" y="512124"/>
                </a:lnTo>
                <a:lnTo>
                  <a:pt x="3997310" y="510840"/>
                </a:lnTo>
                <a:lnTo>
                  <a:pt x="4002557" y="511756"/>
                </a:lnTo>
                <a:lnTo>
                  <a:pt x="4002542" y="511861"/>
                </a:lnTo>
                <a:lnTo>
                  <a:pt x="4002542" y="512184"/>
                </a:lnTo>
                <a:lnTo>
                  <a:pt x="4001205" y="512372"/>
                </a:lnTo>
                <a:close/>
              </a:path>
              <a:path w="4476607" h="3885512">
                <a:moveTo>
                  <a:pt x="3994832" y="513220"/>
                </a:moveTo>
                <a:lnTo>
                  <a:pt x="3996018" y="512770"/>
                </a:lnTo>
                <a:lnTo>
                  <a:pt x="3996702" y="512124"/>
                </a:lnTo>
                <a:lnTo>
                  <a:pt x="3998427" y="512207"/>
                </a:lnTo>
                <a:lnTo>
                  <a:pt x="3997407" y="512612"/>
                </a:lnTo>
                <a:lnTo>
                  <a:pt x="3996948" y="513108"/>
                </a:lnTo>
                <a:lnTo>
                  <a:pt x="3995545" y="513752"/>
                </a:lnTo>
                <a:close/>
              </a:path>
              <a:path w="4476607" h="3885512">
                <a:moveTo>
                  <a:pt x="4004993" y="522452"/>
                </a:moveTo>
                <a:lnTo>
                  <a:pt x="4004625" y="521521"/>
                </a:lnTo>
                <a:lnTo>
                  <a:pt x="4004948" y="521108"/>
                </a:lnTo>
                <a:lnTo>
                  <a:pt x="4004979" y="520298"/>
                </a:lnTo>
                <a:lnTo>
                  <a:pt x="4008222" y="520793"/>
                </a:lnTo>
                <a:lnTo>
                  <a:pt x="4007177" y="520838"/>
                </a:lnTo>
                <a:lnTo>
                  <a:pt x="4006667" y="520928"/>
                </a:lnTo>
                <a:lnTo>
                  <a:pt x="4005354" y="521686"/>
                </a:lnTo>
                <a:lnTo>
                  <a:pt x="4005046" y="522460"/>
                </a:lnTo>
                <a:close/>
              </a:path>
              <a:path w="4476607" h="3885512">
                <a:moveTo>
                  <a:pt x="4004625" y="521521"/>
                </a:moveTo>
                <a:lnTo>
                  <a:pt x="4004993" y="522452"/>
                </a:lnTo>
                <a:lnTo>
                  <a:pt x="4004332" y="522572"/>
                </a:lnTo>
                <a:close/>
              </a:path>
              <a:path w="4476607" h="3885512">
                <a:moveTo>
                  <a:pt x="4010602" y="524088"/>
                </a:moveTo>
                <a:lnTo>
                  <a:pt x="4010565" y="523218"/>
                </a:lnTo>
                <a:lnTo>
                  <a:pt x="4010489" y="522760"/>
                </a:lnTo>
                <a:lnTo>
                  <a:pt x="4009670" y="521356"/>
                </a:lnTo>
                <a:lnTo>
                  <a:pt x="4008222" y="520793"/>
                </a:lnTo>
                <a:lnTo>
                  <a:pt x="4004979" y="520298"/>
                </a:lnTo>
                <a:lnTo>
                  <a:pt x="4005407" y="519832"/>
                </a:lnTo>
                <a:lnTo>
                  <a:pt x="4005422" y="519817"/>
                </a:lnTo>
                <a:lnTo>
                  <a:pt x="4005444" y="519795"/>
                </a:lnTo>
                <a:lnTo>
                  <a:pt x="4005940" y="519675"/>
                </a:lnTo>
                <a:lnTo>
                  <a:pt x="4006982" y="519006"/>
                </a:lnTo>
                <a:lnTo>
                  <a:pt x="4008095" y="516597"/>
                </a:lnTo>
                <a:lnTo>
                  <a:pt x="4008755" y="517145"/>
                </a:lnTo>
                <a:lnTo>
                  <a:pt x="4010002" y="517341"/>
                </a:lnTo>
                <a:lnTo>
                  <a:pt x="4011549" y="516913"/>
                </a:lnTo>
                <a:lnTo>
                  <a:pt x="4010992" y="517227"/>
                </a:lnTo>
                <a:lnTo>
                  <a:pt x="4011256" y="517175"/>
                </a:lnTo>
                <a:lnTo>
                  <a:pt x="4012134" y="516958"/>
                </a:lnTo>
                <a:lnTo>
                  <a:pt x="4012389" y="517265"/>
                </a:lnTo>
                <a:lnTo>
                  <a:pt x="4013710" y="517851"/>
                </a:lnTo>
                <a:lnTo>
                  <a:pt x="4013771" y="517851"/>
                </a:lnTo>
                <a:lnTo>
                  <a:pt x="4013478" y="518173"/>
                </a:lnTo>
                <a:lnTo>
                  <a:pt x="4011833" y="520673"/>
                </a:lnTo>
                <a:lnTo>
                  <a:pt x="4011766" y="520891"/>
                </a:lnTo>
                <a:lnTo>
                  <a:pt x="4011782" y="522077"/>
                </a:lnTo>
                <a:lnTo>
                  <a:pt x="4012036" y="522835"/>
                </a:lnTo>
                <a:lnTo>
                  <a:pt x="4012696" y="523758"/>
                </a:lnTo>
                <a:lnTo>
                  <a:pt x="4012847" y="523840"/>
                </a:lnTo>
                <a:lnTo>
                  <a:pt x="4011405" y="523908"/>
                </a:lnTo>
                <a:lnTo>
                  <a:pt x="4010834" y="524178"/>
                </a:lnTo>
                <a:lnTo>
                  <a:pt x="4010744" y="524276"/>
                </a:lnTo>
                <a:close/>
              </a:path>
              <a:path w="4476607" h="3885512">
                <a:moveTo>
                  <a:pt x="4014335" y="524598"/>
                </a:moveTo>
                <a:lnTo>
                  <a:pt x="4015040" y="524824"/>
                </a:lnTo>
                <a:lnTo>
                  <a:pt x="4015071" y="524832"/>
                </a:lnTo>
                <a:lnTo>
                  <a:pt x="4014898" y="525117"/>
                </a:lnTo>
                <a:close/>
              </a:path>
              <a:path w="4476607" h="3885512">
                <a:moveTo>
                  <a:pt x="4010318" y="531489"/>
                </a:moveTo>
                <a:lnTo>
                  <a:pt x="4010746" y="531264"/>
                </a:lnTo>
                <a:lnTo>
                  <a:pt x="4011158" y="530551"/>
                </a:lnTo>
                <a:lnTo>
                  <a:pt x="4011324" y="530926"/>
                </a:lnTo>
                <a:lnTo>
                  <a:pt x="4010783" y="531804"/>
                </a:lnTo>
                <a:lnTo>
                  <a:pt x="4010535" y="531834"/>
                </a:lnTo>
                <a:close/>
              </a:path>
              <a:path w="4476607" h="3885512">
                <a:moveTo>
                  <a:pt x="1359320" y="547567"/>
                </a:moveTo>
                <a:lnTo>
                  <a:pt x="1293798" y="547567"/>
                </a:lnTo>
                <a:lnTo>
                  <a:pt x="1663433" y="535437"/>
                </a:lnTo>
                <a:lnTo>
                  <a:pt x="1660211" y="547567"/>
                </a:lnTo>
                <a:close/>
              </a:path>
              <a:path w="4476607" h="3885512">
                <a:moveTo>
                  <a:pt x="2379135" y="547567"/>
                </a:moveTo>
                <a:lnTo>
                  <a:pt x="2313613" y="547567"/>
                </a:lnTo>
                <a:lnTo>
                  <a:pt x="1965647" y="541600"/>
                </a:lnTo>
                <a:lnTo>
                  <a:pt x="1961052" y="518708"/>
                </a:lnTo>
                <a:lnTo>
                  <a:pt x="1940103" y="508393"/>
                </a:lnTo>
                <a:lnTo>
                  <a:pt x="2718429" y="508393"/>
                </a:lnTo>
                <a:lnTo>
                  <a:pt x="2696241" y="515937"/>
                </a:lnTo>
                <a:lnTo>
                  <a:pt x="2683250" y="535437"/>
                </a:lnTo>
                <a:lnTo>
                  <a:pt x="2680028" y="547567"/>
                </a:lnTo>
                <a:close/>
              </a:path>
              <a:path w="4476607" h="3885512">
                <a:moveTo>
                  <a:pt x="3398964" y="547636"/>
                </a:moveTo>
                <a:lnTo>
                  <a:pt x="3333443" y="547636"/>
                </a:lnTo>
                <a:lnTo>
                  <a:pt x="2985472" y="541600"/>
                </a:lnTo>
                <a:lnTo>
                  <a:pt x="2980876" y="518708"/>
                </a:lnTo>
                <a:lnTo>
                  <a:pt x="2959926" y="508393"/>
                </a:lnTo>
                <a:lnTo>
                  <a:pt x="3738257" y="508461"/>
                </a:lnTo>
                <a:lnTo>
                  <a:pt x="3716069" y="516005"/>
                </a:lnTo>
                <a:lnTo>
                  <a:pt x="3703078" y="535506"/>
                </a:lnTo>
                <a:lnTo>
                  <a:pt x="3699856" y="547636"/>
                </a:lnTo>
                <a:close/>
              </a:path>
              <a:path w="4476607" h="3885512">
                <a:moveTo>
                  <a:pt x="3570151" y="1005895"/>
                </a:moveTo>
                <a:lnTo>
                  <a:pt x="3570286" y="1005827"/>
                </a:lnTo>
                <a:lnTo>
                  <a:pt x="3570308" y="1005895"/>
                </a:lnTo>
                <a:close/>
              </a:path>
              <a:path w="4476607" h="3885512">
                <a:moveTo>
                  <a:pt x="3479641" y="1006090"/>
                </a:moveTo>
                <a:lnTo>
                  <a:pt x="3479476" y="1005857"/>
                </a:lnTo>
                <a:lnTo>
                  <a:pt x="3479438" y="1005827"/>
                </a:lnTo>
                <a:lnTo>
                  <a:pt x="3479700" y="1005827"/>
                </a:lnTo>
                <a:lnTo>
                  <a:pt x="3479769" y="1006112"/>
                </a:lnTo>
                <a:close/>
              </a:path>
              <a:path w="4476607" h="3885512">
                <a:moveTo>
                  <a:pt x="3358064" y="1006158"/>
                </a:moveTo>
                <a:lnTo>
                  <a:pt x="1066415" y="972057"/>
                </a:lnTo>
                <a:lnTo>
                  <a:pt x="1066415" y="277514"/>
                </a:lnTo>
                <a:lnTo>
                  <a:pt x="3960947" y="277514"/>
                </a:lnTo>
                <a:lnTo>
                  <a:pt x="3961082" y="280292"/>
                </a:lnTo>
                <a:lnTo>
                  <a:pt x="3962561" y="281312"/>
                </a:lnTo>
                <a:lnTo>
                  <a:pt x="3963741" y="281455"/>
                </a:lnTo>
                <a:lnTo>
                  <a:pt x="4014327" y="284473"/>
                </a:lnTo>
                <a:lnTo>
                  <a:pt x="4013350" y="284923"/>
                </a:lnTo>
                <a:lnTo>
                  <a:pt x="3957021" y="285380"/>
                </a:lnTo>
                <a:lnTo>
                  <a:pt x="3955670" y="285696"/>
                </a:lnTo>
                <a:lnTo>
                  <a:pt x="3954100" y="286754"/>
                </a:lnTo>
                <a:lnTo>
                  <a:pt x="3953373" y="287677"/>
                </a:lnTo>
                <a:lnTo>
                  <a:pt x="3953080" y="288451"/>
                </a:lnTo>
                <a:lnTo>
                  <a:pt x="3953002" y="289599"/>
                </a:lnTo>
                <a:lnTo>
                  <a:pt x="3956028" y="292099"/>
                </a:lnTo>
                <a:lnTo>
                  <a:pt x="3957081" y="292361"/>
                </a:lnTo>
                <a:lnTo>
                  <a:pt x="3957410" y="293022"/>
                </a:lnTo>
                <a:lnTo>
                  <a:pt x="3957531" y="293104"/>
                </a:lnTo>
                <a:lnTo>
                  <a:pt x="3957563" y="293196"/>
                </a:lnTo>
                <a:lnTo>
                  <a:pt x="3960107" y="295746"/>
                </a:lnTo>
                <a:lnTo>
                  <a:pt x="3960895" y="295791"/>
                </a:lnTo>
                <a:lnTo>
                  <a:pt x="3998491" y="298606"/>
                </a:lnTo>
                <a:lnTo>
                  <a:pt x="3995180" y="298666"/>
                </a:lnTo>
                <a:lnTo>
                  <a:pt x="3981791" y="299304"/>
                </a:lnTo>
                <a:lnTo>
                  <a:pt x="3979584" y="301181"/>
                </a:lnTo>
                <a:lnTo>
                  <a:pt x="3979501" y="303936"/>
                </a:lnTo>
                <a:lnTo>
                  <a:pt x="3977661" y="304010"/>
                </a:lnTo>
                <a:lnTo>
                  <a:pt x="3977534" y="304101"/>
                </a:lnTo>
                <a:lnTo>
                  <a:pt x="3976385" y="308252"/>
                </a:lnTo>
                <a:lnTo>
                  <a:pt x="3980898" y="309693"/>
                </a:lnTo>
                <a:lnTo>
                  <a:pt x="3964843" y="310856"/>
                </a:lnTo>
                <a:lnTo>
                  <a:pt x="3963612" y="311254"/>
                </a:lnTo>
                <a:lnTo>
                  <a:pt x="3962284" y="312845"/>
                </a:lnTo>
                <a:lnTo>
                  <a:pt x="3962110" y="314099"/>
                </a:lnTo>
                <a:lnTo>
                  <a:pt x="3962485" y="315540"/>
                </a:lnTo>
                <a:lnTo>
                  <a:pt x="3963101" y="316343"/>
                </a:lnTo>
                <a:lnTo>
                  <a:pt x="3964386" y="317094"/>
                </a:lnTo>
                <a:lnTo>
                  <a:pt x="3965632" y="317266"/>
                </a:lnTo>
                <a:lnTo>
                  <a:pt x="3970933" y="319984"/>
                </a:lnTo>
                <a:lnTo>
                  <a:pt x="3969507" y="320036"/>
                </a:lnTo>
                <a:lnTo>
                  <a:pt x="3968479" y="320412"/>
                </a:lnTo>
                <a:lnTo>
                  <a:pt x="3967621" y="320952"/>
                </a:lnTo>
                <a:lnTo>
                  <a:pt x="3966736" y="322273"/>
                </a:lnTo>
                <a:lnTo>
                  <a:pt x="3968643" y="326108"/>
                </a:lnTo>
                <a:lnTo>
                  <a:pt x="3941138" y="326694"/>
                </a:lnTo>
                <a:lnTo>
                  <a:pt x="3939981" y="326746"/>
                </a:lnTo>
                <a:lnTo>
                  <a:pt x="3939178" y="327151"/>
                </a:lnTo>
                <a:lnTo>
                  <a:pt x="3938465" y="327820"/>
                </a:lnTo>
                <a:lnTo>
                  <a:pt x="3937430" y="328015"/>
                </a:lnTo>
                <a:lnTo>
                  <a:pt x="3936836" y="328360"/>
                </a:lnTo>
                <a:lnTo>
                  <a:pt x="3935544" y="332789"/>
                </a:lnTo>
                <a:lnTo>
                  <a:pt x="3936994" y="333862"/>
                </a:lnTo>
                <a:lnTo>
                  <a:pt x="3938164" y="334042"/>
                </a:lnTo>
                <a:lnTo>
                  <a:pt x="3987130" y="338126"/>
                </a:lnTo>
                <a:lnTo>
                  <a:pt x="3986011" y="338359"/>
                </a:lnTo>
                <a:lnTo>
                  <a:pt x="3985380" y="338726"/>
                </a:lnTo>
                <a:lnTo>
                  <a:pt x="3985268" y="338764"/>
                </a:lnTo>
                <a:lnTo>
                  <a:pt x="3983038" y="339086"/>
                </a:lnTo>
                <a:lnTo>
                  <a:pt x="3982159" y="339169"/>
                </a:lnTo>
                <a:lnTo>
                  <a:pt x="3981551" y="339372"/>
                </a:lnTo>
                <a:lnTo>
                  <a:pt x="3980785" y="339852"/>
                </a:lnTo>
                <a:lnTo>
                  <a:pt x="3968463" y="339995"/>
                </a:lnTo>
                <a:lnTo>
                  <a:pt x="3967412" y="340093"/>
                </a:lnTo>
                <a:lnTo>
                  <a:pt x="3966916" y="340205"/>
                </a:lnTo>
                <a:lnTo>
                  <a:pt x="3965648" y="341008"/>
                </a:lnTo>
                <a:lnTo>
                  <a:pt x="3965115" y="342509"/>
                </a:lnTo>
                <a:lnTo>
                  <a:pt x="3965205" y="343575"/>
                </a:lnTo>
                <a:lnTo>
                  <a:pt x="3963673" y="344168"/>
                </a:lnTo>
                <a:lnTo>
                  <a:pt x="3962614" y="348724"/>
                </a:lnTo>
                <a:lnTo>
                  <a:pt x="3933292" y="349640"/>
                </a:lnTo>
                <a:lnTo>
                  <a:pt x="3932518" y="350908"/>
                </a:lnTo>
                <a:lnTo>
                  <a:pt x="3932368" y="351907"/>
                </a:lnTo>
                <a:lnTo>
                  <a:pt x="3932483" y="352694"/>
                </a:lnTo>
                <a:lnTo>
                  <a:pt x="3934472" y="355690"/>
                </a:lnTo>
                <a:lnTo>
                  <a:pt x="3935237" y="355885"/>
                </a:lnTo>
                <a:lnTo>
                  <a:pt x="3935808" y="355915"/>
                </a:lnTo>
                <a:lnTo>
                  <a:pt x="3959355" y="364795"/>
                </a:lnTo>
                <a:lnTo>
                  <a:pt x="3956390" y="367106"/>
                </a:lnTo>
                <a:lnTo>
                  <a:pt x="3956239" y="367699"/>
                </a:lnTo>
                <a:lnTo>
                  <a:pt x="3956427" y="368923"/>
                </a:lnTo>
                <a:lnTo>
                  <a:pt x="3939088" y="369088"/>
                </a:lnTo>
                <a:lnTo>
                  <a:pt x="3938518" y="369185"/>
                </a:lnTo>
                <a:lnTo>
                  <a:pt x="3938121" y="369313"/>
                </a:lnTo>
                <a:lnTo>
                  <a:pt x="3937609" y="369568"/>
                </a:lnTo>
                <a:lnTo>
                  <a:pt x="3936040" y="372286"/>
                </a:lnTo>
                <a:lnTo>
                  <a:pt x="3936822" y="375318"/>
                </a:lnTo>
                <a:lnTo>
                  <a:pt x="3937212" y="375679"/>
                </a:lnTo>
                <a:lnTo>
                  <a:pt x="3937519" y="375889"/>
                </a:lnTo>
                <a:lnTo>
                  <a:pt x="3937941" y="376106"/>
                </a:lnTo>
                <a:lnTo>
                  <a:pt x="3938805" y="376331"/>
                </a:lnTo>
                <a:lnTo>
                  <a:pt x="3944376" y="376879"/>
                </a:lnTo>
                <a:lnTo>
                  <a:pt x="3944122" y="376901"/>
                </a:lnTo>
                <a:lnTo>
                  <a:pt x="3944285" y="376917"/>
                </a:lnTo>
                <a:lnTo>
                  <a:pt x="3936678" y="380730"/>
                </a:lnTo>
                <a:lnTo>
                  <a:pt x="3936527" y="380768"/>
                </a:lnTo>
                <a:lnTo>
                  <a:pt x="3936845" y="380805"/>
                </a:lnTo>
                <a:lnTo>
                  <a:pt x="3935079" y="381713"/>
                </a:lnTo>
                <a:lnTo>
                  <a:pt x="3934425" y="382824"/>
                </a:lnTo>
                <a:lnTo>
                  <a:pt x="3934493" y="384896"/>
                </a:lnTo>
                <a:lnTo>
                  <a:pt x="3935199" y="385939"/>
                </a:lnTo>
                <a:lnTo>
                  <a:pt x="3931542" y="386089"/>
                </a:lnTo>
                <a:lnTo>
                  <a:pt x="3929380" y="387816"/>
                </a:lnTo>
                <a:lnTo>
                  <a:pt x="3929191" y="389152"/>
                </a:lnTo>
                <a:lnTo>
                  <a:pt x="3929394" y="390075"/>
                </a:lnTo>
                <a:lnTo>
                  <a:pt x="3930146" y="391223"/>
                </a:lnTo>
                <a:lnTo>
                  <a:pt x="3930694" y="391599"/>
                </a:lnTo>
                <a:lnTo>
                  <a:pt x="3925911" y="395750"/>
                </a:lnTo>
                <a:lnTo>
                  <a:pt x="3923185" y="396432"/>
                </a:lnTo>
                <a:lnTo>
                  <a:pt x="3922547" y="397694"/>
                </a:lnTo>
                <a:lnTo>
                  <a:pt x="3922449" y="398670"/>
                </a:lnTo>
                <a:lnTo>
                  <a:pt x="3922652" y="399735"/>
                </a:lnTo>
                <a:lnTo>
                  <a:pt x="3922795" y="400005"/>
                </a:lnTo>
                <a:lnTo>
                  <a:pt x="3920489" y="401739"/>
                </a:lnTo>
                <a:lnTo>
                  <a:pt x="3919934" y="404817"/>
                </a:lnTo>
                <a:lnTo>
                  <a:pt x="3920136" y="405313"/>
                </a:lnTo>
                <a:lnTo>
                  <a:pt x="3920331" y="405635"/>
                </a:lnTo>
                <a:lnTo>
                  <a:pt x="3920618" y="406010"/>
                </a:lnTo>
                <a:lnTo>
                  <a:pt x="3921308" y="406574"/>
                </a:lnTo>
                <a:lnTo>
                  <a:pt x="3924269" y="406768"/>
                </a:lnTo>
                <a:lnTo>
                  <a:pt x="3948782" y="412503"/>
                </a:lnTo>
                <a:lnTo>
                  <a:pt x="3948235" y="413156"/>
                </a:lnTo>
                <a:lnTo>
                  <a:pt x="3947927" y="414493"/>
                </a:lnTo>
                <a:lnTo>
                  <a:pt x="3895401" y="414717"/>
                </a:lnTo>
                <a:lnTo>
                  <a:pt x="3894500" y="414890"/>
                </a:lnTo>
                <a:lnTo>
                  <a:pt x="3893359" y="415573"/>
                </a:lnTo>
                <a:lnTo>
                  <a:pt x="3892527" y="418335"/>
                </a:lnTo>
                <a:lnTo>
                  <a:pt x="3894117" y="420729"/>
                </a:lnTo>
                <a:lnTo>
                  <a:pt x="3894125" y="420737"/>
                </a:lnTo>
                <a:lnTo>
                  <a:pt x="3894307" y="420850"/>
                </a:lnTo>
                <a:lnTo>
                  <a:pt x="3895702" y="421105"/>
                </a:lnTo>
                <a:lnTo>
                  <a:pt x="3907273" y="421720"/>
                </a:lnTo>
                <a:lnTo>
                  <a:pt x="3903385" y="423619"/>
                </a:lnTo>
                <a:lnTo>
                  <a:pt x="3903227" y="424423"/>
                </a:lnTo>
                <a:lnTo>
                  <a:pt x="3903594" y="425744"/>
                </a:lnTo>
                <a:lnTo>
                  <a:pt x="3904165" y="426524"/>
                </a:lnTo>
                <a:lnTo>
                  <a:pt x="3904427" y="426697"/>
                </a:lnTo>
                <a:lnTo>
                  <a:pt x="3904194" y="426877"/>
                </a:lnTo>
                <a:lnTo>
                  <a:pt x="3903594" y="428153"/>
                </a:lnTo>
                <a:lnTo>
                  <a:pt x="3903528" y="429129"/>
                </a:lnTo>
                <a:lnTo>
                  <a:pt x="3903760" y="430195"/>
                </a:lnTo>
                <a:lnTo>
                  <a:pt x="3905187" y="431861"/>
                </a:lnTo>
                <a:lnTo>
                  <a:pt x="3905435" y="431988"/>
                </a:lnTo>
                <a:lnTo>
                  <a:pt x="3905427" y="432634"/>
                </a:lnTo>
                <a:lnTo>
                  <a:pt x="3905712" y="433490"/>
                </a:lnTo>
                <a:lnTo>
                  <a:pt x="3906517" y="434511"/>
                </a:lnTo>
                <a:lnTo>
                  <a:pt x="3907041" y="434849"/>
                </a:lnTo>
                <a:lnTo>
                  <a:pt x="3908377" y="435134"/>
                </a:lnTo>
                <a:lnTo>
                  <a:pt x="3899646" y="439360"/>
                </a:lnTo>
                <a:lnTo>
                  <a:pt x="3898609" y="439570"/>
                </a:lnTo>
                <a:lnTo>
                  <a:pt x="3897212" y="441221"/>
                </a:lnTo>
                <a:lnTo>
                  <a:pt x="3897235" y="443585"/>
                </a:lnTo>
                <a:lnTo>
                  <a:pt x="3897175" y="443683"/>
                </a:lnTo>
                <a:lnTo>
                  <a:pt x="3896963" y="444451"/>
                </a:lnTo>
                <a:lnTo>
                  <a:pt x="3876239" y="445837"/>
                </a:lnTo>
                <a:lnTo>
                  <a:pt x="3875954" y="446213"/>
                </a:lnTo>
                <a:lnTo>
                  <a:pt x="3874940" y="446858"/>
                </a:lnTo>
                <a:lnTo>
                  <a:pt x="3874174" y="449651"/>
                </a:lnTo>
                <a:lnTo>
                  <a:pt x="3875835" y="451993"/>
                </a:lnTo>
                <a:lnTo>
                  <a:pt x="3875843" y="452000"/>
                </a:lnTo>
                <a:lnTo>
                  <a:pt x="3876030" y="452105"/>
                </a:lnTo>
                <a:lnTo>
                  <a:pt x="3877433" y="452323"/>
                </a:lnTo>
                <a:lnTo>
                  <a:pt x="3909947" y="452908"/>
                </a:lnTo>
                <a:lnTo>
                  <a:pt x="3906988" y="453996"/>
                </a:lnTo>
                <a:lnTo>
                  <a:pt x="3905675" y="457442"/>
                </a:lnTo>
                <a:lnTo>
                  <a:pt x="3907703" y="460332"/>
                </a:lnTo>
                <a:lnTo>
                  <a:pt x="3908994" y="460527"/>
                </a:lnTo>
                <a:lnTo>
                  <a:pt x="3903280" y="462598"/>
                </a:lnTo>
                <a:lnTo>
                  <a:pt x="3901379" y="463132"/>
                </a:lnTo>
                <a:lnTo>
                  <a:pt x="3901844" y="464235"/>
                </a:lnTo>
                <a:lnTo>
                  <a:pt x="3901965" y="464393"/>
                </a:lnTo>
                <a:lnTo>
                  <a:pt x="3902881" y="464963"/>
                </a:lnTo>
                <a:lnTo>
                  <a:pt x="3876030" y="475269"/>
                </a:lnTo>
                <a:lnTo>
                  <a:pt x="3873161" y="477911"/>
                </a:lnTo>
                <a:lnTo>
                  <a:pt x="3874581" y="481401"/>
                </a:lnTo>
                <a:lnTo>
                  <a:pt x="3875106" y="481702"/>
                </a:lnTo>
                <a:lnTo>
                  <a:pt x="3876337" y="481851"/>
                </a:lnTo>
                <a:lnTo>
                  <a:pt x="3859862" y="486318"/>
                </a:lnTo>
                <a:lnTo>
                  <a:pt x="3855417" y="487406"/>
                </a:lnTo>
                <a:lnTo>
                  <a:pt x="3855193" y="488877"/>
                </a:lnTo>
                <a:lnTo>
                  <a:pt x="3855433" y="489860"/>
                </a:lnTo>
                <a:lnTo>
                  <a:pt x="3855841" y="490535"/>
                </a:lnTo>
                <a:lnTo>
                  <a:pt x="3858842" y="492525"/>
                </a:lnTo>
                <a:lnTo>
                  <a:pt x="3880729" y="494771"/>
                </a:lnTo>
                <a:lnTo>
                  <a:pt x="3878836" y="496016"/>
                </a:lnTo>
                <a:lnTo>
                  <a:pt x="3872869" y="496173"/>
                </a:lnTo>
                <a:lnTo>
                  <a:pt x="3870376" y="496488"/>
                </a:lnTo>
                <a:lnTo>
                  <a:pt x="3868927" y="496894"/>
                </a:lnTo>
                <a:lnTo>
                  <a:pt x="3867981" y="498170"/>
                </a:lnTo>
                <a:lnTo>
                  <a:pt x="3867755" y="499213"/>
                </a:lnTo>
                <a:lnTo>
                  <a:pt x="3867718" y="499784"/>
                </a:lnTo>
                <a:lnTo>
                  <a:pt x="3868093" y="501172"/>
                </a:lnTo>
                <a:lnTo>
                  <a:pt x="3869392" y="502148"/>
                </a:lnTo>
                <a:lnTo>
                  <a:pt x="3870451" y="502380"/>
                </a:lnTo>
                <a:lnTo>
                  <a:pt x="3870953" y="502425"/>
                </a:lnTo>
                <a:lnTo>
                  <a:pt x="3860259" y="502824"/>
                </a:lnTo>
                <a:lnTo>
                  <a:pt x="3858727" y="503823"/>
                </a:lnTo>
                <a:lnTo>
                  <a:pt x="3826568" y="503980"/>
                </a:lnTo>
                <a:lnTo>
                  <a:pt x="3821868" y="505129"/>
                </a:lnTo>
                <a:lnTo>
                  <a:pt x="3821102" y="506900"/>
                </a:lnTo>
                <a:lnTo>
                  <a:pt x="3821192" y="507726"/>
                </a:lnTo>
                <a:lnTo>
                  <a:pt x="3821086" y="507958"/>
                </a:lnTo>
                <a:lnTo>
                  <a:pt x="3821094" y="508056"/>
                </a:lnTo>
                <a:lnTo>
                  <a:pt x="1698612" y="508393"/>
                </a:lnTo>
                <a:lnTo>
                  <a:pt x="1676425" y="515937"/>
                </a:lnTo>
                <a:lnTo>
                  <a:pt x="1663433" y="535437"/>
                </a:lnTo>
                <a:lnTo>
                  <a:pt x="1293798" y="547567"/>
                </a:lnTo>
                <a:lnTo>
                  <a:pt x="1234230" y="572232"/>
                </a:lnTo>
                <a:lnTo>
                  <a:pt x="1209557" y="631778"/>
                </a:lnTo>
                <a:lnTo>
                  <a:pt x="1209557" y="987242"/>
                </a:lnTo>
                <a:lnTo>
                  <a:pt x="1212034" y="996490"/>
                </a:lnTo>
                <a:lnTo>
                  <a:pt x="1209557" y="1005827"/>
                </a:lnTo>
                <a:lnTo>
                  <a:pt x="1228148" y="1005827"/>
                </a:lnTo>
                <a:lnTo>
                  <a:pt x="1823597" y="1005827"/>
                </a:lnTo>
                <a:lnTo>
                  <a:pt x="1842188" y="1005827"/>
                </a:lnTo>
                <a:lnTo>
                  <a:pt x="1852595" y="966653"/>
                </a:lnTo>
                <a:lnTo>
                  <a:pt x="1852700" y="966653"/>
                </a:lnTo>
                <a:lnTo>
                  <a:pt x="1965647" y="541600"/>
                </a:lnTo>
                <a:lnTo>
                  <a:pt x="2313613" y="547567"/>
                </a:lnTo>
                <a:lnTo>
                  <a:pt x="2254046" y="572232"/>
                </a:lnTo>
                <a:lnTo>
                  <a:pt x="2229372" y="631778"/>
                </a:lnTo>
                <a:lnTo>
                  <a:pt x="2229372" y="987242"/>
                </a:lnTo>
                <a:lnTo>
                  <a:pt x="2231857" y="996490"/>
                </a:lnTo>
                <a:lnTo>
                  <a:pt x="2229380" y="1005827"/>
                </a:lnTo>
                <a:lnTo>
                  <a:pt x="2247971" y="1005827"/>
                </a:lnTo>
                <a:lnTo>
                  <a:pt x="2843420" y="1005827"/>
                </a:lnTo>
                <a:lnTo>
                  <a:pt x="2862012" y="1005827"/>
                </a:lnTo>
                <a:lnTo>
                  <a:pt x="2872420" y="966653"/>
                </a:lnTo>
                <a:lnTo>
                  <a:pt x="2872523" y="966653"/>
                </a:lnTo>
                <a:lnTo>
                  <a:pt x="2985472" y="541600"/>
                </a:lnTo>
                <a:lnTo>
                  <a:pt x="3333443" y="547636"/>
                </a:lnTo>
                <a:lnTo>
                  <a:pt x="3273875" y="572301"/>
                </a:lnTo>
                <a:lnTo>
                  <a:pt x="3249201" y="631846"/>
                </a:lnTo>
                <a:lnTo>
                  <a:pt x="3249201" y="987310"/>
                </a:lnTo>
                <a:lnTo>
                  <a:pt x="3251680" y="996558"/>
                </a:lnTo>
                <a:lnTo>
                  <a:pt x="3249201" y="1005895"/>
                </a:lnTo>
                <a:lnTo>
                  <a:pt x="3267794" y="1005895"/>
                </a:lnTo>
                <a:lnTo>
                  <a:pt x="3356795" y="1005895"/>
                </a:lnTo>
                <a:lnTo>
                  <a:pt x="3357193" y="1006053"/>
                </a:lnTo>
                <a:lnTo>
                  <a:pt x="3358350" y="1006136"/>
                </a:lnTo>
                <a:lnTo>
                  <a:pt x="3358109" y="1006158"/>
                </a:lnTo>
                <a:close/>
              </a:path>
              <a:path w="4476607" h="3885512">
                <a:moveTo>
                  <a:pt x="3503788" y="1005888"/>
                </a:moveTo>
                <a:lnTo>
                  <a:pt x="3503811" y="1005827"/>
                </a:lnTo>
                <a:lnTo>
                  <a:pt x="3504104" y="1005827"/>
                </a:lnTo>
                <a:lnTo>
                  <a:pt x="3503473" y="1006180"/>
                </a:lnTo>
                <a:close/>
              </a:path>
              <a:path w="4476607" h="3885512">
                <a:moveTo>
                  <a:pt x="3447248" y="1005827"/>
                </a:moveTo>
                <a:lnTo>
                  <a:pt x="3449876" y="1005827"/>
                </a:lnTo>
                <a:lnTo>
                  <a:pt x="3447691" y="1006075"/>
                </a:lnTo>
                <a:lnTo>
                  <a:pt x="3447158" y="1006188"/>
                </a:lnTo>
                <a:close/>
              </a:path>
              <a:path w="4476607" h="3885512">
                <a:moveTo>
                  <a:pt x="3507564" y="1005992"/>
                </a:moveTo>
                <a:lnTo>
                  <a:pt x="3507197" y="1005827"/>
                </a:lnTo>
                <a:lnTo>
                  <a:pt x="3508219" y="1005827"/>
                </a:lnTo>
                <a:lnTo>
                  <a:pt x="3507910" y="1006353"/>
                </a:lnTo>
                <a:close/>
              </a:path>
              <a:path w="4476607" h="3885512">
                <a:moveTo>
                  <a:pt x="3575979" y="1006232"/>
                </a:moveTo>
                <a:lnTo>
                  <a:pt x="3576112" y="1006105"/>
                </a:lnTo>
                <a:lnTo>
                  <a:pt x="3577171" y="1006218"/>
                </a:lnTo>
                <a:lnTo>
                  <a:pt x="3576983" y="1006390"/>
                </a:lnTo>
                <a:lnTo>
                  <a:pt x="3576803" y="1006398"/>
                </a:lnTo>
                <a:close/>
              </a:path>
              <a:path w="4476607" h="3885512">
                <a:moveTo>
                  <a:pt x="3577052" y="1006383"/>
                </a:moveTo>
                <a:lnTo>
                  <a:pt x="3577171" y="1006218"/>
                </a:lnTo>
                <a:lnTo>
                  <a:pt x="3576112" y="1006105"/>
                </a:lnTo>
                <a:lnTo>
                  <a:pt x="3576286" y="1005827"/>
                </a:lnTo>
                <a:lnTo>
                  <a:pt x="3577607" y="1005827"/>
                </a:lnTo>
                <a:lnTo>
                  <a:pt x="3577479" y="1005939"/>
                </a:lnTo>
                <a:lnTo>
                  <a:pt x="3577374" y="1006060"/>
                </a:lnTo>
                <a:lnTo>
                  <a:pt x="3577727" y="1005819"/>
                </a:lnTo>
                <a:lnTo>
                  <a:pt x="3577743" y="1005819"/>
                </a:lnTo>
                <a:lnTo>
                  <a:pt x="3577186" y="1006420"/>
                </a:lnTo>
                <a:close/>
              </a:path>
              <a:path w="4476607" h="3885512">
                <a:moveTo>
                  <a:pt x="3472733" y="1005827"/>
                </a:moveTo>
                <a:lnTo>
                  <a:pt x="3473521" y="1005827"/>
                </a:lnTo>
                <a:lnTo>
                  <a:pt x="3473115" y="1006292"/>
                </a:lnTo>
                <a:lnTo>
                  <a:pt x="3473040" y="1006473"/>
                </a:lnTo>
                <a:close/>
              </a:path>
              <a:path w="4476607" h="3885512">
                <a:moveTo>
                  <a:pt x="3449253" y="1006420"/>
                </a:moveTo>
                <a:lnTo>
                  <a:pt x="3447691" y="1006075"/>
                </a:lnTo>
                <a:lnTo>
                  <a:pt x="3449876" y="1005827"/>
                </a:lnTo>
                <a:lnTo>
                  <a:pt x="3449636" y="1006135"/>
                </a:lnTo>
                <a:lnTo>
                  <a:pt x="3449479" y="1006615"/>
                </a:lnTo>
                <a:close/>
              </a:path>
              <a:path w="4476607" h="3885512">
                <a:moveTo>
                  <a:pt x="3455274" y="1006098"/>
                </a:moveTo>
                <a:lnTo>
                  <a:pt x="3455500" y="1006210"/>
                </a:lnTo>
                <a:lnTo>
                  <a:pt x="3455178" y="1005932"/>
                </a:lnTo>
                <a:lnTo>
                  <a:pt x="3455041" y="1005827"/>
                </a:lnTo>
                <a:lnTo>
                  <a:pt x="3458030" y="1005827"/>
                </a:lnTo>
                <a:lnTo>
                  <a:pt x="3456678" y="1006225"/>
                </a:lnTo>
                <a:lnTo>
                  <a:pt x="3455981" y="1006803"/>
                </a:lnTo>
                <a:close/>
              </a:path>
              <a:path w="4476607" h="3885512">
                <a:moveTo>
                  <a:pt x="3536549" y="1006788"/>
                </a:moveTo>
                <a:lnTo>
                  <a:pt x="3537007" y="1007050"/>
                </a:lnTo>
                <a:lnTo>
                  <a:pt x="3536586" y="1007103"/>
                </a:lnTo>
                <a:close/>
              </a:path>
              <a:path w="4476607" h="3885512">
                <a:moveTo>
                  <a:pt x="3537007" y="1007050"/>
                </a:moveTo>
                <a:lnTo>
                  <a:pt x="3536549" y="1006788"/>
                </a:lnTo>
                <a:lnTo>
                  <a:pt x="3536369" y="1006240"/>
                </a:lnTo>
                <a:lnTo>
                  <a:pt x="3536128" y="1005827"/>
                </a:lnTo>
                <a:lnTo>
                  <a:pt x="3536894" y="1005827"/>
                </a:lnTo>
                <a:lnTo>
                  <a:pt x="3537404" y="1007156"/>
                </a:lnTo>
                <a:close/>
              </a:path>
              <a:path w="4476607" h="3885512">
                <a:moveTo>
                  <a:pt x="3524467" y="1006998"/>
                </a:moveTo>
                <a:lnTo>
                  <a:pt x="3528478" y="1006984"/>
                </a:lnTo>
                <a:lnTo>
                  <a:pt x="3525338" y="1007434"/>
                </a:lnTo>
                <a:close/>
              </a:path>
              <a:path w="4476607" h="3885512">
                <a:moveTo>
                  <a:pt x="3521929" y="1007801"/>
                </a:moveTo>
                <a:lnTo>
                  <a:pt x="3521208" y="1007111"/>
                </a:lnTo>
                <a:lnTo>
                  <a:pt x="3520112" y="1005827"/>
                </a:lnTo>
                <a:lnTo>
                  <a:pt x="3529423" y="1005827"/>
                </a:lnTo>
                <a:lnTo>
                  <a:pt x="3528537" y="1006563"/>
                </a:lnTo>
                <a:lnTo>
                  <a:pt x="3528478" y="1006984"/>
                </a:lnTo>
                <a:lnTo>
                  <a:pt x="3524467" y="1006998"/>
                </a:lnTo>
                <a:lnTo>
                  <a:pt x="3523184" y="1007141"/>
                </a:lnTo>
                <a:lnTo>
                  <a:pt x="3521765" y="1008019"/>
                </a:lnTo>
                <a:close/>
              </a:path>
              <a:path w="4476607" h="3885512">
                <a:moveTo>
                  <a:pt x="3490325" y="1007066"/>
                </a:moveTo>
                <a:lnTo>
                  <a:pt x="3490716" y="1006540"/>
                </a:lnTo>
                <a:lnTo>
                  <a:pt x="3490731" y="1006247"/>
                </a:lnTo>
                <a:lnTo>
                  <a:pt x="3491339" y="1007013"/>
                </a:lnTo>
                <a:lnTo>
                  <a:pt x="3490964" y="1008072"/>
                </a:lnTo>
                <a:close/>
              </a:path>
              <a:path w="4476607" h="3885512">
                <a:moveTo>
                  <a:pt x="3521396" y="1008154"/>
                </a:moveTo>
                <a:lnTo>
                  <a:pt x="3521208" y="1007111"/>
                </a:lnTo>
                <a:lnTo>
                  <a:pt x="3521929" y="1007801"/>
                </a:lnTo>
                <a:lnTo>
                  <a:pt x="3521847" y="1007877"/>
                </a:lnTo>
                <a:lnTo>
                  <a:pt x="3521374" y="1008387"/>
                </a:lnTo>
                <a:close/>
              </a:path>
              <a:path w="4476607" h="3885512">
                <a:moveTo>
                  <a:pt x="3566494" y="1007891"/>
                </a:moveTo>
                <a:lnTo>
                  <a:pt x="3566937" y="1007606"/>
                </a:lnTo>
                <a:lnTo>
                  <a:pt x="3567928" y="1005827"/>
                </a:lnTo>
                <a:lnTo>
                  <a:pt x="3570286" y="1005827"/>
                </a:lnTo>
                <a:lnTo>
                  <a:pt x="3570151" y="1005895"/>
                </a:lnTo>
                <a:lnTo>
                  <a:pt x="3569657" y="1005977"/>
                </a:lnTo>
                <a:lnTo>
                  <a:pt x="3569167" y="1006135"/>
                </a:lnTo>
                <a:lnTo>
                  <a:pt x="3567313" y="1008094"/>
                </a:lnTo>
                <a:lnTo>
                  <a:pt x="3566621" y="1008770"/>
                </a:lnTo>
                <a:close/>
              </a:path>
              <a:path w="4476607" h="3885512">
                <a:moveTo>
                  <a:pt x="3444490" y="1009521"/>
                </a:moveTo>
                <a:lnTo>
                  <a:pt x="3443394" y="1008508"/>
                </a:lnTo>
                <a:lnTo>
                  <a:pt x="3442808" y="1008290"/>
                </a:lnTo>
                <a:lnTo>
                  <a:pt x="3425096" y="1008020"/>
                </a:lnTo>
                <a:lnTo>
                  <a:pt x="3423908" y="1007360"/>
                </a:lnTo>
                <a:lnTo>
                  <a:pt x="3423803" y="1007352"/>
                </a:lnTo>
                <a:lnTo>
                  <a:pt x="3424930" y="1006504"/>
                </a:lnTo>
                <a:lnTo>
                  <a:pt x="3425321" y="1005911"/>
                </a:lnTo>
                <a:lnTo>
                  <a:pt x="3438018" y="1005911"/>
                </a:lnTo>
                <a:lnTo>
                  <a:pt x="3439670" y="1007517"/>
                </a:lnTo>
                <a:lnTo>
                  <a:pt x="3440593" y="1007765"/>
                </a:lnTo>
                <a:lnTo>
                  <a:pt x="3441112" y="1007765"/>
                </a:lnTo>
                <a:lnTo>
                  <a:pt x="3441374" y="1007727"/>
                </a:lnTo>
                <a:lnTo>
                  <a:pt x="3442148" y="1008177"/>
                </a:lnTo>
                <a:lnTo>
                  <a:pt x="3443402" y="1008246"/>
                </a:lnTo>
                <a:lnTo>
                  <a:pt x="3443470" y="1008222"/>
                </a:lnTo>
                <a:lnTo>
                  <a:pt x="3444820" y="1008230"/>
                </a:lnTo>
                <a:lnTo>
                  <a:pt x="3444648" y="1009101"/>
                </a:lnTo>
                <a:lnTo>
                  <a:pt x="3444859" y="1010069"/>
                </a:lnTo>
                <a:lnTo>
                  <a:pt x="3444746" y="1010084"/>
                </a:lnTo>
                <a:close/>
              </a:path>
              <a:path w="4476607" h="3885512">
                <a:moveTo>
                  <a:pt x="3516342" y="1010496"/>
                </a:moveTo>
                <a:lnTo>
                  <a:pt x="3513400" y="1010368"/>
                </a:lnTo>
                <a:lnTo>
                  <a:pt x="3513431" y="1009032"/>
                </a:lnTo>
                <a:lnTo>
                  <a:pt x="3513745" y="1008589"/>
                </a:lnTo>
                <a:lnTo>
                  <a:pt x="3513835" y="1007501"/>
                </a:lnTo>
                <a:lnTo>
                  <a:pt x="3513986" y="1007539"/>
                </a:lnTo>
                <a:lnTo>
                  <a:pt x="3515111" y="1007494"/>
                </a:lnTo>
                <a:lnTo>
                  <a:pt x="3515052" y="1008454"/>
                </a:lnTo>
                <a:lnTo>
                  <a:pt x="3515412" y="1009445"/>
                </a:lnTo>
                <a:lnTo>
                  <a:pt x="3516500" y="1010579"/>
                </a:lnTo>
                <a:close/>
              </a:path>
              <a:path w="4476607" h="3885512">
                <a:moveTo>
                  <a:pt x="3513400" y="1010368"/>
                </a:moveTo>
                <a:lnTo>
                  <a:pt x="3516342" y="1010496"/>
                </a:lnTo>
                <a:lnTo>
                  <a:pt x="3516358" y="1010510"/>
                </a:lnTo>
                <a:lnTo>
                  <a:pt x="3513249" y="1010909"/>
                </a:lnTo>
                <a:lnTo>
                  <a:pt x="3513167" y="1010924"/>
                </a:lnTo>
                <a:close/>
              </a:path>
              <a:path w="4476607" h="3885512">
                <a:moveTo>
                  <a:pt x="3589352" y="1011186"/>
                </a:moveTo>
                <a:lnTo>
                  <a:pt x="3590223" y="1011247"/>
                </a:lnTo>
                <a:lnTo>
                  <a:pt x="3589614" y="1011284"/>
                </a:lnTo>
                <a:close/>
              </a:path>
              <a:path w="4476607" h="3885512">
                <a:moveTo>
                  <a:pt x="3594195" y="1010999"/>
                </a:moveTo>
                <a:lnTo>
                  <a:pt x="3594344" y="1011052"/>
                </a:lnTo>
                <a:lnTo>
                  <a:pt x="3594066" y="1011794"/>
                </a:lnTo>
                <a:close/>
              </a:path>
              <a:path w="4476607" h="3885512">
                <a:moveTo>
                  <a:pt x="3544936" y="1010736"/>
                </a:moveTo>
                <a:lnTo>
                  <a:pt x="3543441" y="1010714"/>
                </a:lnTo>
                <a:lnTo>
                  <a:pt x="3539741" y="1009783"/>
                </a:lnTo>
                <a:lnTo>
                  <a:pt x="3539200" y="1008282"/>
                </a:lnTo>
                <a:lnTo>
                  <a:pt x="3539440" y="1008356"/>
                </a:lnTo>
                <a:lnTo>
                  <a:pt x="3540372" y="1008304"/>
                </a:lnTo>
                <a:lnTo>
                  <a:pt x="3541610" y="1007771"/>
                </a:lnTo>
                <a:lnTo>
                  <a:pt x="3542300" y="1007118"/>
                </a:lnTo>
                <a:lnTo>
                  <a:pt x="3542871" y="1005819"/>
                </a:lnTo>
                <a:lnTo>
                  <a:pt x="3548788" y="1005819"/>
                </a:lnTo>
                <a:lnTo>
                  <a:pt x="3548774" y="1005857"/>
                </a:lnTo>
                <a:lnTo>
                  <a:pt x="3549171" y="1008244"/>
                </a:lnTo>
                <a:lnTo>
                  <a:pt x="3548766" y="1008424"/>
                </a:lnTo>
                <a:lnTo>
                  <a:pt x="3548083" y="1009077"/>
                </a:lnTo>
                <a:lnTo>
                  <a:pt x="3547481" y="1010443"/>
                </a:lnTo>
                <a:lnTo>
                  <a:pt x="3547467" y="1011007"/>
                </a:lnTo>
                <a:lnTo>
                  <a:pt x="3546491" y="1011817"/>
                </a:lnTo>
                <a:close/>
              </a:path>
              <a:path w="4476607" h="3885512">
                <a:moveTo>
                  <a:pt x="3467511" y="1012066"/>
                </a:moveTo>
                <a:lnTo>
                  <a:pt x="3460029" y="1011817"/>
                </a:lnTo>
                <a:lnTo>
                  <a:pt x="3459585" y="1011329"/>
                </a:lnTo>
                <a:lnTo>
                  <a:pt x="3460171" y="1010848"/>
                </a:lnTo>
                <a:lnTo>
                  <a:pt x="3460523" y="1010466"/>
                </a:lnTo>
                <a:lnTo>
                  <a:pt x="3461109" y="1009018"/>
                </a:lnTo>
                <a:lnTo>
                  <a:pt x="3460674" y="1007516"/>
                </a:lnTo>
                <a:lnTo>
                  <a:pt x="3459998" y="1006705"/>
                </a:lnTo>
                <a:lnTo>
                  <a:pt x="3459660" y="1006390"/>
                </a:lnTo>
                <a:lnTo>
                  <a:pt x="3458294" y="1005812"/>
                </a:lnTo>
                <a:lnTo>
                  <a:pt x="3465780" y="1005812"/>
                </a:lnTo>
                <a:lnTo>
                  <a:pt x="3465509" y="1006487"/>
                </a:lnTo>
                <a:lnTo>
                  <a:pt x="3465728" y="1007794"/>
                </a:lnTo>
                <a:lnTo>
                  <a:pt x="3465841" y="1007996"/>
                </a:lnTo>
                <a:lnTo>
                  <a:pt x="3465773" y="1008101"/>
                </a:lnTo>
                <a:lnTo>
                  <a:pt x="3465607" y="1009032"/>
                </a:lnTo>
                <a:lnTo>
                  <a:pt x="3465892" y="1010443"/>
                </a:lnTo>
                <a:lnTo>
                  <a:pt x="3466433" y="1011269"/>
                </a:lnTo>
                <a:lnTo>
                  <a:pt x="3467619" y="1012102"/>
                </a:lnTo>
                <a:close/>
              </a:path>
              <a:path w="4476607" h="3885512">
                <a:moveTo>
                  <a:pt x="3341937" y="1011495"/>
                </a:moveTo>
                <a:lnTo>
                  <a:pt x="3371349" y="1011532"/>
                </a:lnTo>
                <a:lnTo>
                  <a:pt x="3355137" y="1011554"/>
                </a:lnTo>
                <a:lnTo>
                  <a:pt x="3343513" y="1012193"/>
                </a:lnTo>
                <a:lnTo>
                  <a:pt x="3343746" y="1012523"/>
                </a:lnTo>
                <a:close/>
              </a:path>
              <a:path w="4476607" h="3885512">
                <a:moveTo>
                  <a:pt x="3371491" y="1011592"/>
                </a:moveTo>
                <a:lnTo>
                  <a:pt x="3371349" y="1011532"/>
                </a:lnTo>
                <a:lnTo>
                  <a:pt x="3341937" y="1011495"/>
                </a:lnTo>
                <a:lnTo>
                  <a:pt x="3374412" y="1010534"/>
                </a:lnTo>
                <a:lnTo>
                  <a:pt x="3372302" y="1012816"/>
                </a:lnTo>
                <a:close/>
              </a:path>
              <a:path w="4476607" h="3885512">
                <a:moveTo>
                  <a:pt x="3343626" y="1012298"/>
                </a:moveTo>
                <a:lnTo>
                  <a:pt x="3344797" y="1013303"/>
                </a:lnTo>
                <a:lnTo>
                  <a:pt x="3344490" y="1013423"/>
                </a:lnTo>
                <a:close/>
              </a:path>
              <a:path w="4476607" h="3885512">
                <a:moveTo>
                  <a:pt x="3356466" y="1011831"/>
                </a:moveTo>
                <a:lnTo>
                  <a:pt x="3357953" y="1013318"/>
                </a:lnTo>
                <a:lnTo>
                  <a:pt x="3358005" y="1013498"/>
                </a:lnTo>
                <a:close/>
              </a:path>
              <a:path w="4476607" h="3885512">
                <a:moveTo>
                  <a:pt x="3556011" y="1013220"/>
                </a:moveTo>
                <a:lnTo>
                  <a:pt x="3557310" y="1013476"/>
                </a:lnTo>
                <a:lnTo>
                  <a:pt x="3556230" y="1013574"/>
                </a:lnTo>
                <a:close/>
              </a:path>
              <a:path w="4476607" h="3885512">
                <a:moveTo>
                  <a:pt x="3592423" y="1012680"/>
                </a:moveTo>
                <a:lnTo>
                  <a:pt x="3591243" y="1011592"/>
                </a:lnTo>
                <a:lnTo>
                  <a:pt x="3590223" y="1011247"/>
                </a:lnTo>
                <a:lnTo>
                  <a:pt x="3589352" y="1011186"/>
                </a:lnTo>
                <a:lnTo>
                  <a:pt x="3589659" y="1010563"/>
                </a:lnTo>
                <a:lnTo>
                  <a:pt x="3590455" y="1009460"/>
                </a:lnTo>
                <a:lnTo>
                  <a:pt x="3590838" y="1009400"/>
                </a:lnTo>
                <a:lnTo>
                  <a:pt x="3591581" y="1008912"/>
                </a:lnTo>
                <a:lnTo>
                  <a:pt x="3591882" y="1008942"/>
                </a:lnTo>
                <a:lnTo>
                  <a:pt x="3592430" y="1010008"/>
                </a:lnTo>
                <a:lnTo>
                  <a:pt x="3593189" y="1010669"/>
                </a:lnTo>
                <a:lnTo>
                  <a:pt x="3594179" y="1011007"/>
                </a:lnTo>
                <a:lnTo>
                  <a:pt x="3593722" y="1012890"/>
                </a:lnTo>
                <a:lnTo>
                  <a:pt x="3592692" y="1013746"/>
                </a:lnTo>
                <a:close/>
              </a:path>
              <a:path w="4476607" h="3885512">
                <a:moveTo>
                  <a:pt x="3558205" y="1013709"/>
                </a:moveTo>
                <a:lnTo>
                  <a:pt x="3560111" y="1013919"/>
                </a:lnTo>
                <a:lnTo>
                  <a:pt x="3559090" y="1014324"/>
                </a:lnTo>
                <a:close/>
              </a:path>
              <a:path w="4476607" h="3885512">
                <a:moveTo>
                  <a:pt x="3580273" y="1014039"/>
                </a:moveTo>
                <a:lnTo>
                  <a:pt x="3580476" y="1014249"/>
                </a:lnTo>
                <a:lnTo>
                  <a:pt x="3580416" y="1014377"/>
                </a:lnTo>
                <a:lnTo>
                  <a:pt x="3580408" y="1014392"/>
                </a:lnTo>
                <a:close/>
              </a:path>
              <a:path w="4476607" h="3885512">
                <a:moveTo>
                  <a:pt x="3580423" y="1014437"/>
                </a:moveTo>
                <a:lnTo>
                  <a:pt x="3580476" y="1014249"/>
                </a:lnTo>
                <a:lnTo>
                  <a:pt x="3580273" y="1014039"/>
                </a:lnTo>
                <a:lnTo>
                  <a:pt x="3580371" y="1012507"/>
                </a:lnTo>
                <a:lnTo>
                  <a:pt x="3580461" y="1011600"/>
                </a:lnTo>
                <a:lnTo>
                  <a:pt x="3581978" y="1010646"/>
                </a:lnTo>
                <a:lnTo>
                  <a:pt x="3582412" y="1010728"/>
                </a:lnTo>
                <a:lnTo>
                  <a:pt x="3582526" y="1010683"/>
                </a:lnTo>
                <a:lnTo>
                  <a:pt x="3581730" y="1011734"/>
                </a:lnTo>
                <a:lnTo>
                  <a:pt x="3581490" y="1012575"/>
                </a:lnTo>
                <a:lnTo>
                  <a:pt x="3581490" y="1012613"/>
                </a:lnTo>
                <a:lnTo>
                  <a:pt x="3581250" y="1012786"/>
                </a:lnTo>
                <a:lnTo>
                  <a:pt x="3580716" y="1013589"/>
                </a:lnTo>
                <a:lnTo>
                  <a:pt x="3580490" y="1014609"/>
                </a:lnTo>
                <a:close/>
              </a:path>
              <a:path w="4476607" h="3885512">
                <a:moveTo>
                  <a:pt x="3383303" y="1014054"/>
                </a:moveTo>
                <a:lnTo>
                  <a:pt x="3389010" y="1014864"/>
                </a:lnTo>
                <a:lnTo>
                  <a:pt x="3385585" y="1015300"/>
                </a:lnTo>
                <a:close/>
              </a:path>
              <a:path w="4476607" h="3885512">
                <a:moveTo>
                  <a:pt x="3417918" y="1014954"/>
                </a:moveTo>
                <a:lnTo>
                  <a:pt x="3417806" y="1014954"/>
                </a:lnTo>
                <a:lnTo>
                  <a:pt x="3418631" y="1014782"/>
                </a:lnTo>
                <a:lnTo>
                  <a:pt x="3417123" y="1015315"/>
                </a:lnTo>
                <a:close/>
              </a:path>
              <a:path w="4476607" h="3885512">
                <a:moveTo>
                  <a:pt x="3521914" y="1015323"/>
                </a:moveTo>
                <a:lnTo>
                  <a:pt x="3517117" y="1015254"/>
                </a:lnTo>
                <a:lnTo>
                  <a:pt x="3516727" y="1014414"/>
                </a:lnTo>
                <a:lnTo>
                  <a:pt x="3516590" y="1014039"/>
                </a:lnTo>
                <a:lnTo>
                  <a:pt x="3516395" y="1013258"/>
                </a:lnTo>
                <a:lnTo>
                  <a:pt x="3516350" y="1013093"/>
                </a:lnTo>
                <a:lnTo>
                  <a:pt x="3515900" y="1012230"/>
                </a:lnTo>
                <a:lnTo>
                  <a:pt x="3515803" y="1012042"/>
                </a:lnTo>
                <a:lnTo>
                  <a:pt x="3515750" y="1011997"/>
                </a:lnTo>
                <a:lnTo>
                  <a:pt x="3515262" y="1011584"/>
                </a:lnTo>
                <a:lnTo>
                  <a:pt x="3514593" y="1011201"/>
                </a:lnTo>
                <a:lnTo>
                  <a:pt x="3514488" y="1011149"/>
                </a:lnTo>
                <a:lnTo>
                  <a:pt x="3514369" y="1011126"/>
                </a:lnTo>
                <a:lnTo>
                  <a:pt x="3513632" y="1010983"/>
                </a:lnTo>
                <a:lnTo>
                  <a:pt x="3513249" y="1010909"/>
                </a:lnTo>
                <a:lnTo>
                  <a:pt x="3516358" y="1010510"/>
                </a:lnTo>
                <a:lnTo>
                  <a:pt x="3517356" y="1011111"/>
                </a:lnTo>
                <a:lnTo>
                  <a:pt x="3520683" y="1010106"/>
                </a:lnTo>
                <a:lnTo>
                  <a:pt x="3520714" y="1010901"/>
                </a:lnTo>
                <a:lnTo>
                  <a:pt x="3522154" y="1012770"/>
                </a:lnTo>
                <a:lnTo>
                  <a:pt x="3522711" y="1013363"/>
                </a:lnTo>
                <a:lnTo>
                  <a:pt x="3522779" y="1014211"/>
                </a:lnTo>
                <a:lnTo>
                  <a:pt x="3522695" y="1014331"/>
                </a:lnTo>
                <a:lnTo>
                  <a:pt x="3522523" y="1014999"/>
                </a:lnTo>
                <a:lnTo>
                  <a:pt x="3522494" y="1015142"/>
                </a:lnTo>
                <a:lnTo>
                  <a:pt x="3522463" y="1015525"/>
                </a:lnTo>
                <a:close/>
              </a:path>
              <a:path w="4476607" h="3885512">
                <a:moveTo>
                  <a:pt x="3539072" y="1015810"/>
                </a:moveTo>
                <a:lnTo>
                  <a:pt x="3537375" y="1015225"/>
                </a:lnTo>
                <a:lnTo>
                  <a:pt x="3537217" y="1015202"/>
                </a:lnTo>
                <a:lnTo>
                  <a:pt x="3536429" y="1014324"/>
                </a:lnTo>
                <a:lnTo>
                  <a:pt x="3535814" y="1014054"/>
                </a:lnTo>
                <a:lnTo>
                  <a:pt x="3535265" y="1013896"/>
                </a:lnTo>
                <a:lnTo>
                  <a:pt x="3535566" y="1013363"/>
                </a:lnTo>
                <a:lnTo>
                  <a:pt x="3535572" y="1013341"/>
                </a:lnTo>
                <a:lnTo>
                  <a:pt x="3536670" y="1013423"/>
                </a:lnTo>
                <a:lnTo>
                  <a:pt x="3537742" y="1012958"/>
                </a:lnTo>
                <a:lnTo>
                  <a:pt x="3538571" y="1012243"/>
                </a:lnTo>
                <a:lnTo>
                  <a:pt x="3538544" y="1012300"/>
                </a:lnTo>
                <a:lnTo>
                  <a:pt x="3538412" y="1012470"/>
                </a:lnTo>
                <a:lnTo>
                  <a:pt x="3538502" y="1012387"/>
                </a:lnTo>
                <a:lnTo>
                  <a:pt x="3538544" y="1012300"/>
                </a:lnTo>
                <a:lnTo>
                  <a:pt x="3538571" y="1012243"/>
                </a:lnTo>
                <a:lnTo>
                  <a:pt x="3539741" y="1009783"/>
                </a:lnTo>
                <a:lnTo>
                  <a:pt x="3543441" y="1010714"/>
                </a:lnTo>
                <a:lnTo>
                  <a:pt x="3542511" y="1011089"/>
                </a:lnTo>
                <a:lnTo>
                  <a:pt x="3541444" y="1012132"/>
                </a:lnTo>
                <a:lnTo>
                  <a:pt x="3541092" y="1015390"/>
                </a:lnTo>
                <a:lnTo>
                  <a:pt x="3540657" y="1015518"/>
                </a:lnTo>
                <a:lnTo>
                  <a:pt x="3539643" y="1016366"/>
                </a:lnTo>
                <a:close/>
              </a:path>
              <a:path w="4476607" h="3885512">
                <a:moveTo>
                  <a:pt x="3465945" y="1016291"/>
                </a:moveTo>
                <a:lnTo>
                  <a:pt x="3466486" y="1016373"/>
                </a:lnTo>
                <a:lnTo>
                  <a:pt x="3465952" y="1016433"/>
                </a:lnTo>
                <a:close/>
              </a:path>
              <a:path w="4476607" h="3885512">
                <a:moveTo>
                  <a:pt x="3300855" y="1015930"/>
                </a:moveTo>
                <a:lnTo>
                  <a:pt x="3300886" y="1015938"/>
                </a:lnTo>
                <a:lnTo>
                  <a:pt x="3300894" y="1015975"/>
                </a:lnTo>
                <a:lnTo>
                  <a:pt x="3300721" y="1016366"/>
                </a:lnTo>
                <a:lnTo>
                  <a:pt x="3300578" y="1016478"/>
                </a:lnTo>
                <a:close/>
              </a:path>
              <a:path w="4476607" h="3885512">
                <a:moveTo>
                  <a:pt x="3565390" y="1016778"/>
                </a:moveTo>
                <a:lnTo>
                  <a:pt x="3565308" y="1016688"/>
                </a:lnTo>
                <a:lnTo>
                  <a:pt x="3563874" y="1015893"/>
                </a:lnTo>
                <a:lnTo>
                  <a:pt x="3563153" y="1015840"/>
                </a:lnTo>
                <a:lnTo>
                  <a:pt x="3563085" y="1015638"/>
                </a:lnTo>
                <a:lnTo>
                  <a:pt x="3562491" y="1014677"/>
                </a:lnTo>
                <a:lnTo>
                  <a:pt x="3560111" y="1013919"/>
                </a:lnTo>
                <a:lnTo>
                  <a:pt x="3558205" y="1013709"/>
                </a:lnTo>
                <a:lnTo>
                  <a:pt x="3557310" y="1013476"/>
                </a:lnTo>
                <a:lnTo>
                  <a:pt x="3556011" y="1013220"/>
                </a:lnTo>
                <a:lnTo>
                  <a:pt x="3553406" y="1011975"/>
                </a:lnTo>
                <a:lnTo>
                  <a:pt x="3553444" y="1011892"/>
                </a:lnTo>
                <a:lnTo>
                  <a:pt x="3553512" y="1010894"/>
                </a:lnTo>
                <a:lnTo>
                  <a:pt x="3553504" y="1010526"/>
                </a:lnTo>
                <a:lnTo>
                  <a:pt x="3553129" y="1009356"/>
                </a:lnTo>
                <a:lnTo>
                  <a:pt x="3554518" y="1008364"/>
                </a:lnTo>
                <a:lnTo>
                  <a:pt x="3556433" y="1008019"/>
                </a:lnTo>
                <a:lnTo>
                  <a:pt x="3557130" y="1007787"/>
                </a:lnTo>
                <a:lnTo>
                  <a:pt x="3556800" y="1009731"/>
                </a:lnTo>
                <a:lnTo>
                  <a:pt x="3557048" y="1010638"/>
                </a:lnTo>
                <a:lnTo>
                  <a:pt x="3557296" y="1011074"/>
                </a:lnTo>
                <a:lnTo>
                  <a:pt x="3557536" y="1011396"/>
                </a:lnTo>
                <a:lnTo>
                  <a:pt x="3557919" y="1011779"/>
                </a:lnTo>
                <a:lnTo>
                  <a:pt x="3560164" y="1012868"/>
                </a:lnTo>
                <a:lnTo>
                  <a:pt x="3562221" y="1013589"/>
                </a:lnTo>
                <a:lnTo>
                  <a:pt x="3565113" y="1011659"/>
                </a:lnTo>
                <a:lnTo>
                  <a:pt x="3565675" y="1011239"/>
                </a:lnTo>
                <a:lnTo>
                  <a:pt x="3565706" y="1012005"/>
                </a:lnTo>
                <a:lnTo>
                  <a:pt x="3566097" y="1012890"/>
                </a:lnTo>
                <a:lnTo>
                  <a:pt x="3566389" y="1013258"/>
                </a:lnTo>
                <a:lnTo>
                  <a:pt x="3566201" y="1013521"/>
                </a:lnTo>
                <a:lnTo>
                  <a:pt x="3565947" y="1014114"/>
                </a:lnTo>
                <a:lnTo>
                  <a:pt x="3565796" y="1015007"/>
                </a:lnTo>
                <a:lnTo>
                  <a:pt x="3566240" y="1016411"/>
                </a:lnTo>
                <a:lnTo>
                  <a:pt x="3565466" y="1016861"/>
                </a:lnTo>
                <a:close/>
              </a:path>
              <a:path w="4476607" h="3885512">
                <a:moveTo>
                  <a:pt x="3477156" y="1017409"/>
                </a:moveTo>
                <a:lnTo>
                  <a:pt x="3477688" y="1017814"/>
                </a:lnTo>
                <a:lnTo>
                  <a:pt x="3477149" y="1017859"/>
                </a:lnTo>
                <a:close/>
              </a:path>
              <a:path w="4476607" h="3885512">
                <a:moveTo>
                  <a:pt x="3466486" y="1016373"/>
                </a:moveTo>
                <a:lnTo>
                  <a:pt x="3465945" y="1016291"/>
                </a:lnTo>
                <a:lnTo>
                  <a:pt x="3464819" y="1014677"/>
                </a:lnTo>
                <a:lnTo>
                  <a:pt x="3463528" y="1013941"/>
                </a:lnTo>
                <a:lnTo>
                  <a:pt x="3474339" y="1014654"/>
                </a:lnTo>
                <a:lnTo>
                  <a:pt x="3470856" y="1017687"/>
                </a:lnTo>
                <a:lnTo>
                  <a:pt x="3470879" y="1017897"/>
                </a:lnTo>
                <a:lnTo>
                  <a:pt x="3469768" y="1018190"/>
                </a:lnTo>
                <a:lnTo>
                  <a:pt x="3469496" y="1018347"/>
                </a:lnTo>
                <a:close/>
              </a:path>
              <a:path w="4476607" h="3885512">
                <a:moveTo>
                  <a:pt x="3355145" y="1018625"/>
                </a:moveTo>
                <a:lnTo>
                  <a:pt x="3355100" y="1018610"/>
                </a:lnTo>
                <a:lnTo>
                  <a:pt x="3347680" y="1018460"/>
                </a:lnTo>
                <a:lnTo>
                  <a:pt x="3348635" y="1015968"/>
                </a:lnTo>
                <a:lnTo>
                  <a:pt x="3348071" y="1014632"/>
                </a:lnTo>
                <a:lnTo>
                  <a:pt x="3347381" y="1013927"/>
                </a:lnTo>
                <a:lnTo>
                  <a:pt x="3346059" y="1013348"/>
                </a:lnTo>
                <a:lnTo>
                  <a:pt x="3344797" y="1013303"/>
                </a:lnTo>
                <a:lnTo>
                  <a:pt x="3343626" y="1012298"/>
                </a:lnTo>
                <a:lnTo>
                  <a:pt x="3343513" y="1012193"/>
                </a:lnTo>
                <a:lnTo>
                  <a:pt x="3355137" y="1011554"/>
                </a:lnTo>
                <a:lnTo>
                  <a:pt x="3353065" y="1012470"/>
                </a:lnTo>
                <a:lnTo>
                  <a:pt x="3352607" y="1014804"/>
                </a:lnTo>
                <a:lnTo>
                  <a:pt x="3352824" y="1013851"/>
                </a:lnTo>
                <a:lnTo>
                  <a:pt x="3352600" y="1015075"/>
                </a:lnTo>
                <a:lnTo>
                  <a:pt x="3352719" y="1015892"/>
                </a:lnTo>
                <a:lnTo>
                  <a:pt x="3353246" y="1016958"/>
                </a:lnTo>
                <a:lnTo>
                  <a:pt x="3353342" y="1017071"/>
                </a:lnTo>
                <a:lnTo>
                  <a:pt x="3353193" y="1016719"/>
                </a:lnTo>
                <a:lnTo>
                  <a:pt x="3353756" y="1017664"/>
                </a:lnTo>
                <a:lnTo>
                  <a:pt x="3354334" y="1018197"/>
                </a:lnTo>
                <a:lnTo>
                  <a:pt x="3355378" y="1018692"/>
                </a:lnTo>
                <a:close/>
              </a:path>
              <a:path w="4476607" h="3885512">
                <a:moveTo>
                  <a:pt x="3510907" y="1019226"/>
                </a:moveTo>
                <a:lnTo>
                  <a:pt x="3509803" y="1018491"/>
                </a:lnTo>
                <a:lnTo>
                  <a:pt x="3508924" y="1018273"/>
                </a:lnTo>
                <a:lnTo>
                  <a:pt x="3501551" y="1016854"/>
                </a:lnTo>
                <a:lnTo>
                  <a:pt x="3500273" y="1015961"/>
                </a:lnTo>
                <a:lnTo>
                  <a:pt x="3499245" y="1015750"/>
                </a:lnTo>
                <a:lnTo>
                  <a:pt x="3498968" y="1015728"/>
                </a:lnTo>
                <a:lnTo>
                  <a:pt x="3498292" y="1015143"/>
                </a:lnTo>
                <a:lnTo>
                  <a:pt x="3498945" y="1014985"/>
                </a:lnTo>
                <a:lnTo>
                  <a:pt x="3499771" y="1014377"/>
                </a:lnTo>
                <a:lnTo>
                  <a:pt x="3500545" y="1013079"/>
                </a:lnTo>
                <a:lnTo>
                  <a:pt x="3498509" y="1009048"/>
                </a:lnTo>
                <a:lnTo>
                  <a:pt x="3499928" y="1006713"/>
                </a:lnTo>
                <a:lnTo>
                  <a:pt x="3502377" y="1007171"/>
                </a:lnTo>
                <a:lnTo>
                  <a:pt x="3502721" y="1006849"/>
                </a:lnTo>
                <a:lnTo>
                  <a:pt x="3502219" y="1007652"/>
                </a:lnTo>
                <a:lnTo>
                  <a:pt x="3504524" y="1012186"/>
                </a:lnTo>
                <a:lnTo>
                  <a:pt x="3506408" y="1011907"/>
                </a:lnTo>
                <a:lnTo>
                  <a:pt x="3507437" y="1011104"/>
                </a:lnTo>
                <a:lnTo>
                  <a:pt x="3507730" y="1010886"/>
                </a:lnTo>
                <a:lnTo>
                  <a:pt x="3508347" y="1011817"/>
                </a:lnTo>
                <a:lnTo>
                  <a:pt x="3509412" y="1012523"/>
                </a:lnTo>
                <a:lnTo>
                  <a:pt x="3510584" y="1012703"/>
                </a:lnTo>
                <a:lnTo>
                  <a:pt x="3510456" y="1014858"/>
                </a:lnTo>
                <a:lnTo>
                  <a:pt x="3510643" y="1015218"/>
                </a:lnTo>
                <a:lnTo>
                  <a:pt x="3511147" y="1016268"/>
                </a:lnTo>
                <a:lnTo>
                  <a:pt x="3511184" y="1017319"/>
                </a:lnTo>
                <a:lnTo>
                  <a:pt x="3511604" y="1018243"/>
                </a:lnTo>
                <a:lnTo>
                  <a:pt x="3512521" y="1019091"/>
                </a:lnTo>
                <a:lnTo>
                  <a:pt x="3511087" y="1019496"/>
                </a:lnTo>
                <a:close/>
              </a:path>
              <a:path w="4476607" h="3885512">
                <a:moveTo>
                  <a:pt x="3435405" y="1018971"/>
                </a:moveTo>
                <a:lnTo>
                  <a:pt x="3425428" y="1018205"/>
                </a:lnTo>
                <a:lnTo>
                  <a:pt x="3423970" y="1017589"/>
                </a:lnTo>
                <a:lnTo>
                  <a:pt x="3423085" y="1016666"/>
                </a:lnTo>
                <a:lnTo>
                  <a:pt x="3421403" y="1016133"/>
                </a:lnTo>
                <a:lnTo>
                  <a:pt x="3421253" y="1015780"/>
                </a:lnTo>
                <a:lnTo>
                  <a:pt x="3419774" y="1014879"/>
                </a:lnTo>
                <a:lnTo>
                  <a:pt x="3418631" y="1014782"/>
                </a:lnTo>
                <a:lnTo>
                  <a:pt x="3411356" y="1013281"/>
                </a:lnTo>
                <a:lnTo>
                  <a:pt x="3410629" y="1012403"/>
                </a:lnTo>
                <a:lnTo>
                  <a:pt x="3409193" y="1011696"/>
                </a:lnTo>
                <a:lnTo>
                  <a:pt x="3410004" y="1012012"/>
                </a:lnTo>
                <a:lnTo>
                  <a:pt x="3409922" y="1011930"/>
                </a:lnTo>
                <a:lnTo>
                  <a:pt x="3406985" y="1010601"/>
                </a:lnTo>
                <a:lnTo>
                  <a:pt x="3405376" y="1010211"/>
                </a:lnTo>
                <a:lnTo>
                  <a:pt x="3406068" y="1009618"/>
                </a:lnTo>
                <a:lnTo>
                  <a:pt x="3406722" y="1008485"/>
                </a:lnTo>
                <a:lnTo>
                  <a:pt x="3406886" y="1007554"/>
                </a:lnTo>
                <a:lnTo>
                  <a:pt x="3406638" y="1006204"/>
                </a:lnTo>
                <a:lnTo>
                  <a:pt x="3406458" y="1005911"/>
                </a:lnTo>
                <a:lnTo>
                  <a:pt x="3413450" y="1005911"/>
                </a:lnTo>
                <a:lnTo>
                  <a:pt x="3414734" y="1008786"/>
                </a:lnTo>
                <a:lnTo>
                  <a:pt x="3415738" y="1009221"/>
                </a:lnTo>
                <a:lnTo>
                  <a:pt x="3416513" y="1009318"/>
                </a:lnTo>
                <a:lnTo>
                  <a:pt x="3417602" y="1009138"/>
                </a:lnTo>
                <a:lnTo>
                  <a:pt x="3419126" y="1007787"/>
                </a:lnTo>
                <a:lnTo>
                  <a:pt x="3420478" y="1008193"/>
                </a:lnTo>
                <a:lnTo>
                  <a:pt x="3420499" y="1008193"/>
                </a:lnTo>
                <a:lnTo>
                  <a:pt x="3420695" y="1008163"/>
                </a:lnTo>
                <a:lnTo>
                  <a:pt x="3419606" y="1010166"/>
                </a:lnTo>
                <a:lnTo>
                  <a:pt x="3419899" y="1011533"/>
                </a:lnTo>
                <a:lnTo>
                  <a:pt x="3420425" y="1012336"/>
                </a:lnTo>
                <a:lnTo>
                  <a:pt x="3421608" y="1013160"/>
                </a:lnTo>
                <a:lnTo>
                  <a:pt x="3423174" y="1013612"/>
                </a:lnTo>
                <a:lnTo>
                  <a:pt x="3423969" y="1013544"/>
                </a:lnTo>
                <a:lnTo>
                  <a:pt x="3425110" y="1012891"/>
                </a:lnTo>
                <a:lnTo>
                  <a:pt x="3425696" y="1012201"/>
                </a:lnTo>
                <a:lnTo>
                  <a:pt x="3426161" y="1010977"/>
                </a:lnTo>
                <a:lnTo>
                  <a:pt x="3426176" y="1010031"/>
                </a:lnTo>
                <a:lnTo>
                  <a:pt x="3425711" y="1008740"/>
                </a:lnTo>
                <a:lnTo>
                  <a:pt x="3432095" y="1009670"/>
                </a:lnTo>
                <a:lnTo>
                  <a:pt x="3430165" y="1013025"/>
                </a:lnTo>
                <a:lnTo>
                  <a:pt x="3430226" y="1013401"/>
                </a:lnTo>
                <a:lnTo>
                  <a:pt x="3430300" y="1013671"/>
                </a:lnTo>
                <a:lnTo>
                  <a:pt x="3430435" y="1014016"/>
                </a:lnTo>
                <a:lnTo>
                  <a:pt x="3435136" y="1015885"/>
                </a:lnTo>
                <a:lnTo>
                  <a:pt x="3437728" y="1012207"/>
                </a:lnTo>
                <a:lnTo>
                  <a:pt x="3437464" y="1011074"/>
                </a:lnTo>
                <a:lnTo>
                  <a:pt x="3437216" y="1010624"/>
                </a:lnTo>
                <a:lnTo>
                  <a:pt x="3436991" y="1010316"/>
                </a:lnTo>
                <a:lnTo>
                  <a:pt x="3436616" y="1009933"/>
                </a:lnTo>
                <a:lnTo>
                  <a:pt x="3432095" y="1009670"/>
                </a:lnTo>
                <a:lnTo>
                  <a:pt x="3425711" y="1008740"/>
                </a:lnTo>
                <a:lnTo>
                  <a:pt x="3425096" y="1008020"/>
                </a:lnTo>
                <a:lnTo>
                  <a:pt x="3442808" y="1008290"/>
                </a:lnTo>
                <a:lnTo>
                  <a:pt x="3441397" y="1008313"/>
                </a:lnTo>
                <a:lnTo>
                  <a:pt x="3440466" y="1008695"/>
                </a:lnTo>
                <a:lnTo>
                  <a:pt x="3440121" y="1008883"/>
                </a:lnTo>
                <a:lnTo>
                  <a:pt x="3438649" y="1011097"/>
                </a:lnTo>
                <a:lnTo>
                  <a:pt x="3438873" y="1012403"/>
                </a:lnTo>
                <a:lnTo>
                  <a:pt x="3439332" y="1013206"/>
                </a:lnTo>
                <a:lnTo>
                  <a:pt x="3440346" y="1014070"/>
                </a:lnTo>
                <a:lnTo>
                  <a:pt x="3441225" y="1014400"/>
                </a:lnTo>
                <a:lnTo>
                  <a:pt x="3441329" y="1014392"/>
                </a:lnTo>
                <a:lnTo>
                  <a:pt x="3441389" y="1014625"/>
                </a:lnTo>
                <a:lnTo>
                  <a:pt x="3441284" y="1014633"/>
                </a:lnTo>
                <a:lnTo>
                  <a:pt x="3440428" y="1014940"/>
                </a:lnTo>
                <a:lnTo>
                  <a:pt x="3439813" y="1015444"/>
                </a:lnTo>
                <a:lnTo>
                  <a:pt x="3438934" y="1015616"/>
                </a:lnTo>
                <a:lnTo>
                  <a:pt x="3438115" y="1016134"/>
                </a:lnTo>
                <a:lnTo>
                  <a:pt x="3437725" y="1016660"/>
                </a:lnTo>
                <a:lnTo>
                  <a:pt x="3437125" y="1017102"/>
                </a:lnTo>
                <a:lnTo>
                  <a:pt x="3436584" y="1019587"/>
                </a:lnTo>
                <a:close/>
              </a:path>
              <a:path w="4476607" h="3885512">
                <a:moveTo>
                  <a:pt x="3433182" y="1019437"/>
                </a:moveTo>
                <a:lnTo>
                  <a:pt x="3434098" y="1019077"/>
                </a:lnTo>
                <a:lnTo>
                  <a:pt x="3433257" y="1019459"/>
                </a:lnTo>
                <a:lnTo>
                  <a:pt x="3433407" y="1019790"/>
                </a:lnTo>
                <a:close/>
              </a:path>
              <a:path w="4476607" h="3885512">
                <a:moveTo>
                  <a:pt x="3477688" y="1017814"/>
                </a:moveTo>
                <a:lnTo>
                  <a:pt x="3477156" y="1017409"/>
                </a:lnTo>
                <a:lnTo>
                  <a:pt x="3476848" y="1016328"/>
                </a:lnTo>
                <a:lnTo>
                  <a:pt x="3483238" y="1017184"/>
                </a:lnTo>
                <a:lnTo>
                  <a:pt x="3481954" y="1017319"/>
                </a:lnTo>
                <a:lnTo>
                  <a:pt x="3481390" y="1017589"/>
                </a:lnTo>
                <a:lnTo>
                  <a:pt x="3480437" y="1018580"/>
                </a:lnTo>
                <a:lnTo>
                  <a:pt x="3480062" y="1019451"/>
                </a:lnTo>
                <a:lnTo>
                  <a:pt x="3479972" y="1019721"/>
                </a:lnTo>
                <a:lnTo>
                  <a:pt x="3479897" y="1020111"/>
                </a:lnTo>
                <a:close/>
              </a:path>
              <a:path w="4476607" h="3885512">
                <a:moveTo>
                  <a:pt x="3386089" y="1020051"/>
                </a:moveTo>
                <a:lnTo>
                  <a:pt x="3386111" y="1020022"/>
                </a:lnTo>
                <a:lnTo>
                  <a:pt x="3386232" y="1020126"/>
                </a:lnTo>
                <a:close/>
              </a:path>
              <a:path w="4476607" h="3885512">
                <a:moveTo>
                  <a:pt x="3515765" y="1020479"/>
                </a:moveTo>
                <a:lnTo>
                  <a:pt x="3514413" y="1019443"/>
                </a:lnTo>
                <a:lnTo>
                  <a:pt x="3514796" y="1019428"/>
                </a:lnTo>
                <a:lnTo>
                  <a:pt x="3515719" y="1019008"/>
                </a:lnTo>
                <a:lnTo>
                  <a:pt x="3516733" y="1017919"/>
                </a:lnTo>
                <a:lnTo>
                  <a:pt x="3517168" y="1016741"/>
                </a:lnTo>
                <a:lnTo>
                  <a:pt x="3517117" y="1015254"/>
                </a:lnTo>
                <a:lnTo>
                  <a:pt x="3521914" y="1015323"/>
                </a:lnTo>
                <a:lnTo>
                  <a:pt x="3520503" y="1015360"/>
                </a:lnTo>
                <a:lnTo>
                  <a:pt x="3519601" y="1015727"/>
                </a:lnTo>
                <a:lnTo>
                  <a:pt x="3518581" y="1016703"/>
                </a:lnTo>
                <a:lnTo>
                  <a:pt x="3518475" y="1019330"/>
                </a:lnTo>
                <a:lnTo>
                  <a:pt x="3518565" y="1019495"/>
                </a:lnTo>
                <a:lnTo>
                  <a:pt x="3518040" y="1019631"/>
                </a:lnTo>
                <a:lnTo>
                  <a:pt x="3517598" y="1019803"/>
                </a:lnTo>
                <a:lnTo>
                  <a:pt x="3516711" y="1020539"/>
                </a:lnTo>
                <a:close/>
              </a:path>
              <a:path w="4476607" h="3885512">
                <a:moveTo>
                  <a:pt x="3540417" y="1021687"/>
                </a:moveTo>
                <a:lnTo>
                  <a:pt x="3540424" y="1021680"/>
                </a:lnTo>
                <a:lnTo>
                  <a:pt x="3540409" y="1021718"/>
                </a:lnTo>
                <a:close/>
              </a:path>
              <a:path w="4476607" h="3885512">
                <a:moveTo>
                  <a:pt x="3529791" y="1021657"/>
                </a:moveTo>
                <a:lnTo>
                  <a:pt x="3530226" y="1021777"/>
                </a:lnTo>
                <a:lnTo>
                  <a:pt x="3530220" y="1021785"/>
                </a:lnTo>
                <a:close/>
              </a:path>
              <a:path w="4476607" h="3885512">
                <a:moveTo>
                  <a:pt x="3521861" y="1021245"/>
                </a:moveTo>
                <a:lnTo>
                  <a:pt x="3522478" y="1021147"/>
                </a:lnTo>
                <a:lnTo>
                  <a:pt x="3523289" y="1020689"/>
                </a:lnTo>
                <a:lnTo>
                  <a:pt x="3524137" y="1021080"/>
                </a:lnTo>
                <a:lnTo>
                  <a:pt x="3522005" y="1021800"/>
                </a:lnTo>
                <a:close/>
              </a:path>
              <a:path w="4476607" h="3885512">
                <a:moveTo>
                  <a:pt x="3341268" y="1020967"/>
                </a:moveTo>
                <a:lnTo>
                  <a:pt x="3373639" y="1020997"/>
                </a:lnTo>
                <a:lnTo>
                  <a:pt x="3372482" y="1021252"/>
                </a:lnTo>
                <a:lnTo>
                  <a:pt x="3344025" y="1021567"/>
                </a:lnTo>
                <a:lnTo>
                  <a:pt x="3342929" y="1021665"/>
                </a:lnTo>
                <a:lnTo>
                  <a:pt x="3342185" y="1021890"/>
                </a:lnTo>
                <a:close/>
              </a:path>
              <a:path w="4476607" h="3885512">
                <a:moveTo>
                  <a:pt x="3342929" y="1021665"/>
                </a:moveTo>
                <a:lnTo>
                  <a:pt x="3344025" y="1021567"/>
                </a:lnTo>
                <a:lnTo>
                  <a:pt x="3343048" y="1021710"/>
                </a:lnTo>
                <a:lnTo>
                  <a:pt x="3343124" y="1022243"/>
                </a:lnTo>
                <a:close/>
              </a:path>
              <a:path w="4476607" h="3885512">
                <a:moveTo>
                  <a:pt x="3531819" y="1022250"/>
                </a:moveTo>
                <a:lnTo>
                  <a:pt x="3530250" y="1021793"/>
                </a:lnTo>
                <a:lnTo>
                  <a:pt x="3530226" y="1021777"/>
                </a:lnTo>
                <a:lnTo>
                  <a:pt x="3529791" y="1021657"/>
                </a:lnTo>
                <a:lnTo>
                  <a:pt x="3530678" y="1021155"/>
                </a:lnTo>
                <a:lnTo>
                  <a:pt x="3530933" y="1021155"/>
                </a:lnTo>
                <a:lnTo>
                  <a:pt x="3532276" y="1021763"/>
                </a:lnTo>
                <a:lnTo>
                  <a:pt x="3532180" y="1022325"/>
                </a:lnTo>
                <a:lnTo>
                  <a:pt x="3531864" y="1022333"/>
                </a:lnTo>
                <a:close/>
              </a:path>
              <a:path w="4476607" h="3885512">
                <a:moveTo>
                  <a:pt x="3526450" y="1022325"/>
                </a:moveTo>
                <a:lnTo>
                  <a:pt x="3524137" y="1021080"/>
                </a:lnTo>
                <a:lnTo>
                  <a:pt x="3523289" y="1020689"/>
                </a:lnTo>
                <a:lnTo>
                  <a:pt x="3524160" y="1019668"/>
                </a:lnTo>
                <a:lnTo>
                  <a:pt x="3524377" y="1019075"/>
                </a:lnTo>
                <a:lnTo>
                  <a:pt x="3524356" y="1018445"/>
                </a:lnTo>
                <a:lnTo>
                  <a:pt x="3524783" y="1018557"/>
                </a:lnTo>
                <a:lnTo>
                  <a:pt x="3525819" y="1019684"/>
                </a:lnTo>
                <a:lnTo>
                  <a:pt x="3525819" y="1019781"/>
                </a:lnTo>
                <a:lnTo>
                  <a:pt x="3526458" y="1020862"/>
                </a:lnTo>
                <a:lnTo>
                  <a:pt x="3527126" y="1021432"/>
                </a:lnTo>
                <a:lnTo>
                  <a:pt x="3527757" y="1021680"/>
                </a:lnTo>
                <a:lnTo>
                  <a:pt x="3526751" y="1022033"/>
                </a:lnTo>
                <a:lnTo>
                  <a:pt x="3526593" y="1022303"/>
                </a:lnTo>
                <a:lnTo>
                  <a:pt x="3526465" y="1022370"/>
                </a:lnTo>
                <a:close/>
              </a:path>
              <a:path w="4476607" h="3885512">
                <a:moveTo>
                  <a:pt x="3306601" y="1023459"/>
                </a:moveTo>
                <a:lnTo>
                  <a:pt x="3306630" y="1023459"/>
                </a:lnTo>
                <a:lnTo>
                  <a:pt x="3306654" y="1023481"/>
                </a:lnTo>
                <a:lnTo>
                  <a:pt x="3306630" y="1023909"/>
                </a:lnTo>
                <a:lnTo>
                  <a:pt x="3306540" y="1024067"/>
                </a:lnTo>
                <a:close/>
              </a:path>
              <a:path w="4476607" h="3885512">
                <a:moveTo>
                  <a:pt x="3539094" y="1025853"/>
                </a:moveTo>
                <a:lnTo>
                  <a:pt x="3538412" y="1025013"/>
                </a:lnTo>
                <a:lnTo>
                  <a:pt x="3539260" y="1023466"/>
                </a:lnTo>
                <a:lnTo>
                  <a:pt x="3539200" y="1022543"/>
                </a:lnTo>
                <a:lnTo>
                  <a:pt x="3540055" y="1021942"/>
                </a:lnTo>
                <a:lnTo>
                  <a:pt x="3539725" y="1024082"/>
                </a:lnTo>
                <a:lnTo>
                  <a:pt x="3540049" y="1025245"/>
                </a:lnTo>
                <a:lnTo>
                  <a:pt x="3540559" y="1025958"/>
                </a:lnTo>
                <a:lnTo>
                  <a:pt x="3540815" y="1026184"/>
                </a:lnTo>
                <a:lnTo>
                  <a:pt x="3540303" y="1026461"/>
                </a:lnTo>
                <a:lnTo>
                  <a:pt x="3540206" y="1026537"/>
                </a:lnTo>
                <a:lnTo>
                  <a:pt x="3539846" y="1026596"/>
                </a:lnTo>
                <a:lnTo>
                  <a:pt x="3539282" y="1026844"/>
                </a:lnTo>
                <a:close/>
              </a:path>
              <a:path w="4476607" h="3885512">
                <a:moveTo>
                  <a:pt x="3576631" y="1026874"/>
                </a:moveTo>
                <a:lnTo>
                  <a:pt x="3576684" y="1026393"/>
                </a:lnTo>
                <a:lnTo>
                  <a:pt x="3576645" y="1025883"/>
                </a:lnTo>
                <a:lnTo>
                  <a:pt x="3576466" y="1025193"/>
                </a:lnTo>
                <a:lnTo>
                  <a:pt x="3575979" y="1024494"/>
                </a:lnTo>
                <a:lnTo>
                  <a:pt x="3576069" y="1024404"/>
                </a:lnTo>
                <a:lnTo>
                  <a:pt x="3577112" y="1024262"/>
                </a:lnTo>
                <a:lnTo>
                  <a:pt x="3577562" y="1024000"/>
                </a:lnTo>
                <a:lnTo>
                  <a:pt x="3577614" y="1024014"/>
                </a:lnTo>
                <a:lnTo>
                  <a:pt x="3578380" y="1024007"/>
                </a:lnTo>
                <a:lnTo>
                  <a:pt x="3579191" y="1023819"/>
                </a:lnTo>
                <a:lnTo>
                  <a:pt x="3580685" y="1022295"/>
                </a:lnTo>
                <a:lnTo>
                  <a:pt x="3583133" y="1020479"/>
                </a:lnTo>
                <a:lnTo>
                  <a:pt x="3583239" y="1018798"/>
                </a:lnTo>
                <a:lnTo>
                  <a:pt x="3583178" y="1018655"/>
                </a:lnTo>
                <a:lnTo>
                  <a:pt x="3584860" y="1017904"/>
                </a:lnTo>
                <a:lnTo>
                  <a:pt x="3584095" y="1018595"/>
                </a:lnTo>
                <a:lnTo>
                  <a:pt x="3584065" y="1018610"/>
                </a:lnTo>
                <a:lnTo>
                  <a:pt x="3584372" y="1018550"/>
                </a:lnTo>
                <a:lnTo>
                  <a:pt x="3585761" y="1018257"/>
                </a:lnTo>
                <a:lnTo>
                  <a:pt x="3585845" y="1018474"/>
                </a:lnTo>
                <a:lnTo>
                  <a:pt x="3586429" y="1018970"/>
                </a:lnTo>
                <a:lnTo>
                  <a:pt x="3583682" y="1021221"/>
                </a:lnTo>
                <a:lnTo>
                  <a:pt x="3583073" y="1021439"/>
                </a:lnTo>
                <a:lnTo>
                  <a:pt x="3582360" y="1022025"/>
                </a:lnTo>
                <a:lnTo>
                  <a:pt x="3582053" y="1022551"/>
                </a:lnTo>
                <a:lnTo>
                  <a:pt x="3576782" y="1026874"/>
                </a:lnTo>
                <a:close/>
              </a:path>
              <a:path w="4476607" h="3885512">
                <a:moveTo>
                  <a:pt x="3555096" y="1026867"/>
                </a:moveTo>
                <a:lnTo>
                  <a:pt x="3555186" y="1027137"/>
                </a:lnTo>
                <a:lnTo>
                  <a:pt x="3555073" y="1027227"/>
                </a:lnTo>
                <a:lnTo>
                  <a:pt x="3555059" y="1027242"/>
                </a:lnTo>
                <a:close/>
              </a:path>
              <a:path w="4476607" h="3885512">
                <a:moveTo>
                  <a:pt x="3555073" y="1027265"/>
                </a:moveTo>
                <a:lnTo>
                  <a:pt x="3555186" y="1027137"/>
                </a:lnTo>
                <a:lnTo>
                  <a:pt x="3555096" y="1026867"/>
                </a:lnTo>
                <a:lnTo>
                  <a:pt x="3555862" y="1025538"/>
                </a:lnTo>
                <a:lnTo>
                  <a:pt x="3556575" y="1023976"/>
                </a:lnTo>
                <a:lnTo>
                  <a:pt x="3556575" y="1023459"/>
                </a:lnTo>
                <a:lnTo>
                  <a:pt x="3556560" y="1023324"/>
                </a:lnTo>
                <a:lnTo>
                  <a:pt x="3556830" y="1022558"/>
                </a:lnTo>
                <a:lnTo>
                  <a:pt x="3558482" y="1024855"/>
                </a:lnTo>
                <a:lnTo>
                  <a:pt x="3558603" y="1024862"/>
                </a:lnTo>
                <a:lnTo>
                  <a:pt x="3557423" y="1025448"/>
                </a:lnTo>
                <a:lnTo>
                  <a:pt x="3556837" y="1026093"/>
                </a:lnTo>
                <a:lnTo>
                  <a:pt x="3556816" y="1026123"/>
                </a:lnTo>
                <a:lnTo>
                  <a:pt x="3556530" y="1026168"/>
                </a:lnTo>
                <a:lnTo>
                  <a:pt x="3555698" y="1026649"/>
                </a:lnTo>
                <a:lnTo>
                  <a:pt x="3555141" y="1027340"/>
                </a:lnTo>
                <a:close/>
              </a:path>
              <a:path w="4476607" h="3885512">
                <a:moveTo>
                  <a:pt x="3415434" y="1027692"/>
                </a:moveTo>
                <a:lnTo>
                  <a:pt x="3418242" y="1027715"/>
                </a:lnTo>
                <a:lnTo>
                  <a:pt x="3415599" y="1027737"/>
                </a:lnTo>
                <a:close/>
              </a:path>
              <a:path w="4476607" h="3885512">
                <a:moveTo>
                  <a:pt x="3500183" y="1027933"/>
                </a:moveTo>
                <a:lnTo>
                  <a:pt x="3500146" y="1027866"/>
                </a:lnTo>
                <a:lnTo>
                  <a:pt x="3499455" y="1026754"/>
                </a:lnTo>
                <a:lnTo>
                  <a:pt x="3498757" y="1026199"/>
                </a:lnTo>
                <a:lnTo>
                  <a:pt x="3497548" y="1025772"/>
                </a:lnTo>
                <a:lnTo>
                  <a:pt x="3491144" y="1025096"/>
                </a:lnTo>
                <a:lnTo>
                  <a:pt x="3490003" y="1024187"/>
                </a:lnTo>
                <a:lnTo>
                  <a:pt x="3484514" y="1023782"/>
                </a:lnTo>
                <a:lnTo>
                  <a:pt x="3484522" y="1022611"/>
                </a:lnTo>
                <a:lnTo>
                  <a:pt x="3485843" y="1020704"/>
                </a:lnTo>
                <a:lnTo>
                  <a:pt x="3485198" y="1018084"/>
                </a:lnTo>
                <a:lnTo>
                  <a:pt x="3484109" y="1017386"/>
                </a:lnTo>
                <a:lnTo>
                  <a:pt x="3483238" y="1017184"/>
                </a:lnTo>
                <a:lnTo>
                  <a:pt x="3476848" y="1016328"/>
                </a:lnTo>
                <a:lnTo>
                  <a:pt x="3476420" y="1015660"/>
                </a:lnTo>
                <a:lnTo>
                  <a:pt x="3475572" y="1014924"/>
                </a:lnTo>
                <a:lnTo>
                  <a:pt x="3474339" y="1014654"/>
                </a:lnTo>
                <a:lnTo>
                  <a:pt x="3463528" y="1013941"/>
                </a:lnTo>
                <a:lnTo>
                  <a:pt x="3463391" y="1013596"/>
                </a:lnTo>
                <a:lnTo>
                  <a:pt x="3462686" y="1012868"/>
                </a:lnTo>
                <a:lnTo>
                  <a:pt x="3461320" y="1012275"/>
                </a:lnTo>
                <a:lnTo>
                  <a:pt x="3460546" y="1012260"/>
                </a:lnTo>
                <a:lnTo>
                  <a:pt x="3460029" y="1011817"/>
                </a:lnTo>
                <a:lnTo>
                  <a:pt x="3467511" y="1012066"/>
                </a:lnTo>
                <a:lnTo>
                  <a:pt x="3468588" y="1012485"/>
                </a:lnTo>
                <a:lnTo>
                  <a:pt x="3471899" y="1010616"/>
                </a:lnTo>
                <a:lnTo>
                  <a:pt x="3471952" y="1009940"/>
                </a:lnTo>
                <a:lnTo>
                  <a:pt x="3472853" y="1008897"/>
                </a:lnTo>
                <a:lnTo>
                  <a:pt x="3473529" y="1009933"/>
                </a:lnTo>
                <a:lnTo>
                  <a:pt x="3474122" y="1010856"/>
                </a:lnTo>
                <a:lnTo>
                  <a:pt x="3474873" y="1011382"/>
                </a:lnTo>
                <a:lnTo>
                  <a:pt x="3476156" y="1011727"/>
                </a:lnTo>
                <a:lnTo>
                  <a:pt x="3477096" y="1011645"/>
                </a:lnTo>
                <a:lnTo>
                  <a:pt x="3477688" y="1011337"/>
                </a:lnTo>
                <a:lnTo>
                  <a:pt x="3478124" y="1011741"/>
                </a:lnTo>
                <a:lnTo>
                  <a:pt x="3479700" y="1012020"/>
                </a:lnTo>
                <a:lnTo>
                  <a:pt x="3480737" y="1011757"/>
                </a:lnTo>
                <a:lnTo>
                  <a:pt x="3481218" y="1011569"/>
                </a:lnTo>
                <a:lnTo>
                  <a:pt x="3482330" y="1010586"/>
                </a:lnTo>
                <a:lnTo>
                  <a:pt x="3482621" y="1009002"/>
                </a:lnTo>
                <a:lnTo>
                  <a:pt x="3482607" y="1008942"/>
                </a:lnTo>
                <a:lnTo>
                  <a:pt x="3484485" y="1008492"/>
                </a:lnTo>
                <a:lnTo>
                  <a:pt x="3484348" y="1009835"/>
                </a:lnTo>
                <a:lnTo>
                  <a:pt x="3484537" y="1010789"/>
                </a:lnTo>
                <a:lnTo>
                  <a:pt x="3485055" y="1011457"/>
                </a:lnTo>
                <a:lnTo>
                  <a:pt x="3484205" y="1011967"/>
                </a:lnTo>
                <a:lnTo>
                  <a:pt x="3483643" y="1012627"/>
                </a:lnTo>
                <a:lnTo>
                  <a:pt x="3483185" y="1013799"/>
                </a:lnTo>
                <a:lnTo>
                  <a:pt x="3483199" y="1014609"/>
                </a:lnTo>
                <a:lnTo>
                  <a:pt x="3484266" y="1017191"/>
                </a:lnTo>
                <a:lnTo>
                  <a:pt x="3485009" y="1017732"/>
                </a:lnTo>
                <a:lnTo>
                  <a:pt x="3485625" y="1017980"/>
                </a:lnTo>
                <a:lnTo>
                  <a:pt x="3486541" y="1018115"/>
                </a:lnTo>
                <a:lnTo>
                  <a:pt x="3488493" y="1017417"/>
                </a:lnTo>
                <a:lnTo>
                  <a:pt x="3491609" y="1015270"/>
                </a:lnTo>
                <a:lnTo>
                  <a:pt x="3491714" y="1013446"/>
                </a:lnTo>
                <a:lnTo>
                  <a:pt x="3491212" y="1012350"/>
                </a:lnTo>
                <a:lnTo>
                  <a:pt x="3490483" y="1011810"/>
                </a:lnTo>
                <a:lnTo>
                  <a:pt x="3491204" y="1009768"/>
                </a:lnTo>
                <a:lnTo>
                  <a:pt x="3492517" y="1011082"/>
                </a:lnTo>
                <a:lnTo>
                  <a:pt x="3492886" y="1011119"/>
                </a:lnTo>
                <a:lnTo>
                  <a:pt x="3493734" y="1011547"/>
                </a:lnTo>
                <a:lnTo>
                  <a:pt x="3494635" y="1011532"/>
                </a:lnTo>
                <a:lnTo>
                  <a:pt x="3495852" y="1014595"/>
                </a:lnTo>
                <a:lnTo>
                  <a:pt x="3494943" y="1014813"/>
                </a:lnTo>
                <a:lnTo>
                  <a:pt x="3493299" y="1016704"/>
                </a:lnTo>
                <a:lnTo>
                  <a:pt x="3493230" y="1017709"/>
                </a:lnTo>
                <a:lnTo>
                  <a:pt x="3493373" y="1018415"/>
                </a:lnTo>
                <a:lnTo>
                  <a:pt x="3493824" y="1019323"/>
                </a:lnTo>
                <a:lnTo>
                  <a:pt x="3494199" y="1019669"/>
                </a:lnTo>
                <a:lnTo>
                  <a:pt x="3493187" y="1020427"/>
                </a:lnTo>
                <a:lnTo>
                  <a:pt x="3492668" y="1021350"/>
                </a:lnTo>
                <a:lnTo>
                  <a:pt x="3492480" y="1021808"/>
                </a:lnTo>
                <a:lnTo>
                  <a:pt x="3492435" y="1023384"/>
                </a:lnTo>
                <a:lnTo>
                  <a:pt x="3493367" y="1024638"/>
                </a:lnTo>
                <a:lnTo>
                  <a:pt x="3494275" y="1025156"/>
                </a:lnTo>
                <a:lnTo>
                  <a:pt x="3494770" y="1025351"/>
                </a:lnTo>
                <a:lnTo>
                  <a:pt x="3496346" y="1025389"/>
                </a:lnTo>
                <a:lnTo>
                  <a:pt x="3497593" y="1024450"/>
                </a:lnTo>
                <a:lnTo>
                  <a:pt x="3498111" y="1023535"/>
                </a:lnTo>
                <a:lnTo>
                  <a:pt x="3498292" y="1023099"/>
                </a:lnTo>
                <a:lnTo>
                  <a:pt x="3498337" y="1021493"/>
                </a:lnTo>
                <a:lnTo>
                  <a:pt x="3498855" y="1021598"/>
                </a:lnTo>
                <a:lnTo>
                  <a:pt x="3499373" y="1021635"/>
                </a:lnTo>
                <a:lnTo>
                  <a:pt x="3500814" y="1021223"/>
                </a:lnTo>
                <a:lnTo>
                  <a:pt x="3501746" y="1019947"/>
                </a:lnTo>
                <a:lnTo>
                  <a:pt x="3501971" y="1018904"/>
                </a:lnTo>
                <a:lnTo>
                  <a:pt x="3502008" y="1018378"/>
                </a:lnTo>
                <a:lnTo>
                  <a:pt x="3501551" y="1016854"/>
                </a:lnTo>
                <a:lnTo>
                  <a:pt x="3508924" y="1018273"/>
                </a:lnTo>
                <a:lnTo>
                  <a:pt x="3507625" y="1018408"/>
                </a:lnTo>
                <a:lnTo>
                  <a:pt x="3506769" y="1018813"/>
                </a:lnTo>
                <a:lnTo>
                  <a:pt x="3506212" y="1019429"/>
                </a:lnTo>
                <a:lnTo>
                  <a:pt x="3503428" y="1020802"/>
                </a:lnTo>
                <a:lnTo>
                  <a:pt x="3503104" y="1021290"/>
                </a:lnTo>
                <a:lnTo>
                  <a:pt x="3502924" y="1021673"/>
                </a:lnTo>
                <a:lnTo>
                  <a:pt x="3502766" y="1022228"/>
                </a:lnTo>
                <a:lnTo>
                  <a:pt x="3503044" y="1023917"/>
                </a:lnTo>
                <a:lnTo>
                  <a:pt x="3503006" y="1023932"/>
                </a:lnTo>
                <a:lnTo>
                  <a:pt x="3502436" y="1024435"/>
                </a:lnTo>
                <a:lnTo>
                  <a:pt x="3502098" y="1024879"/>
                </a:lnTo>
                <a:lnTo>
                  <a:pt x="3501760" y="1025576"/>
                </a:lnTo>
                <a:lnTo>
                  <a:pt x="3501768" y="1028564"/>
                </a:lnTo>
                <a:lnTo>
                  <a:pt x="3500484" y="1028864"/>
                </a:lnTo>
                <a:close/>
              </a:path>
              <a:path w="4476607" h="3885512">
                <a:moveTo>
                  <a:pt x="3422386" y="1031100"/>
                </a:moveTo>
                <a:lnTo>
                  <a:pt x="3423191" y="1031363"/>
                </a:lnTo>
                <a:lnTo>
                  <a:pt x="3422966" y="1031385"/>
                </a:lnTo>
                <a:close/>
              </a:path>
              <a:path w="4476607" h="3885512">
                <a:moveTo>
                  <a:pt x="3528199" y="1030184"/>
                </a:moveTo>
                <a:lnTo>
                  <a:pt x="3530482" y="1029193"/>
                </a:lnTo>
                <a:lnTo>
                  <a:pt x="3532067" y="1029854"/>
                </a:lnTo>
                <a:lnTo>
                  <a:pt x="3529183" y="1030470"/>
                </a:lnTo>
                <a:lnTo>
                  <a:pt x="3528861" y="1030770"/>
                </a:lnTo>
                <a:lnTo>
                  <a:pt x="3528650" y="1031018"/>
                </a:lnTo>
                <a:lnTo>
                  <a:pt x="3528402" y="1031385"/>
                </a:lnTo>
                <a:close/>
              </a:path>
              <a:path w="4476607" h="3885512">
                <a:moveTo>
                  <a:pt x="3392036" y="1031220"/>
                </a:moveTo>
                <a:lnTo>
                  <a:pt x="3394423" y="1031760"/>
                </a:lnTo>
                <a:lnTo>
                  <a:pt x="3392524" y="1032586"/>
                </a:lnTo>
                <a:close/>
              </a:path>
              <a:path w="4476607" h="3885512">
                <a:moveTo>
                  <a:pt x="3513679" y="1031738"/>
                </a:moveTo>
                <a:lnTo>
                  <a:pt x="3514857" y="1032751"/>
                </a:lnTo>
                <a:lnTo>
                  <a:pt x="3514069" y="1032819"/>
                </a:lnTo>
                <a:close/>
              </a:path>
              <a:path w="4476607" h="3885512">
                <a:moveTo>
                  <a:pt x="3462985" y="1033241"/>
                </a:moveTo>
                <a:lnTo>
                  <a:pt x="3462520" y="1032918"/>
                </a:lnTo>
                <a:lnTo>
                  <a:pt x="3461799" y="1032611"/>
                </a:lnTo>
                <a:lnTo>
                  <a:pt x="3464983" y="1032760"/>
                </a:lnTo>
                <a:lnTo>
                  <a:pt x="3464036" y="1032843"/>
                </a:lnTo>
                <a:lnTo>
                  <a:pt x="3463069" y="1033331"/>
                </a:lnTo>
                <a:close/>
              </a:path>
              <a:path w="4476607" h="3885512">
                <a:moveTo>
                  <a:pt x="3534544" y="1031536"/>
                </a:moveTo>
                <a:lnTo>
                  <a:pt x="3532067" y="1029854"/>
                </a:lnTo>
                <a:lnTo>
                  <a:pt x="3530482" y="1029193"/>
                </a:lnTo>
                <a:lnTo>
                  <a:pt x="3530723" y="1029028"/>
                </a:lnTo>
                <a:lnTo>
                  <a:pt x="3531090" y="1028113"/>
                </a:lnTo>
                <a:lnTo>
                  <a:pt x="3531143" y="1028135"/>
                </a:lnTo>
                <a:lnTo>
                  <a:pt x="3532780" y="1028443"/>
                </a:lnTo>
                <a:lnTo>
                  <a:pt x="3533749" y="1029366"/>
                </a:lnTo>
                <a:lnTo>
                  <a:pt x="3535040" y="1029689"/>
                </a:lnTo>
                <a:lnTo>
                  <a:pt x="3535956" y="1029592"/>
                </a:lnTo>
                <a:lnTo>
                  <a:pt x="3536662" y="1029246"/>
                </a:lnTo>
                <a:lnTo>
                  <a:pt x="3537037" y="1029276"/>
                </a:lnTo>
                <a:lnTo>
                  <a:pt x="3535677" y="1031235"/>
                </a:lnTo>
                <a:lnTo>
                  <a:pt x="3535603" y="1032616"/>
                </a:lnTo>
                <a:lnTo>
                  <a:pt x="3534958" y="1033322"/>
                </a:lnTo>
                <a:lnTo>
                  <a:pt x="3534919" y="1033525"/>
                </a:lnTo>
                <a:close/>
              </a:path>
              <a:path w="4476607" h="3885512">
                <a:moveTo>
                  <a:pt x="3567530" y="1033547"/>
                </a:moveTo>
                <a:lnTo>
                  <a:pt x="3566193" y="1032496"/>
                </a:lnTo>
                <a:lnTo>
                  <a:pt x="3566344" y="1032204"/>
                </a:lnTo>
                <a:lnTo>
                  <a:pt x="3566705" y="1032444"/>
                </a:lnTo>
                <a:lnTo>
                  <a:pt x="3568575" y="1032691"/>
                </a:lnTo>
                <a:lnTo>
                  <a:pt x="3569446" y="1032864"/>
                </a:lnTo>
                <a:lnTo>
                  <a:pt x="3567846" y="1034148"/>
                </a:lnTo>
                <a:close/>
              </a:path>
              <a:path w="4476607" h="3885512">
                <a:moveTo>
                  <a:pt x="3540821" y="1034456"/>
                </a:moveTo>
                <a:lnTo>
                  <a:pt x="3541925" y="1032804"/>
                </a:lnTo>
                <a:lnTo>
                  <a:pt x="3542571" y="1032571"/>
                </a:lnTo>
                <a:lnTo>
                  <a:pt x="3542775" y="1033029"/>
                </a:lnTo>
                <a:lnTo>
                  <a:pt x="3543277" y="1033652"/>
                </a:lnTo>
                <a:lnTo>
                  <a:pt x="3542699" y="1033945"/>
                </a:lnTo>
                <a:lnTo>
                  <a:pt x="3542474" y="1034080"/>
                </a:lnTo>
                <a:lnTo>
                  <a:pt x="3541491" y="1035123"/>
                </a:lnTo>
                <a:close/>
              </a:path>
              <a:path w="4476607" h="3885512">
                <a:moveTo>
                  <a:pt x="3547114" y="1034973"/>
                </a:moveTo>
                <a:lnTo>
                  <a:pt x="3546625" y="1034297"/>
                </a:lnTo>
                <a:lnTo>
                  <a:pt x="3547084" y="1034140"/>
                </a:lnTo>
                <a:lnTo>
                  <a:pt x="3547233" y="1035296"/>
                </a:lnTo>
                <a:lnTo>
                  <a:pt x="3547211" y="1035341"/>
                </a:lnTo>
                <a:close/>
              </a:path>
              <a:path w="4476607" h="3885512">
                <a:moveTo>
                  <a:pt x="3433002" y="1035321"/>
                </a:moveTo>
                <a:lnTo>
                  <a:pt x="3437095" y="1035170"/>
                </a:lnTo>
                <a:lnTo>
                  <a:pt x="3433866" y="1035590"/>
                </a:lnTo>
                <a:close/>
              </a:path>
              <a:path w="4476607" h="3885512">
                <a:moveTo>
                  <a:pt x="3560045" y="1035642"/>
                </a:moveTo>
                <a:lnTo>
                  <a:pt x="3559826" y="1035304"/>
                </a:lnTo>
                <a:lnTo>
                  <a:pt x="3560404" y="1035693"/>
                </a:lnTo>
                <a:close/>
              </a:path>
              <a:path w="4476607" h="3885512">
                <a:moveTo>
                  <a:pt x="3480654" y="1035290"/>
                </a:moveTo>
                <a:lnTo>
                  <a:pt x="3480345" y="1034787"/>
                </a:lnTo>
                <a:lnTo>
                  <a:pt x="3481269" y="1035921"/>
                </a:lnTo>
                <a:close/>
              </a:path>
              <a:path w="4476607" h="3885512">
                <a:moveTo>
                  <a:pt x="3555194" y="1036384"/>
                </a:moveTo>
                <a:lnTo>
                  <a:pt x="3553955" y="1034733"/>
                </a:lnTo>
                <a:lnTo>
                  <a:pt x="3554241" y="1034140"/>
                </a:lnTo>
                <a:lnTo>
                  <a:pt x="3554315" y="1033870"/>
                </a:lnTo>
                <a:lnTo>
                  <a:pt x="3554653" y="1033870"/>
                </a:lnTo>
                <a:lnTo>
                  <a:pt x="3555044" y="1034876"/>
                </a:lnTo>
                <a:lnTo>
                  <a:pt x="3555696" y="1035559"/>
                </a:lnTo>
                <a:lnTo>
                  <a:pt x="3556140" y="1035754"/>
                </a:lnTo>
                <a:lnTo>
                  <a:pt x="3555208" y="1036384"/>
                </a:lnTo>
                <a:close/>
              </a:path>
              <a:path w="4476607" h="3885512">
                <a:moveTo>
                  <a:pt x="3517801" y="1036542"/>
                </a:moveTo>
                <a:lnTo>
                  <a:pt x="3516178" y="1033127"/>
                </a:lnTo>
                <a:lnTo>
                  <a:pt x="3514857" y="1032751"/>
                </a:lnTo>
                <a:lnTo>
                  <a:pt x="3513679" y="1031738"/>
                </a:lnTo>
                <a:lnTo>
                  <a:pt x="3513093" y="1031033"/>
                </a:lnTo>
                <a:lnTo>
                  <a:pt x="3511942" y="1030364"/>
                </a:lnTo>
                <a:lnTo>
                  <a:pt x="3510780" y="1030154"/>
                </a:lnTo>
                <a:lnTo>
                  <a:pt x="3511049" y="1029261"/>
                </a:lnTo>
                <a:lnTo>
                  <a:pt x="3511696" y="1029223"/>
                </a:lnTo>
                <a:lnTo>
                  <a:pt x="3511718" y="1029209"/>
                </a:lnTo>
                <a:lnTo>
                  <a:pt x="3512837" y="1030380"/>
                </a:lnTo>
                <a:lnTo>
                  <a:pt x="3513378" y="1030590"/>
                </a:lnTo>
                <a:lnTo>
                  <a:pt x="3513783" y="1030680"/>
                </a:lnTo>
                <a:lnTo>
                  <a:pt x="3514345" y="1030725"/>
                </a:lnTo>
                <a:lnTo>
                  <a:pt x="3517170" y="1028082"/>
                </a:lnTo>
                <a:lnTo>
                  <a:pt x="3517012" y="1026604"/>
                </a:lnTo>
                <a:lnTo>
                  <a:pt x="3517020" y="1026604"/>
                </a:lnTo>
                <a:lnTo>
                  <a:pt x="3518340" y="1025920"/>
                </a:lnTo>
                <a:lnTo>
                  <a:pt x="3518860" y="1025305"/>
                </a:lnTo>
                <a:lnTo>
                  <a:pt x="3519167" y="1026258"/>
                </a:lnTo>
                <a:lnTo>
                  <a:pt x="3519129" y="1026702"/>
                </a:lnTo>
                <a:lnTo>
                  <a:pt x="3519812" y="1028030"/>
                </a:lnTo>
                <a:lnTo>
                  <a:pt x="3518663" y="1028113"/>
                </a:lnTo>
                <a:lnTo>
                  <a:pt x="3517612" y="1028765"/>
                </a:lnTo>
                <a:lnTo>
                  <a:pt x="3517049" y="1029433"/>
                </a:lnTo>
                <a:lnTo>
                  <a:pt x="3516606" y="1030590"/>
                </a:lnTo>
                <a:lnTo>
                  <a:pt x="3516621" y="1031265"/>
                </a:lnTo>
                <a:lnTo>
                  <a:pt x="3519467" y="1034501"/>
                </a:lnTo>
                <a:lnTo>
                  <a:pt x="3519753" y="1035056"/>
                </a:lnTo>
                <a:lnTo>
                  <a:pt x="3518723" y="1035807"/>
                </a:lnTo>
                <a:lnTo>
                  <a:pt x="3518319" y="1036557"/>
                </a:lnTo>
                <a:lnTo>
                  <a:pt x="3518221" y="1036910"/>
                </a:lnTo>
                <a:lnTo>
                  <a:pt x="3518094" y="1036985"/>
                </a:lnTo>
                <a:close/>
              </a:path>
              <a:path w="4476607" h="3885512">
                <a:moveTo>
                  <a:pt x="3553955" y="1034733"/>
                </a:moveTo>
                <a:lnTo>
                  <a:pt x="3555194" y="1036384"/>
                </a:lnTo>
                <a:lnTo>
                  <a:pt x="3554270" y="1037270"/>
                </a:lnTo>
                <a:lnTo>
                  <a:pt x="3554270" y="1037285"/>
                </a:lnTo>
                <a:close/>
              </a:path>
              <a:path w="4476607" h="3885512">
                <a:moveTo>
                  <a:pt x="3534800" y="1038486"/>
                </a:moveTo>
                <a:lnTo>
                  <a:pt x="3532231" y="1036137"/>
                </a:lnTo>
                <a:lnTo>
                  <a:pt x="3532284" y="1036009"/>
                </a:lnTo>
                <a:lnTo>
                  <a:pt x="3532674" y="1035964"/>
                </a:lnTo>
                <a:lnTo>
                  <a:pt x="3533622" y="1035573"/>
                </a:lnTo>
                <a:lnTo>
                  <a:pt x="3534687" y="1034493"/>
                </a:lnTo>
                <a:lnTo>
                  <a:pt x="3534815" y="1034028"/>
                </a:lnTo>
                <a:lnTo>
                  <a:pt x="3535986" y="1037233"/>
                </a:lnTo>
                <a:lnTo>
                  <a:pt x="3536009" y="1037533"/>
                </a:lnTo>
                <a:lnTo>
                  <a:pt x="3534665" y="1038764"/>
                </a:lnTo>
                <a:close/>
              </a:path>
              <a:path w="4476607" h="3885512">
                <a:moveTo>
                  <a:pt x="3534282" y="1038892"/>
                </a:moveTo>
                <a:lnTo>
                  <a:pt x="3532231" y="1036137"/>
                </a:lnTo>
                <a:lnTo>
                  <a:pt x="3534800" y="1038486"/>
                </a:lnTo>
                <a:lnTo>
                  <a:pt x="3534710" y="1038591"/>
                </a:lnTo>
                <a:lnTo>
                  <a:pt x="3534259" y="1039244"/>
                </a:lnTo>
                <a:close/>
              </a:path>
              <a:path w="4476607" h="3885512">
                <a:moveTo>
                  <a:pt x="3561350" y="1039282"/>
                </a:moveTo>
                <a:lnTo>
                  <a:pt x="3560615" y="1038434"/>
                </a:lnTo>
                <a:lnTo>
                  <a:pt x="3560299" y="1038283"/>
                </a:lnTo>
                <a:lnTo>
                  <a:pt x="3560291" y="1038028"/>
                </a:lnTo>
                <a:lnTo>
                  <a:pt x="3559818" y="1036872"/>
                </a:lnTo>
                <a:lnTo>
                  <a:pt x="3559248" y="1036211"/>
                </a:lnTo>
                <a:lnTo>
                  <a:pt x="3558760" y="1035926"/>
                </a:lnTo>
                <a:lnTo>
                  <a:pt x="3559459" y="1035656"/>
                </a:lnTo>
                <a:lnTo>
                  <a:pt x="3559826" y="1035304"/>
                </a:lnTo>
                <a:lnTo>
                  <a:pt x="3560045" y="1035642"/>
                </a:lnTo>
                <a:lnTo>
                  <a:pt x="3561846" y="1036092"/>
                </a:lnTo>
                <a:lnTo>
                  <a:pt x="3561928" y="1036084"/>
                </a:lnTo>
                <a:lnTo>
                  <a:pt x="3561981" y="1036677"/>
                </a:lnTo>
                <a:lnTo>
                  <a:pt x="3562356" y="1037503"/>
                </a:lnTo>
                <a:lnTo>
                  <a:pt x="3562942" y="1038103"/>
                </a:lnTo>
                <a:lnTo>
                  <a:pt x="3561373" y="1039365"/>
                </a:lnTo>
                <a:close/>
              </a:path>
              <a:path w="4476607" h="3885512">
                <a:moveTo>
                  <a:pt x="3505515" y="1039343"/>
                </a:moveTo>
                <a:lnTo>
                  <a:pt x="3504839" y="1038930"/>
                </a:lnTo>
                <a:lnTo>
                  <a:pt x="3503751" y="1038652"/>
                </a:lnTo>
                <a:lnTo>
                  <a:pt x="3496624" y="1038622"/>
                </a:lnTo>
                <a:lnTo>
                  <a:pt x="3497315" y="1038074"/>
                </a:lnTo>
                <a:lnTo>
                  <a:pt x="3498140" y="1038089"/>
                </a:lnTo>
                <a:lnTo>
                  <a:pt x="3499621" y="1037451"/>
                </a:lnTo>
                <a:lnTo>
                  <a:pt x="3499859" y="1037188"/>
                </a:lnTo>
                <a:lnTo>
                  <a:pt x="3500754" y="1037646"/>
                </a:lnTo>
                <a:lnTo>
                  <a:pt x="3501152" y="1037593"/>
                </a:lnTo>
                <a:lnTo>
                  <a:pt x="3502444" y="1037901"/>
                </a:lnTo>
                <a:lnTo>
                  <a:pt x="3504147" y="1037489"/>
                </a:lnTo>
                <a:lnTo>
                  <a:pt x="3504665" y="1037068"/>
                </a:lnTo>
                <a:lnTo>
                  <a:pt x="3504988" y="1036700"/>
                </a:lnTo>
                <a:lnTo>
                  <a:pt x="3505326" y="1036138"/>
                </a:lnTo>
                <a:lnTo>
                  <a:pt x="3505431" y="1035965"/>
                </a:lnTo>
                <a:lnTo>
                  <a:pt x="3505664" y="1035529"/>
                </a:lnTo>
                <a:lnTo>
                  <a:pt x="3505853" y="1035635"/>
                </a:lnTo>
                <a:lnTo>
                  <a:pt x="3505919" y="1035649"/>
                </a:lnTo>
                <a:lnTo>
                  <a:pt x="3506904" y="1035649"/>
                </a:lnTo>
                <a:lnTo>
                  <a:pt x="3506318" y="1036062"/>
                </a:lnTo>
                <a:lnTo>
                  <a:pt x="3505679" y="1039523"/>
                </a:lnTo>
                <a:close/>
              </a:path>
              <a:path w="4476607" h="3885512">
                <a:moveTo>
                  <a:pt x="3364110" y="1039537"/>
                </a:moveTo>
                <a:lnTo>
                  <a:pt x="3364448" y="1039514"/>
                </a:lnTo>
                <a:lnTo>
                  <a:pt x="3364134" y="1039612"/>
                </a:lnTo>
                <a:close/>
              </a:path>
              <a:path w="4476607" h="3885512">
                <a:moveTo>
                  <a:pt x="3500949" y="1039890"/>
                </a:moveTo>
                <a:lnTo>
                  <a:pt x="3500228" y="1039816"/>
                </a:lnTo>
                <a:lnTo>
                  <a:pt x="3495709" y="1039582"/>
                </a:lnTo>
                <a:lnTo>
                  <a:pt x="3488448" y="1038396"/>
                </a:lnTo>
                <a:lnTo>
                  <a:pt x="3488043" y="1037135"/>
                </a:lnTo>
                <a:lnTo>
                  <a:pt x="3487486" y="1036414"/>
                </a:lnTo>
                <a:lnTo>
                  <a:pt x="3486398" y="1035709"/>
                </a:lnTo>
                <a:lnTo>
                  <a:pt x="3485918" y="1035634"/>
                </a:lnTo>
                <a:lnTo>
                  <a:pt x="3486421" y="1034267"/>
                </a:lnTo>
                <a:lnTo>
                  <a:pt x="3486414" y="1032894"/>
                </a:lnTo>
                <a:lnTo>
                  <a:pt x="3486068" y="1032008"/>
                </a:lnTo>
                <a:lnTo>
                  <a:pt x="3485153" y="1030980"/>
                </a:lnTo>
                <a:lnTo>
                  <a:pt x="3484934" y="1030882"/>
                </a:lnTo>
                <a:lnTo>
                  <a:pt x="3485092" y="1029734"/>
                </a:lnTo>
                <a:lnTo>
                  <a:pt x="3485108" y="1029561"/>
                </a:lnTo>
                <a:lnTo>
                  <a:pt x="3484334" y="1027587"/>
                </a:lnTo>
                <a:lnTo>
                  <a:pt x="3483561" y="1027032"/>
                </a:lnTo>
                <a:lnTo>
                  <a:pt x="3483658" y="1026026"/>
                </a:lnTo>
                <a:lnTo>
                  <a:pt x="3483486" y="1025455"/>
                </a:lnTo>
                <a:lnTo>
                  <a:pt x="3484514" y="1023782"/>
                </a:lnTo>
                <a:lnTo>
                  <a:pt x="3490003" y="1024187"/>
                </a:lnTo>
                <a:lnTo>
                  <a:pt x="3485978" y="1025598"/>
                </a:lnTo>
                <a:lnTo>
                  <a:pt x="3485759" y="1027407"/>
                </a:lnTo>
                <a:lnTo>
                  <a:pt x="3486187" y="1028511"/>
                </a:lnTo>
                <a:lnTo>
                  <a:pt x="3487367" y="1029531"/>
                </a:lnTo>
                <a:lnTo>
                  <a:pt x="3488928" y="1030019"/>
                </a:lnTo>
                <a:lnTo>
                  <a:pt x="3490153" y="1029719"/>
                </a:lnTo>
                <a:lnTo>
                  <a:pt x="3491579" y="1028323"/>
                </a:lnTo>
                <a:lnTo>
                  <a:pt x="3491820" y="1027415"/>
                </a:lnTo>
                <a:lnTo>
                  <a:pt x="3491632" y="1025966"/>
                </a:lnTo>
                <a:lnTo>
                  <a:pt x="3491144" y="1025096"/>
                </a:lnTo>
                <a:lnTo>
                  <a:pt x="3497548" y="1025772"/>
                </a:lnTo>
                <a:lnTo>
                  <a:pt x="3494883" y="1026875"/>
                </a:lnTo>
                <a:lnTo>
                  <a:pt x="3494071" y="1029419"/>
                </a:lnTo>
                <a:lnTo>
                  <a:pt x="3495844" y="1032429"/>
                </a:lnTo>
                <a:lnTo>
                  <a:pt x="3495264" y="1032977"/>
                </a:lnTo>
                <a:lnTo>
                  <a:pt x="3492607" y="1033953"/>
                </a:lnTo>
                <a:lnTo>
                  <a:pt x="3492043" y="1034952"/>
                </a:lnTo>
                <a:lnTo>
                  <a:pt x="3491871" y="1035739"/>
                </a:lnTo>
                <a:lnTo>
                  <a:pt x="3491976" y="1036888"/>
                </a:lnTo>
                <a:lnTo>
                  <a:pt x="3493936" y="1038734"/>
                </a:lnTo>
                <a:lnTo>
                  <a:pt x="3496624" y="1038622"/>
                </a:lnTo>
                <a:lnTo>
                  <a:pt x="3503751" y="1038652"/>
                </a:lnTo>
                <a:lnTo>
                  <a:pt x="3502526" y="1038960"/>
                </a:lnTo>
                <a:lnTo>
                  <a:pt x="3501310" y="1040003"/>
                </a:lnTo>
                <a:close/>
              </a:path>
              <a:path w="4476607" h="3885512">
                <a:moveTo>
                  <a:pt x="3497548" y="1040371"/>
                </a:moveTo>
                <a:lnTo>
                  <a:pt x="3497382" y="1040303"/>
                </a:lnTo>
                <a:lnTo>
                  <a:pt x="3496331" y="1040071"/>
                </a:lnTo>
                <a:lnTo>
                  <a:pt x="3495709" y="1039582"/>
                </a:lnTo>
                <a:lnTo>
                  <a:pt x="3500228" y="1039816"/>
                </a:lnTo>
                <a:lnTo>
                  <a:pt x="3498802" y="1040378"/>
                </a:lnTo>
                <a:lnTo>
                  <a:pt x="3498742" y="1040438"/>
                </a:lnTo>
                <a:close/>
              </a:path>
              <a:path w="4476607" h="3885512">
                <a:moveTo>
                  <a:pt x="3439776" y="1041085"/>
                </a:moveTo>
                <a:lnTo>
                  <a:pt x="3439573" y="1041693"/>
                </a:lnTo>
                <a:lnTo>
                  <a:pt x="3438904" y="1041805"/>
                </a:lnTo>
                <a:close/>
              </a:path>
              <a:path w="4476607" h="3885512">
                <a:moveTo>
                  <a:pt x="3394746" y="1042014"/>
                </a:moveTo>
                <a:lnTo>
                  <a:pt x="3394191" y="1040895"/>
                </a:lnTo>
                <a:lnTo>
                  <a:pt x="3394033" y="1040753"/>
                </a:lnTo>
                <a:lnTo>
                  <a:pt x="3394550" y="1040738"/>
                </a:lnTo>
                <a:lnTo>
                  <a:pt x="3394888" y="1040565"/>
                </a:lnTo>
                <a:lnTo>
                  <a:pt x="3395670" y="1041016"/>
                </a:lnTo>
                <a:lnTo>
                  <a:pt x="3395609" y="1041046"/>
                </a:lnTo>
                <a:lnTo>
                  <a:pt x="3394738" y="1042126"/>
                </a:lnTo>
                <a:close/>
              </a:path>
              <a:path w="4476607" h="3885512">
                <a:moveTo>
                  <a:pt x="3487209" y="1040880"/>
                </a:moveTo>
                <a:lnTo>
                  <a:pt x="3487224" y="1040851"/>
                </a:lnTo>
                <a:lnTo>
                  <a:pt x="3487336" y="1040783"/>
                </a:lnTo>
                <a:lnTo>
                  <a:pt x="3488448" y="1038396"/>
                </a:lnTo>
                <a:lnTo>
                  <a:pt x="3495709" y="1039582"/>
                </a:lnTo>
                <a:lnTo>
                  <a:pt x="3491706" y="1040610"/>
                </a:lnTo>
                <a:lnTo>
                  <a:pt x="3491616" y="1041143"/>
                </a:lnTo>
                <a:lnTo>
                  <a:pt x="3487944" y="1041984"/>
                </a:lnTo>
                <a:lnTo>
                  <a:pt x="3487779" y="1042457"/>
                </a:lnTo>
                <a:close/>
              </a:path>
              <a:path w="4476607" h="3885512">
                <a:moveTo>
                  <a:pt x="3462641" y="1042503"/>
                </a:moveTo>
                <a:lnTo>
                  <a:pt x="3463339" y="1042593"/>
                </a:lnTo>
                <a:lnTo>
                  <a:pt x="3462588" y="1042601"/>
                </a:lnTo>
                <a:close/>
              </a:path>
              <a:path w="4476607" h="3885512">
                <a:moveTo>
                  <a:pt x="3549165" y="1042802"/>
                </a:moveTo>
                <a:lnTo>
                  <a:pt x="3548962" y="1042554"/>
                </a:lnTo>
                <a:lnTo>
                  <a:pt x="3549495" y="1042795"/>
                </a:lnTo>
                <a:lnTo>
                  <a:pt x="3549239" y="1042892"/>
                </a:lnTo>
                <a:close/>
              </a:path>
              <a:path w="4476607" h="3885512">
                <a:moveTo>
                  <a:pt x="3394709" y="1042757"/>
                </a:moveTo>
                <a:lnTo>
                  <a:pt x="3395070" y="1042532"/>
                </a:lnTo>
                <a:lnTo>
                  <a:pt x="3394701" y="1042915"/>
                </a:lnTo>
                <a:close/>
              </a:path>
              <a:path w="4476607" h="3885512">
                <a:moveTo>
                  <a:pt x="3550433" y="1042809"/>
                </a:moveTo>
                <a:lnTo>
                  <a:pt x="3549495" y="1042795"/>
                </a:lnTo>
                <a:lnTo>
                  <a:pt x="3548962" y="1042554"/>
                </a:lnTo>
                <a:lnTo>
                  <a:pt x="3548932" y="1042374"/>
                </a:lnTo>
                <a:lnTo>
                  <a:pt x="3548503" y="1041571"/>
                </a:lnTo>
                <a:lnTo>
                  <a:pt x="3547549" y="1040693"/>
                </a:lnTo>
                <a:lnTo>
                  <a:pt x="3547077" y="1040558"/>
                </a:lnTo>
                <a:lnTo>
                  <a:pt x="3546604" y="1039003"/>
                </a:lnTo>
                <a:lnTo>
                  <a:pt x="3546883" y="1038726"/>
                </a:lnTo>
                <a:lnTo>
                  <a:pt x="3547205" y="1039221"/>
                </a:lnTo>
                <a:lnTo>
                  <a:pt x="3547633" y="1039642"/>
                </a:lnTo>
                <a:lnTo>
                  <a:pt x="3548346" y="1040085"/>
                </a:lnTo>
                <a:lnTo>
                  <a:pt x="3549366" y="1040362"/>
                </a:lnTo>
                <a:lnTo>
                  <a:pt x="3551845" y="1039972"/>
                </a:lnTo>
                <a:lnTo>
                  <a:pt x="3552250" y="1042209"/>
                </a:lnTo>
                <a:lnTo>
                  <a:pt x="3551845" y="1042231"/>
                </a:lnTo>
                <a:lnTo>
                  <a:pt x="3550794" y="1042982"/>
                </a:lnTo>
                <a:close/>
              </a:path>
              <a:path w="4476607" h="3885512">
                <a:moveTo>
                  <a:pt x="3453397" y="1042969"/>
                </a:moveTo>
                <a:lnTo>
                  <a:pt x="3452293" y="1041895"/>
                </a:lnTo>
                <a:lnTo>
                  <a:pt x="3452031" y="1041626"/>
                </a:lnTo>
                <a:lnTo>
                  <a:pt x="3451625" y="1041040"/>
                </a:lnTo>
                <a:lnTo>
                  <a:pt x="3449087" y="1039899"/>
                </a:lnTo>
                <a:lnTo>
                  <a:pt x="3439948" y="1037002"/>
                </a:lnTo>
                <a:lnTo>
                  <a:pt x="3439514" y="1036364"/>
                </a:lnTo>
                <a:lnTo>
                  <a:pt x="3439107" y="1035973"/>
                </a:lnTo>
                <a:lnTo>
                  <a:pt x="3438447" y="1035553"/>
                </a:lnTo>
                <a:lnTo>
                  <a:pt x="3437095" y="1035170"/>
                </a:lnTo>
                <a:lnTo>
                  <a:pt x="3426149" y="1034733"/>
                </a:lnTo>
                <a:lnTo>
                  <a:pt x="3426066" y="1033787"/>
                </a:lnTo>
                <a:lnTo>
                  <a:pt x="3425383" y="1032467"/>
                </a:lnTo>
                <a:lnTo>
                  <a:pt x="3424609" y="1031813"/>
                </a:lnTo>
                <a:lnTo>
                  <a:pt x="3423191" y="1031363"/>
                </a:lnTo>
                <a:lnTo>
                  <a:pt x="3422386" y="1031100"/>
                </a:lnTo>
                <a:lnTo>
                  <a:pt x="3420563" y="1030980"/>
                </a:lnTo>
                <a:lnTo>
                  <a:pt x="3420577" y="1030792"/>
                </a:lnTo>
                <a:lnTo>
                  <a:pt x="3420532" y="1030290"/>
                </a:lnTo>
                <a:lnTo>
                  <a:pt x="3420352" y="1029629"/>
                </a:lnTo>
                <a:lnTo>
                  <a:pt x="3418242" y="1027715"/>
                </a:lnTo>
                <a:lnTo>
                  <a:pt x="3415434" y="1027692"/>
                </a:lnTo>
                <a:lnTo>
                  <a:pt x="3414983" y="1027505"/>
                </a:lnTo>
                <a:lnTo>
                  <a:pt x="3408495" y="1026792"/>
                </a:lnTo>
                <a:lnTo>
                  <a:pt x="3407782" y="1025981"/>
                </a:lnTo>
                <a:lnTo>
                  <a:pt x="3411063" y="1024998"/>
                </a:lnTo>
                <a:lnTo>
                  <a:pt x="3410830" y="1021335"/>
                </a:lnTo>
                <a:lnTo>
                  <a:pt x="3409433" y="1019991"/>
                </a:lnTo>
                <a:lnTo>
                  <a:pt x="3390692" y="1019570"/>
                </a:lnTo>
                <a:lnTo>
                  <a:pt x="3391090" y="1018663"/>
                </a:lnTo>
                <a:lnTo>
                  <a:pt x="3391203" y="1017972"/>
                </a:lnTo>
                <a:lnTo>
                  <a:pt x="3391104" y="1016988"/>
                </a:lnTo>
                <a:lnTo>
                  <a:pt x="3389010" y="1014864"/>
                </a:lnTo>
                <a:lnTo>
                  <a:pt x="3383303" y="1014054"/>
                </a:lnTo>
                <a:lnTo>
                  <a:pt x="3378708" y="1013078"/>
                </a:lnTo>
                <a:lnTo>
                  <a:pt x="3378708" y="1013071"/>
                </a:lnTo>
                <a:lnTo>
                  <a:pt x="3378698" y="1013060"/>
                </a:lnTo>
                <a:lnTo>
                  <a:pt x="3378566" y="1012907"/>
                </a:lnTo>
                <a:lnTo>
                  <a:pt x="3376530" y="1010548"/>
                </a:lnTo>
                <a:lnTo>
                  <a:pt x="3399786" y="1011089"/>
                </a:lnTo>
                <a:lnTo>
                  <a:pt x="3398344" y="1011501"/>
                </a:lnTo>
                <a:lnTo>
                  <a:pt x="3397405" y="1012785"/>
                </a:lnTo>
                <a:lnTo>
                  <a:pt x="3397188" y="1013828"/>
                </a:lnTo>
                <a:lnTo>
                  <a:pt x="3397149" y="1014399"/>
                </a:lnTo>
                <a:lnTo>
                  <a:pt x="3397532" y="1015788"/>
                </a:lnTo>
                <a:lnTo>
                  <a:pt x="3398831" y="1016756"/>
                </a:lnTo>
                <a:lnTo>
                  <a:pt x="3399890" y="1016981"/>
                </a:lnTo>
                <a:lnTo>
                  <a:pt x="3400394" y="1017019"/>
                </a:lnTo>
                <a:lnTo>
                  <a:pt x="3401910" y="1016576"/>
                </a:lnTo>
                <a:lnTo>
                  <a:pt x="3402818" y="1015285"/>
                </a:lnTo>
                <a:lnTo>
                  <a:pt x="3403029" y="1014241"/>
                </a:lnTo>
                <a:lnTo>
                  <a:pt x="3403066" y="1013738"/>
                </a:lnTo>
                <a:lnTo>
                  <a:pt x="3402615" y="1012222"/>
                </a:lnTo>
                <a:lnTo>
                  <a:pt x="3401331" y="1011329"/>
                </a:lnTo>
                <a:lnTo>
                  <a:pt x="3400296" y="1011119"/>
                </a:lnTo>
                <a:lnTo>
                  <a:pt x="3399786" y="1011089"/>
                </a:lnTo>
                <a:lnTo>
                  <a:pt x="3376530" y="1010548"/>
                </a:lnTo>
                <a:lnTo>
                  <a:pt x="3375959" y="1010391"/>
                </a:lnTo>
                <a:lnTo>
                  <a:pt x="3375381" y="1010361"/>
                </a:lnTo>
                <a:lnTo>
                  <a:pt x="3360819" y="1007074"/>
                </a:lnTo>
                <a:lnTo>
                  <a:pt x="3363425" y="1005903"/>
                </a:lnTo>
                <a:lnTo>
                  <a:pt x="3374643" y="1005903"/>
                </a:lnTo>
                <a:lnTo>
                  <a:pt x="3374891" y="1006398"/>
                </a:lnTo>
                <a:lnTo>
                  <a:pt x="3376566" y="1007480"/>
                </a:lnTo>
                <a:lnTo>
                  <a:pt x="3377511" y="1007509"/>
                </a:lnTo>
                <a:lnTo>
                  <a:pt x="3378885" y="1007007"/>
                </a:lnTo>
                <a:lnTo>
                  <a:pt x="3379621" y="1006339"/>
                </a:lnTo>
                <a:lnTo>
                  <a:pt x="3379832" y="1005903"/>
                </a:lnTo>
                <a:lnTo>
                  <a:pt x="3393828" y="1005903"/>
                </a:lnTo>
                <a:lnTo>
                  <a:pt x="3394512" y="1006353"/>
                </a:lnTo>
                <a:lnTo>
                  <a:pt x="3397222" y="1005903"/>
                </a:lnTo>
                <a:lnTo>
                  <a:pt x="3400781" y="1005903"/>
                </a:lnTo>
                <a:lnTo>
                  <a:pt x="3400384" y="1006646"/>
                </a:lnTo>
                <a:lnTo>
                  <a:pt x="3400451" y="1008042"/>
                </a:lnTo>
                <a:lnTo>
                  <a:pt x="3400842" y="1008921"/>
                </a:lnTo>
                <a:lnTo>
                  <a:pt x="3401866" y="1009910"/>
                </a:lnTo>
                <a:lnTo>
                  <a:pt x="3403358" y="1010617"/>
                </a:lnTo>
                <a:lnTo>
                  <a:pt x="3404153" y="1010677"/>
                </a:lnTo>
                <a:lnTo>
                  <a:pt x="3405376" y="1010211"/>
                </a:lnTo>
                <a:lnTo>
                  <a:pt x="3406985" y="1010601"/>
                </a:lnTo>
                <a:lnTo>
                  <a:pt x="3405785" y="1010714"/>
                </a:lnTo>
                <a:lnTo>
                  <a:pt x="3404989" y="1011089"/>
                </a:lnTo>
                <a:lnTo>
                  <a:pt x="3404508" y="1011472"/>
                </a:lnTo>
                <a:lnTo>
                  <a:pt x="3403975" y="1012132"/>
                </a:lnTo>
                <a:lnTo>
                  <a:pt x="3403494" y="1014647"/>
                </a:lnTo>
                <a:lnTo>
                  <a:pt x="3403502" y="1014782"/>
                </a:lnTo>
                <a:lnTo>
                  <a:pt x="3404006" y="1013701"/>
                </a:lnTo>
                <a:lnTo>
                  <a:pt x="3403268" y="1015510"/>
                </a:lnTo>
                <a:lnTo>
                  <a:pt x="3403441" y="1016741"/>
                </a:lnTo>
                <a:lnTo>
                  <a:pt x="3404651" y="1018280"/>
                </a:lnTo>
                <a:lnTo>
                  <a:pt x="3405100" y="1018482"/>
                </a:lnTo>
                <a:lnTo>
                  <a:pt x="3407046" y="1019015"/>
                </a:lnTo>
                <a:lnTo>
                  <a:pt x="3408796" y="1018783"/>
                </a:lnTo>
                <a:lnTo>
                  <a:pt x="3409757" y="1018212"/>
                </a:lnTo>
                <a:lnTo>
                  <a:pt x="3410289" y="1017634"/>
                </a:lnTo>
                <a:lnTo>
                  <a:pt x="3410777" y="1016636"/>
                </a:lnTo>
                <a:lnTo>
                  <a:pt x="3410629" y="1017033"/>
                </a:lnTo>
                <a:lnTo>
                  <a:pt x="3410756" y="1016876"/>
                </a:lnTo>
                <a:lnTo>
                  <a:pt x="3411754" y="1014962"/>
                </a:lnTo>
                <a:lnTo>
                  <a:pt x="3411356" y="1013281"/>
                </a:lnTo>
                <a:lnTo>
                  <a:pt x="3418631" y="1014782"/>
                </a:lnTo>
                <a:lnTo>
                  <a:pt x="3417806" y="1014954"/>
                </a:lnTo>
                <a:lnTo>
                  <a:pt x="3414802" y="1016118"/>
                </a:lnTo>
                <a:lnTo>
                  <a:pt x="3414044" y="1017057"/>
                </a:lnTo>
                <a:lnTo>
                  <a:pt x="3413759" y="1017889"/>
                </a:lnTo>
                <a:lnTo>
                  <a:pt x="3413683" y="1018498"/>
                </a:lnTo>
                <a:lnTo>
                  <a:pt x="3413782" y="1019338"/>
                </a:lnTo>
                <a:lnTo>
                  <a:pt x="3415245" y="1021440"/>
                </a:lnTo>
                <a:lnTo>
                  <a:pt x="3415343" y="1021530"/>
                </a:lnTo>
                <a:lnTo>
                  <a:pt x="3414931" y="1020419"/>
                </a:lnTo>
                <a:lnTo>
                  <a:pt x="3415704" y="1022213"/>
                </a:lnTo>
                <a:lnTo>
                  <a:pt x="3416703" y="1022956"/>
                </a:lnTo>
                <a:lnTo>
                  <a:pt x="3418647" y="1023173"/>
                </a:lnTo>
                <a:lnTo>
                  <a:pt x="3419106" y="1022993"/>
                </a:lnTo>
                <a:lnTo>
                  <a:pt x="3420448" y="1022266"/>
                </a:lnTo>
                <a:lnTo>
                  <a:pt x="3420915" y="1022393"/>
                </a:lnTo>
                <a:lnTo>
                  <a:pt x="3422095" y="1023594"/>
                </a:lnTo>
                <a:lnTo>
                  <a:pt x="3422904" y="1023857"/>
                </a:lnTo>
                <a:lnTo>
                  <a:pt x="3423521" y="1023917"/>
                </a:lnTo>
                <a:lnTo>
                  <a:pt x="3424384" y="1023804"/>
                </a:lnTo>
                <a:lnTo>
                  <a:pt x="3426426" y="1021642"/>
                </a:lnTo>
                <a:lnTo>
                  <a:pt x="3425428" y="1018205"/>
                </a:lnTo>
                <a:lnTo>
                  <a:pt x="3435405" y="1018971"/>
                </a:lnTo>
                <a:lnTo>
                  <a:pt x="3434098" y="1019077"/>
                </a:lnTo>
                <a:lnTo>
                  <a:pt x="3433182" y="1019437"/>
                </a:lnTo>
                <a:lnTo>
                  <a:pt x="3432342" y="1019932"/>
                </a:lnTo>
                <a:lnTo>
                  <a:pt x="3431418" y="1021261"/>
                </a:lnTo>
                <a:lnTo>
                  <a:pt x="3431305" y="1021883"/>
                </a:lnTo>
                <a:lnTo>
                  <a:pt x="3431553" y="1023235"/>
                </a:lnTo>
                <a:lnTo>
                  <a:pt x="3432041" y="1024045"/>
                </a:lnTo>
                <a:lnTo>
                  <a:pt x="3432221" y="1024293"/>
                </a:lnTo>
                <a:lnTo>
                  <a:pt x="3433399" y="1025209"/>
                </a:lnTo>
                <a:lnTo>
                  <a:pt x="3435412" y="1024909"/>
                </a:lnTo>
                <a:lnTo>
                  <a:pt x="3437191" y="1028106"/>
                </a:lnTo>
                <a:lnTo>
                  <a:pt x="3436832" y="1028286"/>
                </a:lnTo>
                <a:lnTo>
                  <a:pt x="3435929" y="1029195"/>
                </a:lnTo>
                <a:lnTo>
                  <a:pt x="3435787" y="1032077"/>
                </a:lnTo>
                <a:lnTo>
                  <a:pt x="3437740" y="1033894"/>
                </a:lnTo>
                <a:lnTo>
                  <a:pt x="3442546" y="1032070"/>
                </a:lnTo>
                <a:lnTo>
                  <a:pt x="3442710" y="1031289"/>
                </a:lnTo>
                <a:lnTo>
                  <a:pt x="3442710" y="1030711"/>
                </a:lnTo>
                <a:lnTo>
                  <a:pt x="3442552" y="1029938"/>
                </a:lnTo>
                <a:lnTo>
                  <a:pt x="3448291" y="1030034"/>
                </a:lnTo>
                <a:lnTo>
                  <a:pt x="3445589" y="1031063"/>
                </a:lnTo>
                <a:lnTo>
                  <a:pt x="3444658" y="1033914"/>
                </a:lnTo>
                <a:lnTo>
                  <a:pt x="3444747" y="1034545"/>
                </a:lnTo>
                <a:lnTo>
                  <a:pt x="3445506" y="1035724"/>
                </a:lnTo>
                <a:lnTo>
                  <a:pt x="3446287" y="1036302"/>
                </a:lnTo>
                <a:lnTo>
                  <a:pt x="3447653" y="1036669"/>
                </a:lnTo>
                <a:lnTo>
                  <a:pt x="3447571" y="1036677"/>
                </a:lnTo>
                <a:lnTo>
                  <a:pt x="3448344" y="1036805"/>
                </a:lnTo>
                <a:lnTo>
                  <a:pt x="3449178" y="1036647"/>
                </a:lnTo>
                <a:lnTo>
                  <a:pt x="3449823" y="1036617"/>
                </a:lnTo>
                <a:lnTo>
                  <a:pt x="3450432" y="1036445"/>
                </a:lnTo>
                <a:lnTo>
                  <a:pt x="3451212" y="1036009"/>
                </a:lnTo>
                <a:lnTo>
                  <a:pt x="3452369" y="1033104"/>
                </a:lnTo>
                <a:lnTo>
                  <a:pt x="3450401" y="1030643"/>
                </a:lnTo>
                <a:lnTo>
                  <a:pt x="3449876" y="1030643"/>
                </a:lnTo>
                <a:lnTo>
                  <a:pt x="3449366" y="1030342"/>
                </a:lnTo>
                <a:lnTo>
                  <a:pt x="3448930" y="1030170"/>
                </a:lnTo>
                <a:lnTo>
                  <a:pt x="3448291" y="1030034"/>
                </a:lnTo>
                <a:lnTo>
                  <a:pt x="3442552" y="1029938"/>
                </a:lnTo>
                <a:lnTo>
                  <a:pt x="3441366" y="1028512"/>
                </a:lnTo>
                <a:lnTo>
                  <a:pt x="3458300" y="1029743"/>
                </a:lnTo>
                <a:lnTo>
                  <a:pt x="3456851" y="1029864"/>
                </a:lnTo>
                <a:lnTo>
                  <a:pt x="3456040" y="1030269"/>
                </a:lnTo>
                <a:lnTo>
                  <a:pt x="3455131" y="1031215"/>
                </a:lnTo>
                <a:lnTo>
                  <a:pt x="3454928" y="1033609"/>
                </a:lnTo>
                <a:lnTo>
                  <a:pt x="3454117" y="1034104"/>
                </a:lnTo>
                <a:lnTo>
                  <a:pt x="3453645" y="1034773"/>
                </a:lnTo>
                <a:lnTo>
                  <a:pt x="3453404" y="1035328"/>
                </a:lnTo>
                <a:lnTo>
                  <a:pt x="3453246" y="1036154"/>
                </a:lnTo>
                <a:lnTo>
                  <a:pt x="3455776" y="1039937"/>
                </a:lnTo>
                <a:lnTo>
                  <a:pt x="3455868" y="1040027"/>
                </a:lnTo>
                <a:lnTo>
                  <a:pt x="3456499" y="1040387"/>
                </a:lnTo>
                <a:lnTo>
                  <a:pt x="3455844" y="1041370"/>
                </a:lnTo>
                <a:lnTo>
                  <a:pt x="3455882" y="1041828"/>
                </a:lnTo>
                <a:lnTo>
                  <a:pt x="3455776" y="1041933"/>
                </a:lnTo>
                <a:lnTo>
                  <a:pt x="3455686" y="1042084"/>
                </a:lnTo>
                <a:lnTo>
                  <a:pt x="3455440" y="1042661"/>
                </a:lnTo>
                <a:lnTo>
                  <a:pt x="3454449" y="1043006"/>
                </a:lnTo>
                <a:lnTo>
                  <a:pt x="3453600" y="1043817"/>
                </a:lnTo>
                <a:close/>
              </a:path>
              <a:path w="4476607" h="3885512">
                <a:moveTo>
                  <a:pt x="3370118" y="1045016"/>
                </a:moveTo>
                <a:lnTo>
                  <a:pt x="3369862" y="1044963"/>
                </a:lnTo>
                <a:lnTo>
                  <a:pt x="3369885" y="1044581"/>
                </a:lnTo>
                <a:lnTo>
                  <a:pt x="3369329" y="1043455"/>
                </a:lnTo>
                <a:lnTo>
                  <a:pt x="3368196" y="1042471"/>
                </a:lnTo>
                <a:lnTo>
                  <a:pt x="3367445" y="1042277"/>
                </a:lnTo>
                <a:lnTo>
                  <a:pt x="3367430" y="1042232"/>
                </a:lnTo>
                <a:lnTo>
                  <a:pt x="3367453" y="1042224"/>
                </a:lnTo>
                <a:lnTo>
                  <a:pt x="3366101" y="1039740"/>
                </a:lnTo>
                <a:lnTo>
                  <a:pt x="3364448" y="1039514"/>
                </a:lnTo>
                <a:lnTo>
                  <a:pt x="3346870" y="1038546"/>
                </a:lnTo>
                <a:lnTo>
                  <a:pt x="3346563" y="1037060"/>
                </a:lnTo>
                <a:lnTo>
                  <a:pt x="3380404" y="1037322"/>
                </a:lnTo>
                <a:lnTo>
                  <a:pt x="3380066" y="1037878"/>
                </a:lnTo>
                <a:lnTo>
                  <a:pt x="3378423" y="1038448"/>
                </a:lnTo>
                <a:lnTo>
                  <a:pt x="3377386" y="1039161"/>
                </a:lnTo>
                <a:lnTo>
                  <a:pt x="3376553" y="1040647"/>
                </a:lnTo>
                <a:lnTo>
                  <a:pt x="3376665" y="1041616"/>
                </a:lnTo>
                <a:lnTo>
                  <a:pt x="3374879" y="1042502"/>
                </a:lnTo>
                <a:lnTo>
                  <a:pt x="3373535" y="1043170"/>
                </a:lnTo>
                <a:lnTo>
                  <a:pt x="3373722" y="1043192"/>
                </a:lnTo>
                <a:lnTo>
                  <a:pt x="3371583" y="1043958"/>
                </a:lnTo>
                <a:lnTo>
                  <a:pt x="3370808" y="1045076"/>
                </a:lnTo>
                <a:lnTo>
                  <a:pt x="3370817" y="1045504"/>
                </a:lnTo>
                <a:close/>
              </a:path>
              <a:path w="4476607" h="3885512">
                <a:moveTo>
                  <a:pt x="3478364" y="1045761"/>
                </a:moveTo>
                <a:lnTo>
                  <a:pt x="3477163" y="1045378"/>
                </a:lnTo>
                <a:lnTo>
                  <a:pt x="3476352" y="1044695"/>
                </a:lnTo>
                <a:lnTo>
                  <a:pt x="3476525" y="1044330"/>
                </a:lnTo>
                <a:lnTo>
                  <a:pt x="3476538" y="1044365"/>
                </a:lnTo>
                <a:lnTo>
                  <a:pt x="3476538" y="1044372"/>
                </a:lnTo>
                <a:lnTo>
                  <a:pt x="3476538" y="1044365"/>
                </a:lnTo>
                <a:lnTo>
                  <a:pt x="3476525" y="1044330"/>
                </a:lnTo>
                <a:lnTo>
                  <a:pt x="3475449" y="1041227"/>
                </a:lnTo>
                <a:lnTo>
                  <a:pt x="3475742" y="1040889"/>
                </a:lnTo>
                <a:lnTo>
                  <a:pt x="3476104" y="1039606"/>
                </a:lnTo>
                <a:lnTo>
                  <a:pt x="3476035" y="1038705"/>
                </a:lnTo>
                <a:lnTo>
                  <a:pt x="3475502" y="1037512"/>
                </a:lnTo>
                <a:lnTo>
                  <a:pt x="3474631" y="1036596"/>
                </a:lnTo>
                <a:lnTo>
                  <a:pt x="3473273" y="1035996"/>
                </a:lnTo>
                <a:lnTo>
                  <a:pt x="3472259" y="1035973"/>
                </a:lnTo>
                <a:lnTo>
                  <a:pt x="3467889" y="1035507"/>
                </a:lnTo>
                <a:lnTo>
                  <a:pt x="3467867" y="1035373"/>
                </a:lnTo>
                <a:lnTo>
                  <a:pt x="3467265" y="1034036"/>
                </a:lnTo>
                <a:lnTo>
                  <a:pt x="3466492" y="1033294"/>
                </a:lnTo>
                <a:lnTo>
                  <a:pt x="3464983" y="1032760"/>
                </a:lnTo>
                <a:lnTo>
                  <a:pt x="3461799" y="1032611"/>
                </a:lnTo>
                <a:lnTo>
                  <a:pt x="3460674" y="1032483"/>
                </a:lnTo>
                <a:lnTo>
                  <a:pt x="3460531" y="1031860"/>
                </a:lnTo>
                <a:lnTo>
                  <a:pt x="3460297" y="1031289"/>
                </a:lnTo>
                <a:lnTo>
                  <a:pt x="3458728" y="1029893"/>
                </a:lnTo>
                <a:lnTo>
                  <a:pt x="3458556" y="1029826"/>
                </a:lnTo>
                <a:lnTo>
                  <a:pt x="3458300" y="1029743"/>
                </a:lnTo>
                <a:lnTo>
                  <a:pt x="3441366" y="1028512"/>
                </a:lnTo>
                <a:lnTo>
                  <a:pt x="3442298" y="1027813"/>
                </a:lnTo>
                <a:lnTo>
                  <a:pt x="3442741" y="1021997"/>
                </a:lnTo>
                <a:lnTo>
                  <a:pt x="3443146" y="1021907"/>
                </a:lnTo>
                <a:lnTo>
                  <a:pt x="3443169" y="1022026"/>
                </a:lnTo>
                <a:lnTo>
                  <a:pt x="3445721" y="1020780"/>
                </a:lnTo>
                <a:lnTo>
                  <a:pt x="3446006" y="1020203"/>
                </a:lnTo>
                <a:lnTo>
                  <a:pt x="3446135" y="1019760"/>
                </a:lnTo>
                <a:lnTo>
                  <a:pt x="3446209" y="1019129"/>
                </a:lnTo>
                <a:lnTo>
                  <a:pt x="3444865" y="1016705"/>
                </a:lnTo>
                <a:lnTo>
                  <a:pt x="3444850" y="1016599"/>
                </a:lnTo>
                <a:lnTo>
                  <a:pt x="3447299" y="1014903"/>
                </a:lnTo>
                <a:lnTo>
                  <a:pt x="3447786" y="1013365"/>
                </a:lnTo>
                <a:lnTo>
                  <a:pt x="3448394" y="1014003"/>
                </a:lnTo>
                <a:lnTo>
                  <a:pt x="3449011" y="1014280"/>
                </a:lnTo>
                <a:lnTo>
                  <a:pt x="3453080" y="1013169"/>
                </a:lnTo>
                <a:lnTo>
                  <a:pt x="3455251" y="1016464"/>
                </a:lnTo>
                <a:lnTo>
                  <a:pt x="3455348" y="1016509"/>
                </a:lnTo>
                <a:lnTo>
                  <a:pt x="3455407" y="1016585"/>
                </a:lnTo>
                <a:lnTo>
                  <a:pt x="3452524" y="1018881"/>
                </a:lnTo>
                <a:lnTo>
                  <a:pt x="3452531" y="1018949"/>
                </a:lnTo>
                <a:lnTo>
                  <a:pt x="3449972" y="1020353"/>
                </a:lnTo>
                <a:lnTo>
                  <a:pt x="3449911" y="1020848"/>
                </a:lnTo>
                <a:lnTo>
                  <a:pt x="3448770" y="1020886"/>
                </a:lnTo>
                <a:lnTo>
                  <a:pt x="3447606" y="1021621"/>
                </a:lnTo>
                <a:lnTo>
                  <a:pt x="3447036" y="1022387"/>
                </a:lnTo>
                <a:lnTo>
                  <a:pt x="3446653" y="1023723"/>
                </a:lnTo>
                <a:lnTo>
                  <a:pt x="3446758" y="1024992"/>
                </a:lnTo>
                <a:lnTo>
                  <a:pt x="3447442" y="1026313"/>
                </a:lnTo>
                <a:lnTo>
                  <a:pt x="3448214" y="1026965"/>
                </a:lnTo>
                <a:lnTo>
                  <a:pt x="3449634" y="1027416"/>
                </a:lnTo>
                <a:lnTo>
                  <a:pt x="3450572" y="1027334"/>
                </a:lnTo>
                <a:lnTo>
                  <a:pt x="3452021" y="1026478"/>
                </a:lnTo>
                <a:lnTo>
                  <a:pt x="3452246" y="1026140"/>
                </a:lnTo>
                <a:lnTo>
                  <a:pt x="3453838" y="1027491"/>
                </a:lnTo>
                <a:lnTo>
                  <a:pt x="3455364" y="1027483"/>
                </a:lnTo>
                <a:lnTo>
                  <a:pt x="3456204" y="1027123"/>
                </a:lnTo>
                <a:lnTo>
                  <a:pt x="3456399" y="1026935"/>
                </a:lnTo>
                <a:lnTo>
                  <a:pt x="3456820" y="1026815"/>
                </a:lnTo>
                <a:lnTo>
                  <a:pt x="3458082" y="1025697"/>
                </a:lnTo>
                <a:lnTo>
                  <a:pt x="3458816" y="1023955"/>
                </a:lnTo>
                <a:lnTo>
                  <a:pt x="3458855" y="1022537"/>
                </a:lnTo>
                <a:lnTo>
                  <a:pt x="3458523" y="1021621"/>
                </a:lnTo>
                <a:lnTo>
                  <a:pt x="3458261" y="1021328"/>
                </a:lnTo>
                <a:lnTo>
                  <a:pt x="3458899" y="1019625"/>
                </a:lnTo>
                <a:lnTo>
                  <a:pt x="3458974" y="1019662"/>
                </a:lnTo>
                <a:lnTo>
                  <a:pt x="3459178" y="1019939"/>
                </a:lnTo>
                <a:lnTo>
                  <a:pt x="3460469" y="1020690"/>
                </a:lnTo>
                <a:lnTo>
                  <a:pt x="3461460" y="1020825"/>
                </a:lnTo>
                <a:lnTo>
                  <a:pt x="3462856" y="1020465"/>
                </a:lnTo>
                <a:lnTo>
                  <a:pt x="3462917" y="1021794"/>
                </a:lnTo>
                <a:lnTo>
                  <a:pt x="3464396" y="1023340"/>
                </a:lnTo>
                <a:lnTo>
                  <a:pt x="3465679" y="1023633"/>
                </a:lnTo>
                <a:lnTo>
                  <a:pt x="3467692" y="1022875"/>
                </a:lnTo>
                <a:lnTo>
                  <a:pt x="3467910" y="1022762"/>
                </a:lnTo>
                <a:lnTo>
                  <a:pt x="3468489" y="1022431"/>
                </a:lnTo>
                <a:lnTo>
                  <a:pt x="3468555" y="1022567"/>
                </a:lnTo>
                <a:lnTo>
                  <a:pt x="3469659" y="1023566"/>
                </a:lnTo>
                <a:lnTo>
                  <a:pt x="3470613" y="1023903"/>
                </a:lnTo>
                <a:lnTo>
                  <a:pt x="3471890" y="1023835"/>
                </a:lnTo>
                <a:lnTo>
                  <a:pt x="3471673" y="1024803"/>
                </a:lnTo>
                <a:lnTo>
                  <a:pt x="3471837" y="1025750"/>
                </a:lnTo>
                <a:lnTo>
                  <a:pt x="3471980" y="1026057"/>
                </a:lnTo>
                <a:lnTo>
                  <a:pt x="3471214" y="1026185"/>
                </a:lnTo>
                <a:lnTo>
                  <a:pt x="3470276" y="1026830"/>
                </a:lnTo>
                <a:lnTo>
                  <a:pt x="3469825" y="1027266"/>
                </a:lnTo>
                <a:lnTo>
                  <a:pt x="3469442" y="1028047"/>
                </a:lnTo>
                <a:lnTo>
                  <a:pt x="3466445" y="1030178"/>
                </a:lnTo>
                <a:lnTo>
                  <a:pt x="3466289" y="1031912"/>
                </a:lnTo>
                <a:lnTo>
                  <a:pt x="3468143" y="1034134"/>
                </a:lnTo>
                <a:lnTo>
                  <a:pt x="3468354" y="1034201"/>
                </a:lnTo>
                <a:lnTo>
                  <a:pt x="3468565" y="1034254"/>
                </a:lnTo>
                <a:lnTo>
                  <a:pt x="3469991" y="1034059"/>
                </a:lnTo>
                <a:lnTo>
                  <a:pt x="3470426" y="1033811"/>
                </a:lnTo>
                <a:lnTo>
                  <a:pt x="3470389" y="1033721"/>
                </a:lnTo>
                <a:lnTo>
                  <a:pt x="3470847" y="1033563"/>
                </a:lnTo>
                <a:lnTo>
                  <a:pt x="3472040" y="1032400"/>
                </a:lnTo>
                <a:lnTo>
                  <a:pt x="3472154" y="1032092"/>
                </a:lnTo>
                <a:lnTo>
                  <a:pt x="3472371" y="1032092"/>
                </a:lnTo>
                <a:lnTo>
                  <a:pt x="3472746" y="1032010"/>
                </a:lnTo>
                <a:lnTo>
                  <a:pt x="3473205" y="1032873"/>
                </a:lnTo>
                <a:lnTo>
                  <a:pt x="3473701" y="1033398"/>
                </a:lnTo>
                <a:lnTo>
                  <a:pt x="3474121" y="1033661"/>
                </a:lnTo>
                <a:lnTo>
                  <a:pt x="3474234" y="1034232"/>
                </a:lnTo>
                <a:lnTo>
                  <a:pt x="3474504" y="1034818"/>
                </a:lnTo>
                <a:lnTo>
                  <a:pt x="3475074" y="1035530"/>
                </a:lnTo>
                <a:lnTo>
                  <a:pt x="3477237" y="1036318"/>
                </a:lnTo>
                <a:lnTo>
                  <a:pt x="3480277" y="1034554"/>
                </a:lnTo>
                <a:lnTo>
                  <a:pt x="3480345" y="1034787"/>
                </a:lnTo>
                <a:lnTo>
                  <a:pt x="3480654" y="1035290"/>
                </a:lnTo>
                <a:lnTo>
                  <a:pt x="3480699" y="1035395"/>
                </a:lnTo>
                <a:lnTo>
                  <a:pt x="3481111" y="1036251"/>
                </a:lnTo>
                <a:lnTo>
                  <a:pt x="3480324" y="1037317"/>
                </a:lnTo>
                <a:lnTo>
                  <a:pt x="3480285" y="1037624"/>
                </a:lnTo>
                <a:lnTo>
                  <a:pt x="3480271" y="1037632"/>
                </a:lnTo>
                <a:lnTo>
                  <a:pt x="3481344" y="1042075"/>
                </a:lnTo>
                <a:lnTo>
                  <a:pt x="3481742" y="1042181"/>
                </a:lnTo>
                <a:lnTo>
                  <a:pt x="3481351" y="1042871"/>
                </a:lnTo>
                <a:lnTo>
                  <a:pt x="3480556" y="1044147"/>
                </a:lnTo>
                <a:lnTo>
                  <a:pt x="3480728" y="1044065"/>
                </a:lnTo>
                <a:lnTo>
                  <a:pt x="3479310" y="1045836"/>
                </a:lnTo>
                <a:lnTo>
                  <a:pt x="3479302" y="1045926"/>
                </a:lnTo>
                <a:close/>
              </a:path>
              <a:path w="4476607" h="3885512">
                <a:moveTo>
                  <a:pt x="3445430" y="1045799"/>
                </a:moveTo>
                <a:lnTo>
                  <a:pt x="3445137" y="1045581"/>
                </a:lnTo>
                <a:lnTo>
                  <a:pt x="3442524" y="1045168"/>
                </a:lnTo>
                <a:lnTo>
                  <a:pt x="3440909" y="1041941"/>
                </a:lnTo>
                <a:lnTo>
                  <a:pt x="3439573" y="1041693"/>
                </a:lnTo>
                <a:lnTo>
                  <a:pt x="3439776" y="1041085"/>
                </a:lnTo>
                <a:lnTo>
                  <a:pt x="3439948" y="1037002"/>
                </a:lnTo>
                <a:lnTo>
                  <a:pt x="3449087" y="1039899"/>
                </a:lnTo>
                <a:lnTo>
                  <a:pt x="3448696" y="1039914"/>
                </a:lnTo>
                <a:lnTo>
                  <a:pt x="3447563" y="1040357"/>
                </a:lnTo>
                <a:lnTo>
                  <a:pt x="3446940" y="1040868"/>
                </a:lnTo>
                <a:lnTo>
                  <a:pt x="3446309" y="1041828"/>
                </a:lnTo>
                <a:lnTo>
                  <a:pt x="3446195" y="1043525"/>
                </a:lnTo>
                <a:lnTo>
                  <a:pt x="3445752" y="1044996"/>
                </a:lnTo>
                <a:lnTo>
                  <a:pt x="3446084" y="1046264"/>
                </a:lnTo>
                <a:lnTo>
                  <a:pt x="3446090" y="1046279"/>
                </a:lnTo>
                <a:lnTo>
                  <a:pt x="3445978" y="1046302"/>
                </a:lnTo>
                <a:close/>
              </a:path>
              <a:path w="4476607" h="3885512">
                <a:moveTo>
                  <a:pt x="3477604" y="1046144"/>
                </a:moveTo>
                <a:lnTo>
                  <a:pt x="3477163" y="1045378"/>
                </a:lnTo>
                <a:lnTo>
                  <a:pt x="3478364" y="1045761"/>
                </a:lnTo>
                <a:lnTo>
                  <a:pt x="3477665" y="1046444"/>
                </a:lnTo>
                <a:close/>
              </a:path>
              <a:path w="4476607" h="3885512">
                <a:moveTo>
                  <a:pt x="3527960" y="1046878"/>
                </a:moveTo>
                <a:lnTo>
                  <a:pt x="3528169" y="1046945"/>
                </a:lnTo>
                <a:lnTo>
                  <a:pt x="3528679" y="1046976"/>
                </a:lnTo>
                <a:lnTo>
                  <a:pt x="3528642" y="1047846"/>
                </a:lnTo>
                <a:lnTo>
                  <a:pt x="3528642" y="1047876"/>
                </a:lnTo>
                <a:close/>
              </a:path>
              <a:path w="4476607" h="3885512">
                <a:moveTo>
                  <a:pt x="3360025" y="1047607"/>
                </a:moveTo>
                <a:lnTo>
                  <a:pt x="3361655" y="1048214"/>
                </a:lnTo>
                <a:lnTo>
                  <a:pt x="3360393" y="1048417"/>
                </a:lnTo>
                <a:lnTo>
                  <a:pt x="3360213" y="1048522"/>
                </a:lnTo>
                <a:close/>
              </a:path>
              <a:path w="4476607" h="3885512">
                <a:moveTo>
                  <a:pt x="3517942" y="1048627"/>
                </a:moveTo>
                <a:lnTo>
                  <a:pt x="3515443" y="1046773"/>
                </a:lnTo>
                <a:lnTo>
                  <a:pt x="3514879" y="1046300"/>
                </a:lnTo>
                <a:lnTo>
                  <a:pt x="3515705" y="1045722"/>
                </a:lnTo>
                <a:lnTo>
                  <a:pt x="3515832" y="1045587"/>
                </a:lnTo>
                <a:lnTo>
                  <a:pt x="3515998" y="1045654"/>
                </a:lnTo>
                <a:lnTo>
                  <a:pt x="3516313" y="1045662"/>
                </a:lnTo>
                <a:lnTo>
                  <a:pt x="3516951" y="1046435"/>
                </a:lnTo>
                <a:lnTo>
                  <a:pt x="3517402" y="1046863"/>
                </a:lnTo>
                <a:lnTo>
                  <a:pt x="3518100" y="1047524"/>
                </a:lnTo>
                <a:lnTo>
                  <a:pt x="3518100" y="1048266"/>
                </a:lnTo>
                <a:lnTo>
                  <a:pt x="3518212" y="1048686"/>
                </a:lnTo>
                <a:close/>
              </a:path>
              <a:path w="4476607" h="3885512">
                <a:moveTo>
                  <a:pt x="3515443" y="1046773"/>
                </a:moveTo>
                <a:lnTo>
                  <a:pt x="3517942" y="1048627"/>
                </a:lnTo>
                <a:lnTo>
                  <a:pt x="3516230" y="1049204"/>
                </a:lnTo>
                <a:close/>
              </a:path>
              <a:path w="4476607" h="3885512">
                <a:moveTo>
                  <a:pt x="3494455" y="1049167"/>
                </a:moveTo>
                <a:lnTo>
                  <a:pt x="3494281" y="1049152"/>
                </a:lnTo>
                <a:lnTo>
                  <a:pt x="3492871" y="1047883"/>
                </a:lnTo>
                <a:lnTo>
                  <a:pt x="3493554" y="1047058"/>
                </a:lnTo>
                <a:lnTo>
                  <a:pt x="3493605" y="1046885"/>
                </a:lnTo>
                <a:lnTo>
                  <a:pt x="3494973" y="1047989"/>
                </a:lnTo>
                <a:lnTo>
                  <a:pt x="3495168" y="1048011"/>
                </a:lnTo>
                <a:lnTo>
                  <a:pt x="3494957" y="1048311"/>
                </a:lnTo>
                <a:lnTo>
                  <a:pt x="3494672" y="1049242"/>
                </a:lnTo>
                <a:close/>
              </a:path>
              <a:path w="4476607" h="3885512">
                <a:moveTo>
                  <a:pt x="3352795" y="1048905"/>
                </a:moveTo>
                <a:lnTo>
                  <a:pt x="3354356" y="1046788"/>
                </a:lnTo>
                <a:lnTo>
                  <a:pt x="3354192" y="1045467"/>
                </a:lnTo>
                <a:lnTo>
                  <a:pt x="3357112" y="1045677"/>
                </a:lnTo>
                <a:lnTo>
                  <a:pt x="3354071" y="1047749"/>
                </a:lnTo>
                <a:lnTo>
                  <a:pt x="3354012" y="1049386"/>
                </a:lnTo>
                <a:close/>
              </a:path>
              <a:path w="4476607" h="3885512">
                <a:moveTo>
                  <a:pt x="3492871" y="1047883"/>
                </a:moveTo>
                <a:lnTo>
                  <a:pt x="3494281" y="1049152"/>
                </a:lnTo>
                <a:lnTo>
                  <a:pt x="3492187" y="1049640"/>
                </a:lnTo>
                <a:close/>
              </a:path>
              <a:path w="4476607" h="3885512">
                <a:moveTo>
                  <a:pt x="3336748" y="1049355"/>
                </a:moveTo>
                <a:lnTo>
                  <a:pt x="3337590" y="1050046"/>
                </a:lnTo>
                <a:lnTo>
                  <a:pt x="3337521" y="1050083"/>
                </a:lnTo>
                <a:close/>
              </a:path>
              <a:path w="4476607" h="3885512">
                <a:moveTo>
                  <a:pt x="3528492" y="1050345"/>
                </a:moveTo>
                <a:lnTo>
                  <a:pt x="3528822" y="1049715"/>
                </a:lnTo>
                <a:lnTo>
                  <a:pt x="3528882" y="1048762"/>
                </a:lnTo>
                <a:lnTo>
                  <a:pt x="3529836" y="1049970"/>
                </a:lnTo>
                <a:lnTo>
                  <a:pt x="3529101" y="1050383"/>
                </a:lnTo>
                <a:close/>
              </a:path>
              <a:path w="4476607" h="3885512">
                <a:moveTo>
                  <a:pt x="3332184" y="1050226"/>
                </a:moveTo>
                <a:lnTo>
                  <a:pt x="3331740" y="1049588"/>
                </a:lnTo>
                <a:lnTo>
                  <a:pt x="3331328" y="1049197"/>
                </a:lnTo>
                <a:lnTo>
                  <a:pt x="3330658" y="1048777"/>
                </a:lnTo>
                <a:lnTo>
                  <a:pt x="3335074" y="1048852"/>
                </a:lnTo>
                <a:lnTo>
                  <a:pt x="3332371" y="1051014"/>
                </a:lnTo>
                <a:close/>
              </a:path>
              <a:path w="4476607" h="3885512">
                <a:moveTo>
                  <a:pt x="3427011" y="1050909"/>
                </a:moveTo>
                <a:lnTo>
                  <a:pt x="3426215" y="1050683"/>
                </a:lnTo>
                <a:lnTo>
                  <a:pt x="3395092" y="1049730"/>
                </a:lnTo>
                <a:lnTo>
                  <a:pt x="3394499" y="1049512"/>
                </a:lnTo>
                <a:lnTo>
                  <a:pt x="3372820" y="1048679"/>
                </a:lnTo>
                <a:lnTo>
                  <a:pt x="3372175" y="1048252"/>
                </a:lnTo>
                <a:lnTo>
                  <a:pt x="3372167" y="1048206"/>
                </a:lnTo>
                <a:lnTo>
                  <a:pt x="3373068" y="1048792"/>
                </a:lnTo>
                <a:lnTo>
                  <a:pt x="3373871" y="1049002"/>
                </a:lnTo>
                <a:lnTo>
                  <a:pt x="3375059" y="1048935"/>
                </a:lnTo>
                <a:lnTo>
                  <a:pt x="3375201" y="1048882"/>
                </a:lnTo>
                <a:lnTo>
                  <a:pt x="3374818" y="1048882"/>
                </a:lnTo>
                <a:lnTo>
                  <a:pt x="3375907" y="1048731"/>
                </a:lnTo>
                <a:lnTo>
                  <a:pt x="3376620" y="1048409"/>
                </a:lnTo>
                <a:lnTo>
                  <a:pt x="3376762" y="1048289"/>
                </a:lnTo>
                <a:lnTo>
                  <a:pt x="3378542" y="1048866"/>
                </a:lnTo>
                <a:lnTo>
                  <a:pt x="3379617" y="1048762"/>
                </a:lnTo>
                <a:lnTo>
                  <a:pt x="3380668" y="1048131"/>
                </a:lnTo>
                <a:lnTo>
                  <a:pt x="3381230" y="1047478"/>
                </a:lnTo>
                <a:lnTo>
                  <a:pt x="3381703" y="1046329"/>
                </a:lnTo>
                <a:lnTo>
                  <a:pt x="3381613" y="1045271"/>
                </a:lnTo>
                <a:lnTo>
                  <a:pt x="3381629" y="1045286"/>
                </a:lnTo>
                <a:lnTo>
                  <a:pt x="3382237" y="1045564"/>
                </a:lnTo>
                <a:lnTo>
                  <a:pt x="3383145" y="1045736"/>
                </a:lnTo>
                <a:lnTo>
                  <a:pt x="3386382" y="1044138"/>
                </a:lnTo>
                <a:lnTo>
                  <a:pt x="3386878" y="1043124"/>
                </a:lnTo>
                <a:lnTo>
                  <a:pt x="3387005" y="1042336"/>
                </a:lnTo>
                <a:lnTo>
                  <a:pt x="3386839" y="1041195"/>
                </a:lnTo>
                <a:lnTo>
                  <a:pt x="3386359" y="1040430"/>
                </a:lnTo>
                <a:lnTo>
                  <a:pt x="3385624" y="1039785"/>
                </a:lnTo>
                <a:lnTo>
                  <a:pt x="3385339" y="1038771"/>
                </a:lnTo>
                <a:lnTo>
                  <a:pt x="3384940" y="1038216"/>
                </a:lnTo>
                <a:lnTo>
                  <a:pt x="3380404" y="1037322"/>
                </a:lnTo>
                <a:lnTo>
                  <a:pt x="3346563" y="1037060"/>
                </a:lnTo>
                <a:lnTo>
                  <a:pt x="3346022" y="1036287"/>
                </a:lnTo>
                <a:lnTo>
                  <a:pt x="3345113" y="1035746"/>
                </a:lnTo>
                <a:lnTo>
                  <a:pt x="3346375" y="1035416"/>
                </a:lnTo>
                <a:lnTo>
                  <a:pt x="3347366" y="1034163"/>
                </a:lnTo>
                <a:lnTo>
                  <a:pt x="3347493" y="1033667"/>
                </a:lnTo>
                <a:lnTo>
                  <a:pt x="3347426" y="1033630"/>
                </a:lnTo>
                <a:lnTo>
                  <a:pt x="3347674" y="1032601"/>
                </a:lnTo>
                <a:lnTo>
                  <a:pt x="3347276" y="1030905"/>
                </a:lnTo>
                <a:lnTo>
                  <a:pt x="3343025" y="1030087"/>
                </a:lnTo>
                <a:lnTo>
                  <a:pt x="3387869" y="1030305"/>
                </a:lnTo>
                <a:lnTo>
                  <a:pt x="3386735" y="1031731"/>
                </a:lnTo>
                <a:lnTo>
                  <a:pt x="3386517" y="1032894"/>
                </a:lnTo>
                <a:lnTo>
                  <a:pt x="3386982" y="1034380"/>
                </a:lnTo>
                <a:lnTo>
                  <a:pt x="3388056" y="1035619"/>
                </a:lnTo>
                <a:lnTo>
                  <a:pt x="3389258" y="1036009"/>
                </a:lnTo>
                <a:lnTo>
                  <a:pt x="3390399" y="1035754"/>
                </a:lnTo>
                <a:lnTo>
                  <a:pt x="3391225" y="1039687"/>
                </a:lnTo>
                <a:lnTo>
                  <a:pt x="3390084" y="1040099"/>
                </a:lnTo>
                <a:lnTo>
                  <a:pt x="3388658" y="1042397"/>
                </a:lnTo>
                <a:lnTo>
                  <a:pt x="3388920" y="1043650"/>
                </a:lnTo>
                <a:lnTo>
                  <a:pt x="3389377" y="1044415"/>
                </a:lnTo>
                <a:lnTo>
                  <a:pt x="3390369" y="1045242"/>
                </a:lnTo>
                <a:lnTo>
                  <a:pt x="3390955" y="1045460"/>
                </a:lnTo>
                <a:lnTo>
                  <a:pt x="3392329" y="1045452"/>
                </a:lnTo>
                <a:lnTo>
                  <a:pt x="3393208" y="1045114"/>
                </a:lnTo>
                <a:lnTo>
                  <a:pt x="3393454" y="1044994"/>
                </a:lnTo>
                <a:lnTo>
                  <a:pt x="3393417" y="1045136"/>
                </a:lnTo>
                <a:lnTo>
                  <a:pt x="3393982" y="1047013"/>
                </a:lnTo>
                <a:lnTo>
                  <a:pt x="3394326" y="1047366"/>
                </a:lnTo>
                <a:lnTo>
                  <a:pt x="3395941" y="1048582"/>
                </a:lnTo>
                <a:lnTo>
                  <a:pt x="3397653" y="1049010"/>
                </a:lnTo>
                <a:lnTo>
                  <a:pt x="3398756" y="1048829"/>
                </a:lnTo>
                <a:lnTo>
                  <a:pt x="3399462" y="1048484"/>
                </a:lnTo>
                <a:lnTo>
                  <a:pt x="3400280" y="1047733"/>
                </a:lnTo>
                <a:lnTo>
                  <a:pt x="3399995" y="1048049"/>
                </a:lnTo>
                <a:lnTo>
                  <a:pt x="3400175" y="1047944"/>
                </a:lnTo>
                <a:lnTo>
                  <a:pt x="3401804" y="1046525"/>
                </a:lnTo>
                <a:lnTo>
                  <a:pt x="3402052" y="1044814"/>
                </a:lnTo>
                <a:lnTo>
                  <a:pt x="3401699" y="1043726"/>
                </a:lnTo>
                <a:lnTo>
                  <a:pt x="3400626" y="1042547"/>
                </a:lnTo>
                <a:lnTo>
                  <a:pt x="3401265" y="1043140"/>
                </a:lnTo>
                <a:lnTo>
                  <a:pt x="3401218" y="1043035"/>
                </a:lnTo>
                <a:lnTo>
                  <a:pt x="3398973" y="1040723"/>
                </a:lnTo>
                <a:lnTo>
                  <a:pt x="3398192" y="1040498"/>
                </a:lnTo>
                <a:lnTo>
                  <a:pt x="3398403" y="1040362"/>
                </a:lnTo>
                <a:lnTo>
                  <a:pt x="3399178" y="1039295"/>
                </a:lnTo>
                <a:lnTo>
                  <a:pt x="3399649" y="1036865"/>
                </a:lnTo>
                <a:lnTo>
                  <a:pt x="3414345" y="1037495"/>
                </a:lnTo>
                <a:lnTo>
                  <a:pt x="3414450" y="1037525"/>
                </a:lnTo>
                <a:lnTo>
                  <a:pt x="3412979" y="1037540"/>
                </a:lnTo>
                <a:lnTo>
                  <a:pt x="3412092" y="1037916"/>
                </a:lnTo>
                <a:lnTo>
                  <a:pt x="3410867" y="1037923"/>
                </a:lnTo>
                <a:lnTo>
                  <a:pt x="3409990" y="1038268"/>
                </a:lnTo>
                <a:lnTo>
                  <a:pt x="3409742" y="1038389"/>
                </a:lnTo>
                <a:lnTo>
                  <a:pt x="3408593" y="1039447"/>
                </a:lnTo>
                <a:lnTo>
                  <a:pt x="3408353" y="1041030"/>
                </a:lnTo>
                <a:lnTo>
                  <a:pt x="3408654" y="1042096"/>
                </a:lnTo>
                <a:lnTo>
                  <a:pt x="3408908" y="1042660"/>
                </a:lnTo>
                <a:lnTo>
                  <a:pt x="3410529" y="1043988"/>
                </a:lnTo>
                <a:lnTo>
                  <a:pt x="3410703" y="1044040"/>
                </a:lnTo>
                <a:lnTo>
                  <a:pt x="3410965" y="1044108"/>
                </a:lnTo>
                <a:lnTo>
                  <a:pt x="3412438" y="1043913"/>
                </a:lnTo>
                <a:lnTo>
                  <a:pt x="3413112" y="1043522"/>
                </a:lnTo>
                <a:lnTo>
                  <a:pt x="3415958" y="1043087"/>
                </a:lnTo>
                <a:lnTo>
                  <a:pt x="3416994" y="1042043"/>
                </a:lnTo>
                <a:lnTo>
                  <a:pt x="3417385" y="1041113"/>
                </a:lnTo>
                <a:lnTo>
                  <a:pt x="3417393" y="1039634"/>
                </a:lnTo>
                <a:lnTo>
                  <a:pt x="3415562" y="1037751"/>
                </a:lnTo>
                <a:lnTo>
                  <a:pt x="3427155" y="1039402"/>
                </a:lnTo>
                <a:lnTo>
                  <a:pt x="3426246" y="1039469"/>
                </a:lnTo>
                <a:lnTo>
                  <a:pt x="3425037" y="1040009"/>
                </a:lnTo>
                <a:lnTo>
                  <a:pt x="3424781" y="1040258"/>
                </a:lnTo>
                <a:lnTo>
                  <a:pt x="3421763" y="1041594"/>
                </a:lnTo>
                <a:lnTo>
                  <a:pt x="3421718" y="1042022"/>
                </a:lnTo>
                <a:lnTo>
                  <a:pt x="3421650" y="1042096"/>
                </a:lnTo>
                <a:lnTo>
                  <a:pt x="3422836" y="1046548"/>
                </a:lnTo>
                <a:lnTo>
                  <a:pt x="3424752" y="1048349"/>
                </a:lnTo>
                <a:lnTo>
                  <a:pt x="3425998" y="1048439"/>
                </a:lnTo>
                <a:lnTo>
                  <a:pt x="3426290" y="1048364"/>
                </a:lnTo>
                <a:lnTo>
                  <a:pt x="3426411" y="1048386"/>
                </a:lnTo>
                <a:lnTo>
                  <a:pt x="3427042" y="1048386"/>
                </a:lnTo>
                <a:lnTo>
                  <a:pt x="3427161" y="1048364"/>
                </a:lnTo>
                <a:lnTo>
                  <a:pt x="3427641" y="1049617"/>
                </a:lnTo>
                <a:lnTo>
                  <a:pt x="3427477" y="1050061"/>
                </a:lnTo>
                <a:lnTo>
                  <a:pt x="3427440" y="1050886"/>
                </a:lnTo>
                <a:lnTo>
                  <a:pt x="3427499" y="1051231"/>
                </a:lnTo>
                <a:close/>
              </a:path>
              <a:path w="4476607" h="3885512">
                <a:moveTo>
                  <a:pt x="3397795" y="1051359"/>
                </a:moveTo>
                <a:lnTo>
                  <a:pt x="3398553" y="1051449"/>
                </a:lnTo>
                <a:lnTo>
                  <a:pt x="3398501" y="1051457"/>
                </a:lnTo>
                <a:close/>
              </a:path>
              <a:path w="4476607" h="3885512">
                <a:moveTo>
                  <a:pt x="3396233" y="1050848"/>
                </a:moveTo>
                <a:lnTo>
                  <a:pt x="3397795" y="1051359"/>
                </a:lnTo>
                <a:lnTo>
                  <a:pt x="3396504" y="1051561"/>
                </a:lnTo>
                <a:close/>
              </a:path>
              <a:path w="4476607" h="3885512">
                <a:moveTo>
                  <a:pt x="3399229" y="1051659"/>
                </a:moveTo>
                <a:lnTo>
                  <a:pt x="3402736" y="1051892"/>
                </a:lnTo>
                <a:lnTo>
                  <a:pt x="3399687" y="1051899"/>
                </a:lnTo>
                <a:close/>
              </a:path>
              <a:path w="4476607" h="3885512">
                <a:moveTo>
                  <a:pt x="3350759" y="1052507"/>
                </a:moveTo>
                <a:lnTo>
                  <a:pt x="3340331" y="1052192"/>
                </a:lnTo>
                <a:lnTo>
                  <a:pt x="3338551" y="1051877"/>
                </a:lnTo>
                <a:lnTo>
                  <a:pt x="3337957" y="1050399"/>
                </a:lnTo>
                <a:lnTo>
                  <a:pt x="3337590" y="1050046"/>
                </a:lnTo>
                <a:lnTo>
                  <a:pt x="3336748" y="1049355"/>
                </a:lnTo>
                <a:lnTo>
                  <a:pt x="3335074" y="1048852"/>
                </a:lnTo>
                <a:lnTo>
                  <a:pt x="3330658" y="1048777"/>
                </a:lnTo>
                <a:lnTo>
                  <a:pt x="3311270" y="1048079"/>
                </a:lnTo>
                <a:lnTo>
                  <a:pt x="3309281" y="1046037"/>
                </a:lnTo>
                <a:lnTo>
                  <a:pt x="3281356" y="1045572"/>
                </a:lnTo>
                <a:lnTo>
                  <a:pt x="3278261" y="1043192"/>
                </a:lnTo>
                <a:lnTo>
                  <a:pt x="3313404" y="1043005"/>
                </a:lnTo>
                <a:lnTo>
                  <a:pt x="3313831" y="1047899"/>
                </a:lnTo>
                <a:lnTo>
                  <a:pt x="3314853" y="1048559"/>
                </a:lnTo>
                <a:lnTo>
                  <a:pt x="3315672" y="1048776"/>
                </a:lnTo>
                <a:lnTo>
                  <a:pt x="3316873" y="1048709"/>
                </a:lnTo>
                <a:lnTo>
                  <a:pt x="3319230" y="1045324"/>
                </a:lnTo>
                <a:lnTo>
                  <a:pt x="3317098" y="1042074"/>
                </a:lnTo>
                <a:lnTo>
                  <a:pt x="3316031" y="1041781"/>
                </a:lnTo>
                <a:lnTo>
                  <a:pt x="3327474" y="1040513"/>
                </a:lnTo>
                <a:lnTo>
                  <a:pt x="3325942" y="1042817"/>
                </a:lnTo>
                <a:lnTo>
                  <a:pt x="3325921" y="1042929"/>
                </a:lnTo>
                <a:lnTo>
                  <a:pt x="3325950" y="1042974"/>
                </a:lnTo>
                <a:lnTo>
                  <a:pt x="3325905" y="1043005"/>
                </a:lnTo>
                <a:lnTo>
                  <a:pt x="3327265" y="1046000"/>
                </a:lnTo>
                <a:lnTo>
                  <a:pt x="3327423" y="1046074"/>
                </a:lnTo>
                <a:lnTo>
                  <a:pt x="3327843" y="1046593"/>
                </a:lnTo>
                <a:lnTo>
                  <a:pt x="3328954" y="1047245"/>
                </a:lnTo>
                <a:lnTo>
                  <a:pt x="3330381" y="1048462"/>
                </a:lnTo>
                <a:lnTo>
                  <a:pt x="3331567" y="1048702"/>
                </a:lnTo>
                <a:lnTo>
                  <a:pt x="3332409" y="1048604"/>
                </a:lnTo>
                <a:lnTo>
                  <a:pt x="3333505" y="1048101"/>
                </a:lnTo>
                <a:lnTo>
                  <a:pt x="3334458" y="1044085"/>
                </a:lnTo>
                <a:lnTo>
                  <a:pt x="3332010" y="1041969"/>
                </a:lnTo>
                <a:lnTo>
                  <a:pt x="3351339" y="1043343"/>
                </a:lnTo>
                <a:lnTo>
                  <a:pt x="3350700" y="1043381"/>
                </a:lnTo>
                <a:lnTo>
                  <a:pt x="3349837" y="1043643"/>
                </a:lnTo>
                <a:lnTo>
                  <a:pt x="3348042" y="1046232"/>
                </a:lnTo>
                <a:lnTo>
                  <a:pt x="3349408" y="1049032"/>
                </a:lnTo>
                <a:lnTo>
                  <a:pt x="3351015" y="1049400"/>
                </a:lnTo>
                <a:lnTo>
                  <a:pt x="3352043" y="1049182"/>
                </a:lnTo>
                <a:lnTo>
                  <a:pt x="3351406" y="1049783"/>
                </a:lnTo>
                <a:lnTo>
                  <a:pt x="3350437" y="1050691"/>
                </a:lnTo>
                <a:lnTo>
                  <a:pt x="3350406" y="1050720"/>
                </a:lnTo>
                <a:lnTo>
                  <a:pt x="3350406" y="1050744"/>
                </a:lnTo>
                <a:lnTo>
                  <a:pt x="3350173" y="1051299"/>
                </a:lnTo>
                <a:lnTo>
                  <a:pt x="3350362" y="1051614"/>
                </a:lnTo>
                <a:lnTo>
                  <a:pt x="3350414" y="1051457"/>
                </a:lnTo>
                <a:lnTo>
                  <a:pt x="3350466" y="1051457"/>
                </a:lnTo>
                <a:lnTo>
                  <a:pt x="3350648" y="1052102"/>
                </a:lnTo>
                <a:lnTo>
                  <a:pt x="3350886" y="1052515"/>
                </a:lnTo>
                <a:close/>
              </a:path>
              <a:path w="4476607" h="3885512">
                <a:moveTo>
                  <a:pt x="3338551" y="1051877"/>
                </a:moveTo>
                <a:lnTo>
                  <a:pt x="3340331" y="1052192"/>
                </a:lnTo>
                <a:lnTo>
                  <a:pt x="3339557" y="1052582"/>
                </a:lnTo>
                <a:lnTo>
                  <a:pt x="3339129" y="1052620"/>
                </a:lnTo>
                <a:lnTo>
                  <a:pt x="3338205" y="1053138"/>
                </a:lnTo>
                <a:close/>
              </a:path>
              <a:path w="4476607" h="3885512">
                <a:moveTo>
                  <a:pt x="3509143" y="1050480"/>
                </a:moveTo>
                <a:lnTo>
                  <a:pt x="3506109" y="1049624"/>
                </a:lnTo>
                <a:lnTo>
                  <a:pt x="3505132" y="1048986"/>
                </a:lnTo>
                <a:lnTo>
                  <a:pt x="3505688" y="1047283"/>
                </a:lnTo>
                <a:lnTo>
                  <a:pt x="3506259" y="1047125"/>
                </a:lnTo>
                <a:lnTo>
                  <a:pt x="3507595" y="1045811"/>
                </a:lnTo>
                <a:lnTo>
                  <a:pt x="3507392" y="1043357"/>
                </a:lnTo>
                <a:lnTo>
                  <a:pt x="3506544" y="1042404"/>
                </a:lnTo>
                <a:lnTo>
                  <a:pt x="3506656" y="1041285"/>
                </a:lnTo>
                <a:lnTo>
                  <a:pt x="3506769" y="1041420"/>
                </a:lnTo>
                <a:lnTo>
                  <a:pt x="3508301" y="1042156"/>
                </a:lnTo>
                <a:lnTo>
                  <a:pt x="3508849" y="1042577"/>
                </a:lnTo>
                <a:lnTo>
                  <a:pt x="3508992" y="1042726"/>
                </a:lnTo>
                <a:lnTo>
                  <a:pt x="3509014" y="1042704"/>
                </a:lnTo>
                <a:lnTo>
                  <a:pt x="3509209" y="1042854"/>
                </a:lnTo>
                <a:lnTo>
                  <a:pt x="3509209" y="1043064"/>
                </a:lnTo>
                <a:lnTo>
                  <a:pt x="3509180" y="1043124"/>
                </a:lnTo>
                <a:lnTo>
                  <a:pt x="3509209" y="1043162"/>
                </a:lnTo>
                <a:lnTo>
                  <a:pt x="3509209" y="1043672"/>
                </a:lnTo>
                <a:lnTo>
                  <a:pt x="3509608" y="1044843"/>
                </a:lnTo>
                <a:lnTo>
                  <a:pt x="3511680" y="1046502"/>
                </a:lnTo>
                <a:lnTo>
                  <a:pt x="3510989" y="1047012"/>
                </a:lnTo>
                <a:lnTo>
                  <a:pt x="3510621" y="1047890"/>
                </a:lnTo>
                <a:lnTo>
                  <a:pt x="3510305" y="1048236"/>
                </a:lnTo>
                <a:lnTo>
                  <a:pt x="3510088" y="1049865"/>
                </a:lnTo>
                <a:lnTo>
                  <a:pt x="3510284" y="1050480"/>
                </a:lnTo>
                <a:lnTo>
                  <a:pt x="3510178" y="1051020"/>
                </a:lnTo>
                <a:lnTo>
                  <a:pt x="3510336" y="1051959"/>
                </a:lnTo>
                <a:lnTo>
                  <a:pt x="3510899" y="1052920"/>
                </a:lnTo>
                <a:lnTo>
                  <a:pt x="3509922" y="1053153"/>
                </a:lnTo>
                <a:close/>
              </a:path>
              <a:path w="4476607" h="3885512">
                <a:moveTo>
                  <a:pt x="3522500" y="1053430"/>
                </a:moveTo>
                <a:lnTo>
                  <a:pt x="3521847" y="1053243"/>
                </a:lnTo>
                <a:lnTo>
                  <a:pt x="3521013" y="1053220"/>
                </a:lnTo>
                <a:lnTo>
                  <a:pt x="3521351" y="1051411"/>
                </a:lnTo>
                <a:lnTo>
                  <a:pt x="3521058" y="1050818"/>
                </a:lnTo>
                <a:lnTo>
                  <a:pt x="3522846" y="1050661"/>
                </a:lnTo>
                <a:lnTo>
                  <a:pt x="3522875" y="1050720"/>
                </a:lnTo>
                <a:lnTo>
                  <a:pt x="3523477" y="1051389"/>
                </a:lnTo>
                <a:lnTo>
                  <a:pt x="3523897" y="1051682"/>
                </a:lnTo>
                <a:lnTo>
                  <a:pt x="3523401" y="1053160"/>
                </a:lnTo>
                <a:lnTo>
                  <a:pt x="3522627" y="1053491"/>
                </a:lnTo>
                <a:close/>
              </a:path>
              <a:path w="4476607" h="3885512">
                <a:moveTo>
                  <a:pt x="3350437" y="1052733"/>
                </a:moveTo>
                <a:lnTo>
                  <a:pt x="3350384" y="1052575"/>
                </a:lnTo>
                <a:lnTo>
                  <a:pt x="3343191" y="1052553"/>
                </a:lnTo>
                <a:lnTo>
                  <a:pt x="3340331" y="1052192"/>
                </a:lnTo>
                <a:lnTo>
                  <a:pt x="3350759" y="1052507"/>
                </a:lnTo>
                <a:lnTo>
                  <a:pt x="3351037" y="1053498"/>
                </a:lnTo>
                <a:close/>
              </a:path>
              <a:path w="4476607" h="3885512">
                <a:moveTo>
                  <a:pt x="3464232" y="1052441"/>
                </a:moveTo>
                <a:lnTo>
                  <a:pt x="3465478" y="1053282"/>
                </a:lnTo>
                <a:lnTo>
                  <a:pt x="3464532" y="1053364"/>
                </a:lnTo>
                <a:lnTo>
                  <a:pt x="3463939" y="1053672"/>
                </a:lnTo>
                <a:close/>
              </a:path>
              <a:path w="4476607" h="3885512">
                <a:moveTo>
                  <a:pt x="3521847" y="1053243"/>
                </a:moveTo>
                <a:lnTo>
                  <a:pt x="3522500" y="1053430"/>
                </a:lnTo>
                <a:lnTo>
                  <a:pt x="3522441" y="1053565"/>
                </a:lnTo>
                <a:lnTo>
                  <a:pt x="3522246" y="1053648"/>
                </a:lnTo>
                <a:lnTo>
                  <a:pt x="3521922" y="1053956"/>
                </a:lnTo>
                <a:close/>
              </a:path>
              <a:path w="4476607" h="3885512">
                <a:moveTo>
                  <a:pt x="3452685" y="1051189"/>
                </a:moveTo>
                <a:lnTo>
                  <a:pt x="3449808" y="1050025"/>
                </a:lnTo>
                <a:lnTo>
                  <a:pt x="3449891" y="1049838"/>
                </a:lnTo>
                <a:lnTo>
                  <a:pt x="3449778" y="1048163"/>
                </a:lnTo>
                <a:lnTo>
                  <a:pt x="3452601" y="1047075"/>
                </a:lnTo>
                <a:lnTo>
                  <a:pt x="3453299" y="1048381"/>
                </a:lnTo>
                <a:lnTo>
                  <a:pt x="3454914" y="1049041"/>
                </a:lnTo>
                <a:lnTo>
                  <a:pt x="3454824" y="1049372"/>
                </a:lnTo>
                <a:lnTo>
                  <a:pt x="3455544" y="1051668"/>
                </a:lnTo>
                <a:lnTo>
                  <a:pt x="3456227" y="1052187"/>
                </a:lnTo>
                <a:lnTo>
                  <a:pt x="3456776" y="1052442"/>
                </a:lnTo>
                <a:lnTo>
                  <a:pt x="3456483" y="1052592"/>
                </a:lnTo>
                <a:lnTo>
                  <a:pt x="3455981" y="1053042"/>
                </a:lnTo>
                <a:lnTo>
                  <a:pt x="3455672" y="1053433"/>
                </a:lnTo>
                <a:lnTo>
                  <a:pt x="3455395" y="1053958"/>
                </a:lnTo>
                <a:close/>
              </a:path>
              <a:path w="4476607" h="3885512">
                <a:moveTo>
                  <a:pt x="3466898" y="1053733"/>
                </a:moveTo>
                <a:lnTo>
                  <a:pt x="3465478" y="1053282"/>
                </a:lnTo>
                <a:lnTo>
                  <a:pt x="3471403" y="1053709"/>
                </a:lnTo>
                <a:lnTo>
                  <a:pt x="3467641" y="1054355"/>
                </a:lnTo>
                <a:close/>
              </a:path>
              <a:path w="4476607" h="3885512">
                <a:moveTo>
                  <a:pt x="3472454" y="1054648"/>
                </a:moveTo>
                <a:lnTo>
                  <a:pt x="3471478" y="1053740"/>
                </a:lnTo>
                <a:lnTo>
                  <a:pt x="3471403" y="1053709"/>
                </a:lnTo>
                <a:lnTo>
                  <a:pt x="3465478" y="1053282"/>
                </a:lnTo>
                <a:lnTo>
                  <a:pt x="3464232" y="1052441"/>
                </a:lnTo>
                <a:lnTo>
                  <a:pt x="3464157" y="1051751"/>
                </a:lnTo>
                <a:lnTo>
                  <a:pt x="3475773" y="1051863"/>
                </a:lnTo>
                <a:lnTo>
                  <a:pt x="3474445" y="1052329"/>
                </a:lnTo>
                <a:lnTo>
                  <a:pt x="3473679" y="1052982"/>
                </a:lnTo>
                <a:lnTo>
                  <a:pt x="3473415" y="1053252"/>
                </a:lnTo>
                <a:lnTo>
                  <a:pt x="3472823" y="1054393"/>
                </a:lnTo>
                <a:lnTo>
                  <a:pt x="3472454" y="1054656"/>
                </a:lnTo>
                <a:close/>
              </a:path>
              <a:path w="4476607" h="3885512">
                <a:moveTo>
                  <a:pt x="3541888" y="1054586"/>
                </a:moveTo>
                <a:lnTo>
                  <a:pt x="3541790" y="1053895"/>
                </a:lnTo>
                <a:lnTo>
                  <a:pt x="3541798" y="1053895"/>
                </a:lnTo>
                <a:lnTo>
                  <a:pt x="3541909" y="1053791"/>
                </a:lnTo>
                <a:lnTo>
                  <a:pt x="3541956" y="1053836"/>
                </a:lnTo>
                <a:lnTo>
                  <a:pt x="3542390" y="1054083"/>
                </a:lnTo>
                <a:lnTo>
                  <a:pt x="3542482" y="1054249"/>
                </a:lnTo>
                <a:lnTo>
                  <a:pt x="3542451" y="1054354"/>
                </a:lnTo>
                <a:lnTo>
                  <a:pt x="3541761" y="1054894"/>
                </a:lnTo>
                <a:close/>
              </a:path>
              <a:path w="4476607" h="3885512">
                <a:moveTo>
                  <a:pt x="3485474" y="1055039"/>
                </a:moveTo>
                <a:lnTo>
                  <a:pt x="3478972" y="1054640"/>
                </a:lnTo>
                <a:lnTo>
                  <a:pt x="3478446" y="1053244"/>
                </a:lnTo>
                <a:lnTo>
                  <a:pt x="3477756" y="1052502"/>
                </a:lnTo>
                <a:lnTo>
                  <a:pt x="3476397" y="1051886"/>
                </a:lnTo>
                <a:lnTo>
                  <a:pt x="3475773" y="1051863"/>
                </a:lnTo>
                <a:lnTo>
                  <a:pt x="3464157" y="1051751"/>
                </a:lnTo>
                <a:lnTo>
                  <a:pt x="3464232" y="1051728"/>
                </a:lnTo>
                <a:lnTo>
                  <a:pt x="3464097" y="1050730"/>
                </a:lnTo>
                <a:lnTo>
                  <a:pt x="3463360" y="1049454"/>
                </a:lnTo>
                <a:lnTo>
                  <a:pt x="3463323" y="1049424"/>
                </a:lnTo>
                <a:lnTo>
                  <a:pt x="3463323" y="1049079"/>
                </a:lnTo>
                <a:lnTo>
                  <a:pt x="3463143" y="1048748"/>
                </a:lnTo>
                <a:lnTo>
                  <a:pt x="3465036" y="1047697"/>
                </a:lnTo>
                <a:lnTo>
                  <a:pt x="3465583" y="1046136"/>
                </a:lnTo>
                <a:lnTo>
                  <a:pt x="3465464" y="1045011"/>
                </a:lnTo>
                <a:lnTo>
                  <a:pt x="3465283" y="1044380"/>
                </a:lnTo>
                <a:lnTo>
                  <a:pt x="3463339" y="1042593"/>
                </a:lnTo>
                <a:lnTo>
                  <a:pt x="3462641" y="1042503"/>
                </a:lnTo>
                <a:lnTo>
                  <a:pt x="3462602" y="1040492"/>
                </a:lnTo>
                <a:lnTo>
                  <a:pt x="3461604" y="1039403"/>
                </a:lnTo>
                <a:lnTo>
                  <a:pt x="3463090" y="1038818"/>
                </a:lnTo>
                <a:lnTo>
                  <a:pt x="3463249" y="1038938"/>
                </a:lnTo>
                <a:lnTo>
                  <a:pt x="3463579" y="1039118"/>
                </a:lnTo>
                <a:lnTo>
                  <a:pt x="3464059" y="1039306"/>
                </a:lnTo>
                <a:lnTo>
                  <a:pt x="3466920" y="1038698"/>
                </a:lnTo>
                <a:lnTo>
                  <a:pt x="3467949" y="1035988"/>
                </a:lnTo>
                <a:lnTo>
                  <a:pt x="3467889" y="1035507"/>
                </a:lnTo>
                <a:lnTo>
                  <a:pt x="3472259" y="1035973"/>
                </a:lnTo>
                <a:lnTo>
                  <a:pt x="3470870" y="1036506"/>
                </a:lnTo>
                <a:lnTo>
                  <a:pt x="3470186" y="1037159"/>
                </a:lnTo>
                <a:lnTo>
                  <a:pt x="3469586" y="1038555"/>
                </a:lnTo>
                <a:lnTo>
                  <a:pt x="3469578" y="1039591"/>
                </a:lnTo>
                <a:lnTo>
                  <a:pt x="3470081" y="1040792"/>
                </a:lnTo>
                <a:lnTo>
                  <a:pt x="3470929" y="1041881"/>
                </a:lnTo>
                <a:lnTo>
                  <a:pt x="3470997" y="1041910"/>
                </a:lnTo>
                <a:lnTo>
                  <a:pt x="3470915" y="1042030"/>
                </a:lnTo>
                <a:lnTo>
                  <a:pt x="3469827" y="1042856"/>
                </a:lnTo>
                <a:lnTo>
                  <a:pt x="3468850" y="1045956"/>
                </a:lnTo>
                <a:lnTo>
                  <a:pt x="3469413" y="1047202"/>
                </a:lnTo>
                <a:lnTo>
                  <a:pt x="3470081" y="1047878"/>
                </a:lnTo>
                <a:lnTo>
                  <a:pt x="3471380" y="1048448"/>
                </a:lnTo>
                <a:lnTo>
                  <a:pt x="3471546" y="1048455"/>
                </a:lnTo>
                <a:lnTo>
                  <a:pt x="3472124" y="1048426"/>
                </a:lnTo>
                <a:lnTo>
                  <a:pt x="3472259" y="1048748"/>
                </a:lnTo>
                <a:lnTo>
                  <a:pt x="3473431" y="1049845"/>
                </a:lnTo>
                <a:lnTo>
                  <a:pt x="3476014" y="1049822"/>
                </a:lnTo>
                <a:lnTo>
                  <a:pt x="3476569" y="1050917"/>
                </a:lnTo>
                <a:lnTo>
                  <a:pt x="3477252" y="1051338"/>
                </a:lnTo>
                <a:lnTo>
                  <a:pt x="3478266" y="1052382"/>
                </a:lnTo>
                <a:lnTo>
                  <a:pt x="3480662" y="1051451"/>
                </a:lnTo>
                <a:lnTo>
                  <a:pt x="3481539" y="1049934"/>
                </a:lnTo>
                <a:lnTo>
                  <a:pt x="3484295" y="1052434"/>
                </a:lnTo>
                <a:lnTo>
                  <a:pt x="3485151" y="1052246"/>
                </a:lnTo>
                <a:lnTo>
                  <a:pt x="3485167" y="1053072"/>
                </a:lnTo>
                <a:lnTo>
                  <a:pt x="3485435" y="1053643"/>
                </a:lnTo>
                <a:lnTo>
                  <a:pt x="3485482" y="1053680"/>
                </a:lnTo>
                <a:lnTo>
                  <a:pt x="3485414" y="1054010"/>
                </a:lnTo>
                <a:lnTo>
                  <a:pt x="3485421" y="1054633"/>
                </a:lnTo>
                <a:lnTo>
                  <a:pt x="3485580" y="1055384"/>
                </a:lnTo>
                <a:close/>
              </a:path>
              <a:path w="4476607" h="3885512">
                <a:moveTo>
                  <a:pt x="3375404" y="1054842"/>
                </a:moveTo>
                <a:lnTo>
                  <a:pt x="3375111" y="1056028"/>
                </a:lnTo>
                <a:lnTo>
                  <a:pt x="3374572" y="1056148"/>
                </a:lnTo>
                <a:close/>
              </a:path>
              <a:path w="4476607" h="3885512">
                <a:moveTo>
                  <a:pt x="3334210" y="1056328"/>
                </a:moveTo>
                <a:lnTo>
                  <a:pt x="3329855" y="1055180"/>
                </a:lnTo>
                <a:lnTo>
                  <a:pt x="3331109" y="1054804"/>
                </a:lnTo>
                <a:lnTo>
                  <a:pt x="3332190" y="1053183"/>
                </a:lnTo>
                <a:lnTo>
                  <a:pt x="3332250" y="1052252"/>
                </a:lnTo>
                <a:lnTo>
                  <a:pt x="3332409" y="1053002"/>
                </a:lnTo>
                <a:lnTo>
                  <a:pt x="3333272" y="1054076"/>
                </a:lnTo>
                <a:lnTo>
                  <a:pt x="3334105" y="1054564"/>
                </a:lnTo>
                <a:lnTo>
                  <a:pt x="3335509" y="1054797"/>
                </a:lnTo>
                <a:lnTo>
                  <a:pt x="3337064" y="1054316"/>
                </a:lnTo>
                <a:lnTo>
                  <a:pt x="3337064" y="1054324"/>
                </a:lnTo>
                <a:lnTo>
                  <a:pt x="3336785" y="1055308"/>
                </a:lnTo>
                <a:lnTo>
                  <a:pt x="3336111" y="1055900"/>
                </a:lnTo>
                <a:lnTo>
                  <a:pt x="3335456" y="1057401"/>
                </a:lnTo>
                <a:close/>
              </a:path>
              <a:path w="4476607" h="3885512">
                <a:moveTo>
                  <a:pt x="3420861" y="1057424"/>
                </a:moveTo>
                <a:lnTo>
                  <a:pt x="3420997" y="1056283"/>
                </a:lnTo>
                <a:lnTo>
                  <a:pt x="3419337" y="1053566"/>
                </a:lnTo>
                <a:lnTo>
                  <a:pt x="3418361" y="1053236"/>
                </a:lnTo>
                <a:lnTo>
                  <a:pt x="3417625" y="1053191"/>
                </a:lnTo>
                <a:lnTo>
                  <a:pt x="3402736" y="1051892"/>
                </a:lnTo>
                <a:lnTo>
                  <a:pt x="3399229" y="1051659"/>
                </a:lnTo>
                <a:lnTo>
                  <a:pt x="3398704" y="1051494"/>
                </a:lnTo>
                <a:lnTo>
                  <a:pt x="3398688" y="1051479"/>
                </a:lnTo>
                <a:lnTo>
                  <a:pt x="3398636" y="1051472"/>
                </a:lnTo>
                <a:lnTo>
                  <a:pt x="3398553" y="1051449"/>
                </a:lnTo>
                <a:lnTo>
                  <a:pt x="3397795" y="1051359"/>
                </a:lnTo>
                <a:lnTo>
                  <a:pt x="3396233" y="1050848"/>
                </a:lnTo>
                <a:lnTo>
                  <a:pt x="3395092" y="1049730"/>
                </a:lnTo>
                <a:lnTo>
                  <a:pt x="3426215" y="1050683"/>
                </a:lnTo>
                <a:lnTo>
                  <a:pt x="3425037" y="1050729"/>
                </a:lnTo>
                <a:lnTo>
                  <a:pt x="3422829" y="1053971"/>
                </a:lnTo>
                <a:lnTo>
                  <a:pt x="3422664" y="1055037"/>
                </a:lnTo>
                <a:lnTo>
                  <a:pt x="3422040" y="1055427"/>
                </a:lnTo>
                <a:lnTo>
                  <a:pt x="3421341" y="1056711"/>
                </a:lnTo>
                <a:lnTo>
                  <a:pt x="3421245" y="1057560"/>
                </a:lnTo>
                <a:close/>
              </a:path>
              <a:path w="4476607" h="3885512">
                <a:moveTo>
                  <a:pt x="3413712" y="1057605"/>
                </a:moveTo>
                <a:lnTo>
                  <a:pt x="3406745" y="1057574"/>
                </a:lnTo>
                <a:lnTo>
                  <a:pt x="3406483" y="1056538"/>
                </a:lnTo>
                <a:lnTo>
                  <a:pt x="3406288" y="1056050"/>
                </a:lnTo>
                <a:lnTo>
                  <a:pt x="3405221" y="1054902"/>
                </a:lnTo>
                <a:lnTo>
                  <a:pt x="3404741" y="1054827"/>
                </a:lnTo>
                <a:lnTo>
                  <a:pt x="3404756" y="1054624"/>
                </a:lnTo>
                <a:lnTo>
                  <a:pt x="3404561" y="1053596"/>
                </a:lnTo>
                <a:lnTo>
                  <a:pt x="3402736" y="1051892"/>
                </a:lnTo>
                <a:lnTo>
                  <a:pt x="3417625" y="1053191"/>
                </a:lnTo>
                <a:lnTo>
                  <a:pt x="3416634" y="1053393"/>
                </a:lnTo>
                <a:lnTo>
                  <a:pt x="3415732" y="1054024"/>
                </a:lnTo>
                <a:lnTo>
                  <a:pt x="3414681" y="1055991"/>
                </a:lnTo>
                <a:lnTo>
                  <a:pt x="3414472" y="1057229"/>
                </a:lnTo>
                <a:lnTo>
                  <a:pt x="3414591" y="1057634"/>
                </a:lnTo>
                <a:close/>
              </a:path>
              <a:path w="4476607" h="3885512">
                <a:moveTo>
                  <a:pt x="3484184" y="1058049"/>
                </a:moveTo>
                <a:lnTo>
                  <a:pt x="3484010" y="1057988"/>
                </a:lnTo>
                <a:lnTo>
                  <a:pt x="3483762" y="1057914"/>
                </a:lnTo>
                <a:lnTo>
                  <a:pt x="3478747" y="1056015"/>
                </a:lnTo>
                <a:lnTo>
                  <a:pt x="3478942" y="1055587"/>
                </a:lnTo>
                <a:lnTo>
                  <a:pt x="3478972" y="1054640"/>
                </a:lnTo>
                <a:lnTo>
                  <a:pt x="3485474" y="1055039"/>
                </a:lnTo>
                <a:lnTo>
                  <a:pt x="3485511" y="1055504"/>
                </a:lnTo>
                <a:lnTo>
                  <a:pt x="3485100" y="1055895"/>
                </a:lnTo>
                <a:lnTo>
                  <a:pt x="3484514" y="1057065"/>
                </a:lnTo>
                <a:lnTo>
                  <a:pt x="3484461" y="1057546"/>
                </a:lnTo>
                <a:lnTo>
                  <a:pt x="3484258" y="1058086"/>
                </a:lnTo>
                <a:close/>
              </a:path>
              <a:path w="4476607" h="3885512">
                <a:moveTo>
                  <a:pt x="3394400" y="1058415"/>
                </a:moveTo>
                <a:lnTo>
                  <a:pt x="3387560" y="1058287"/>
                </a:lnTo>
                <a:lnTo>
                  <a:pt x="3388033" y="1056846"/>
                </a:lnTo>
                <a:lnTo>
                  <a:pt x="3388025" y="1056763"/>
                </a:lnTo>
                <a:lnTo>
                  <a:pt x="3387531" y="1055157"/>
                </a:lnTo>
                <a:lnTo>
                  <a:pt x="3387193" y="1054347"/>
                </a:lnTo>
                <a:lnTo>
                  <a:pt x="3386779" y="1054016"/>
                </a:lnTo>
                <a:lnTo>
                  <a:pt x="3386126" y="1052365"/>
                </a:lnTo>
                <a:lnTo>
                  <a:pt x="3383498" y="1051036"/>
                </a:lnTo>
                <a:lnTo>
                  <a:pt x="3372378" y="1050924"/>
                </a:lnTo>
                <a:lnTo>
                  <a:pt x="3372146" y="1050871"/>
                </a:lnTo>
                <a:lnTo>
                  <a:pt x="3370950" y="1050863"/>
                </a:lnTo>
                <a:lnTo>
                  <a:pt x="3371905" y="1049820"/>
                </a:lnTo>
                <a:lnTo>
                  <a:pt x="3372183" y="1048417"/>
                </a:lnTo>
                <a:lnTo>
                  <a:pt x="3372820" y="1048679"/>
                </a:lnTo>
                <a:lnTo>
                  <a:pt x="3394499" y="1049512"/>
                </a:lnTo>
                <a:lnTo>
                  <a:pt x="3393079" y="1049534"/>
                </a:lnTo>
                <a:lnTo>
                  <a:pt x="3392149" y="1049917"/>
                </a:lnTo>
                <a:lnTo>
                  <a:pt x="3391796" y="1050105"/>
                </a:lnTo>
                <a:lnTo>
                  <a:pt x="3390331" y="1052312"/>
                </a:lnTo>
                <a:lnTo>
                  <a:pt x="3390616" y="1053716"/>
                </a:lnTo>
                <a:lnTo>
                  <a:pt x="3391149" y="1054541"/>
                </a:lnTo>
                <a:lnTo>
                  <a:pt x="3392298" y="1055367"/>
                </a:lnTo>
                <a:lnTo>
                  <a:pt x="3392427" y="1055307"/>
                </a:lnTo>
                <a:lnTo>
                  <a:pt x="3392530" y="1055457"/>
                </a:lnTo>
                <a:lnTo>
                  <a:pt x="3393552" y="1055698"/>
                </a:lnTo>
                <a:lnTo>
                  <a:pt x="3394994" y="1058384"/>
                </a:lnTo>
                <a:lnTo>
                  <a:pt x="3395002" y="1058429"/>
                </a:lnTo>
                <a:close/>
              </a:path>
              <a:path w="4476607" h="3885512">
                <a:moveTo>
                  <a:pt x="3378362" y="1058557"/>
                </a:moveTo>
                <a:lnTo>
                  <a:pt x="3377897" y="1057559"/>
                </a:lnTo>
                <a:lnTo>
                  <a:pt x="3377417" y="1057094"/>
                </a:lnTo>
                <a:lnTo>
                  <a:pt x="3380886" y="1057499"/>
                </a:lnTo>
                <a:lnTo>
                  <a:pt x="3378866" y="1058115"/>
                </a:lnTo>
                <a:lnTo>
                  <a:pt x="3378483" y="1058565"/>
                </a:lnTo>
                <a:close/>
              </a:path>
              <a:path w="4476607" h="3885512">
                <a:moveTo>
                  <a:pt x="3536271" y="1058955"/>
                </a:moveTo>
                <a:lnTo>
                  <a:pt x="3536482" y="1058783"/>
                </a:lnTo>
                <a:lnTo>
                  <a:pt x="3536857" y="1058377"/>
                </a:lnTo>
                <a:lnTo>
                  <a:pt x="3537428" y="1056996"/>
                </a:lnTo>
                <a:lnTo>
                  <a:pt x="3537420" y="1056974"/>
                </a:lnTo>
                <a:lnTo>
                  <a:pt x="3538486" y="1057318"/>
                </a:lnTo>
                <a:lnTo>
                  <a:pt x="3538651" y="1057304"/>
                </a:lnTo>
                <a:lnTo>
                  <a:pt x="3536414" y="1059038"/>
                </a:lnTo>
                <a:close/>
              </a:path>
              <a:path w="4476607" h="3885512">
                <a:moveTo>
                  <a:pt x="3331326" y="1059143"/>
                </a:moveTo>
                <a:lnTo>
                  <a:pt x="3330951" y="1059068"/>
                </a:lnTo>
                <a:lnTo>
                  <a:pt x="3286621" y="1056598"/>
                </a:lnTo>
                <a:lnTo>
                  <a:pt x="3284060" y="1055254"/>
                </a:lnTo>
                <a:lnTo>
                  <a:pt x="3270529" y="1054143"/>
                </a:lnTo>
                <a:lnTo>
                  <a:pt x="3266315" y="1052342"/>
                </a:lnTo>
                <a:lnTo>
                  <a:pt x="3276032" y="1048747"/>
                </a:lnTo>
                <a:lnTo>
                  <a:pt x="3281092" y="1047831"/>
                </a:lnTo>
                <a:lnTo>
                  <a:pt x="3281378" y="1047020"/>
                </a:lnTo>
                <a:lnTo>
                  <a:pt x="3281446" y="1046412"/>
                </a:lnTo>
                <a:lnTo>
                  <a:pt x="3281356" y="1045572"/>
                </a:lnTo>
                <a:lnTo>
                  <a:pt x="3309281" y="1046037"/>
                </a:lnTo>
                <a:lnTo>
                  <a:pt x="3306382" y="1046045"/>
                </a:lnTo>
                <a:lnTo>
                  <a:pt x="3304544" y="1048109"/>
                </a:lnTo>
                <a:lnTo>
                  <a:pt x="3304589" y="1049467"/>
                </a:lnTo>
                <a:lnTo>
                  <a:pt x="3304948" y="1050338"/>
                </a:lnTo>
                <a:lnTo>
                  <a:pt x="3305880" y="1051344"/>
                </a:lnTo>
                <a:lnTo>
                  <a:pt x="3306480" y="1051621"/>
                </a:lnTo>
                <a:lnTo>
                  <a:pt x="3311151" y="1050173"/>
                </a:lnTo>
                <a:lnTo>
                  <a:pt x="3311346" y="1049422"/>
                </a:lnTo>
                <a:lnTo>
                  <a:pt x="3311383" y="1048859"/>
                </a:lnTo>
                <a:lnTo>
                  <a:pt x="3311270" y="1048079"/>
                </a:lnTo>
                <a:lnTo>
                  <a:pt x="3330658" y="1048777"/>
                </a:lnTo>
                <a:lnTo>
                  <a:pt x="3327378" y="1048897"/>
                </a:lnTo>
                <a:lnTo>
                  <a:pt x="3327212" y="1048957"/>
                </a:lnTo>
                <a:lnTo>
                  <a:pt x="3325815" y="1050444"/>
                </a:lnTo>
                <a:lnTo>
                  <a:pt x="3325733" y="1050864"/>
                </a:lnTo>
                <a:lnTo>
                  <a:pt x="3325252" y="1050976"/>
                </a:lnTo>
                <a:lnTo>
                  <a:pt x="3324006" y="1055112"/>
                </a:lnTo>
                <a:lnTo>
                  <a:pt x="3325778" y="1056395"/>
                </a:lnTo>
                <a:lnTo>
                  <a:pt x="3327114" y="1056440"/>
                </a:lnTo>
                <a:lnTo>
                  <a:pt x="3327159" y="1055134"/>
                </a:lnTo>
                <a:lnTo>
                  <a:pt x="3327175" y="1055187"/>
                </a:lnTo>
                <a:lnTo>
                  <a:pt x="3327310" y="1056568"/>
                </a:lnTo>
                <a:lnTo>
                  <a:pt x="3329855" y="1055180"/>
                </a:lnTo>
                <a:lnTo>
                  <a:pt x="3334210" y="1056328"/>
                </a:lnTo>
                <a:lnTo>
                  <a:pt x="3332926" y="1056839"/>
                </a:lnTo>
                <a:lnTo>
                  <a:pt x="3331688" y="1057326"/>
                </a:lnTo>
                <a:lnTo>
                  <a:pt x="3331650" y="1057342"/>
                </a:lnTo>
                <a:lnTo>
                  <a:pt x="3331643" y="1057364"/>
                </a:lnTo>
                <a:lnTo>
                  <a:pt x="3331223" y="1057799"/>
                </a:lnTo>
                <a:lnTo>
                  <a:pt x="3331275" y="1058160"/>
                </a:lnTo>
                <a:lnTo>
                  <a:pt x="3331379" y="1058032"/>
                </a:lnTo>
                <a:lnTo>
                  <a:pt x="3331432" y="1058055"/>
                </a:lnTo>
                <a:lnTo>
                  <a:pt x="3331365" y="1058723"/>
                </a:lnTo>
                <a:lnTo>
                  <a:pt x="3331440" y="1059196"/>
                </a:lnTo>
                <a:close/>
              </a:path>
              <a:path w="4476607" h="3885512">
                <a:moveTo>
                  <a:pt x="3521689" y="1060059"/>
                </a:moveTo>
                <a:lnTo>
                  <a:pt x="3521869" y="1059751"/>
                </a:lnTo>
                <a:lnTo>
                  <a:pt x="3522756" y="1059435"/>
                </a:lnTo>
                <a:lnTo>
                  <a:pt x="3523094" y="1059713"/>
                </a:lnTo>
                <a:lnTo>
                  <a:pt x="3521900" y="1059976"/>
                </a:lnTo>
                <a:lnTo>
                  <a:pt x="3521728" y="1060089"/>
                </a:lnTo>
                <a:close/>
              </a:path>
              <a:path w="4476607" h="3885512">
                <a:moveTo>
                  <a:pt x="3330944" y="1059233"/>
                </a:moveTo>
                <a:lnTo>
                  <a:pt x="3330951" y="1059068"/>
                </a:lnTo>
                <a:lnTo>
                  <a:pt x="3331326" y="1059143"/>
                </a:lnTo>
                <a:lnTo>
                  <a:pt x="3331223" y="1060164"/>
                </a:lnTo>
                <a:close/>
              </a:path>
              <a:path w="4476607" h="3885512">
                <a:moveTo>
                  <a:pt x="3517402" y="1060134"/>
                </a:moveTo>
                <a:lnTo>
                  <a:pt x="3517492" y="1060208"/>
                </a:lnTo>
                <a:lnTo>
                  <a:pt x="3517371" y="1060269"/>
                </a:lnTo>
                <a:lnTo>
                  <a:pt x="3517274" y="1060366"/>
                </a:lnTo>
                <a:close/>
              </a:path>
              <a:path w="4476607" h="3885512">
                <a:moveTo>
                  <a:pt x="3344617" y="1060847"/>
                </a:moveTo>
                <a:lnTo>
                  <a:pt x="3345752" y="1058453"/>
                </a:lnTo>
                <a:lnTo>
                  <a:pt x="3346743" y="1060074"/>
                </a:lnTo>
                <a:lnTo>
                  <a:pt x="3345443" y="1060509"/>
                </a:lnTo>
                <a:lnTo>
                  <a:pt x="3344715" y="1061102"/>
                </a:lnTo>
                <a:lnTo>
                  <a:pt x="3344701" y="1061110"/>
                </a:lnTo>
                <a:close/>
              </a:path>
              <a:path w="4476607" h="3885512">
                <a:moveTo>
                  <a:pt x="3336756" y="1060538"/>
                </a:moveTo>
                <a:lnTo>
                  <a:pt x="3335802" y="1060013"/>
                </a:lnTo>
                <a:lnTo>
                  <a:pt x="3335923" y="1059533"/>
                </a:lnTo>
                <a:lnTo>
                  <a:pt x="3337281" y="1060681"/>
                </a:lnTo>
                <a:lnTo>
                  <a:pt x="3337162" y="1061154"/>
                </a:lnTo>
                <a:close/>
              </a:path>
              <a:path w="4476607" h="3885512">
                <a:moveTo>
                  <a:pt x="3426545" y="1061102"/>
                </a:moveTo>
                <a:lnTo>
                  <a:pt x="3425989" y="1060892"/>
                </a:lnTo>
                <a:lnTo>
                  <a:pt x="3425659" y="1060839"/>
                </a:lnTo>
                <a:lnTo>
                  <a:pt x="3425043" y="1059826"/>
                </a:lnTo>
                <a:lnTo>
                  <a:pt x="3430375" y="1059983"/>
                </a:lnTo>
                <a:lnTo>
                  <a:pt x="3429654" y="1060261"/>
                </a:lnTo>
                <a:lnTo>
                  <a:pt x="3427183" y="1061214"/>
                </a:lnTo>
                <a:lnTo>
                  <a:pt x="3427040" y="1061424"/>
                </a:lnTo>
                <a:close/>
              </a:path>
              <a:path w="4476607" h="3885512">
                <a:moveTo>
                  <a:pt x="3477741" y="1061441"/>
                </a:moveTo>
                <a:lnTo>
                  <a:pt x="3478792" y="1060706"/>
                </a:lnTo>
                <a:lnTo>
                  <a:pt x="3479641" y="1058131"/>
                </a:lnTo>
                <a:lnTo>
                  <a:pt x="3478747" y="1056015"/>
                </a:lnTo>
                <a:lnTo>
                  <a:pt x="3483762" y="1057914"/>
                </a:lnTo>
                <a:lnTo>
                  <a:pt x="3482328" y="1058026"/>
                </a:lnTo>
                <a:lnTo>
                  <a:pt x="3481510" y="1058424"/>
                </a:lnTo>
                <a:lnTo>
                  <a:pt x="3480593" y="1059362"/>
                </a:lnTo>
                <a:lnTo>
                  <a:pt x="3480241" y="1061073"/>
                </a:lnTo>
                <a:lnTo>
                  <a:pt x="3478823" y="1061636"/>
                </a:lnTo>
                <a:close/>
              </a:path>
              <a:path w="4476607" h="3885512">
                <a:moveTo>
                  <a:pt x="3526134" y="1061657"/>
                </a:moveTo>
                <a:lnTo>
                  <a:pt x="3525616" y="1060756"/>
                </a:lnTo>
                <a:lnTo>
                  <a:pt x="3525526" y="1060697"/>
                </a:lnTo>
                <a:lnTo>
                  <a:pt x="3526593" y="1060554"/>
                </a:lnTo>
                <a:lnTo>
                  <a:pt x="3526900" y="1060366"/>
                </a:lnTo>
                <a:lnTo>
                  <a:pt x="3526946" y="1060396"/>
                </a:lnTo>
                <a:lnTo>
                  <a:pt x="3526661" y="1061049"/>
                </a:lnTo>
                <a:lnTo>
                  <a:pt x="3526968" y="1061575"/>
                </a:lnTo>
                <a:lnTo>
                  <a:pt x="3526143" y="1061657"/>
                </a:lnTo>
                <a:close/>
              </a:path>
              <a:path w="4476607" h="3885512">
                <a:moveTo>
                  <a:pt x="3317368" y="1061687"/>
                </a:moveTo>
                <a:lnTo>
                  <a:pt x="3302463" y="1061207"/>
                </a:lnTo>
                <a:lnTo>
                  <a:pt x="3301900" y="1061019"/>
                </a:lnTo>
                <a:lnTo>
                  <a:pt x="3301322" y="1060959"/>
                </a:lnTo>
                <a:lnTo>
                  <a:pt x="3286853" y="1060562"/>
                </a:lnTo>
                <a:lnTo>
                  <a:pt x="3287145" y="1060081"/>
                </a:lnTo>
                <a:lnTo>
                  <a:pt x="3317661" y="1060524"/>
                </a:lnTo>
                <a:lnTo>
                  <a:pt x="3317502" y="1061845"/>
                </a:lnTo>
                <a:close/>
              </a:path>
              <a:path w="4476607" h="3885512">
                <a:moveTo>
                  <a:pt x="3516103" y="1062250"/>
                </a:moveTo>
                <a:lnTo>
                  <a:pt x="3516418" y="1061838"/>
                </a:lnTo>
                <a:lnTo>
                  <a:pt x="3516342" y="1062280"/>
                </a:lnTo>
                <a:lnTo>
                  <a:pt x="3516035" y="1062310"/>
                </a:lnTo>
                <a:close/>
              </a:path>
              <a:path w="4476607" h="3885512">
                <a:moveTo>
                  <a:pt x="3399153" y="1061597"/>
                </a:moveTo>
                <a:lnTo>
                  <a:pt x="3399913" y="1062431"/>
                </a:lnTo>
                <a:lnTo>
                  <a:pt x="3399184" y="1062468"/>
                </a:lnTo>
                <a:lnTo>
                  <a:pt x="3399147" y="1062483"/>
                </a:lnTo>
                <a:close/>
              </a:path>
              <a:path w="4476607" h="3885512">
                <a:moveTo>
                  <a:pt x="3400431" y="1062543"/>
                </a:moveTo>
                <a:lnTo>
                  <a:pt x="3399913" y="1062431"/>
                </a:lnTo>
                <a:lnTo>
                  <a:pt x="3400835" y="1062506"/>
                </a:lnTo>
                <a:lnTo>
                  <a:pt x="3400437" y="1062543"/>
                </a:lnTo>
                <a:close/>
              </a:path>
              <a:path w="4476607" h="3885512">
                <a:moveTo>
                  <a:pt x="3362714" y="1062483"/>
                </a:moveTo>
                <a:lnTo>
                  <a:pt x="3363038" y="1062814"/>
                </a:lnTo>
                <a:lnTo>
                  <a:pt x="3362721" y="1062836"/>
                </a:lnTo>
                <a:close/>
              </a:path>
              <a:path w="4476607" h="3885512">
                <a:moveTo>
                  <a:pt x="3402248" y="1062791"/>
                </a:moveTo>
                <a:lnTo>
                  <a:pt x="3401339" y="1062528"/>
                </a:lnTo>
                <a:lnTo>
                  <a:pt x="3400835" y="1062506"/>
                </a:lnTo>
                <a:lnTo>
                  <a:pt x="3399913" y="1062431"/>
                </a:lnTo>
                <a:lnTo>
                  <a:pt x="3399153" y="1061597"/>
                </a:lnTo>
                <a:lnTo>
                  <a:pt x="3398831" y="1060831"/>
                </a:lnTo>
                <a:lnTo>
                  <a:pt x="3405612" y="1061259"/>
                </a:lnTo>
                <a:lnTo>
                  <a:pt x="3404561" y="1061485"/>
                </a:lnTo>
                <a:lnTo>
                  <a:pt x="3404065" y="1061665"/>
                </a:lnTo>
                <a:lnTo>
                  <a:pt x="3402953" y="1062573"/>
                </a:lnTo>
                <a:lnTo>
                  <a:pt x="3402826" y="1063113"/>
                </a:lnTo>
                <a:close/>
              </a:path>
              <a:path w="4476607" h="3885512">
                <a:moveTo>
                  <a:pt x="3485527" y="1062986"/>
                </a:moveTo>
                <a:lnTo>
                  <a:pt x="3485564" y="1062948"/>
                </a:lnTo>
                <a:lnTo>
                  <a:pt x="3485783" y="1063264"/>
                </a:lnTo>
                <a:close/>
              </a:path>
              <a:path w="4476607" h="3885512">
                <a:moveTo>
                  <a:pt x="3364652" y="1063313"/>
                </a:moveTo>
                <a:lnTo>
                  <a:pt x="3363038" y="1062814"/>
                </a:lnTo>
                <a:lnTo>
                  <a:pt x="3362714" y="1062483"/>
                </a:lnTo>
                <a:lnTo>
                  <a:pt x="3364464" y="1062108"/>
                </a:lnTo>
                <a:lnTo>
                  <a:pt x="3366318" y="1059526"/>
                </a:lnTo>
                <a:lnTo>
                  <a:pt x="3367400" y="1061732"/>
                </a:lnTo>
                <a:lnTo>
                  <a:pt x="3366453" y="1062070"/>
                </a:lnTo>
                <a:lnTo>
                  <a:pt x="3366101" y="1062243"/>
                </a:lnTo>
                <a:lnTo>
                  <a:pt x="3364921" y="1063512"/>
                </a:lnTo>
                <a:close/>
              </a:path>
              <a:path w="4476607" h="3885512">
                <a:moveTo>
                  <a:pt x="3434505" y="1063624"/>
                </a:moveTo>
                <a:lnTo>
                  <a:pt x="3434460" y="1062280"/>
                </a:lnTo>
                <a:lnTo>
                  <a:pt x="3445265" y="1062283"/>
                </a:lnTo>
                <a:lnTo>
                  <a:pt x="3436126" y="1063354"/>
                </a:lnTo>
                <a:lnTo>
                  <a:pt x="3436097" y="1063369"/>
                </a:lnTo>
                <a:lnTo>
                  <a:pt x="3434550" y="1063729"/>
                </a:lnTo>
                <a:close/>
              </a:path>
              <a:path w="4476607" h="3885512">
                <a:moveTo>
                  <a:pt x="3511747" y="1063496"/>
                </a:moveTo>
                <a:lnTo>
                  <a:pt x="3511604" y="1063451"/>
                </a:lnTo>
                <a:lnTo>
                  <a:pt x="3511372" y="1063383"/>
                </a:lnTo>
                <a:lnTo>
                  <a:pt x="3511237" y="1063361"/>
                </a:lnTo>
                <a:lnTo>
                  <a:pt x="3505620" y="1061507"/>
                </a:lnTo>
                <a:lnTo>
                  <a:pt x="3505417" y="1058977"/>
                </a:lnTo>
                <a:lnTo>
                  <a:pt x="3503930" y="1057844"/>
                </a:lnTo>
                <a:lnTo>
                  <a:pt x="3503571" y="1057791"/>
                </a:lnTo>
                <a:lnTo>
                  <a:pt x="3502760" y="1054609"/>
                </a:lnTo>
                <a:lnTo>
                  <a:pt x="3503758" y="1052282"/>
                </a:lnTo>
                <a:lnTo>
                  <a:pt x="3502910" y="1050060"/>
                </a:lnTo>
                <a:lnTo>
                  <a:pt x="3503637" y="1049955"/>
                </a:lnTo>
                <a:lnTo>
                  <a:pt x="3504321" y="1049655"/>
                </a:lnTo>
                <a:lnTo>
                  <a:pt x="3505132" y="1048986"/>
                </a:lnTo>
                <a:lnTo>
                  <a:pt x="3506109" y="1049624"/>
                </a:lnTo>
                <a:lnTo>
                  <a:pt x="3504764" y="1050593"/>
                </a:lnTo>
                <a:lnTo>
                  <a:pt x="3504209" y="1051584"/>
                </a:lnTo>
                <a:lnTo>
                  <a:pt x="3503999" y="1052169"/>
                </a:lnTo>
                <a:lnTo>
                  <a:pt x="3504547" y="1054774"/>
                </a:lnTo>
                <a:lnTo>
                  <a:pt x="3505636" y="1055525"/>
                </a:lnTo>
                <a:lnTo>
                  <a:pt x="3506529" y="1055757"/>
                </a:lnTo>
                <a:lnTo>
                  <a:pt x="3507025" y="1055712"/>
                </a:lnTo>
                <a:lnTo>
                  <a:pt x="3506829" y="1056883"/>
                </a:lnTo>
                <a:lnTo>
                  <a:pt x="3506650" y="1057281"/>
                </a:lnTo>
                <a:lnTo>
                  <a:pt x="3506755" y="1058497"/>
                </a:lnTo>
                <a:lnTo>
                  <a:pt x="3507093" y="1059293"/>
                </a:lnTo>
                <a:lnTo>
                  <a:pt x="3507633" y="1060021"/>
                </a:lnTo>
                <a:lnTo>
                  <a:pt x="3509608" y="1061042"/>
                </a:lnTo>
                <a:lnTo>
                  <a:pt x="3510786" y="1061011"/>
                </a:lnTo>
                <a:lnTo>
                  <a:pt x="3513083" y="1063263"/>
                </a:lnTo>
                <a:lnTo>
                  <a:pt x="3513745" y="1063301"/>
                </a:lnTo>
                <a:lnTo>
                  <a:pt x="3513648" y="1063383"/>
                </a:lnTo>
                <a:lnTo>
                  <a:pt x="3512469" y="1063864"/>
                </a:lnTo>
                <a:close/>
              </a:path>
              <a:path w="4476607" h="3885512">
                <a:moveTo>
                  <a:pt x="3382778" y="1062513"/>
                </a:moveTo>
                <a:lnTo>
                  <a:pt x="3382695" y="1063668"/>
                </a:lnTo>
                <a:lnTo>
                  <a:pt x="3382516" y="1064239"/>
                </a:lnTo>
                <a:close/>
              </a:path>
              <a:path w="4476607" h="3885512">
                <a:moveTo>
                  <a:pt x="3505958" y="1063713"/>
                </a:moveTo>
                <a:lnTo>
                  <a:pt x="3505688" y="1063631"/>
                </a:lnTo>
                <a:lnTo>
                  <a:pt x="3505620" y="1061507"/>
                </a:lnTo>
                <a:lnTo>
                  <a:pt x="3511237" y="1063361"/>
                </a:lnTo>
                <a:lnTo>
                  <a:pt x="3506912" y="1064382"/>
                </a:lnTo>
                <a:close/>
              </a:path>
              <a:path w="4476607" h="3885512">
                <a:moveTo>
                  <a:pt x="3459609" y="1063850"/>
                </a:moveTo>
                <a:lnTo>
                  <a:pt x="3461050" y="1064413"/>
                </a:lnTo>
                <a:lnTo>
                  <a:pt x="3460005" y="1064600"/>
                </a:lnTo>
                <a:close/>
              </a:path>
              <a:path w="4476607" h="3885512">
                <a:moveTo>
                  <a:pt x="3450491" y="1064467"/>
                </a:moveTo>
                <a:lnTo>
                  <a:pt x="3447172" y="1064197"/>
                </a:lnTo>
                <a:lnTo>
                  <a:pt x="3445265" y="1062283"/>
                </a:lnTo>
                <a:lnTo>
                  <a:pt x="3434460" y="1062280"/>
                </a:lnTo>
                <a:lnTo>
                  <a:pt x="3432440" y="1060194"/>
                </a:lnTo>
                <a:lnTo>
                  <a:pt x="3431975" y="1060044"/>
                </a:lnTo>
                <a:lnTo>
                  <a:pt x="3431840" y="1060006"/>
                </a:lnTo>
                <a:lnTo>
                  <a:pt x="3430375" y="1059983"/>
                </a:lnTo>
                <a:lnTo>
                  <a:pt x="3425043" y="1059826"/>
                </a:lnTo>
                <a:lnTo>
                  <a:pt x="3426192" y="1059173"/>
                </a:lnTo>
                <a:lnTo>
                  <a:pt x="3426649" y="1058527"/>
                </a:lnTo>
                <a:lnTo>
                  <a:pt x="3426710" y="1058475"/>
                </a:lnTo>
                <a:lnTo>
                  <a:pt x="3426725" y="1058362"/>
                </a:lnTo>
                <a:lnTo>
                  <a:pt x="3426868" y="1057634"/>
                </a:lnTo>
                <a:lnTo>
                  <a:pt x="3429031" y="1056568"/>
                </a:lnTo>
                <a:lnTo>
                  <a:pt x="3429572" y="1055307"/>
                </a:lnTo>
                <a:lnTo>
                  <a:pt x="3429617" y="1054354"/>
                </a:lnTo>
                <a:lnTo>
                  <a:pt x="3429361" y="1053588"/>
                </a:lnTo>
                <a:lnTo>
                  <a:pt x="3429849" y="1054587"/>
                </a:lnTo>
                <a:lnTo>
                  <a:pt x="3430593" y="1055270"/>
                </a:lnTo>
                <a:lnTo>
                  <a:pt x="3430892" y="1055495"/>
                </a:lnTo>
                <a:lnTo>
                  <a:pt x="3433483" y="1055915"/>
                </a:lnTo>
                <a:lnTo>
                  <a:pt x="3434602" y="1055164"/>
                </a:lnTo>
                <a:lnTo>
                  <a:pt x="3435151" y="1054406"/>
                </a:lnTo>
                <a:lnTo>
                  <a:pt x="3435511" y="1053108"/>
                </a:lnTo>
                <a:lnTo>
                  <a:pt x="3435429" y="1052162"/>
                </a:lnTo>
                <a:lnTo>
                  <a:pt x="3434745" y="1050841"/>
                </a:lnTo>
                <a:lnTo>
                  <a:pt x="3434272" y="1050443"/>
                </a:lnTo>
                <a:lnTo>
                  <a:pt x="3434257" y="1050278"/>
                </a:lnTo>
                <a:lnTo>
                  <a:pt x="3433295" y="1048709"/>
                </a:lnTo>
                <a:lnTo>
                  <a:pt x="3433266" y="1047178"/>
                </a:lnTo>
                <a:lnTo>
                  <a:pt x="3431291" y="1045122"/>
                </a:lnTo>
                <a:lnTo>
                  <a:pt x="3429624" y="1044963"/>
                </a:lnTo>
                <a:lnTo>
                  <a:pt x="3429511" y="1044566"/>
                </a:lnTo>
                <a:lnTo>
                  <a:pt x="3429834" y="1044085"/>
                </a:lnTo>
                <a:lnTo>
                  <a:pt x="3430037" y="1043125"/>
                </a:lnTo>
                <a:lnTo>
                  <a:pt x="3429816" y="1041832"/>
                </a:lnTo>
                <a:lnTo>
                  <a:pt x="3428407" y="1039792"/>
                </a:lnTo>
                <a:lnTo>
                  <a:pt x="3427155" y="1039402"/>
                </a:lnTo>
                <a:lnTo>
                  <a:pt x="3415562" y="1037751"/>
                </a:lnTo>
                <a:lnTo>
                  <a:pt x="3414345" y="1037495"/>
                </a:lnTo>
                <a:lnTo>
                  <a:pt x="3399649" y="1036865"/>
                </a:lnTo>
                <a:lnTo>
                  <a:pt x="3399018" y="1035716"/>
                </a:lnTo>
                <a:lnTo>
                  <a:pt x="3398335" y="1035115"/>
                </a:lnTo>
                <a:lnTo>
                  <a:pt x="3397463" y="1034770"/>
                </a:lnTo>
                <a:lnTo>
                  <a:pt x="3397473" y="1034740"/>
                </a:lnTo>
                <a:lnTo>
                  <a:pt x="3396901" y="1033097"/>
                </a:lnTo>
                <a:lnTo>
                  <a:pt x="3396084" y="1032294"/>
                </a:lnTo>
                <a:lnTo>
                  <a:pt x="3394423" y="1031760"/>
                </a:lnTo>
                <a:lnTo>
                  <a:pt x="3392036" y="1031220"/>
                </a:lnTo>
                <a:lnTo>
                  <a:pt x="3387869" y="1030305"/>
                </a:lnTo>
                <a:lnTo>
                  <a:pt x="3343025" y="1030087"/>
                </a:lnTo>
                <a:lnTo>
                  <a:pt x="3302875" y="1027324"/>
                </a:lnTo>
                <a:lnTo>
                  <a:pt x="3306615" y="1025486"/>
                </a:lnTo>
                <a:lnTo>
                  <a:pt x="3306728" y="1023639"/>
                </a:lnTo>
                <a:lnTo>
                  <a:pt x="3306654" y="1023481"/>
                </a:lnTo>
                <a:lnTo>
                  <a:pt x="3306630" y="1023459"/>
                </a:lnTo>
                <a:lnTo>
                  <a:pt x="3306601" y="1023399"/>
                </a:lnTo>
                <a:lnTo>
                  <a:pt x="3306712" y="1022303"/>
                </a:lnTo>
                <a:lnTo>
                  <a:pt x="3306232" y="1021080"/>
                </a:lnTo>
                <a:lnTo>
                  <a:pt x="3304491" y="1019849"/>
                </a:lnTo>
                <a:lnTo>
                  <a:pt x="3338574" y="1020456"/>
                </a:lnTo>
                <a:lnTo>
                  <a:pt x="3337613" y="1020862"/>
                </a:lnTo>
                <a:lnTo>
                  <a:pt x="3336779" y="1021740"/>
                </a:lnTo>
                <a:lnTo>
                  <a:pt x="3336072" y="1023331"/>
                </a:lnTo>
                <a:lnTo>
                  <a:pt x="3336246" y="1024615"/>
                </a:lnTo>
                <a:lnTo>
                  <a:pt x="3337484" y="1026168"/>
                </a:lnTo>
                <a:lnTo>
                  <a:pt x="3340893" y="1026327"/>
                </a:lnTo>
                <a:lnTo>
                  <a:pt x="3341614" y="1027220"/>
                </a:lnTo>
                <a:lnTo>
                  <a:pt x="3343777" y="1027527"/>
                </a:lnTo>
                <a:lnTo>
                  <a:pt x="3344978" y="1026942"/>
                </a:lnTo>
                <a:lnTo>
                  <a:pt x="3344400" y="1025763"/>
                </a:lnTo>
                <a:lnTo>
                  <a:pt x="3344437" y="1025801"/>
                </a:lnTo>
                <a:lnTo>
                  <a:pt x="3345203" y="1026957"/>
                </a:lnTo>
                <a:lnTo>
                  <a:pt x="3346803" y="1024487"/>
                </a:lnTo>
                <a:lnTo>
                  <a:pt x="3345414" y="1021890"/>
                </a:lnTo>
                <a:lnTo>
                  <a:pt x="3344025" y="1021567"/>
                </a:lnTo>
                <a:lnTo>
                  <a:pt x="3372482" y="1021252"/>
                </a:lnTo>
                <a:lnTo>
                  <a:pt x="3371296" y="1022258"/>
                </a:lnTo>
                <a:lnTo>
                  <a:pt x="3370575" y="1023729"/>
                </a:lnTo>
                <a:lnTo>
                  <a:pt x="3370688" y="1024990"/>
                </a:lnTo>
                <a:lnTo>
                  <a:pt x="3371853" y="1026611"/>
                </a:lnTo>
                <a:lnTo>
                  <a:pt x="3372724" y="1026987"/>
                </a:lnTo>
                <a:lnTo>
                  <a:pt x="3374180" y="1027024"/>
                </a:lnTo>
                <a:lnTo>
                  <a:pt x="3375111" y="1026672"/>
                </a:lnTo>
                <a:lnTo>
                  <a:pt x="3376184" y="1025681"/>
                </a:lnTo>
                <a:lnTo>
                  <a:pt x="3375397" y="1021485"/>
                </a:lnTo>
                <a:lnTo>
                  <a:pt x="3395250" y="1023429"/>
                </a:lnTo>
                <a:lnTo>
                  <a:pt x="3394199" y="1023631"/>
                </a:lnTo>
                <a:lnTo>
                  <a:pt x="3393671" y="1023811"/>
                </a:lnTo>
                <a:lnTo>
                  <a:pt x="3392546" y="1024705"/>
                </a:lnTo>
                <a:lnTo>
                  <a:pt x="3392163" y="1026289"/>
                </a:lnTo>
                <a:lnTo>
                  <a:pt x="3392366" y="1027347"/>
                </a:lnTo>
                <a:lnTo>
                  <a:pt x="3392524" y="1027827"/>
                </a:lnTo>
                <a:lnTo>
                  <a:pt x="3393523" y="1029050"/>
                </a:lnTo>
                <a:lnTo>
                  <a:pt x="3395062" y="1029388"/>
                </a:lnTo>
                <a:lnTo>
                  <a:pt x="3396105" y="1029178"/>
                </a:lnTo>
                <a:lnTo>
                  <a:pt x="3396578" y="1029013"/>
                </a:lnTo>
                <a:lnTo>
                  <a:pt x="3397795" y="1028007"/>
                </a:lnTo>
                <a:lnTo>
                  <a:pt x="3398118" y="1026476"/>
                </a:lnTo>
                <a:lnTo>
                  <a:pt x="3397907" y="1025441"/>
                </a:lnTo>
                <a:lnTo>
                  <a:pt x="3397743" y="1024960"/>
                </a:lnTo>
                <a:lnTo>
                  <a:pt x="3396795" y="1023789"/>
                </a:lnTo>
                <a:lnTo>
                  <a:pt x="3395250" y="1023429"/>
                </a:lnTo>
                <a:lnTo>
                  <a:pt x="3375397" y="1021485"/>
                </a:lnTo>
                <a:lnTo>
                  <a:pt x="3373639" y="1020997"/>
                </a:lnTo>
                <a:lnTo>
                  <a:pt x="3341268" y="1020967"/>
                </a:lnTo>
                <a:lnTo>
                  <a:pt x="3340106" y="1020464"/>
                </a:lnTo>
                <a:lnTo>
                  <a:pt x="3338574" y="1020456"/>
                </a:lnTo>
                <a:lnTo>
                  <a:pt x="3304491" y="1019849"/>
                </a:lnTo>
                <a:lnTo>
                  <a:pt x="3295969" y="1018167"/>
                </a:lnTo>
                <a:lnTo>
                  <a:pt x="3300121" y="1017822"/>
                </a:lnTo>
                <a:lnTo>
                  <a:pt x="3300902" y="1016148"/>
                </a:lnTo>
                <a:lnTo>
                  <a:pt x="3300894" y="1015975"/>
                </a:lnTo>
                <a:lnTo>
                  <a:pt x="3300886" y="1015938"/>
                </a:lnTo>
                <a:lnTo>
                  <a:pt x="3300886" y="1015871"/>
                </a:lnTo>
                <a:lnTo>
                  <a:pt x="3301389" y="1014895"/>
                </a:lnTo>
                <a:lnTo>
                  <a:pt x="3301389" y="1013581"/>
                </a:lnTo>
                <a:lnTo>
                  <a:pt x="3300217" y="1011794"/>
                </a:lnTo>
                <a:lnTo>
                  <a:pt x="3340645" y="1011555"/>
                </a:lnTo>
                <a:lnTo>
                  <a:pt x="3338949" y="1012741"/>
                </a:lnTo>
                <a:lnTo>
                  <a:pt x="3338461" y="1013904"/>
                </a:lnTo>
                <a:lnTo>
                  <a:pt x="3338445" y="1015405"/>
                </a:lnTo>
                <a:lnTo>
                  <a:pt x="3338828" y="1016343"/>
                </a:lnTo>
                <a:lnTo>
                  <a:pt x="3339872" y="1017402"/>
                </a:lnTo>
                <a:lnTo>
                  <a:pt x="3341036" y="1017889"/>
                </a:lnTo>
                <a:lnTo>
                  <a:pt x="3342357" y="1017950"/>
                </a:lnTo>
                <a:lnTo>
                  <a:pt x="3342710" y="1018580"/>
                </a:lnTo>
                <a:lnTo>
                  <a:pt x="3344437" y="1019570"/>
                </a:lnTo>
                <a:lnTo>
                  <a:pt x="3347680" y="1018460"/>
                </a:lnTo>
                <a:lnTo>
                  <a:pt x="3355100" y="1018610"/>
                </a:lnTo>
                <a:lnTo>
                  <a:pt x="3355602" y="1019105"/>
                </a:lnTo>
                <a:lnTo>
                  <a:pt x="3357330" y="1020471"/>
                </a:lnTo>
                <a:lnTo>
                  <a:pt x="3360926" y="1019803"/>
                </a:lnTo>
                <a:lnTo>
                  <a:pt x="3361535" y="1018535"/>
                </a:lnTo>
                <a:lnTo>
                  <a:pt x="3361610" y="1017567"/>
                </a:lnTo>
                <a:lnTo>
                  <a:pt x="3361205" y="1016208"/>
                </a:lnTo>
                <a:lnTo>
                  <a:pt x="3359094" y="1014294"/>
                </a:lnTo>
                <a:lnTo>
                  <a:pt x="3357953" y="1013318"/>
                </a:lnTo>
                <a:lnTo>
                  <a:pt x="3356466" y="1011831"/>
                </a:lnTo>
                <a:lnTo>
                  <a:pt x="3355137" y="1011554"/>
                </a:lnTo>
                <a:lnTo>
                  <a:pt x="3371349" y="1011532"/>
                </a:lnTo>
                <a:lnTo>
                  <a:pt x="3367196" y="1012710"/>
                </a:lnTo>
                <a:lnTo>
                  <a:pt x="3368299" y="1017304"/>
                </a:lnTo>
                <a:lnTo>
                  <a:pt x="3369952" y="1017642"/>
                </a:lnTo>
                <a:lnTo>
                  <a:pt x="3371034" y="1017371"/>
                </a:lnTo>
                <a:lnTo>
                  <a:pt x="3372325" y="1016298"/>
                </a:lnTo>
                <a:lnTo>
                  <a:pt x="3372423" y="1016028"/>
                </a:lnTo>
                <a:lnTo>
                  <a:pt x="3372693" y="1016411"/>
                </a:lnTo>
                <a:lnTo>
                  <a:pt x="3372949" y="1016688"/>
                </a:lnTo>
                <a:lnTo>
                  <a:pt x="3373308" y="1016996"/>
                </a:lnTo>
                <a:lnTo>
                  <a:pt x="3374105" y="1017402"/>
                </a:lnTo>
                <a:lnTo>
                  <a:pt x="3377034" y="1016968"/>
                </a:lnTo>
                <a:lnTo>
                  <a:pt x="3378587" y="1015472"/>
                </a:lnTo>
                <a:lnTo>
                  <a:pt x="3377589" y="1016839"/>
                </a:lnTo>
                <a:lnTo>
                  <a:pt x="3377347" y="1016922"/>
                </a:lnTo>
                <a:lnTo>
                  <a:pt x="3377507" y="1016898"/>
                </a:lnTo>
                <a:lnTo>
                  <a:pt x="3377589" y="1016839"/>
                </a:lnTo>
                <a:lnTo>
                  <a:pt x="3378587" y="1015472"/>
                </a:lnTo>
                <a:lnTo>
                  <a:pt x="3378820" y="1014137"/>
                </a:lnTo>
                <a:lnTo>
                  <a:pt x="3378566" y="1012907"/>
                </a:lnTo>
                <a:lnTo>
                  <a:pt x="3378698" y="1013060"/>
                </a:lnTo>
                <a:lnTo>
                  <a:pt x="3378708" y="1013078"/>
                </a:lnTo>
                <a:lnTo>
                  <a:pt x="3383303" y="1014054"/>
                </a:lnTo>
                <a:lnTo>
                  <a:pt x="3382426" y="1014219"/>
                </a:lnTo>
                <a:lnTo>
                  <a:pt x="3381846" y="1014474"/>
                </a:lnTo>
                <a:lnTo>
                  <a:pt x="3381140" y="1015015"/>
                </a:lnTo>
                <a:lnTo>
                  <a:pt x="3380306" y="1018265"/>
                </a:lnTo>
                <a:lnTo>
                  <a:pt x="3380389" y="1018993"/>
                </a:lnTo>
                <a:lnTo>
                  <a:pt x="3381012" y="1020171"/>
                </a:lnTo>
                <a:lnTo>
                  <a:pt x="3381695" y="1020787"/>
                </a:lnTo>
                <a:lnTo>
                  <a:pt x="3382928" y="1021290"/>
                </a:lnTo>
                <a:lnTo>
                  <a:pt x="3386066" y="1020067"/>
                </a:lnTo>
                <a:lnTo>
                  <a:pt x="3387021" y="1020704"/>
                </a:lnTo>
                <a:lnTo>
                  <a:pt x="3390692" y="1019570"/>
                </a:lnTo>
                <a:lnTo>
                  <a:pt x="3409433" y="1019991"/>
                </a:lnTo>
                <a:lnTo>
                  <a:pt x="3405897" y="1021312"/>
                </a:lnTo>
                <a:lnTo>
                  <a:pt x="3405536" y="1023939"/>
                </a:lnTo>
                <a:lnTo>
                  <a:pt x="3406731" y="1025441"/>
                </a:lnTo>
                <a:lnTo>
                  <a:pt x="3404252" y="1025703"/>
                </a:lnTo>
                <a:lnTo>
                  <a:pt x="3403269" y="1026837"/>
                </a:lnTo>
                <a:lnTo>
                  <a:pt x="3402945" y="1027805"/>
                </a:lnTo>
                <a:lnTo>
                  <a:pt x="3403066" y="1029306"/>
                </a:lnTo>
                <a:lnTo>
                  <a:pt x="3405342" y="1031295"/>
                </a:lnTo>
                <a:lnTo>
                  <a:pt x="3406153" y="1031318"/>
                </a:lnTo>
                <a:lnTo>
                  <a:pt x="3406895" y="1031183"/>
                </a:lnTo>
                <a:lnTo>
                  <a:pt x="3407661" y="1030867"/>
                </a:lnTo>
                <a:lnTo>
                  <a:pt x="3408495" y="1026792"/>
                </a:lnTo>
                <a:lnTo>
                  <a:pt x="3414983" y="1027505"/>
                </a:lnTo>
                <a:lnTo>
                  <a:pt x="3414825" y="1027527"/>
                </a:lnTo>
                <a:lnTo>
                  <a:pt x="3410687" y="1028803"/>
                </a:lnTo>
                <a:lnTo>
                  <a:pt x="3410627" y="1028968"/>
                </a:lnTo>
                <a:lnTo>
                  <a:pt x="3409795" y="1029074"/>
                </a:lnTo>
                <a:lnTo>
                  <a:pt x="3408736" y="1029840"/>
                </a:lnTo>
                <a:lnTo>
                  <a:pt x="3408226" y="1030590"/>
                </a:lnTo>
                <a:lnTo>
                  <a:pt x="3407894" y="1031851"/>
                </a:lnTo>
                <a:lnTo>
                  <a:pt x="3407999" y="1033112"/>
                </a:lnTo>
                <a:lnTo>
                  <a:pt x="3408345" y="1033818"/>
                </a:lnTo>
                <a:lnTo>
                  <a:pt x="3408374" y="1034050"/>
                </a:lnTo>
                <a:lnTo>
                  <a:pt x="3408421" y="1034876"/>
                </a:lnTo>
                <a:lnTo>
                  <a:pt x="3409658" y="1036579"/>
                </a:lnTo>
                <a:lnTo>
                  <a:pt x="3409877" y="1036662"/>
                </a:lnTo>
                <a:lnTo>
                  <a:pt x="3412866" y="1036752"/>
                </a:lnTo>
                <a:lnTo>
                  <a:pt x="3413489" y="1036377"/>
                </a:lnTo>
                <a:lnTo>
                  <a:pt x="3413880" y="1036024"/>
                </a:lnTo>
                <a:lnTo>
                  <a:pt x="3414269" y="1035521"/>
                </a:lnTo>
                <a:lnTo>
                  <a:pt x="3414419" y="1036197"/>
                </a:lnTo>
                <a:lnTo>
                  <a:pt x="3414855" y="1036962"/>
                </a:lnTo>
                <a:lnTo>
                  <a:pt x="3415283" y="1037427"/>
                </a:lnTo>
                <a:lnTo>
                  <a:pt x="3415996" y="1037916"/>
                </a:lnTo>
                <a:lnTo>
                  <a:pt x="3417957" y="1038344"/>
                </a:lnTo>
                <a:lnTo>
                  <a:pt x="3420622" y="1037510"/>
                </a:lnTo>
                <a:lnTo>
                  <a:pt x="3422153" y="1037488"/>
                </a:lnTo>
                <a:lnTo>
                  <a:pt x="3422784" y="1037690"/>
                </a:lnTo>
                <a:lnTo>
                  <a:pt x="3423724" y="1037608"/>
                </a:lnTo>
                <a:lnTo>
                  <a:pt x="3425045" y="1036925"/>
                </a:lnTo>
                <a:lnTo>
                  <a:pt x="3425697" y="1036152"/>
                </a:lnTo>
                <a:lnTo>
                  <a:pt x="3426149" y="1034733"/>
                </a:lnTo>
                <a:lnTo>
                  <a:pt x="3437095" y="1035170"/>
                </a:lnTo>
                <a:lnTo>
                  <a:pt x="3433002" y="1035321"/>
                </a:lnTo>
                <a:lnTo>
                  <a:pt x="3430607" y="1035793"/>
                </a:lnTo>
                <a:lnTo>
                  <a:pt x="3430029" y="1036379"/>
                </a:lnTo>
                <a:lnTo>
                  <a:pt x="3429706" y="1036890"/>
                </a:lnTo>
                <a:lnTo>
                  <a:pt x="3429421" y="1037677"/>
                </a:lnTo>
                <a:lnTo>
                  <a:pt x="3431314" y="1041813"/>
                </a:lnTo>
                <a:lnTo>
                  <a:pt x="3431389" y="1041918"/>
                </a:lnTo>
                <a:lnTo>
                  <a:pt x="3432237" y="1042609"/>
                </a:lnTo>
                <a:lnTo>
                  <a:pt x="3433041" y="1042857"/>
                </a:lnTo>
                <a:lnTo>
                  <a:pt x="3435841" y="1042023"/>
                </a:lnTo>
                <a:lnTo>
                  <a:pt x="3436480" y="1042181"/>
                </a:lnTo>
                <a:lnTo>
                  <a:pt x="3437433" y="1042241"/>
                </a:lnTo>
                <a:lnTo>
                  <a:pt x="3436517" y="1042947"/>
                </a:lnTo>
                <a:lnTo>
                  <a:pt x="3437570" y="1047953"/>
                </a:lnTo>
                <a:lnTo>
                  <a:pt x="3437607" y="1047961"/>
                </a:lnTo>
                <a:lnTo>
                  <a:pt x="3436728" y="1048914"/>
                </a:lnTo>
                <a:lnTo>
                  <a:pt x="3436660" y="1051053"/>
                </a:lnTo>
                <a:lnTo>
                  <a:pt x="3437080" y="1051736"/>
                </a:lnTo>
                <a:lnTo>
                  <a:pt x="3436337" y="1054499"/>
                </a:lnTo>
                <a:lnTo>
                  <a:pt x="3436630" y="1053545"/>
                </a:lnTo>
                <a:lnTo>
                  <a:pt x="3436367" y="1055047"/>
                </a:lnTo>
                <a:lnTo>
                  <a:pt x="3436599" y="1056060"/>
                </a:lnTo>
                <a:lnTo>
                  <a:pt x="3437501" y="1057291"/>
                </a:lnTo>
                <a:lnTo>
                  <a:pt x="3443073" y="1057396"/>
                </a:lnTo>
                <a:lnTo>
                  <a:pt x="3443554" y="1056683"/>
                </a:lnTo>
                <a:lnTo>
                  <a:pt x="3443839" y="1055940"/>
                </a:lnTo>
                <a:lnTo>
                  <a:pt x="3443665" y="1055391"/>
                </a:lnTo>
                <a:lnTo>
                  <a:pt x="3443245" y="1052067"/>
                </a:lnTo>
                <a:lnTo>
                  <a:pt x="3443710" y="1051324"/>
                </a:lnTo>
                <a:lnTo>
                  <a:pt x="3443718" y="1051324"/>
                </a:lnTo>
                <a:lnTo>
                  <a:pt x="3444177" y="1051961"/>
                </a:lnTo>
                <a:lnTo>
                  <a:pt x="3445363" y="1052734"/>
                </a:lnTo>
                <a:lnTo>
                  <a:pt x="3445519" y="1052765"/>
                </a:lnTo>
                <a:lnTo>
                  <a:pt x="3449808" y="1050025"/>
                </a:lnTo>
                <a:lnTo>
                  <a:pt x="3452685" y="1051189"/>
                </a:lnTo>
                <a:lnTo>
                  <a:pt x="3452496" y="1051324"/>
                </a:lnTo>
                <a:lnTo>
                  <a:pt x="3451048" y="1051458"/>
                </a:lnTo>
                <a:lnTo>
                  <a:pt x="3450296" y="1051939"/>
                </a:lnTo>
                <a:lnTo>
                  <a:pt x="3449854" y="1052397"/>
                </a:lnTo>
                <a:lnTo>
                  <a:pt x="3449411" y="1053117"/>
                </a:lnTo>
                <a:lnTo>
                  <a:pt x="3449253" y="1054393"/>
                </a:lnTo>
                <a:lnTo>
                  <a:pt x="3451063" y="1057081"/>
                </a:lnTo>
                <a:lnTo>
                  <a:pt x="3451386" y="1057539"/>
                </a:lnTo>
                <a:lnTo>
                  <a:pt x="3451438" y="1059250"/>
                </a:lnTo>
                <a:lnTo>
                  <a:pt x="3452300" y="1060346"/>
                </a:lnTo>
                <a:lnTo>
                  <a:pt x="3452812" y="1060653"/>
                </a:lnTo>
                <a:lnTo>
                  <a:pt x="3451783" y="1061344"/>
                </a:lnTo>
                <a:lnTo>
                  <a:pt x="3451745" y="1061411"/>
                </a:lnTo>
                <a:lnTo>
                  <a:pt x="3451235" y="1061704"/>
                </a:lnTo>
                <a:lnTo>
                  <a:pt x="3450612" y="1062778"/>
                </a:lnTo>
                <a:lnTo>
                  <a:pt x="3450626" y="1064752"/>
                </a:lnTo>
                <a:close/>
              </a:path>
              <a:path w="4476607" h="3885512">
                <a:moveTo>
                  <a:pt x="3462101" y="1064698"/>
                </a:moveTo>
                <a:lnTo>
                  <a:pt x="3461050" y="1064413"/>
                </a:lnTo>
                <a:lnTo>
                  <a:pt x="3459609" y="1063850"/>
                </a:lnTo>
                <a:lnTo>
                  <a:pt x="3459367" y="1063632"/>
                </a:lnTo>
                <a:lnTo>
                  <a:pt x="3459443" y="1060907"/>
                </a:lnTo>
                <a:lnTo>
                  <a:pt x="3465149" y="1062251"/>
                </a:lnTo>
                <a:lnTo>
                  <a:pt x="3464129" y="1062514"/>
                </a:lnTo>
                <a:lnTo>
                  <a:pt x="3463670" y="1062693"/>
                </a:lnTo>
                <a:lnTo>
                  <a:pt x="3462535" y="1063685"/>
                </a:lnTo>
                <a:lnTo>
                  <a:pt x="3462334" y="1064751"/>
                </a:lnTo>
                <a:lnTo>
                  <a:pt x="3462244" y="1064758"/>
                </a:lnTo>
                <a:close/>
              </a:path>
              <a:path w="4476607" h="3885512">
                <a:moveTo>
                  <a:pt x="3473626" y="1065140"/>
                </a:moveTo>
                <a:lnTo>
                  <a:pt x="3468197" y="1065133"/>
                </a:lnTo>
                <a:lnTo>
                  <a:pt x="3467927" y="1064112"/>
                </a:lnTo>
                <a:lnTo>
                  <a:pt x="3467740" y="1063647"/>
                </a:lnTo>
                <a:lnTo>
                  <a:pt x="3466704" y="1062514"/>
                </a:lnTo>
                <a:lnTo>
                  <a:pt x="3465149" y="1062251"/>
                </a:lnTo>
                <a:lnTo>
                  <a:pt x="3459443" y="1060907"/>
                </a:lnTo>
                <a:lnTo>
                  <a:pt x="3457573" y="1059098"/>
                </a:lnTo>
                <a:lnTo>
                  <a:pt x="3457692" y="1058610"/>
                </a:lnTo>
                <a:lnTo>
                  <a:pt x="3458849" y="1058542"/>
                </a:lnTo>
                <a:lnTo>
                  <a:pt x="3459728" y="1058145"/>
                </a:lnTo>
                <a:lnTo>
                  <a:pt x="3460372" y="1057505"/>
                </a:lnTo>
                <a:lnTo>
                  <a:pt x="3461801" y="1055023"/>
                </a:lnTo>
                <a:lnTo>
                  <a:pt x="3462535" y="1054790"/>
                </a:lnTo>
                <a:lnTo>
                  <a:pt x="3462108" y="1056148"/>
                </a:lnTo>
                <a:lnTo>
                  <a:pt x="3462190" y="1057087"/>
                </a:lnTo>
                <a:lnTo>
                  <a:pt x="3462873" y="1058408"/>
                </a:lnTo>
                <a:lnTo>
                  <a:pt x="3463647" y="1059061"/>
                </a:lnTo>
                <a:lnTo>
                  <a:pt x="3464788" y="1059421"/>
                </a:lnTo>
                <a:lnTo>
                  <a:pt x="3464766" y="1059511"/>
                </a:lnTo>
                <a:lnTo>
                  <a:pt x="3465314" y="1060442"/>
                </a:lnTo>
                <a:lnTo>
                  <a:pt x="3466290" y="1060307"/>
                </a:lnTo>
                <a:lnTo>
                  <a:pt x="3466064" y="1060434"/>
                </a:lnTo>
                <a:lnTo>
                  <a:pt x="3467093" y="1060119"/>
                </a:lnTo>
                <a:lnTo>
                  <a:pt x="3467115" y="1058858"/>
                </a:lnTo>
                <a:lnTo>
                  <a:pt x="3467334" y="1058745"/>
                </a:lnTo>
                <a:lnTo>
                  <a:pt x="3467830" y="1058160"/>
                </a:lnTo>
                <a:lnTo>
                  <a:pt x="3467949" y="1058287"/>
                </a:lnTo>
                <a:lnTo>
                  <a:pt x="3467814" y="1059053"/>
                </a:lnTo>
                <a:lnTo>
                  <a:pt x="3468039" y="1060366"/>
                </a:lnTo>
                <a:lnTo>
                  <a:pt x="3470344" y="1062145"/>
                </a:lnTo>
                <a:lnTo>
                  <a:pt x="3473056" y="1061560"/>
                </a:lnTo>
                <a:lnTo>
                  <a:pt x="3473310" y="1061365"/>
                </a:lnTo>
                <a:lnTo>
                  <a:pt x="3473972" y="1060284"/>
                </a:lnTo>
                <a:lnTo>
                  <a:pt x="3474656" y="1061065"/>
                </a:lnTo>
                <a:lnTo>
                  <a:pt x="3475969" y="1061650"/>
                </a:lnTo>
                <a:lnTo>
                  <a:pt x="3475916" y="1061666"/>
                </a:lnTo>
                <a:lnTo>
                  <a:pt x="3475977" y="1061658"/>
                </a:lnTo>
                <a:lnTo>
                  <a:pt x="3476141" y="1061732"/>
                </a:lnTo>
                <a:lnTo>
                  <a:pt x="3476246" y="1061710"/>
                </a:lnTo>
                <a:lnTo>
                  <a:pt x="3474474" y="1062618"/>
                </a:lnTo>
                <a:lnTo>
                  <a:pt x="3473829" y="1063744"/>
                </a:lnTo>
                <a:lnTo>
                  <a:pt x="3473701" y="1065403"/>
                </a:lnTo>
                <a:close/>
              </a:path>
              <a:path w="4476607" h="3885512">
                <a:moveTo>
                  <a:pt x="3487449" y="1065635"/>
                </a:moveTo>
                <a:lnTo>
                  <a:pt x="3487682" y="1066641"/>
                </a:lnTo>
                <a:lnTo>
                  <a:pt x="3487328" y="1066656"/>
                </a:lnTo>
                <a:close/>
              </a:path>
              <a:path w="4476607" h="3885512">
                <a:moveTo>
                  <a:pt x="3486931" y="1066656"/>
                </a:moveTo>
                <a:lnTo>
                  <a:pt x="3487111" y="1066664"/>
                </a:lnTo>
                <a:lnTo>
                  <a:pt x="3486992" y="1066671"/>
                </a:lnTo>
                <a:close/>
              </a:path>
              <a:path w="4476607" h="3885512">
                <a:moveTo>
                  <a:pt x="3467965" y="1066642"/>
                </a:moveTo>
                <a:lnTo>
                  <a:pt x="3469955" y="1067062"/>
                </a:lnTo>
                <a:lnTo>
                  <a:pt x="3468859" y="1067235"/>
                </a:lnTo>
                <a:close/>
              </a:path>
              <a:path w="4476607" h="3885512">
                <a:moveTo>
                  <a:pt x="3442157" y="1067364"/>
                </a:moveTo>
                <a:lnTo>
                  <a:pt x="3439311" y="1065808"/>
                </a:lnTo>
                <a:lnTo>
                  <a:pt x="3437636" y="1063399"/>
                </a:lnTo>
                <a:lnTo>
                  <a:pt x="3436126" y="1063354"/>
                </a:lnTo>
                <a:lnTo>
                  <a:pt x="3445265" y="1062283"/>
                </a:lnTo>
                <a:lnTo>
                  <a:pt x="3441129" y="1063724"/>
                </a:lnTo>
                <a:lnTo>
                  <a:pt x="3440963" y="1065270"/>
                </a:lnTo>
                <a:lnTo>
                  <a:pt x="3441278" y="1066276"/>
                </a:lnTo>
                <a:lnTo>
                  <a:pt x="3442315" y="1067454"/>
                </a:lnTo>
                <a:close/>
              </a:path>
              <a:path w="4476607" h="3885512">
                <a:moveTo>
                  <a:pt x="3304296" y="1066213"/>
                </a:moveTo>
                <a:lnTo>
                  <a:pt x="3303237" y="1067534"/>
                </a:lnTo>
                <a:lnTo>
                  <a:pt x="3302576" y="1067729"/>
                </a:lnTo>
                <a:close/>
              </a:path>
              <a:path w="4476607" h="3885512">
                <a:moveTo>
                  <a:pt x="3489274" y="1067729"/>
                </a:moveTo>
                <a:lnTo>
                  <a:pt x="3489161" y="1067550"/>
                </a:lnTo>
                <a:lnTo>
                  <a:pt x="3489049" y="1067483"/>
                </a:lnTo>
                <a:lnTo>
                  <a:pt x="3489055" y="1067483"/>
                </a:lnTo>
                <a:lnTo>
                  <a:pt x="3489710" y="1067595"/>
                </a:lnTo>
                <a:lnTo>
                  <a:pt x="3489657" y="1067729"/>
                </a:lnTo>
                <a:close/>
              </a:path>
              <a:path w="4476607" h="3885512">
                <a:moveTo>
                  <a:pt x="3446812" y="1066847"/>
                </a:moveTo>
                <a:lnTo>
                  <a:pt x="3447195" y="1065991"/>
                </a:lnTo>
                <a:lnTo>
                  <a:pt x="3447309" y="1065247"/>
                </a:lnTo>
                <a:lnTo>
                  <a:pt x="3447172" y="1064197"/>
                </a:lnTo>
                <a:lnTo>
                  <a:pt x="3450491" y="1064467"/>
                </a:lnTo>
                <a:lnTo>
                  <a:pt x="3450491" y="1064475"/>
                </a:lnTo>
                <a:lnTo>
                  <a:pt x="3450732" y="1065142"/>
                </a:lnTo>
                <a:lnTo>
                  <a:pt x="3450177" y="1065795"/>
                </a:lnTo>
                <a:lnTo>
                  <a:pt x="3449950" y="1067184"/>
                </a:lnTo>
                <a:lnTo>
                  <a:pt x="3450153" y="1068130"/>
                </a:lnTo>
                <a:lnTo>
                  <a:pt x="3450311" y="1068340"/>
                </a:lnTo>
                <a:lnTo>
                  <a:pt x="3449012" y="1068392"/>
                </a:lnTo>
                <a:lnTo>
                  <a:pt x="3448764" y="1068505"/>
                </a:lnTo>
                <a:close/>
              </a:path>
              <a:path w="4476607" h="3885512">
                <a:moveTo>
                  <a:pt x="3457573" y="1068525"/>
                </a:moveTo>
                <a:lnTo>
                  <a:pt x="3457565" y="1068735"/>
                </a:lnTo>
                <a:lnTo>
                  <a:pt x="3456559" y="1068871"/>
                </a:lnTo>
                <a:close/>
              </a:path>
              <a:path w="4476607" h="3885512">
                <a:moveTo>
                  <a:pt x="3364703" y="1069351"/>
                </a:moveTo>
                <a:lnTo>
                  <a:pt x="3361053" y="1069201"/>
                </a:lnTo>
                <a:lnTo>
                  <a:pt x="3359844" y="1067880"/>
                </a:lnTo>
                <a:lnTo>
                  <a:pt x="3358740" y="1067474"/>
                </a:lnTo>
                <a:lnTo>
                  <a:pt x="3352043" y="1065583"/>
                </a:lnTo>
                <a:lnTo>
                  <a:pt x="3351841" y="1065448"/>
                </a:lnTo>
                <a:lnTo>
                  <a:pt x="3350654" y="1065216"/>
                </a:lnTo>
                <a:lnTo>
                  <a:pt x="3349597" y="1064382"/>
                </a:lnTo>
                <a:lnTo>
                  <a:pt x="3349904" y="1062273"/>
                </a:lnTo>
                <a:lnTo>
                  <a:pt x="3349265" y="1061155"/>
                </a:lnTo>
                <a:lnTo>
                  <a:pt x="3348583" y="1060569"/>
                </a:lnTo>
                <a:lnTo>
                  <a:pt x="3347374" y="1060097"/>
                </a:lnTo>
                <a:lnTo>
                  <a:pt x="3346743" y="1060074"/>
                </a:lnTo>
                <a:lnTo>
                  <a:pt x="3345752" y="1058453"/>
                </a:lnTo>
                <a:lnTo>
                  <a:pt x="3344332" y="1055930"/>
                </a:lnTo>
                <a:lnTo>
                  <a:pt x="3344378" y="1055826"/>
                </a:lnTo>
                <a:lnTo>
                  <a:pt x="3344385" y="1054430"/>
                </a:lnTo>
                <a:lnTo>
                  <a:pt x="3344062" y="1053566"/>
                </a:lnTo>
                <a:lnTo>
                  <a:pt x="3348973" y="1053903"/>
                </a:lnTo>
                <a:lnTo>
                  <a:pt x="3345654" y="1056230"/>
                </a:lnTo>
                <a:lnTo>
                  <a:pt x="3347456" y="1060059"/>
                </a:lnTo>
                <a:lnTo>
                  <a:pt x="3350986" y="1059203"/>
                </a:lnTo>
                <a:lnTo>
                  <a:pt x="3351676" y="1056636"/>
                </a:lnTo>
                <a:lnTo>
                  <a:pt x="3349761" y="1054106"/>
                </a:lnTo>
                <a:lnTo>
                  <a:pt x="3349497" y="1054016"/>
                </a:lnTo>
                <a:lnTo>
                  <a:pt x="3349273" y="1053956"/>
                </a:lnTo>
                <a:lnTo>
                  <a:pt x="3348973" y="1053903"/>
                </a:lnTo>
                <a:lnTo>
                  <a:pt x="3344062" y="1053566"/>
                </a:lnTo>
                <a:lnTo>
                  <a:pt x="3343191" y="1052553"/>
                </a:lnTo>
                <a:lnTo>
                  <a:pt x="3350384" y="1052575"/>
                </a:lnTo>
                <a:lnTo>
                  <a:pt x="3350362" y="1053235"/>
                </a:lnTo>
                <a:lnTo>
                  <a:pt x="3351224" y="1054159"/>
                </a:lnTo>
                <a:lnTo>
                  <a:pt x="3351263" y="1054301"/>
                </a:lnTo>
                <a:lnTo>
                  <a:pt x="3351414" y="1054361"/>
                </a:lnTo>
                <a:lnTo>
                  <a:pt x="3352246" y="1055247"/>
                </a:lnTo>
                <a:lnTo>
                  <a:pt x="3352434" y="1055217"/>
                </a:lnTo>
                <a:lnTo>
                  <a:pt x="3352238" y="1058835"/>
                </a:lnTo>
                <a:lnTo>
                  <a:pt x="3353537" y="1059901"/>
                </a:lnTo>
                <a:lnTo>
                  <a:pt x="3354620" y="1060163"/>
                </a:lnTo>
                <a:lnTo>
                  <a:pt x="3356263" y="1059818"/>
                </a:lnTo>
                <a:lnTo>
                  <a:pt x="3357562" y="1058084"/>
                </a:lnTo>
                <a:lnTo>
                  <a:pt x="3357931" y="1057356"/>
                </a:lnTo>
                <a:lnTo>
                  <a:pt x="3357720" y="1055269"/>
                </a:lnTo>
                <a:lnTo>
                  <a:pt x="3360483" y="1056548"/>
                </a:lnTo>
                <a:lnTo>
                  <a:pt x="3360641" y="1056621"/>
                </a:lnTo>
                <a:lnTo>
                  <a:pt x="3360754" y="1056636"/>
                </a:lnTo>
                <a:lnTo>
                  <a:pt x="3360483" y="1056548"/>
                </a:lnTo>
                <a:lnTo>
                  <a:pt x="3357720" y="1055269"/>
                </a:lnTo>
                <a:lnTo>
                  <a:pt x="3357623" y="1055149"/>
                </a:lnTo>
                <a:lnTo>
                  <a:pt x="3354837" y="1053836"/>
                </a:lnTo>
                <a:lnTo>
                  <a:pt x="3355362" y="1052282"/>
                </a:lnTo>
                <a:lnTo>
                  <a:pt x="3355220" y="1051186"/>
                </a:lnTo>
                <a:lnTo>
                  <a:pt x="3356909" y="1051757"/>
                </a:lnTo>
                <a:lnTo>
                  <a:pt x="3357029" y="1052778"/>
                </a:lnTo>
                <a:lnTo>
                  <a:pt x="3357435" y="1053430"/>
                </a:lnTo>
                <a:lnTo>
                  <a:pt x="3358193" y="1055487"/>
                </a:lnTo>
                <a:lnTo>
                  <a:pt x="3360411" y="1056514"/>
                </a:lnTo>
                <a:lnTo>
                  <a:pt x="3360858" y="1055517"/>
                </a:lnTo>
                <a:lnTo>
                  <a:pt x="3361010" y="1055525"/>
                </a:lnTo>
                <a:lnTo>
                  <a:pt x="3361317" y="1055509"/>
                </a:lnTo>
                <a:lnTo>
                  <a:pt x="3361534" y="1056328"/>
                </a:lnTo>
                <a:lnTo>
                  <a:pt x="3361008" y="1056448"/>
                </a:lnTo>
                <a:lnTo>
                  <a:pt x="3359688" y="1057522"/>
                </a:lnTo>
                <a:lnTo>
                  <a:pt x="3359477" y="1059908"/>
                </a:lnTo>
                <a:lnTo>
                  <a:pt x="3358779" y="1059976"/>
                </a:lnTo>
                <a:lnTo>
                  <a:pt x="3356571" y="1063008"/>
                </a:lnTo>
                <a:lnTo>
                  <a:pt x="3358523" y="1065898"/>
                </a:lnTo>
                <a:lnTo>
                  <a:pt x="3359559" y="1066191"/>
                </a:lnTo>
                <a:lnTo>
                  <a:pt x="3359957" y="1066123"/>
                </a:lnTo>
                <a:lnTo>
                  <a:pt x="3359950" y="1066318"/>
                </a:lnTo>
                <a:lnTo>
                  <a:pt x="3360393" y="1067624"/>
                </a:lnTo>
                <a:lnTo>
                  <a:pt x="3361001" y="1068360"/>
                </a:lnTo>
                <a:lnTo>
                  <a:pt x="3362188" y="1069043"/>
                </a:lnTo>
                <a:lnTo>
                  <a:pt x="3362864" y="1069111"/>
                </a:lnTo>
                <a:lnTo>
                  <a:pt x="3366100" y="1067430"/>
                </a:lnTo>
                <a:lnTo>
                  <a:pt x="3366295" y="1067512"/>
                </a:lnTo>
                <a:lnTo>
                  <a:pt x="3366318" y="1068233"/>
                </a:lnTo>
                <a:lnTo>
                  <a:pt x="3366123" y="1068292"/>
                </a:lnTo>
                <a:lnTo>
                  <a:pt x="3364830" y="1069508"/>
                </a:lnTo>
                <a:close/>
              </a:path>
              <a:path w="4476607" h="3885512">
                <a:moveTo>
                  <a:pt x="3390834" y="1069193"/>
                </a:moveTo>
                <a:lnTo>
                  <a:pt x="3390219" y="1069043"/>
                </a:lnTo>
                <a:lnTo>
                  <a:pt x="3390196" y="1069043"/>
                </a:lnTo>
                <a:lnTo>
                  <a:pt x="3389107" y="1068330"/>
                </a:lnTo>
                <a:lnTo>
                  <a:pt x="3393349" y="1068683"/>
                </a:lnTo>
                <a:lnTo>
                  <a:pt x="3392313" y="1069095"/>
                </a:lnTo>
                <a:lnTo>
                  <a:pt x="3391811" y="1069388"/>
                </a:lnTo>
                <a:lnTo>
                  <a:pt x="3391518" y="1069651"/>
                </a:lnTo>
                <a:close/>
              </a:path>
              <a:path w="4476607" h="3885512">
                <a:moveTo>
                  <a:pt x="3492464" y="1069584"/>
                </a:moveTo>
                <a:lnTo>
                  <a:pt x="3492306" y="1069426"/>
                </a:lnTo>
                <a:lnTo>
                  <a:pt x="3492210" y="1069066"/>
                </a:lnTo>
                <a:lnTo>
                  <a:pt x="3491128" y="1067797"/>
                </a:lnTo>
                <a:lnTo>
                  <a:pt x="3490813" y="1067662"/>
                </a:lnTo>
                <a:lnTo>
                  <a:pt x="3489055" y="1067483"/>
                </a:lnTo>
                <a:lnTo>
                  <a:pt x="3489049" y="1067483"/>
                </a:lnTo>
                <a:lnTo>
                  <a:pt x="3489034" y="1067481"/>
                </a:lnTo>
                <a:lnTo>
                  <a:pt x="3487682" y="1066641"/>
                </a:lnTo>
                <a:lnTo>
                  <a:pt x="3487449" y="1065635"/>
                </a:lnTo>
                <a:lnTo>
                  <a:pt x="3486998" y="1064141"/>
                </a:lnTo>
                <a:lnTo>
                  <a:pt x="3485587" y="1062918"/>
                </a:lnTo>
                <a:lnTo>
                  <a:pt x="3485918" y="1062580"/>
                </a:lnTo>
                <a:lnTo>
                  <a:pt x="3486097" y="1061627"/>
                </a:lnTo>
                <a:lnTo>
                  <a:pt x="3486631" y="1061740"/>
                </a:lnTo>
                <a:lnTo>
                  <a:pt x="3487238" y="1061747"/>
                </a:lnTo>
                <a:lnTo>
                  <a:pt x="3487562" y="1061687"/>
                </a:lnTo>
                <a:lnTo>
                  <a:pt x="3487772" y="1062355"/>
                </a:lnTo>
                <a:lnTo>
                  <a:pt x="3487711" y="1064487"/>
                </a:lnTo>
                <a:lnTo>
                  <a:pt x="3490341" y="1066574"/>
                </a:lnTo>
                <a:lnTo>
                  <a:pt x="3492660" y="1066221"/>
                </a:lnTo>
                <a:lnTo>
                  <a:pt x="3492847" y="1066364"/>
                </a:lnTo>
                <a:lnTo>
                  <a:pt x="3492871" y="1066709"/>
                </a:lnTo>
                <a:lnTo>
                  <a:pt x="3493095" y="1067519"/>
                </a:lnTo>
                <a:lnTo>
                  <a:pt x="3493929" y="1068720"/>
                </a:lnTo>
                <a:lnTo>
                  <a:pt x="3493523" y="1069674"/>
                </a:lnTo>
                <a:lnTo>
                  <a:pt x="3493576" y="1069884"/>
                </a:lnTo>
                <a:lnTo>
                  <a:pt x="3493275" y="1069891"/>
                </a:lnTo>
                <a:lnTo>
                  <a:pt x="3492930" y="1069944"/>
                </a:lnTo>
                <a:lnTo>
                  <a:pt x="3492660" y="1070018"/>
                </a:lnTo>
                <a:close/>
              </a:path>
              <a:path w="4476607" h="3885512">
                <a:moveTo>
                  <a:pt x="3362337" y="1069726"/>
                </a:moveTo>
                <a:lnTo>
                  <a:pt x="3361091" y="1069456"/>
                </a:lnTo>
                <a:lnTo>
                  <a:pt x="3361053" y="1069201"/>
                </a:lnTo>
                <a:lnTo>
                  <a:pt x="3364703" y="1069351"/>
                </a:lnTo>
                <a:lnTo>
                  <a:pt x="3363825" y="1069569"/>
                </a:lnTo>
                <a:lnTo>
                  <a:pt x="3363013" y="1070109"/>
                </a:lnTo>
                <a:close/>
              </a:path>
              <a:path w="4476607" h="3885512">
                <a:moveTo>
                  <a:pt x="3354845" y="1071145"/>
                </a:moveTo>
                <a:lnTo>
                  <a:pt x="3353426" y="1070335"/>
                </a:lnTo>
                <a:lnTo>
                  <a:pt x="3352043" y="1065583"/>
                </a:lnTo>
                <a:lnTo>
                  <a:pt x="3358740" y="1067474"/>
                </a:lnTo>
                <a:lnTo>
                  <a:pt x="3356961" y="1067707"/>
                </a:lnTo>
                <a:lnTo>
                  <a:pt x="3355661" y="1068608"/>
                </a:lnTo>
                <a:lnTo>
                  <a:pt x="3354829" y="1070342"/>
                </a:lnTo>
                <a:lnTo>
                  <a:pt x="3354889" y="1071145"/>
                </a:lnTo>
                <a:close/>
              </a:path>
              <a:path w="4476607" h="3885512">
                <a:moveTo>
                  <a:pt x="3458452" y="1071603"/>
                </a:moveTo>
                <a:lnTo>
                  <a:pt x="3457348" y="1071092"/>
                </a:lnTo>
                <a:lnTo>
                  <a:pt x="3457692" y="1069704"/>
                </a:lnTo>
                <a:lnTo>
                  <a:pt x="3457565" y="1068735"/>
                </a:lnTo>
                <a:lnTo>
                  <a:pt x="3457573" y="1068525"/>
                </a:lnTo>
                <a:lnTo>
                  <a:pt x="3457558" y="1068488"/>
                </a:lnTo>
                <a:lnTo>
                  <a:pt x="3458030" y="1068398"/>
                </a:lnTo>
                <a:lnTo>
                  <a:pt x="3458767" y="1069801"/>
                </a:lnTo>
                <a:lnTo>
                  <a:pt x="3458466" y="1069906"/>
                </a:lnTo>
                <a:lnTo>
                  <a:pt x="3459023" y="1070297"/>
                </a:lnTo>
                <a:lnTo>
                  <a:pt x="3458466" y="1071610"/>
                </a:lnTo>
                <a:close/>
              </a:path>
              <a:path w="4476607" h="3885512">
                <a:moveTo>
                  <a:pt x="3460906" y="1071490"/>
                </a:moveTo>
                <a:lnTo>
                  <a:pt x="3461229" y="1070972"/>
                </a:lnTo>
                <a:lnTo>
                  <a:pt x="3461236" y="1070949"/>
                </a:lnTo>
                <a:lnTo>
                  <a:pt x="3461605" y="1070995"/>
                </a:lnTo>
                <a:lnTo>
                  <a:pt x="3461297" y="1071618"/>
                </a:lnTo>
                <a:close/>
              </a:path>
              <a:path w="4476607" h="3885512">
                <a:moveTo>
                  <a:pt x="3443419" y="1071673"/>
                </a:moveTo>
                <a:lnTo>
                  <a:pt x="3442337" y="1071197"/>
                </a:lnTo>
                <a:lnTo>
                  <a:pt x="3442216" y="1070815"/>
                </a:lnTo>
                <a:lnTo>
                  <a:pt x="3440293" y="1067857"/>
                </a:lnTo>
                <a:lnTo>
                  <a:pt x="3440114" y="1067587"/>
                </a:lnTo>
                <a:lnTo>
                  <a:pt x="3439311" y="1065808"/>
                </a:lnTo>
                <a:lnTo>
                  <a:pt x="3442157" y="1067364"/>
                </a:lnTo>
                <a:lnTo>
                  <a:pt x="3442172" y="1067379"/>
                </a:lnTo>
                <a:lnTo>
                  <a:pt x="3442698" y="1067770"/>
                </a:lnTo>
                <a:lnTo>
                  <a:pt x="3442360" y="1068220"/>
                </a:lnTo>
                <a:lnTo>
                  <a:pt x="3442344" y="1070006"/>
                </a:lnTo>
                <a:lnTo>
                  <a:pt x="3442878" y="1071049"/>
                </a:lnTo>
                <a:lnTo>
                  <a:pt x="3444312" y="1072094"/>
                </a:lnTo>
                <a:close/>
              </a:path>
              <a:path w="4476607" h="3885512">
                <a:moveTo>
                  <a:pt x="3502699" y="1073119"/>
                </a:moveTo>
                <a:lnTo>
                  <a:pt x="3502707" y="1073089"/>
                </a:lnTo>
                <a:lnTo>
                  <a:pt x="3502872" y="1073284"/>
                </a:lnTo>
                <a:lnTo>
                  <a:pt x="3502910" y="1073382"/>
                </a:lnTo>
                <a:lnTo>
                  <a:pt x="3502346" y="1073757"/>
                </a:lnTo>
                <a:close/>
              </a:path>
              <a:path w="4476607" h="3885512">
                <a:moveTo>
                  <a:pt x="3322459" y="1073366"/>
                </a:moveTo>
                <a:lnTo>
                  <a:pt x="3322316" y="1073682"/>
                </a:lnTo>
                <a:lnTo>
                  <a:pt x="3322023" y="1073817"/>
                </a:lnTo>
                <a:close/>
              </a:path>
              <a:path w="4476607" h="3885512">
                <a:moveTo>
                  <a:pt x="3326086" y="1074921"/>
                </a:moveTo>
                <a:lnTo>
                  <a:pt x="3327843" y="1075206"/>
                </a:lnTo>
                <a:lnTo>
                  <a:pt x="3327138" y="1075236"/>
                </a:lnTo>
                <a:lnTo>
                  <a:pt x="3326341" y="1075648"/>
                </a:lnTo>
                <a:close/>
              </a:path>
              <a:path w="4476607" h="3885512">
                <a:moveTo>
                  <a:pt x="3415200" y="1075381"/>
                </a:moveTo>
                <a:lnTo>
                  <a:pt x="3413969" y="1074728"/>
                </a:lnTo>
                <a:lnTo>
                  <a:pt x="3414960" y="1074690"/>
                </a:lnTo>
                <a:lnTo>
                  <a:pt x="3415884" y="1074270"/>
                </a:lnTo>
                <a:lnTo>
                  <a:pt x="3416898" y="1073181"/>
                </a:lnTo>
                <a:lnTo>
                  <a:pt x="3417228" y="1072296"/>
                </a:lnTo>
                <a:lnTo>
                  <a:pt x="3417070" y="1070622"/>
                </a:lnTo>
                <a:lnTo>
                  <a:pt x="3416500" y="1069661"/>
                </a:lnTo>
                <a:lnTo>
                  <a:pt x="3415163" y="1068746"/>
                </a:lnTo>
                <a:lnTo>
                  <a:pt x="3414915" y="1068701"/>
                </a:lnTo>
                <a:lnTo>
                  <a:pt x="3404719" y="1068510"/>
                </a:lnTo>
                <a:lnTo>
                  <a:pt x="3404741" y="1067068"/>
                </a:lnTo>
                <a:lnTo>
                  <a:pt x="3405485" y="1067234"/>
                </a:lnTo>
                <a:lnTo>
                  <a:pt x="3426674" y="1067815"/>
                </a:lnTo>
                <a:lnTo>
                  <a:pt x="3423363" y="1068145"/>
                </a:lnTo>
                <a:lnTo>
                  <a:pt x="3422882" y="1068648"/>
                </a:lnTo>
                <a:lnTo>
                  <a:pt x="3419368" y="1069166"/>
                </a:lnTo>
                <a:lnTo>
                  <a:pt x="3419164" y="1069294"/>
                </a:lnTo>
                <a:lnTo>
                  <a:pt x="3418309" y="1070570"/>
                </a:lnTo>
                <a:lnTo>
                  <a:pt x="3418113" y="1071605"/>
                </a:lnTo>
                <a:lnTo>
                  <a:pt x="3418467" y="1073129"/>
                </a:lnTo>
                <a:lnTo>
                  <a:pt x="3418789" y="1073497"/>
                </a:lnTo>
                <a:lnTo>
                  <a:pt x="3418782" y="1073572"/>
                </a:lnTo>
                <a:lnTo>
                  <a:pt x="3416814" y="1074607"/>
                </a:lnTo>
                <a:lnTo>
                  <a:pt x="3416808" y="1074623"/>
                </a:lnTo>
                <a:lnTo>
                  <a:pt x="3415320" y="1075651"/>
                </a:lnTo>
                <a:close/>
              </a:path>
              <a:path w="4476607" h="3885512">
                <a:moveTo>
                  <a:pt x="3408306" y="1075673"/>
                </a:moveTo>
                <a:lnTo>
                  <a:pt x="3392073" y="1075573"/>
                </a:lnTo>
                <a:lnTo>
                  <a:pt x="3391811" y="1074335"/>
                </a:lnTo>
                <a:lnTo>
                  <a:pt x="3392058" y="1074050"/>
                </a:lnTo>
                <a:lnTo>
                  <a:pt x="3393575" y="1074770"/>
                </a:lnTo>
                <a:lnTo>
                  <a:pt x="3393755" y="1074793"/>
                </a:lnTo>
                <a:lnTo>
                  <a:pt x="3394025" y="1074815"/>
                </a:lnTo>
                <a:lnTo>
                  <a:pt x="3395414" y="1074387"/>
                </a:lnTo>
                <a:lnTo>
                  <a:pt x="3396121" y="1073810"/>
                </a:lnTo>
                <a:lnTo>
                  <a:pt x="3396797" y="1072683"/>
                </a:lnTo>
                <a:lnTo>
                  <a:pt x="3395031" y="1068803"/>
                </a:lnTo>
                <a:lnTo>
                  <a:pt x="3393349" y="1068683"/>
                </a:lnTo>
                <a:lnTo>
                  <a:pt x="3389107" y="1068330"/>
                </a:lnTo>
                <a:lnTo>
                  <a:pt x="3387787" y="1067422"/>
                </a:lnTo>
                <a:lnTo>
                  <a:pt x="3386929" y="1067384"/>
                </a:lnTo>
                <a:lnTo>
                  <a:pt x="3384993" y="1065590"/>
                </a:lnTo>
                <a:lnTo>
                  <a:pt x="3382395" y="1065492"/>
                </a:lnTo>
                <a:lnTo>
                  <a:pt x="3382695" y="1063668"/>
                </a:lnTo>
                <a:lnTo>
                  <a:pt x="3382778" y="1062513"/>
                </a:lnTo>
                <a:lnTo>
                  <a:pt x="3382950" y="1062310"/>
                </a:lnTo>
                <a:lnTo>
                  <a:pt x="3383416" y="1061117"/>
                </a:lnTo>
                <a:lnTo>
                  <a:pt x="3383438" y="1060487"/>
                </a:lnTo>
                <a:lnTo>
                  <a:pt x="3382996" y="1059180"/>
                </a:lnTo>
                <a:lnTo>
                  <a:pt x="3382395" y="1058452"/>
                </a:lnTo>
                <a:lnTo>
                  <a:pt x="3382215" y="1058264"/>
                </a:lnTo>
                <a:lnTo>
                  <a:pt x="3380886" y="1057499"/>
                </a:lnTo>
                <a:lnTo>
                  <a:pt x="3377417" y="1057094"/>
                </a:lnTo>
                <a:lnTo>
                  <a:pt x="3377012" y="1056816"/>
                </a:lnTo>
                <a:lnTo>
                  <a:pt x="3376411" y="1056546"/>
                </a:lnTo>
                <a:lnTo>
                  <a:pt x="3376223" y="1056463"/>
                </a:lnTo>
                <a:lnTo>
                  <a:pt x="3375111" y="1056028"/>
                </a:lnTo>
                <a:lnTo>
                  <a:pt x="3375404" y="1054842"/>
                </a:lnTo>
                <a:lnTo>
                  <a:pt x="3372378" y="1050924"/>
                </a:lnTo>
                <a:lnTo>
                  <a:pt x="3383498" y="1051036"/>
                </a:lnTo>
                <a:lnTo>
                  <a:pt x="3381006" y="1051989"/>
                </a:lnTo>
                <a:lnTo>
                  <a:pt x="3380637" y="1052499"/>
                </a:lnTo>
                <a:lnTo>
                  <a:pt x="3380441" y="1052905"/>
                </a:lnTo>
                <a:lnTo>
                  <a:pt x="3380261" y="1053483"/>
                </a:lnTo>
                <a:lnTo>
                  <a:pt x="3380982" y="1056291"/>
                </a:lnTo>
                <a:lnTo>
                  <a:pt x="3382131" y="1057146"/>
                </a:lnTo>
                <a:lnTo>
                  <a:pt x="3382590" y="1058144"/>
                </a:lnTo>
                <a:lnTo>
                  <a:pt x="3382950" y="1058677"/>
                </a:lnTo>
                <a:lnTo>
                  <a:pt x="3383393" y="1059150"/>
                </a:lnTo>
                <a:lnTo>
                  <a:pt x="3384970" y="1059751"/>
                </a:lnTo>
                <a:lnTo>
                  <a:pt x="3385601" y="1059698"/>
                </a:lnTo>
                <a:lnTo>
                  <a:pt x="3386908" y="1059038"/>
                </a:lnTo>
                <a:lnTo>
                  <a:pt x="3387560" y="1058287"/>
                </a:lnTo>
                <a:lnTo>
                  <a:pt x="3394400" y="1058415"/>
                </a:lnTo>
                <a:lnTo>
                  <a:pt x="3393454" y="1058753"/>
                </a:lnTo>
                <a:lnTo>
                  <a:pt x="3393116" y="1058910"/>
                </a:lnTo>
                <a:lnTo>
                  <a:pt x="3391532" y="1061056"/>
                </a:lnTo>
                <a:lnTo>
                  <a:pt x="3391698" y="1062378"/>
                </a:lnTo>
                <a:lnTo>
                  <a:pt x="3392118" y="1063196"/>
                </a:lnTo>
                <a:lnTo>
                  <a:pt x="3393095" y="1064104"/>
                </a:lnTo>
                <a:lnTo>
                  <a:pt x="3393958" y="1064465"/>
                </a:lnTo>
                <a:lnTo>
                  <a:pt x="3394964" y="1065095"/>
                </a:lnTo>
                <a:lnTo>
                  <a:pt x="3396774" y="1065252"/>
                </a:lnTo>
                <a:lnTo>
                  <a:pt x="3396750" y="1065620"/>
                </a:lnTo>
                <a:lnTo>
                  <a:pt x="3396797" y="1065778"/>
                </a:lnTo>
                <a:lnTo>
                  <a:pt x="3396496" y="1067264"/>
                </a:lnTo>
                <a:lnTo>
                  <a:pt x="3396623" y="1068135"/>
                </a:lnTo>
                <a:lnTo>
                  <a:pt x="3396850" y="1068720"/>
                </a:lnTo>
                <a:lnTo>
                  <a:pt x="3397336" y="1069440"/>
                </a:lnTo>
                <a:lnTo>
                  <a:pt x="3397780" y="1069794"/>
                </a:lnTo>
                <a:lnTo>
                  <a:pt x="3397471" y="1070102"/>
                </a:lnTo>
                <a:lnTo>
                  <a:pt x="3397006" y="1072533"/>
                </a:lnTo>
                <a:lnTo>
                  <a:pt x="3397600" y="1073637"/>
                </a:lnTo>
                <a:lnTo>
                  <a:pt x="3398239" y="1074230"/>
                </a:lnTo>
                <a:lnTo>
                  <a:pt x="3399356" y="1074740"/>
                </a:lnTo>
                <a:lnTo>
                  <a:pt x="3400040" y="1074793"/>
                </a:lnTo>
                <a:lnTo>
                  <a:pt x="3400986" y="1074748"/>
                </a:lnTo>
                <a:lnTo>
                  <a:pt x="3402007" y="1075213"/>
                </a:lnTo>
                <a:lnTo>
                  <a:pt x="3402406" y="1074237"/>
                </a:lnTo>
                <a:lnTo>
                  <a:pt x="3402713" y="1074019"/>
                </a:lnTo>
                <a:lnTo>
                  <a:pt x="3402570" y="1073847"/>
                </a:lnTo>
                <a:lnTo>
                  <a:pt x="3402676" y="1073584"/>
                </a:lnTo>
                <a:lnTo>
                  <a:pt x="3403434" y="1075032"/>
                </a:lnTo>
                <a:lnTo>
                  <a:pt x="3404756" y="1074342"/>
                </a:lnTo>
                <a:lnTo>
                  <a:pt x="3405559" y="1073546"/>
                </a:lnTo>
                <a:lnTo>
                  <a:pt x="3405770" y="1071062"/>
                </a:lnTo>
                <a:lnTo>
                  <a:pt x="3403996" y="1069411"/>
                </a:lnTo>
                <a:lnTo>
                  <a:pt x="3404719" y="1068510"/>
                </a:lnTo>
                <a:lnTo>
                  <a:pt x="3414915" y="1068701"/>
                </a:lnTo>
                <a:lnTo>
                  <a:pt x="3410627" y="1071185"/>
                </a:lnTo>
                <a:lnTo>
                  <a:pt x="3410801" y="1072551"/>
                </a:lnTo>
                <a:lnTo>
                  <a:pt x="3411243" y="1073392"/>
                </a:lnTo>
                <a:lnTo>
                  <a:pt x="3412106" y="1074142"/>
                </a:lnTo>
                <a:lnTo>
                  <a:pt x="3409877" y="1074931"/>
                </a:lnTo>
                <a:lnTo>
                  <a:pt x="3409140" y="1075974"/>
                </a:lnTo>
                <a:lnTo>
                  <a:pt x="3409095" y="1076176"/>
                </a:lnTo>
                <a:close/>
              </a:path>
              <a:path w="4476607" h="3885512">
                <a:moveTo>
                  <a:pt x="3376274" y="1075731"/>
                </a:moveTo>
                <a:lnTo>
                  <a:pt x="3377108" y="1076189"/>
                </a:lnTo>
                <a:lnTo>
                  <a:pt x="3376590" y="1076257"/>
                </a:lnTo>
                <a:close/>
              </a:path>
              <a:path w="4476607" h="3885512">
                <a:moveTo>
                  <a:pt x="3330291" y="1076310"/>
                </a:moveTo>
                <a:lnTo>
                  <a:pt x="3330733" y="1076692"/>
                </a:lnTo>
                <a:lnTo>
                  <a:pt x="3330568" y="1076707"/>
                </a:lnTo>
                <a:close/>
              </a:path>
              <a:path w="4476607" h="3885512">
                <a:moveTo>
                  <a:pt x="3449547" y="1076759"/>
                </a:moveTo>
                <a:lnTo>
                  <a:pt x="3450313" y="1076984"/>
                </a:lnTo>
                <a:lnTo>
                  <a:pt x="3449411" y="1077052"/>
                </a:lnTo>
                <a:lnTo>
                  <a:pt x="3449178" y="1077157"/>
                </a:lnTo>
                <a:close/>
              </a:path>
              <a:path w="4476607" h="3885512">
                <a:moveTo>
                  <a:pt x="3385255" y="1077465"/>
                </a:moveTo>
                <a:lnTo>
                  <a:pt x="3379248" y="1077158"/>
                </a:lnTo>
                <a:lnTo>
                  <a:pt x="3378685" y="1076647"/>
                </a:lnTo>
                <a:lnTo>
                  <a:pt x="3377108" y="1076189"/>
                </a:lnTo>
                <a:lnTo>
                  <a:pt x="3376274" y="1075731"/>
                </a:lnTo>
                <a:lnTo>
                  <a:pt x="3375494" y="1075288"/>
                </a:lnTo>
                <a:lnTo>
                  <a:pt x="3367955" y="1075101"/>
                </a:lnTo>
                <a:lnTo>
                  <a:pt x="3368375" y="1074531"/>
                </a:lnTo>
                <a:lnTo>
                  <a:pt x="3368647" y="1073750"/>
                </a:lnTo>
                <a:lnTo>
                  <a:pt x="3369096" y="1073569"/>
                </a:lnTo>
                <a:lnTo>
                  <a:pt x="3370665" y="1071430"/>
                </a:lnTo>
                <a:lnTo>
                  <a:pt x="3370665" y="1071423"/>
                </a:lnTo>
                <a:lnTo>
                  <a:pt x="3371003" y="1071310"/>
                </a:lnTo>
                <a:lnTo>
                  <a:pt x="3371777" y="1070694"/>
                </a:lnTo>
                <a:lnTo>
                  <a:pt x="3372197" y="1070132"/>
                </a:lnTo>
                <a:lnTo>
                  <a:pt x="3372574" y="1069216"/>
                </a:lnTo>
                <a:lnTo>
                  <a:pt x="3371716" y="1066357"/>
                </a:lnTo>
                <a:lnTo>
                  <a:pt x="3370786" y="1065568"/>
                </a:lnTo>
                <a:lnTo>
                  <a:pt x="3370816" y="1065493"/>
                </a:lnTo>
                <a:lnTo>
                  <a:pt x="3370823" y="1064007"/>
                </a:lnTo>
                <a:lnTo>
                  <a:pt x="3370440" y="1063069"/>
                </a:lnTo>
                <a:lnTo>
                  <a:pt x="3369389" y="1062010"/>
                </a:lnTo>
                <a:lnTo>
                  <a:pt x="3368811" y="1061770"/>
                </a:lnTo>
                <a:lnTo>
                  <a:pt x="3367400" y="1061732"/>
                </a:lnTo>
                <a:lnTo>
                  <a:pt x="3366318" y="1059526"/>
                </a:lnTo>
                <a:lnTo>
                  <a:pt x="3366244" y="1058505"/>
                </a:lnTo>
                <a:lnTo>
                  <a:pt x="3365996" y="1057815"/>
                </a:lnTo>
                <a:lnTo>
                  <a:pt x="3365417" y="1056981"/>
                </a:lnTo>
                <a:lnTo>
                  <a:pt x="3364479" y="1056396"/>
                </a:lnTo>
                <a:lnTo>
                  <a:pt x="3362985" y="1056148"/>
                </a:lnTo>
                <a:lnTo>
                  <a:pt x="3363187" y="1055781"/>
                </a:lnTo>
                <a:lnTo>
                  <a:pt x="3363233" y="1055878"/>
                </a:lnTo>
                <a:lnTo>
                  <a:pt x="3363585" y="1055052"/>
                </a:lnTo>
                <a:lnTo>
                  <a:pt x="3364269" y="1053806"/>
                </a:lnTo>
                <a:lnTo>
                  <a:pt x="3364134" y="1054226"/>
                </a:lnTo>
                <a:lnTo>
                  <a:pt x="3364216" y="1054099"/>
                </a:lnTo>
                <a:lnTo>
                  <a:pt x="3365064" y="1052335"/>
                </a:lnTo>
                <a:lnTo>
                  <a:pt x="3364479" y="1050346"/>
                </a:lnTo>
                <a:lnTo>
                  <a:pt x="3364351" y="1050234"/>
                </a:lnTo>
                <a:lnTo>
                  <a:pt x="3361655" y="1048214"/>
                </a:lnTo>
                <a:lnTo>
                  <a:pt x="3360025" y="1047607"/>
                </a:lnTo>
                <a:lnTo>
                  <a:pt x="3357112" y="1045677"/>
                </a:lnTo>
                <a:lnTo>
                  <a:pt x="3354192" y="1045467"/>
                </a:lnTo>
                <a:lnTo>
                  <a:pt x="3353772" y="1044649"/>
                </a:lnTo>
                <a:lnTo>
                  <a:pt x="3352795" y="1043741"/>
                </a:lnTo>
                <a:lnTo>
                  <a:pt x="3352209" y="1043493"/>
                </a:lnTo>
                <a:lnTo>
                  <a:pt x="3351339" y="1043343"/>
                </a:lnTo>
                <a:lnTo>
                  <a:pt x="3332010" y="1041969"/>
                </a:lnTo>
                <a:lnTo>
                  <a:pt x="3331627" y="1041376"/>
                </a:lnTo>
                <a:lnTo>
                  <a:pt x="3331305" y="1041226"/>
                </a:lnTo>
                <a:lnTo>
                  <a:pt x="3331199" y="1041061"/>
                </a:lnTo>
                <a:lnTo>
                  <a:pt x="3330539" y="1040482"/>
                </a:lnTo>
                <a:lnTo>
                  <a:pt x="3329585" y="1040025"/>
                </a:lnTo>
                <a:lnTo>
                  <a:pt x="3340690" y="1039544"/>
                </a:lnTo>
                <a:lnTo>
                  <a:pt x="3341239" y="1040723"/>
                </a:lnTo>
                <a:lnTo>
                  <a:pt x="3341884" y="1041383"/>
                </a:lnTo>
                <a:lnTo>
                  <a:pt x="3343093" y="1041954"/>
                </a:lnTo>
                <a:lnTo>
                  <a:pt x="3345324" y="1041443"/>
                </a:lnTo>
                <a:lnTo>
                  <a:pt x="3345896" y="1040744"/>
                </a:lnTo>
                <a:lnTo>
                  <a:pt x="3346667" y="1039560"/>
                </a:lnTo>
                <a:lnTo>
                  <a:pt x="3346870" y="1038546"/>
                </a:lnTo>
                <a:lnTo>
                  <a:pt x="3364448" y="1039514"/>
                </a:lnTo>
                <a:lnTo>
                  <a:pt x="3364110" y="1039537"/>
                </a:lnTo>
                <a:lnTo>
                  <a:pt x="3361647" y="1040843"/>
                </a:lnTo>
                <a:lnTo>
                  <a:pt x="3361332" y="1042216"/>
                </a:lnTo>
                <a:lnTo>
                  <a:pt x="3361475" y="1043184"/>
                </a:lnTo>
                <a:lnTo>
                  <a:pt x="3361925" y="1044176"/>
                </a:lnTo>
                <a:lnTo>
                  <a:pt x="3363667" y="1045504"/>
                </a:lnTo>
                <a:lnTo>
                  <a:pt x="3363937" y="1045579"/>
                </a:lnTo>
                <a:lnTo>
                  <a:pt x="3364066" y="1046210"/>
                </a:lnTo>
                <a:lnTo>
                  <a:pt x="3364523" y="1046983"/>
                </a:lnTo>
                <a:lnTo>
                  <a:pt x="3365521" y="1047816"/>
                </a:lnTo>
                <a:lnTo>
                  <a:pt x="3365800" y="1047921"/>
                </a:lnTo>
                <a:lnTo>
                  <a:pt x="3365972" y="1049077"/>
                </a:lnTo>
                <a:lnTo>
                  <a:pt x="3368106" y="1051209"/>
                </a:lnTo>
                <a:lnTo>
                  <a:pt x="3368639" y="1051404"/>
                </a:lnTo>
                <a:lnTo>
                  <a:pt x="3370079" y="1051291"/>
                </a:lnTo>
                <a:lnTo>
                  <a:pt x="3370950" y="1050863"/>
                </a:lnTo>
                <a:lnTo>
                  <a:pt x="3372146" y="1050871"/>
                </a:lnTo>
                <a:lnTo>
                  <a:pt x="3370637" y="1051149"/>
                </a:lnTo>
                <a:lnTo>
                  <a:pt x="3369758" y="1051734"/>
                </a:lnTo>
                <a:lnTo>
                  <a:pt x="3368916" y="1053047"/>
                </a:lnTo>
                <a:lnTo>
                  <a:pt x="3371898" y="1056974"/>
                </a:lnTo>
                <a:lnTo>
                  <a:pt x="3372153" y="1057033"/>
                </a:lnTo>
                <a:lnTo>
                  <a:pt x="3372753" y="1056921"/>
                </a:lnTo>
                <a:lnTo>
                  <a:pt x="3372468" y="1057161"/>
                </a:lnTo>
                <a:lnTo>
                  <a:pt x="3371778" y="1058820"/>
                </a:lnTo>
                <a:lnTo>
                  <a:pt x="3371913" y="1060396"/>
                </a:lnTo>
                <a:lnTo>
                  <a:pt x="3372798" y="1061687"/>
                </a:lnTo>
                <a:lnTo>
                  <a:pt x="3372867" y="1062663"/>
                </a:lnTo>
                <a:lnTo>
                  <a:pt x="3372949" y="1062888"/>
                </a:lnTo>
                <a:lnTo>
                  <a:pt x="3372566" y="1063782"/>
                </a:lnTo>
                <a:lnTo>
                  <a:pt x="3372566" y="1064825"/>
                </a:lnTo>
                <a:lnTo>
                  <a:pt x="3372935" y="1065665"/>
                </a:lnTo>
                <a:lnTo>
                  <a:pt x="3372956" y="1065989"/>
                </a:lnTo>
                <a:lnTo>
                  <a:pt x="3373294" y="1066792"/>
                </a:lnTo>
                <a:lnTo>
                  <a:pt x="3374113" y="1067723"/>
                </a:lnTo>
                <a:lnTo>
                  <a:pt x="3374721" y="1068022"/>
                </a:lnTo>
                <a:lnTo>
                  <a:pt x="3378911" y="1067016"/>
                </a:lnTo>
                <a:lnTo>
                  <a:pt x="3380353" y="1067031"/>
                </a:lnTo>
                <a:lnTo>
                  <a:pt x="3380894" y="1066821"/>
                </a:lnTo>
                <a:lnTo>
                  <a:pt x="3380480" y="1069576"/>
                </a:lnTo>
                <a:lnTo>
                  <a:pt x="3381179" y="1070845"/>
                </a:lnTo>
                <a:lnTo>
                  <a:pt x="3380699" y="1071055"/>
                </a:lnTo>
                <a:lnTo>
                  <a:pt x="3379587" y="1073945"/>
                </a:lnTo>
                <a:lnTo>
                  <a:pt x="3381809" y="1076459"/>
                </a:lnTo>
                <a:lnTo>
                  <a:pt x="3384677" y="1076302"/>
                </a:lnTo>
                <a:lnTo>
                  <a:pt x="3385157" y="1075866"/>
                </a:lnTo>
                <a:lnTo>
                  <a:pt x="3385346" y="1076812"/>
                </a:lnTo>
                <a:lnTo>
                  <a:pt x="3385886" y="1077488"/>
                </a:lnTo>
                <a:close/>
              </a:path>
              <a:path w="4476607" h="3885512">
                <a:moveTo>
                  <a:pt x="3476758" y="1073855"/>
                </a:moveTo>
                <a:lnTo>
                  <a:pt x="3480527" y="1077592"/>
                </a:lnTo>
                <a:lnTo>
                  <a:pt x="3480218" y="1077645"/>
                </a:lnTo>
                <a:close/>
              </a:path>
              <a:path w="4476607" h="3885512">
                <a:moveTo>
                  <a:pt x="3447188" y="1078246"/>
                </a:moveTo>
                <a:lnTo>
                  <a:pt x="3447594" y="1078201"/>
                </a:lnTo>
                <a:lnTo>
                  <a:pt x="3447315" y="1078463"/>
                </a:lnTo>
                <a:lnTo>
                  <a:pt x="3447264" y="1078576"/>
                </a:lnTo>
                <a:close/>
              </a:path>
              <a:path w="4476607" h="3885512">
                <a:moveTo>
                  <a:pt x="3482457" y="1078568"/>
                </a:moveTo>
                <a:lnTo>
                  <a:pt x="3481834" y="1078065"/>
                </a:lnTo>
                <a:lnTo>
                  <a:pt x="3481316" y="1077803"/>
                </a:lnTo>
                <a:lnTo>
                  <a:pt x="3480527" y="1077592"/>
                </a:lnTo>
                <a:lnTo>
                  <a:pt x="3476758" y="1073855"/>
                </a:lnTo>
                <a:lnTo>
                  <a:pt x="3476721" y="1073180"/>
                </a:lnTo>
                <a:lnTo>
                  <a:pt x="3475722" y="1071588"/>
                </a:lnTo>
                <a:lnTo>
                  <a:pt x="3475353" y="1071408"/>
                </a:lnTo>
                <a:lnTo>
                  <a:pt x="3475339" y="1071228"/>
                </a:lnTo>
                <a:lnTo>
                  <a:pt x="3475001" y="1070455"/>
                </a:lnTo>
                <a:lnTo>
                  <a:pt x="3474197" y="1069554"/>
                </a:lnTo>
                <a:lnTo>
                  <a:pt x="3473581" y="1069261"/>
                </a:lnTo>
                <a:lnTo>
                  <a:pt x="3472216" y="1069014"/>
                </a:lnTo>
                <a:lnTo>
                  <a:pt x="3469955" y="1067062"/>
                </a:lnTo>
                <a:lnTo>
                  <a:pt x="3467965" y="1066642"/>
                </a:lnTo>
                <a:lnTo>
                  <a:pt x="3468197" y="1065133"/>
                </a:lnTo>
                <a:lnTo>
                  <a:pt x="3473626" y="1065140"/>
                </a:lnTo>
                <a:lnTo>
                  <a:pt x="3473642" y="1065253"/>
                </a:lnTo>
                <a:lnTo>
                  <a:pt x="3474347" y="1067114"/>
                </a:lnTo>
                <a:lnTo>
                  <a:pt x="3474228" y="1067512"/>
                </a:lnTo>
                <a:lnTo>
                  <a:pt x="3474662" y="1069021"/>
                </a:lnTo>
                <a:lnTo>
                  <a:pt x="3475346" y="1069839"/>
                </a:lnTo>
                <a:lnTo>
                  <a:pt x="3475728" y="1070191"/>
                </a:lnTo>
                <a:lnTo>
                  <a:pt x="3477186" y="1070777"/>
                </a:lnTo>
                <a:lnTo>
                  <a:pt x="3478680" y="1070342"/>
                </a:lnTo>
                <a:lnTo>
                  <a:pt x="3479491" y="1069659"/>
                </a:lnTo>
                <a:lnTo>
                  <a:pt x="3479829" y="1069291"/>
                </a:lnTo>
                <a:lnTo>
                  <a:pt x="3480415" y="1067872"/>
                </a:lnTo>
                <a:lnTo>
                  <a:pt x="3480151" y="1066926"/>
                </a:lnTo>
                <a:lnTo>
                  <a:pt x="3480271" y="1066792"/>
                </a:lnTo>
                <a:lnTo>
                  <a:pt x="3480737" y="1066889"/>
                </a:lnTo>
                <a:lnTo>
                  <a:pt x="3481030" y="1067422"/>
                </a:lnTo>
                <a:lnTo>
                  <a:pt x="3482930" y="1068915"/>
                </a:lnTo>
                <a:lnTo>
                  <a:pt x="3482570" y="1069411"/>
                </a:lnTo>
                <a:lnTo>
                  <a:pt x="3482396" y="1070875"/>
                </a:lnTo>
                <a:lnTo>
                  <a:pt x="3482668" y="1071843"/>
                </a:lnTo>
                <a:lnTo>
                  <a:pt x="3483613" y="1073029"/>
                </a:lnTo>
                <a:lnTo>
                  <a:pt x="3483764" y="1073104"/>
                </a:lnTo>
                <a:lnTo>
                  <a:pt x="3483914" y="1073254"/>
                </a:lnTo>
                <a:lnTo>
                  <a:pt x="3483606" y="1073382"/>
                </a:lnTo>
                <a:lnTo>
                  <a:pt x="3482554" y="1074485"/>
                </a:lnTo>
                <a:lnTo>
                  <a:pt x="3482584" y="1077916"/>
                </a:lnTo>
                <a:lnTo>
                  <a:pt x="3482584" y="1077945"/>
                </a:lnTo>
                <a:lnTo>
                  <a:pt x="3482531" y="1078674"/>
                </a:lnTo>
                <a:close/>
              </a:path>
              <a:path w="4476607" h="3885512">
                <a:moveTo>
                  <a:pt x="3452730" y="1078666"/>
                </a:moveTo>
                <a:lnTo>
                  <a:pt x="3451573" y="1077322"/>
                </a:lnTo>
                <a:lnTo>
                  <a:pt x="3450313" y="1076984"/>
                </a:lnTo>
                <a:lnTo>
                  <a:pt x="3449547" y="1076759"/>
                </a:lnTo>
                <a:lnTo>
                  <a:pt x="3449794" y="1076174"/>
                </a:lnTo>
                <a:lnTo>
                  <a:pt x="3449801" y="1074688"/>
                </a:lnTo>
                <a:lnTo>
                  <a:pt x="3449690" y="1074410"/>
                </a:lnTo>
                <a:lnTo>
                  <a:pt x="3450680" y="1074372"/>
                </a:lnTo>
                <a:lnTo>
                  <a:pt x="3451603" y="1073952"/>
                </a:lnTo>
                <a:lnTo>
                  <a:pt x="3452617" y="1072856"/>
                </a:lnTo>
                <a:lnTo>
                  <a:pt x="3452948" y="1071970"/>
                </a:lnTo>
                <a:lnTo>
                  <a:pt x="3452939" y="1071663"/>
                </a:lnTo>
                <a:lnTo>
                  <a:pt x="3453150" y="1071911"/>
                </a:lnTo>
                <a:lnTo>
                  <a:pt x="3453271" y="1071858"/>
                </a:lnTo>
                <a:lnTo>
                  <a:pt x="3453369" y="1072001"/>
                </a:lnTo>
                <a:lnTo>
                  <a:pt x="3457348" y="1071092"/>
                </a:lnTo>
                <a:lnTo>
                  <a:pt x="3458452" y="1071603"/>
                </a:lnTo>
                <a:lnTo>
                  <a:pt x="3458406" y="1071708"/>
                </a:lnTo>
                <a:lnTo>
                  <a:pt x="3457024" y="1073006"/>
                </a:lnTo>
                <a:lnTo>
                  <a:pt x="3456911" y="1074643"/>
                </a:lnTo>
                <a:lnTo>
                  <a:pt x="3455358" y="1075393"/>
                </a:lnTo>
                <a:lnTo>
                  <a:pt x="3455231" y="1075483"/>
                </a:lnTo>
                <a:lnTo>
                  <a:pt x="3455637" y="1075310"/>
                </a:lnTo>
                <a:lnTo>
                  <a:pt x="3454314" y="1076534"/>
                </a:lnTo>
                <a:lnTo>
                  <a:pt x="3453924" y="1077637"/>
                </a:lnTo>
                <a:lnTo>
                  <a:pt x="3454058" y="1078613"/>
                </a:lnTo>
                <a:lnTo>
                  <a:pt x="3453338" y="1078831"/>
                </a:lnTo>
                <a:close/>
              </a:path>
              <a:path w="4476607" h="3885512">
                <a:moveTo>
                  <a:pt x="3509074" y="1078974"/>
                </a:moveTo>
                <a:lnTo>
                  <a:pt x="3508744" y="1077878"/>
                </a:lnTo>
                <a:lnTo>
                  <a:pt x="3508158" y="1076264"/>
                </a:lnTo>
                <a:lnTo>
                  <a:pt x="3507798" y="1075896"/>
                </a:lnTo>
                <a:lnTo>
                  <a:pt x="3507693" y="1075813"/>
                </a:lnTo>
                <a:lnTo>
                  <a:pt x="3507347" y="1075078"/>
                </a:lnTo>
                <a:lnTo>
                  <a:pt x="3510133" y="1075551"/>
                </a:lnTo>
                <a:lnTo>
                  <a:pt x="3510223" y="1075469"/>
                </a:lnTo>
                <a:lnTo>
                  <a:pt x="3509795" y="1076714"/>
                </a:lnTo>
                <a:lnTo>
                  <a:pt x="3509832" y="1077585"/>
                </a:lnTo>
                <a:lnTo>
                  <a:pt x="3509840" y="1077623"/>
                </a:lnTo>
                <a:lnTo>
                  <a:pt x="3509660" y="1077863"/>
                </a:lnTo>
                <a:lnTo>
                  <a:pt x="3509405" y="1078793"/>
                </a:lnTo>
                <a:lnTo>
                  <a:pt x="3509465" y="1079364"/>
                </a:lnTo>
                <a:close/>
              </a:path>
              <a:path w="4476607" h="3885512">
                <a:moveTo>
                  <a:pt x="3308410" y="1080122"/>
                </a:moveTo>
                <a:lnTo>
                  <a:pt x="3309754" y="1080077"/>
                </a:lnTo>
                <a:lnTo>
                  <a:pt x="3309469" y="1080174"/>
                </a:lnTo>
                <a:close/>
              </a:path>
              <a:path w="4476607" h="3885512">
                <a:moveTo>
                  <a:pt x="3339061" y="1080025"/>
                </a:moveTo>
                <a:lnTo>
                  <a:pt x="3340526" y="1080137"/>
                </a:lnTo>
                <a:lnTo>
                  <a:pt x="3340106" y="1080430"/>
                </a:lnTo>
                <a:close/>
              </a:path>
              <a:path w="4476607" h="3885512">
                <a:moveTo>
                  <a:pt x="3305271" y="1079777"/>
                </a:moveTo>
                <a:lnTo>
                  <a:pt x="3310618" y="1080070"/>
                </a:lnTo>
                <a:lnTo>
                  <a:pt x="3309754" y="1080077"/>
                </a:lnTo>
                <a:lnTo>
                  <a:pt x="3308410" y="1080122"/>
                </a:lnTo>
                <a:lnTo>
                  <a:pt x="3307509" y="1080415"/>
                </a:lnTo>
                <a:lnTo>
                  <a:pt x="3307246" y="1080528"/>
                </a:lnTo>
                <a:lnTo>
                  <a:pt x="3306669" y="1080910"/>
                </a:lnTo>
                <a:close/>
              </a:path>
              <a:path w="4476607" h="3885512">
                <a:moveTo>
                  <a:pt x="3393087" y="1081160"/>
                </a:moveTo>
                <a:lnTo>
                  <a:pt x="3392937" y="1081130"/>
                </a:lnTo>
                <a:lnTo>
                  <a:pt x="3389055" y="1079717"/>
                </a:lnTo>
                <a:lnTo>
                  <a:pt x="3388416" y="1078583"/>
                </a:lnTo>
                <a:lnTo>
                  <a:pt x="3388357" y="1078531"/>
                </a:lnTo>
                <a:lnTo>
                  <a:pt x="3390452" y="1078073"/>
                </a:lnTo>
                <a:lnTo>
                  <a:pt x="3390631" y="1077998"/>
                </a:lnTo>
                <a:lnTo>
                  <a:pt x="3391780" y="1076685"/>
                </a:lnTo>
                <a:lnTo>
                  <a:pt x="3396998" y="1077265"/>
                </a:lnTo>
                <a:lnTo>
                  <a:pt x="3396488" y="1077295"/>
                </a:lnTo>
                <a:lnTo>
                  <a:pt x="3396113" y="1077370"/>
                </a:lnTo>
                <a:lnTo>
                  <a:pt x="3395603" y="1077542"/>
                </a:lnTo>
                <a:lnTo>
                  <a:pt x="3393462" y="1081258"/>
                </a:lnTo>
                <a:close/>
              </a:path>
              <a:path w="4476607" h="3885512">
                <a:moveTo>
                  <a:pt x="3391540" y="1081220"/>
                </a:moveTo>
                <a:lnTo>
                  <a:pt x="3392937" y="1081130"/>
                </a:lnTo>
                <a:lnTo>
                  <a:pt x="3393343" y="1081303"/>
                </a:lnTo>
                <a:close/>
              </a:path>
              <a:path w="4476607" h="3885512">
                <a:moveTo>
                  <a:pt x="3494410" y="1081849"/>
                </a:moveTo>
                <a:lnTo>
                  <a:pt x="3494508" y="1081540"/>
                </a:lnTo>
                <a:lnTo>
                  <a:pt x="3494658" y="1081946"/>
                </a:lnTo>
                <a:lnTo>
                  <a:pt x="3494357" y="1081968"/>
                </a:lnTo>
                <a:close/>
              </a:path>
              <a:path w="4476607" h="3885512">
                <a:moveTo>
                  <a:pt x="3333046" y="1082749"/>
                </a:moveTo>
                <a:lnTo>
                  <a:pt x="3333272" y="1082591"/>
                </a:lnTo>
                <a:lnTo>
                  <a:pt x="3334083" y="1081346"/>
                </a:lnTo>
                <a:lnTo>
                  <a:pt x="3331883" y="1076932"/>
                </a:lnTo>
                <a:lnTo>
                  <a:pt x="3338438" y="1080002"/>
                </a:lnTo>
                <a:lnTo>
                  <a:pt x="3337131" y="1080445"/>
                </a:lnTo>
                <a:lnTo>
                  <a:pt x="3336404" y="1081046"/>
                </a:lnTo>
                <a:lnTo>
                  <a:pt x="3336193" y="1081248"/>
                </a:lnTo>
                <a:lnTo>
                  <a:pt x="3335591" y="1082186"/>
                </a:lnTo>
                <a:lnTo>
                  <a:pt x="3335517" y="1082239"/>
                </a:lnTo>
                <a:lnTo>
                  <a:pt x="3334548" y="1082569"/>
                </a:lnTo>
                <a:lnTo>
                  <a:pt x="3334112" y="1082922"/>
                </a:lnTo>
                <a:close/>
              </a:path>
              <a:path w="4476607" h="3885512">
                <a:moveTo>
                  <a:pt x="3461777" y="1083950"/>
                </a:moveTo>
                <a:lnTo>
                  <a:pt x="3461033" y="1083365"/>
                </a:lnTo>
                <a:lnTo>
                  <a:pt x="3461070" y="1082802"/>
                </a:lnTo>
                <a:lnTo>
                  <a:pt x="3460967" y="1082022"/>
                </a:lnTo>
                <a:lnTo>
                  <a:pt x="3462821" y="1082232"/>
                </a:lnTo>
                <a:lnTo>
                  <a:pt x="3462446" y="1083132"/>
                </a:lnTo>
                <a:lnTo>
                  <a:pt x="3462528" y="1083170"/>
                </a:lnTo>
                <a:lnTo>
                  <a:pt x="3462145" y="1084078"/>
                </a:lnTo>
                <a:close/>
              </a:path>
              <a:path w="4476607" h="3885512">
                <a:moveTo>
                  <a:pt x="3481585" y="1084101"/>
                </a:moveTo>
                <a:lnTo>
                  <a:pt x="3481474" y="1083785"/>
                </a:lnTo>
                <a:lnTo>
                  <a:pt x="3481908" y="1083394"/>
                </a:lnTo>
                <a:lnTo>
                  <a:pt x="3483223" y="1080618"/>
                </a:lnTo>
                <a:lnTo>
                  <a:pt x="3483387" y="1080820"/>
                </a:lnTo>
                <a:lnTo>
                  <a:pt x="3484582" y="1081541"/>
                </a:lnTo>
                <a:lnTo>
                  <a:pt x="3486293" y="1081729"/>
                </a:lnTo>
                <a:lnTo>
                  <a:pt x="3484409" y="1082163"/>
                </a:lnTo>
                <a:lnTo>
                  <a:pt x="3483058" y="1082569"/>
                </a:lnTo>
                <a:lnTo>
                  <a:pt x="3482306" y="1083155"/>
                </a:lnTo>
                <a:lnTo>
                  <a:pt x="3481609" y="1084311"/>
                </a:lnTo>
                <a:close/>
              </a:path>
              <a:path w="4476607" h="3885512">
                <a:moveTo>
                  <a:pt x="3464202" y="1083583"/>
                </a:moveTo>
                <a:lnTo>
                  <a:pt x="3467041" y="1084506"/>
                </a:lnTo>
                <a:lnTo>
                  <a:pt x="3464954" y="1084881"/>
                </a:lnTo>
                <a:lnTo>
                  <a:pt x="3464263" y="1085016"/>
                </a:lnTo>
                <a:close/>
              </a:path>
              <a:path w="4476607" h="3885512">
                <a:moveTo>
                  <a:pt x="3464954" y="1084881"/>
                </a:moveTo>
                <a:lnTo>
                  <a:pt x="3467041" y="1084506"/>
                </a:lnTo>
                <a:lnTo>
                  <a:pt x="3465817" y="1084979"/>
                </a:lnTo>
                <a:lnTo>
                  <a:pt x="3465749" y="1085039"/>
                </a:lnTo>
                <a:close/>
              </a:path>
              <a:path w="4476607" h="3885512">
                <a:moveTo>
                  <a:pt x="3401345" y="1085281"/>
                </a:moveTo>
                <a:lnTo>
                  <a:pt x="3402052" y="1085356"/>
                </a:lnTo>
                <a:lnTo>
                  <a:pt x="3401437" y="1085394"/>
                </a:lnTo>
                <a:close/>
              </a:path>
              <a:path w="4476607" h="3885512">
                <a:moveTo>
                  <a:pt x="3402052" y="1085356"/>
                </a:moveTo>
                <a:lnTo>
                  <a:pt x="3401345" y="1085281"/>
                </a:lnTo>
                <a:lnTo>
                  <a:pt x="3401406" y="1085191"/>
                </a:lnTo>
                <a:lnTo>
                  <a:pt x="3401752" y="1083908"/>
                </a:lnTo>
                <a:lnTo>
                  <a:pt x="3401669" y="1082970"/>
                </a:lnTo>
                <a:lnTo>
                  <a:pt x="3400986" y="1081648"/>
                </a:lnTo>
                <a:lnTo>
                  <a:pt x="3400363" y="1081122"/>
                </a:lnTo>
                <a:lnTo>
                  <a:pt x="3398139" y="1077505"/>
                </a:lnTo>
                <a:lnTo>
                  <a:pt x="3396998" y="1077265"/>
                </a:lnTo>
                <a:lnTo>
                  <a:pt x="3391780" y="1076685"/>
                </a:lnTo>
                <a:lnTo>
                  <a:pt x="3392073" y="1075573"/>
                </a:lnTo>
                <a:lnTo>
                  <a:pt x="3408306" y="1075673"/>
                </a:lnTo>
                <a:lnTo>
                  <a:pt x="3404891" y="1076394"/>
                </a:lnTo>
                <a:lnTo>
                  <a:pt x="3403930" y="1079044"/>
                </a:lnTo>
                <a:lnTo>
                  <a:pt x="3403268" y="1079614"/>
                </a:lnTo>
                <a:lnTo>
                  <a:pt x="3402900" y="1080485"/>
                </a:lnTo>
                <a:lnTo>
                  <a:pt x="3402939" y="1082084"/>
                </a:lnTo>
                <a:lnTo>
                  <a:pt x="3403254" y="1082729"/>
                </a:lnTo>
                <a:lnTo>
                  <a:pt x="3402269" y="1084268"/>
                </a:lnTo>
                <a:lnTo>
                  <a:pt x="3402248" y="1084898"/>
                </a:lnTo>
                <a:lnTo>
                  <a:pt x="3402345" y="1085394"/>
                </a:lnTo>
                <a:close/>
              </a:path>
              <a:path w="4476607" h="3885512">
                <a:moveTo>
                  <a:pt x="3446099" y="1085301"/>
                </a:moveTo>
                <a:lnTo>
                  <a:pt x="3446340" y="1085279"/>
                </a:lnTo>
                <a:lnTo>
                  <a:pt x="3446257" y="1085511"/>
                </a:lnTo>
                <a:close/>
              </a:path>
              <a:path w="4476607" h="3885512">
                <a:moveTo>
                  <a:pt x="3487516" y="1083853"/>
                </a:moveTo>
                <a:lnTo>
                  <a:pt x="3488080" y="1085954"/>
                </a:lnTo>
                <a:lnTo>
                  <a:pt x="3487967" y="1085962"/>
                </a:lnTo>
                <a:close/>
              </a:path>
              <a:path w="4476607" h="3885512">
                <a:moveTo>
                  <a:pt x="3415607" y="1085881"/>
                </a:moveTo>
                <a:lnTo>
                  <a:pt x="3417289" y="1086249"/>
                </a:lnTo>
                <a:lnTo>
                  <a:pt x="3417619" y="1086557"/>
                </a:lnTo>
                <a:close/>
              </a:path>
              <a:path w="4476607" h="3885512">
                <a:moveTo>
                  <a:pt x="3429378" y="1087489"/>
                </a:moveTo>
                <a:lnTo>
                  <a:pt x="3428882" y="1087196"/>
                </a:lnTo>
                <a:lnTo>
                  <a:pt x="3427666" y="1086160"/>
                </a:lnTo>
                <a:lnTo>
                  <a:pt x="3427133" y="1086010"/>
                </a:lnTo>
                <a:lnTo>
                  <a:pt x="3427762" y="1085311"/>
                </a:lnTo>
                <a:lnTo>
                  <a:pt x="3428048" y="1084711"/>
                </a:lnTo>
                <a:lnTo>
                  <a:pt x="3428176" y="1084246"/>
                </a:lnTo>
                <a:lnTo>
                  <a:pt x="3434100" y="1084449"/>
                </a:lnTo>
                <a:lnTo>
                  <a:pt x="3432689" y="1084471"/>
                </a:lnTo>
                <a:lnTo>
                  <a:pt x="3431758" y="1084846"/>
                </a:lnTo>
                <a:lnTo>
                  <a:pt x="3431435" y="1085019"/>
                </a:lnTo>
                <a:lnTo>
                  <a:pt x="3430368" y="1086152"/>
                </a:lnTo>
                <a:lnTo>
                  <a:pt x="3429632" y="1086933"/>
                </a:lnTo>
                <a:lnTo>
                  <a:pt x="3429475" y="1087496"/>
                </a:lnTo>
                <a:close/>
              </a:path>
              <a:path w="4476607" h="3885512">
                <a:moveTo>
                  <a:pt x="3428882" y="1087196"/>
                </a:moveTo>
                <a:lnTo>
                  <a:pt x="3429378" y="1087489"/>
                </a:lnTo>
                <a:lnTo>
                  <a:pt x="3429009" y="1087541"/>
                </a:lnTo>
                <a:close/>
              </a:path>
              <a:path w="4476607" h="3885512">
                <a:moveTo>
                  <a:pt x="3310655" y="1087771"/>
                </a:moveTo>
                <a:lnTo>
                  <a:pt x="3312495" y="1088019"/>
                </a:lnTo>
                <a:lnTo>
                  <a:pt x="3311616" y="1088048"/>
                </a:lnTo>
                <a:close/>
              </a:path>
              <a:path w="4476607" h="3885512">
                <a:moveTo>
                  <a:pt x="3391796" y="1088411"/>
                </a:moveTo>
                <a:lnTo>
                  <a:pt x="3389746" y="1087765"/>
                </a:lnTo>
                <a:lnTo>
                  <a:pt x="3388011" y="1087014"/>
                </a:lnTo>
                <a:lnTo>
                  <a:pt x="3379316" y="1086690"/>
                </a:lnTo>
                <a:lnTo>
                  <a:pt x="3379841" y="1084446"/>
                </a:lnTo>
                <a:lnTo>
                  <a:pt x="3379136" y="1082636"/>
                </a:lnTo>
                <a:lnTo>
                  <a:pt x="3379595" y="1081000"/>
                </a:lnTo>
                <a:lnTo>
                  <a:pt x="3379572" y="1080955"/>
                </a:lnTo>
                <a:lnTo>
                  <a:pt x="3379886" y="1078246"/>
                </a:lnTo>
                <a:lnTo>
                  <a:pt x="3379572" y="1077585"/>
                </a:lnTo>
                <a:lnTo>
                  <a:pt x="3379248" y="1077158"/>
                </a:lnTo>
                <a:lnTo>
                  <a:pt x="3385255" y="1077465"/>
                </a:lnTo>
                <a:lnTo>
                  <a:pt x="3384009" y="1077863"/>
                </a:lnTo>
                <a:lnTo>
                  <a:pt x="3383288" y="1078411"/>
                </a:lnTo>
                <a:lnTo>
                  <a:pt x="3382574" y="1079514"/>
                </a:lnTo>
                <a:lnTo>
                  <a:pt x="3382530" y="1080933"/>
                </a:lnTo>
                <a:lnTo>
                  <a:pt x="3382019" y="1082119"/>
                </a:lnTo>
                <a:lnTo>
                  <a:pt x="3382725" y="1084678"/>
                </a:lnTo>
                <a:lnTo>
                  <a:pt x="3386411" y="1085639"/>
                </a:lnTo>
                <a:lnTo>
                  <a:pt x="3387943" y="1082907"/>
                </a:lnTo>
                <a:lnTo>
                  <a:pt x="3388289" y="1082591"/>
                </a:lnTo>
                <a:lnTo>
                  <a:pt x="3389055" y="1079717"/>
                </a:lnTo>
                <a:lnTo>
                  <a:pt x="3392937" y="1081130"/>
                </a:lnTo>
                <a:lnTo>
                  <a:pt x="3391540" y="1081220"/>
                </a:lnTo>
                <a:lnTo>
                  <a:pt x="3390481" y="1081715"/>
                </a:lnTo>
                <a:lnTo>
                  <a:pt x="3389385" y="1083134"/>
                </a:lnTo>
                <a:lnTo>
                  <a:pt x="3390038" y="1085964"/>
                </a:lnTo>
                <a:lnTo>
                  <a:pt x="3391315" y="1086924"/>
                </a:lnTo>
                <a:lnTo>
                  <a:pt x="3392501" y="1088516"/>
                </a:lnTo>
                <a:close/>
              </a:path>
              <a:path w="4476607" h="3885512">
                <a:moveTo>
                  <a:pt x="3489356" y="1086330"/>
                </a:moveTo>
                <a:lnTo>
                  <a:pt x="3488080" y="1085954"/>
                </a:lnTo>
                <a:lnTo>
                  <a:pt x="3487516" y="1083853"/>
                </a:lnTo>
                <a:lnTo>
                  <a:pt x="3484987" y="1082239"/>
                </a:lnTo>
                <a:lnTo>
                  <a:pt x="3484409" y="1082163"/>
                </a:lnTo>
                <a:lnTo>
                  <a:pt x="3486293" y="1081729"/>
                </a:lnTo>
                <a:lnTo>
                  <a:pt x="3487321" y="1082809"/>
                </a:lnTo>
                <a:lnTo>
                  <a:pt x="3487705" y="1083170"/>
                </a:lnTo>
                <a:lnTo>
                  <a:pt x="3490151" y="1084873"/>
                </a:lnTo>
                <a:lnTo>
                  <a:pt x="3490362" y="1084949"/>
                </a:lnTo>
                <a:lnTo>
                  <a:pt x="3490798" y="1084956"/>
                </a:lnTo>
                <a:lnTo>
                  <a:pt x="3490573" y="1086375"/>
                </a:lnTo>
                <a:lnTo>
                  <a:pt x="3490700" y="1087066"/>
                </a:lnTo>
                <a:lnTo>
                  <a:pt x="3490993" y="1087478"/>
                </a:lnTo>
                <a:lnTo>
                  <a:pt x="3490790" y="1088747"/>
                </a:lnTo>
                <a:close/>
              </a:path>
              <a:path w="4476607" h="3885512">
                <a:moveTo>
                  <a:pt x="3440310" y="1088509"/>
                </a:moveTo>
                <a:lnTo>
                  <a:pt x="3436270" y="1088089"/>
                </a:lnTo>
                <a:lnTo>
                  <a:pt x="3436210" y="1086603"/>
                </a:lnTo>
                <a:lnTo>
                  <a:pt x="3435790" y="1085680"/>
                </a:lnTo>
                <a:lnTo>
                  <a:pt x="3434694" y="1084666"/>
                </a:lnTo>
                <a:lnTo>
                  <a:pt x="3434100" y="1084449"/>
                </a:lnTo>
                <a:lnTo>
                  <a:pt x="3428176" y="1084246"/>
                </a:lnTo>
                <a:lnTo>
                  <a:pt x="3428243" y="1083585"/>
                </a:lnTo>
                <a:lnTo>
                  <a:pt x="3427192" y="1080981"/>
                </a:lnTo>
                <a:lnTo>
                  <a:pt x="3426659" y="1080410"/>
                </a:lnTo>
                <a:lnTo>
                  <a:pt x="3425967" y="1080185"/>
                </a:lnTo>
                <a:lnTo>
                  <a:pt x="3426096" y="1079082"/>
                </a:lnTo>
                <a:lnTo>
                  <a:pt x="3425697" y="1077798"/>
                </a:lnTo>
                <a:lnTo>
                  <a:pt x="3426178" y="1077258"/>
                </a:lnTo>
                <a:lnTo>
                  <a:pt x="3426666" y="1076041"/>
                </a:lnTo>
                <a:lnTo>
                  <a:pt x="3425563" y="1073309"/>
                </a:lnTo>
                <a:lnTo>
                  <a:pt x="3426680" y="1073137"/>
                </a:lnTo>
                <a:lnTo>
                  <a:pt x="3427207" y="1072776"/>
                </a:lnTo>
                <a:lnTo>
                  <a:pt x="3427837" y="1072041"/>
                </a:lnTo>
                <a:lnTo>
                  <a:pt x="3428145" y="1071425"/>
                </a:lnTo>
                <a:lnTo>
                  <a:pt x="3428348" y="1070472"/>
                </a:lnTo>
                <a:lnTo>
                  <a:pt x="3426674" y="1067815"/>
                </a:lnTo>
                <a:lnTo>
                  <a:pt x="3405485" y="1067234"/>
                </a:lnTo>
                <a:lnTo>
                  <a:pt x="3406536" y="1067016"/>
                </a:lnTo>
                <a:lnTo>
                  <a:pt x="3407023" y="1066843"/>
                </a:lnTo>
                <a:lnTo>
                  <a:pt x="3408173" y="1065913"/>
                </a:lnTo>
                <a:lnTo>
                  <a:pt x="3408533" y="1064322"/>
                </a:lnTo>
                <a:lnTo>
                  <a:pt x="3408316" y="1063256"/>
                </a:lnTo>
                <a:lnTo>
                  <a:pt x="3408126" y="1062738"/>
                </a:lnTo>
                <a:lnTo>
                  <a:pt x="3407173" y="1061597"/>
                </a:lnTo>
                <a:lnTo>
                  <a:pt x="3405612" y="1061259"/>
                </a:lnTo>
                <a:lnTo>
                  <a:pt x="3398831" y="1060831"/>
                </a:lnTo>
                <a:lnTo>
                  <a:pt x="3399852" y="1060509"/>
                </a:lnTo>
                <a:lnTo>
                  <a:pt x="3400888" y="1059097"/>
                </a:lnTo>
                <a:lnTo>
                  <a:pt x="3400904" y="1059008"/>
                </a:lnTo>
                <a:lnTo>
                  <a:pt x="3401060" y="1058760"/>
                </a:lnTo>
                <a:lnTo>
                  <a:pt x="3401249" y="1059218"/>
                </a:lnTo>
                <a:lnTo>
                  <a:pt x="3402269" y="1060344"/>
                </a:lnTo>
                <a:lnTo>
                  <a:pt x="3403840" y="1060607"/>
                </a:lnTo>
                <a:lnTo>
                  <a:pt x="3404875" y="1060344"/>
                </a:lnTo>
                <a:lnTo>
                  <a:pt x="3405327" y="1060163"/>
                </a:lnTo>
                <a:lnTo>
                  <a:pt x="3406475" y="1059142"/>
                </a:lnTo>
                <a:lnTo>
                  <a:pt x="3406745" y="1057574"/>
                </a:lnTo>
                <a:lnTo>
                  <a:pt x="3413712" y="1057605"/>
                </a:lnTo>
                <a:lnTo>
                  <a:pt x="3412204" y="1058242"/>
                </a:lnTo>
                <a:lnTo>
                  <a:pt x="3411467" y="1059053"/>
                </a:lnTo>
                <a:lnTo>
                  <a:pt x="3410979" y="1060614"/>
                </a:lnTo>
                <a:lnTo>
                  <a:pt x="3411182" y="1061283"/>
                </a:lnTo>
                <a:lnTo>
                  <a:pt x="3411039" y="1061328"/>
                </a:lnTo>
                <a:lnTo>
                  <a:pt x="3410334" y="1061845"/>
                </a:lnTo>
                <a:lnTo>
                  <a:pt x="3409613" y="1062873"/>
                </a:lnTo>
                <a:lnTo>
                  <a:pt x="3410402" y="1066859"/>
                </a:lnTo>
                <a:lnTo>
                  <a:pt x="3412315" y="1067392"/>
                </a:lnTo>
                <a:lnTo>
                  <a:pt x="3413532" y="1067062"/>
                </a:lnTo>
                <a:lnTo>
                  <a:pt x="3414914" y="1065658"/>
                </a:lnTo>
                <a:lnTo>
                  <a:pt x="3414892" y="1065748"/>
                </a:lnTo>
                <a:lnTo>
                  <a:pt x="3414945" y="1065636"/>
                </a:lnTo>
                <a:lnTo>
                  <a:pt x="3415341" y="1063654"/>
                </a:lnTo>
                <a:lnTo>
                  <a:pt x="3415763" y="1063594"/>
                </a:lnTo>
                <a:lnTo>
                  <a:pt x="3416055" y="1064030"/>
                </a:lnTo>
                <a:lnTo>
                  <a:pt x="3416664" y="1064524"/>
                </a:lnTo>
                <a:lnTo>
                  <a:pt x="3416844" y="1064592"/>
                </a:lnTo>
                <a:lnTo>
                  <a:pt x="3418338" y="1066844"/>
                </a:lnTo>
                <a:lnTo>
                  <a:pt x="3418706" y="1066897"/>
                </a:lnTo>
                <a:lnTo>
                  <a:pt x="3419540" y="1067362"/>
                </a:lnTo>
                <a:lnTo>
                  <a:pt x="3421003" y="1067399"/>
                </a:lnTo>
                <a:lnTo>
                  <a:pt x="3421964" y="1067039"/>
                </a:lnTo>
                <a:lnTo>
                  <a:pt x="3423205" y="1066288"/>
                </a:lnTo>
                <a:lnTo>
                  <a:pt x="3426741" y="1066386"/>
                </a:lnTo>
                <a:lnTo>
                  <a:pt x="3427266" y="1065830"/>
                </a:lnTo>
                <a:lnTo>
                  <a:pt x="3428167" y="1066409"/>
                </a:lnTo>
                <a:lnTo>
                  <a:pt x="3428362" y="1066792"/>
                </a:lnTo>
                <a:lnTo>
                  <a:pt x="3428159" y="1067279"/>
                </a:lnTo>
                <a:lnTo>
                  <a:pt x="3427972" y="1068646"/>
                </a:lnTo>
                <a:lnTo>
                  <a:pt x="3428370" y="1069749"/>
                </a:lnTo>
                <a:lnTo>
                  <a:pt x="3429128" y="1070432"/>
                </a:lnTo>
                <a:lnTo>
                  <a:pt x="3429158" y="1070777"/>
                </a:lnTo>
                <a:lnTo>
                  <a:pt x="3429466" y="1070747"/>
                </a:lnTo>
                <a:lnTo>
                  <a:pt x="3429474" y="1070808"/>
                </a:lnTo>
                <a:lnTo>
                  <a:pt x="3429038" y="1070882"/>
                </a:lnTo>
                <a:lnTo>
                  <a:pt x="3430660" y="1073337"/>
                </a:lnTo>
                <a:lnTo>
                  <a:pt x="3433596" y="1073097"/>
                </a:lnTo>
                <a:lnTo>
                  <a:pt x="3434452" y="1071956"/>
                </a:lnTo>
                <a:lnTo>
                  <a:pt x="3434475" y="1071880"/>
                </a:lnTo>
                <a:lnTo>
                  <a:pt x="3434528" y="1071813"/>
                </a:lnTo>
                <a:lnTo>
                  <a:pt x="3434977" y="1070387"/>
                </a:lnTo>
                <a:lnTo>
                  <a:pt x="3434970" y="1070327"/>
                </a:lnTo>
                <a:lnTo>
                  <a:pt x="3435067" y="1070439"/>
                </a:lnTo>
                <a:lnTo>
                  <a:pt x="3436081" y="1071355"/>
                </a:lnTo>
                <a:lnTo>
                  <a:pt x="3436081" y="1071385"/>
                </a:lnTo>
                <a:lnTo>
                  <a:pt x="3436689" y="1072683"/>
                </a:lnTo>
                <a:lnTo>
                  <a:pt x="3435060" y="1074943"/>
                </a:lnTo>
                <a:lnTo>
                  <a:pt x="3434962" y="1075010"/>
                </a:lnTo>
                <a:lnTo>
                  <a:pt x="3434151" y="1077563"/>
                </a:lnTo>
                <a:lnTo>
                  <a:pt x="3434286" y="1078321"/>
                </a:lnTo>
                <a:lnTo>
                  <a:pt x="3435046" y="1079409"/>
                </a:lnTo>
                <a:lnTo>
                  <a:pt x="3435796" y="1079942"/>
                </a:lnTo>
                <a:lnTo>
                  <a:pt x="3437080" y="1080288"/>
                </a:lnTo>
                <a:lnTo>
                  <a:pt x="3437711" y="1080235"/>
                </a:lnTo>
                <a:lnTo>
                  <a:pt x="3439033" y="1079552"/>
                </a:lnTo>
                <a:lnTo>
                  <a:pt x="3439686" y="1078778"/>
                </a:lnTo>
                <a:lnTo>
                  <a:pt x="3439957" y="1077916"/>
                </a:lnTo>
                <a:lnTo>
                  <a:pt x="3440797" y="1077525"/>
                </a:lnTo>
                <a:lnTo>
                  <a:pt x="3441383" y="1076895"/>
                </a:lnTo>
                <a:lnTo>
                  <a:pt x="3441698" y="1076355"/>
                </a:lnTo>
                <a:lnTo>
                  <a:pt x="3441727" y="1076249"/>
                </a:lnTo>
                <a:lnTo>
                  <a:pt x="3442884" y="1073359"/>
                </a:lnTo>
                <a:lnTo>
                  <a:pt x="3442689" y="1072699"/>
                </a:lnTo>
                <a:lnTo>
                  <a:pt x="3442689" y="1072053"/>
                </a:lnTo>
                <a:lnTo>
                  <a:pt x="3442337" y="1071197"/>
                </a:lnTo>
                <a:lnTo>
                  <a:pt x="3443419" y="1071673"/>
                </a:lnTo>
                <a:lnTo>
                  <a:pt x="3443493" y="1071748"/>
                </a:lnTo>
                <a:lnTo>
                  <a:pt x="3445116" y="1072783"/>
                </a:lnTo>
                <a:lnTo>
                  <a:pt x="3444132" y="1073647"/>
                </a:lnTo>
                <a:lnTo>
                  <a:pt x="3443913" y="1076267"/>
                </a:lnTo>
                <a:lnTo>
                  <a:pt x="3443997" y="1076439"/>
                </a:lnTo>
                <a:lnTo>
                  <a:pt x="3443464" y="1076551"/>
                </a:lnTo>
                <a:lnTo>
                  <a:pt x="3443013" y="1076710"/>
                </a:lnTo>
                <a:lnTo>
                  <a:pt x="3441819" y="1077670"/>
                </a:lnTo>
                <a:lnTo>
                  <a:pt x="3441467" y="1079239"/>
                </a:lnTo>
                <a:lnTo>
                  <a:pt x="3441518" y="1079502"/>
                </a:lnTo>
                <a:lnTo>
                  <a:pt x="3439619" y="1080981"/>
                </a:lnTo>
                <a:lnTo>
                  <a:pt x="3436788" y="1082219"/>
                </a:lnTo>
                <a:lnTo>
                  <a:pt x="3436577" y="1083600"/>
                </a:lnTo>
                <a:lnTo>
                  <a:pt x="3436556" y="1083622"/>
                </a:lnTo>
                <a:lnTo>
                  <a:pt x="3437794" y="1087068"/>
                </a:lnTo>
                <a:lnTo>
                  <a:pt x="3438328" y="1087300"/>
                </a:lnTo>
                <a:lnTo>
                  <a:pt x="3438732" y="1087406"/>
                </a:lnTo>
                <a:lnTo>
                  <a:pt x="3439297" y="1087473"/>
                </a:lnTo>
                <a:lnTo>
                  <a:pt x="3439973" y="1087338"/>
                </a:lnTo>
                <a:lnTo>
                  <a:pt x="3440107" y="1087654"/>
                </a:lnTo>
                <a:lnTo>
                  <a:pt x="3440145" y="1087991"/>
                </a:lnTo>
                <a:lnTo>
                  <a:pt x="3440543" y="1088734"/>
                </a:lnTo>
                <a:lnTo>
                  <a:pt x="3440422" y="1088749"/>
                </a:lnTo>
                <a:close/>
              </a:path>
              <a:path w="4476607" h="3885512">
                <a:moveTo>
                  <a:pt x="3389746" y="1087765"/>
                </a:moveTo>
                <a:lnTo>
                  <a:pt x="3391796" y="1088411"/>
                </a:lnTo>
                <a:lnTo>
                  <a:pt x="3390797" y="1088929"/>
                </a:lnTo>
                <a:close/>
              </a:path>
              <a:path w="4476607" h="3885512">
                <a:moveTo>
                  <a:pt x="3461994" y="1089310"/>
                </a:moveTo>
                <a:lnTo>
                  <a:pt x="3458947" y="1085894"/>
                </a:lnTo>
                <a:lnTo>
                  <a:pt x="3458774" y="1085789"/>
                </a:lnTo>
                <a:lnTo>
                  <a:pt x="3460824" y="1084108"/>
                </a:lnTo>
                <a:lnTo>
                  <a:pt x="3461033" y="1083365"/>
                </a:lnTo>
                <a:lnTo>
                  <a:pt x="3461777" y="1083950"/>
                </a:lnTo>
                <a:lnTo>
                  <a:pt x="3461529" y="1084528"/>
                </a:lnTo>
                <a:lnTo>
                  <a:pt x="3461777" y="1084963"/>
                </a:lnTo>
                <a:lnTo>
                  <a:pt x="3461019" y="1086758"/>
                </a:lnTo>
                <a:lnTo>
                  <a:pt x="3462213" y="1086870"/>
                </a:lnTo>
                <a:lnTo>
                  <a:pt x="3461994" y="1087696"/>
                </a:lnTo>
                <a:lnTo>
                  <a:pt x="3462520" y="1089182"/>
                </a:lnTo>
                <a:lnTo>
                  <a:pt x="3462739" y="1089407"/>
                </a:lnTo>
                <a:close/>
              </a:path>
              <a:path w="4476607" h="3885512">
                <a:moveTo>
                  <a:pt x="3288813" y="1089640"/>
                </a:moveTo>
                <a:lnTo>
                  <a:pt x="3289151" y="1089640"/>
                </a:lnTo>
                <a:lnTo>
                  <a:pt x="3288834" y="1089723"/>
                </a:lnTo>
                <a:close/>
              </a:path>
              <a:path w="4476607" h="3885512">
                <a:moveTo>
                  <a:pt x="3453150" y="1089903"/>
                </a:moveTo>
                <a:lnTo>
                  <a:pt x="3453076" y="1089602"/>
                </a:lnTo>
                <a:lnTo>
                  <a:pt x="3453248" y="1088814"/>
                </a:lnTo>
                <a:lnTo>
                  <a:pt x="3453863" y="1089557"/>
                </a:lnTo>
                <a:lnTo>
                  <a:pt x="3453562" y="1089715"/>
                </a:lnTo>
                <a:lnTo>
                  <a:pt x="3453142" y="1090120"/>
                </a:lnTo>
                <a:close/>
              </a:path>
              <a:path w="4476607" h="3885512">
                <a:moveTo>
                  <a:pt x="3459788" y="1090646"/>
                </a:moveTo>
                <a:lnTo>
                  <a:pt x="3458030" y="1090075"/>
                </a:lnTo>
                <a:lnTo>
                  <a:pt x="3458675" y="1089565"/>
                </a:lnTo>
                <a:lnTo>
                  <a:pt x="3458947" y="1085894"/>
                </a:lnTo>
                <a:lnTo>
                  <a:pt x="3461994" y="1089310"/>
                </a:lnTo>
                <a:lnTo>
                  <a:pt x="3460839" y="1089775"/>
                </a:lnTo>
                <a:lnTo>
                  <a:pt x="3459968" y="1090653"/>
                </a:lnTo>
                <a:close/>
              </a:path>
              <a:path w="4476607" h="3885512">
                <a:moveTo>
                  <a:pt x="3290786" y="1089940"/>
                </a:moveTo>
                <a:lnTo>
                  <a:pt x="3289151" y="1089640"/>
                </a:lnTo>
                <a:lnTo>
                  <a:pt x="3288813" y="1089640"/>
                </a:lnTo>
                <a:lnTo>
                  <a:pt x="3293515" y="1088472"/>
                </a:lnTo>
                <a:lnTo>
                  <a:pt x="3291644" y="1090909"/>
                </a:lnTo>
                <a:close/>
              </a:path>
              <a:path w="4476607" h="3885512">
                <a:moveTo>
                  <a:pt x="3315408" y="1090938"/>
                </a:moveTo>
                <a:lnTo>
                  <a:pt x="3314304" y="1089107"/>
                </a:lnTo>
                <a:lnTo>
                  <a:pt x="3312495" y="1088019"/>
                </a:lnTo>
                <a:lnTo>
                  <a:pt x="3310655" y="1087771"/>
                </a:lnTo>
                <a:lnTo>
                  <a:pt x="3310632" y="1087531"/>
                </a:lnTo>
                <a:lnTo>
                  <a:pt x="3310317" y="1086607"/>
                </a:lnTo>
                <a:lnTo>
                  <a:pt x="3310061" y="1086307"/>
                </a:lnTo>
                <a:lnTo>
                  <a:pt x="3312976" y="1084633"/>
                </a:lnTo>
                <a:lnTo>
                  <a:pt x="3312569" y="1081188"/>
                </a:lnTo>
                <a:lnTo>
                  <a:pt x="3317991" y="1082119"/>
                </a:lnTo>
                <a:lnTo>
                  <a:pt x="3313974" y="1082622"/>
                </a:lnTo>
                <a:lnTo>
                  <a:pt x="3313779" y="1086848"/>
                </a:lnTo>
                <a:lnTo>
                  <a:pt x="3314943" y="1087681"/>
                </a:lnTo>
                <a:lnTo>
                  <a:pt x="3315865" y="1090961"/>
                </a:lnTo>
                <a:lnTo>
                  <a:pt x="3315731" y="1091006"/>
                </a:lnTo>
                <a:close/>
              </a:path>
              <a:path w="4476607" h="3885512">
                <a:moveTo>
                  <a:pt x="3405807" y="1090893"/>
                </a:moveTo>
                <a:lnTo>
                  <a:pt x="3405792" y="1090788"/>
                </a:lnTo>
                <a:lnTo>
                  <a:pt x="3405987" y="1091058"/>
                </a:lnTo>
                <a:close/>
              </a:path>
              <a:path w="4476607" h="3885512">
                <a:moveTo>
                  <a:pt x="3314304" y="1089107"/>
                </a:moveTo>
                <a:lnTo>
                  <a:pt x="3315408" y="1090938"/>
                </a:lnTo>
                <a:lnTo>
                  <a:pt x="3314589" y="1091111"/>
                </a:lnTo>
                <a:close/>
              </a:path>
              <a:path w="4476607" h="3885512">
                <a:moveTo>
                  <a:pt x="3445371" y="1091246"/>
                </a:moveTo>
                <a:lnTo>
                  <a:pt x="3445588" y="1091479"/>
                </a:lnTo>
                <a:lnTo>
                  <a:pt x="3445625" y="1091622"/>
                </a:lnTo>
                <a:close/>
              </a:path>
              <a:path w="4476607" h="3885512">
                <a:moveTo>
                  <a:pt x="3464969" y="1091111"/>
                </a:moveTo>
                <a:lnTo>
                  <a:pt x="3465546" y="1091156"/>
                </a:lnTo>
                <a:lnTo>
                  <a:pt x="3465142" y="1091629"/>
                </a:lnTo>
                <a:close/>
              </a:path>
              <a:path w="4476607" h="3885512">
                <a:moveTo>
                  <a:pt x="3437585" y="1091084"/>
                </a:moveTo>
                <a:lnTo>
                  <a:pt x="3434002" y="1090791"/>
                </a:lnTo>
                <a:lnTo>
                  <a:pt x="3434475" y="1090273"/>
                </a:lnTo>
                <a:lnTo>
                  <a:pt x="3434926" y="1090063"/>
                </a:lnTo>
                <a:lnTo>
                  <a:pt x="3435940" y="1088975"/>
                </a:lnTo>
                <a:lnTo>
                  <a:pt x="3436270" y="1088089"/>
                </a:lnTo>
                <a:lnTo>
                  <a:pt x="3440310" y="1088509"/>
                </a:lnTo>
                <a:lnTo>
                  <a:pt x="3440385" y="1088757"/>
                </a:lnTo>
                <a:lnTo>
                  <a:pt x="3439439" y="1088855"/>
                </a:lnTo>
                <a:lnTo>
                  <a:pt x="3438312" y="1089650"/>
                </a:lnTo>
                <a:lnTo>
                  <a:pt x="3437780" y="1090438"/>
                </a:lnTo>
                <a:lnTo>
                  <a:pt x="3437456" y="1091692"/>
                </a:lnTo>
                <a:close/>
              </a:path>
              <a:path w="4476607" h="3885512">
                <a:moveTo>
                  <a:pt x="3489528" y="1091734"/>
                </a:moveTo>
                <a:lnTo>
                  <a:pt x="3489432" y="1091637"/>
                </a:lnTo>
                <a:lnTo>
                  <a:pt x="3489829" y="1091374"/>
                </a:lnTo>
                <a:lnTo>
                  <a:pt x="3490798" y="1088994"/>
                </a:lnTo>
                <a:lnTo>
                  <a:pt x="3490813" y="1089107"/>
                </a:lnTo>
                <a:lnTo>
                  <a:pt x="3490858" y="1089369"/>
                </a:lnTo>
                <a:lnTo>
                  <a:pt x="3490917" y="1089512"/>
                </a:lnTo>
                <a:lnTo>
                  <a:pt x="3490821" y="1089917"/>
                </a:lnTo>
                <a:lnTo>
                  <a:pt x="3490370" y="1091006"/>
                </a:lnTo>
                <a:lnTo>
                  <a:pt x="3490251" y="1091786"/>
                </a:lnTo>
                <a:close/>
              </a:path>
              <a:path w="4476607" h="3885512">
                <a:moveTo>
                  <a:pt x="3445724" y="1091696"/>
                </a:moveTo>
                <a:lnTo>
                  <a:pt x="3445588" y="1091479"/>
                </a:lnTo>
                <a:lnTo>
                  <a:pt x="3445371" y="1091246"/>
                </a:lnTo>
                <a:lnTo>
                  <a:pt x="3445416" y="1091013"/>
                </a:lnTo>
                <a:lnTo>
                  <a:pt x="3445146" y="1090008"/>
                </a:lnTo>
                <a:lnTo>
                  <a:pt x="3445250" y="1089933"/>
                </a:lnTo>
                <a:lnTo>
                  <a:pt x="3445851" y="1089444"/>
                </a:lnTo>
                <a:lnTo>
                  <a:pt x="3446482" y="1088604"/>
                </a:lnTo>
                <a:lnTo>
                  <a:pt x="3446760" y="1089069"/>
                </a:lnTo>
                <a:lnTo>
                  <a:pt x="3446744" y="1090128"/>
                </a:lnTo>
                <a:lnTo>
                  <a:pt x="3447157" y="1090135"/>
                </a:lnTo>
                <a:lnTo>
                  <a:pt x="3446685" y="1090458"/>
                </a:lnTo>
                <a:lnTo>
                  <a:pt x="3446947" y="1091434"/>
                </a:lnTo>
                <a:lnTo>
                  <a:pt x="3447209" y="1091771"/>
                </a:lnTo>
                <a:lnTo>
                  <a:pt x="3446527" y="1091832"/>
                </a:lnTo>
                <a:close/>
              </a:path>
              <a:path w="4476607" h="3885512">
                <a:moveTo>
                  <a:pt x="3399108" y="1091869"/>
                </a:moveTo>
                <a:lnTo>
                  <a:pt x="3399222" y="1091884"/>
                </a:lnTo>
                <a:lnTo>
                  <a:pt x="3399335" y="1092267"/>
                </a:lnTo>
                <a:close/>
              </a:path>
              <a:path w="4476607" h="3885512">
                <a:moveTo>
                  <a:pt x="3469668" y="1091494"/>
                </a:moveTo>
                <a:lnTo>
                  <a:pt x="3469158" y="1091351"/>
                </a:lnTo>
                <a:lnTo>
                  <a:pt x="3468746" y="1091178"/>
                </a:lnTo>
                <a:lnTo>
                  <a:pt x="3468258" y="1090976"/>
                </a:lnTo>
                <a:lnTo>
                  <a:pt x="3466906" y="1090728"/>
                </a:lnTo>
                <a:lnTo>
                  <a:pt x="3467146" y="1090578"/>
                </a:lnTo>
                <a:lnTo>
                  <a:pt x="3468461" y="1090428"/>
                </a:lnTo>
                <a:lnTo>
                  <a:pt x="3469475" y="1089678"/>
                </a:lnTo>
                <a:lnTo>
                  <a:pt x="3470240" y="1088379"/>
                </a:lnTo>
                <a:lnTo>
                  <a:pt x="3467806" y="1084558"/>
                </a:lnTo>
                <a:lnTo>
                  <a:pt x="3467041" y="1084506"/>
                </a:lnTo>
                <a:lnTo>
                  <a:pt x="3464202" y="1083583"/>
                </a:lnTo>
                <a:lnTo>
                  <a:pt x="3462821" y="1082232"/>
                </a:lnTo>
                <a:lnTo>
                  <a:pt x="3460967" y="1082022"/>
                </a:lnTo>
                <a:lnTo>
                  <a:pt x="3459111" y="1080115"/>
                </a:lnTo>
                <a:lnTo>
                  <a:pt x="3459644" y="1079762"/>
                </a:lnTo>
                <a:lnTo>
                  <a:pt x="3460125" y="1079259"/>
                </a:lnTo>
                <a:lnTo>
                  <a:pt x="3460426" y="1078531"/>
                </a:lnTo>
                <a:lnTo>
                  <a:pt x="3461311" y="1079680"/>
                </a:lnTo>
                <a:lnTo>
                  <a:pt x="3461394" y="1079754"/>
                </a:lnTo>
                <a:lnTo>
                  <a:pt x="3461191" y="1079469"/>
                </a:lnTo>
                <a:lnTo>
                  <a:pt x="3462932" y="1080467"/>
                </a:lnTo>
                <a:lnTo>
                  <a:pt x="3463737" y="1080453"/>
                </a:lnTo>
                <a:lnTo>
                  <a:pt x="3463632" y="1081496"/>
                </a:lnTo>
                <a:lnTo>
                  <a:pt x="3464089" y="1082922"/>
                </a:lnTo>
                <a:lnTo>
                  <a:pt x="3464796" y="1083628"/>
                </a:lnTo>
                <a:lnTo>
                  <a:pt x="3465404" y="1083980"/>
                </a:lnTo>
                <a:lnTo>
                  <a:pt x="3466349" y="1084243"/>
                </a:lnTo>
                <a:lnTo>
                  <a:pt x="3467062" y="1084281"/>
                </a:lnTo>
                <a:lnTo>
                  <a:pt x="3467160" y="1084288"/>
                </a:lnTo>
                <a:lnTo>
                  <a:pt x="3470975" y="1083342"/>
                </a:lnTo>
                <a:lnTo>
                  <a:pt x="3471081" y="1083080"/>
                </a:lnTo>
                <a:lnTo>
                  <a:pt x="3471892" y="1083530"/>
                </a:lnTo>
                <a:lnTo>
                  <a:pt x="3473378" y="1083718"/>
                </a:lnTo>
                <a:lnTo>
                  <a:pt x="3474316" y="1083380"/>
                </a:lnTo>
                <a:lnTo>
                  <a:pt x="3474894" y="1082982"/>
                </a:lnTo>
                <a:lnTo>
                  <a:pt x="3475539" y="1082239"/>
                </a:lnTo>
                <a:lnTo>
                  <a:pt x="3475570" y="1082187"/>
                </a:lnTo>
                <a:lnTo>
                  <a:pt x="3475908" y="1082456"/>
                </a:lnTo>
                <a:lnTo>
                  <a:pt x="3476524" y="1082607"/>
                </a:lnTo>
                <a:lnTo>
                  <a:pt x="3475525" y="1083770"/>
                </a:lnTo>
                <a:lnTo>
                  <a:pt x="3475346" y="1085527"/>
                </a:lnTo>
                <a:lnTo>
                  <a:pt x="3474451" y="1086548"/>
                </a:lnTo>
                <a:lnTo>
                  <a:pt x="3474129" y="1088079"/>
                </a:lnTo>
                <a:lnTo>
                  <a:pt x="3473288" y="1088769"/>
                </a:lnTo>
                <a:lnTo>
                  <a:pt x="3473265" y="1088777"/>
                </a:lnTo>
                <a:lnTo>
                  <a:pt x="3472116" y="1089227"/>
                </a:lnTo>
                <a:lnTo>
                  <a:pt x="3471614" y="1089700"/>
                </a:lnTo>
                <a:lnTo>
                  <a:pt x="3471313" y="1090098"/>
                </a:lnTo>
                <a:lnTo>
                  <a:pt x="3470997" y="1090728"/>
                </a:lnTo>
                <a:lnTo>
                  <a:pt x="3470862" y="1092117"/>
                </a:lnTo>
                <a:lnTo>
                  <a:pt x="3470915" y="1092357"/>
                </a:lnTo>
                <a:close/>
              </a:path>
              <a:path w="4476607" h="3885512">
                <a:moveTo>
                  <a:pt x="3368465" y="1092402"/>
                </a:moveTo>
                <a:lnTo>
                  <a:pt x="3368458" y="1092402"/>
                </a:lnTo>
                <a:lnTo>
                  <a:pt x="3370064" y="1091862"/>
                </a:lnTo>
                <a:lnTo>
                  <a:pt x="3368254" y="1092643"/>
                </a:lnTo>
                <a:close/>
              </a:path>
              <a:path w="4476607" h="3885512">
                <a:moveTo>
                  <a:pt x="3342019" y="1092815"/>
                </a:moveTo>
                <a:lnTo>
                  <a:pt x="3342065" y="1092898"/>
                </a:lnTo>
                <a:lnTo>
                  <a:pt x="3341839" y="1093175"/>
                </a:lnTo>
                <a:close/>
              </a:path>
              <a:path w="4476607" h="3885512">
                <a:moveTo>
                  <a:pt x="3367437" y="1093273"/>
                </a:moveTo>
                <a:lnTo>
                  <a:pt x="3366672" y="1092582"/>
                </a:lnTo>
                <a:lnTo>
                  <a:pt x="3368458" y="1092402"/>
                </a:lnTo>
                <a:lnTo>
                  <a:pt x="3367534" y="1093423"/>
                </a:lnTo>
                <a:close/>
              </a:path>
              <a:path w="4476607" h="3885512">
                <a:moveTo>
                  <a:pt x="3362593" y="1093236"/>
                </a:moveTo>
                <a:lnTo>
                  <a:pt x="3361385" y="1092763"/>
                </a:lnTo>
                <a:lnTo>
                  <a:pt x="3360438" y="1092733"/>
                </a:lnTo>
                <a:lnTo>
                  <a:pt x="3350933" y="1092657"/>
                </a:lnTo>
                <a:lnTo>
                  <a:pt x="3351721" y="1091239"/>
                </a:lnTo>
                <a:lnTo>
                  <a:pt x="3370064" y="1091862"/>
                </a:lnTo>
                <a:lnTo>
                  <a:pt x="3368458" y="1092402"/>
                </a:lnTo>
                <a:lnTo>
                  <a:pt x="3366672" y="1092582"/>
                </a:lnTo>
                <a:lnTo>
                  <a:pt x="3363487" y="1092763"/>
                </a:lnTo>
                <a:lnTo>
                  <a:pt x="3362827" y="1093438"/>
                </a:lnTo>
                <a:close/>
              </a:path>
              <a:path w="4476607" h="3885512">
                <a:moveTo>
                  <a:pt x="3332799" y="1094286"/>
                </a:moveTo>
                <a:lnTo>
                  <a:pt x="3319282" y="1093438"/>
                </a:lnTo>
                <a:lnTo>
                  <a:pt x="3318780" y="1092297"/>
                </a:lnTo>
                <a:lnTo>
                  <a:pt x="3318622" y="1092147"/>
                </a:lnTo>
                <a:lnTo>
                  <a:pt x="3319140" y="1092154"/>
                </a:lnTo>
                <a:lnTo>
                  <a:pt x="3320642" y="1091479"/>
                </a:lnTo>
                <a:lnTo>
                  <a:pt x="3321505" y="1088439"/>
                </a:lnTo>
                <a:lnTo>
                  <a:pt x="3335585" y="1090090"/>
                </a:lnTo>
                <a:lnTo>
                  <a:pt x="3334692" y="1090398"/>
                </a:lnTo>
                <a:lnTo>
                  <a:pt x="3334436" y="1090510"/>
                </a:lnTo>
                <a:lnTo>
                  <a:pt x="3333243" y="1091516"/>
                </a:lnTo>
                <a:lnTo>
                  <a:pt x="3332934" y="1093085"/>
                </a:lnTo>
                <a:lnTo>
                  <a:pt x="3333190" y="1094166"/>
                </a:lnTo>
                <a:lnTo>
                  <a:pt x="3333243" y="1094301"/>
                </a:lnTo>
                <a:close/>
              </a:path>
              <a:path w="4476607" h="3885512">
                <a:moveTo>
                  <a:pt x="3423146" y="1092689"/>
                </a:moveTo>
                <a:lnTo>
                  <a:pt x="3423146" y="1093785"/>
                </a:lnTo>
                <a:lnTo>
                  <a:pt x="3423070" y="1094393"/>
                </a:lnTo>
                <a:close/>
              </a:path>
              <a:path w="4476607" h="3885512">
                <a:moveTo>
                  <a:pt x="3414352" y="1094723"/>
                </a:moveTo>
                <a:lnTo>
                  <a:pt x="3411694" y="1093199"/>
                </a:lnTo>
                <a:lnTo>
                  <a:pt x="3410447" y="1092877"/>
                </a:lnTo>
                <a:lnTo>
                  <a:pt x="3407661" y="1092561"/>
                </a:lnTo>
                <a:lnTo>
                  <a:pt x="3408939" y="1092479"/>
                </a:lnTo>
                <a:lnTo>
                  <a:pt x="3410613" y="1091293"/>
                </a:lnTo>
                <a:lnTo>
                  <a:pt x="3411229" y="1089837"/>
                </a:lnTo>
                <a:lnTo>
                  <a:pt x="3411281" y="1088463"/>
                </a:lnTo>
                <a:lnTo>
                  <a:pt x="3410981" y="1087562"/>
                </a:lnTo>
                <a:lnTo>
                  <a:pt x="3410109" y="1086497"/>
                </a:lnTo>
                <a:lnTo>
                  <a:pt x="3409509" y="1086197"/>
                </a:lnTo>
                <a:lnTo>
                  <a:pt x="3408728" y="1086009"/>
                </a:lnTo>
                <a:lnTo>
                  <a:pt x="3409269" y="1084463"/>
                </a:lnTo>
                <a:lnTo>
                  <a:pt x="3415607" y="1085881"/>
                </a:lnTo>
                <a:lnTo>
                  <a:pt x="3414352" y="1086211"/>
                </a:lnTo>
                <a:lnTo>
                  <a:pt x="3413647" y="1086804"/>
                </a:lnTo>
                <a:lnTo>
                  <a:pt x="3412633" y="1087322"/>
                </a:lnTo>
                <a:lnTo>
                  <a:pt x="3411791" y="1089289"/>
                </a:lnTo>
                <a:lnTo>
                  <a:pt x="3412018" y="1090588"/>
                </a:lnTo>
                <a:lnTo>
                  <a:pt x="3413503" y="1092141"/>
                </a:lnTo>
                <a:lnTo>
                  <a:pt x="3413692" y="1092299"/>
                </a:lnTo>
                <a:lnTo>
                  <a:pt x="3414413" y="1092840"/>
                </a:lnTo>
                <a:lnTo>
                  <a:pt x="3414360" y="1093005"/>
                </a:lnTo>
                <a:lnTo>
                  <a:pt x="3414667" y="1094115"/>
                </a:lnTo>
                <a:lnTo>
                  <a:pt x="3414405" y="1094746"/>
                </a:lnTo>
                <a:close/>
              </a:path>
              <a:path w="4476607" h="3885512">
                <a:moveTo>
                  <a:pt x="3411694" y="1093199"/>
                </a:moveTo>
                <a:lnTo>
                  <a:pt x="3414352" y="1094723"/>
                </a:lnTo>
                <a:lnTo>
                  <a:pt x="3412985" y="1094896"/>
                </a:lnTo>
                <a:close/>
              </a:path>
              <a:path w="4476607" h="3885512">
                <a:moveTo>
                  <a:pt x="3351705" y="1095445"/>
                </a:moveTo>
                <a:lnTo>
                  <a:pt x="3352074" y="1095257"/>
                </a:lnTo>
                <a:lnTo>
                  <a:pt x="3351773" y="1095474"/>
                </a:lnTo>
                <a:close/>
              </a:path>
              <a:path w="4476607" h="3885512">
                <a:moveTo>
                  <a:pt x="3424129" y="1096787"/>
                </a:moveTo>
                <a:lnTo>
                  <a:pt x="3422972" y="1096473"/>
                </a:lnTo>
                <a:lnTo>
                  <a:pt x="3423294" y="1095879"/>
                </a:lnTo>
                <a:lnTo>
                  <a:pt x="3423167" y="1093905"/>
                </a:lnTo>
                <a:lnTo>
                  <a:pt x="3423146" y="1093785"/>
                </a:lnTo>
                <a:lnTo>
                  <a:pt x="3423146" y="1092689"/>
                </a:lnTo>
                <a:lnTo>
                  <a:pt x="3423070" y="1092524"/>
                </a:lnTo>
                <a:lnTo>
                  <a:pt x="3422995" y="1091106"/>
                </a:lnTo>
                <a:lnTo>
                  <a:pt x="3422544" y="1090189"/>
                </a:lnTo>
                <a:lnTo>
                  <a:pt x="3421419" y="1089199"/>
                </a:lnTo>
                <a:lnTo>
                  <a:pt x="3419668" y="1088958"/>
                </a:lnTo>
                <a:lnTo>
                  <a:pt x="3417431" y="1086324"/>
                </a:lnTo>
                <a:lnTo>
                  <a:pt x="3417289" y="1086249"/>
                </a:lnTo>
                <a:lnTo>
                  <a:pt x="3415607" y="1085881"/>
                </a:lnTo>
                <a:lnTo>
                  <a:pt x="3409269" y="1084463"/>
                </a:lnTo>
                <a:lnTo>
                  <a:pt x="3408669" y="1082691"/>
                </a:lnTo>
                <a:lnTo>
                  <a:pt x="3408841" y="1081491"/>
                </a:lnTo>
                <a:lnTo>
                  <a:pt x="3408728" y="1081063"/>
                </a:lnTo>
                <a:lnTo>
                  <a:pt x="3409103" y="1080800"/>
                </a:lnTo>
                <a:lnTo>
                  <a:pt x="3409915" y="1081430"/>
                </a:lnTo>
                <a:lnTo>
                  <a:pt x="3410666" y="1081595"/>
                </a:lnTo>
                <a:lnTo>
                  <a:pt x="3412663" y="1082496"/>
                </a:lnTo>
                <a:lnTo>
                  <a:pt x="3414946" y="1081633"/>
                </a:lnTo>
                <a:lnTo>
                  <a:pt x="3414548" y="1080619"/>
                </a:lnTo>
                <a:lnTo>
                  <a:pt x="3415276" y="1081475"/>
                </a:lnTo>
                <a:lnTo>
                  <a:pt x="3415061" y="1081590"/>
                </a:lnTo>
                <a:lnTo>
                  <a:pt x="3415186" y="1081543"/>
                </a:lnTo>
                <a:lnTo>
                  <a:pt x="3415276" y="1081475"/>
                </a:lnTo>
                <a:lnTo>
                  <a:pt x="3414548" y="1080619"/>
                </a:lnTo>
                <a:lnTo>
                  <a:pt x="3414659" y="1080522"/>
                </a:lnTo>
                <a:lnTo>
                  <a:pt x="3414864" y="1080297"/>
                </a:lnTo>
                <a:lnTo>
                  <a:pt x="3415757" y="1080807"/>
                </a:lnTo>
                <a:lnTo>
                  <a:pt x="3416296" y="1079854"/>
                </a:lnTo>
                <a:lnTo>
                  <a:pt x="3418203" y="1080222"/>
                </a:lnTo>
                <a:lnTo>
                  <a:pt x="3419555" y="1080079"/>
                </a:lnTo>
                <a:lnTo>
                  <a:pt x="3419533" y="1080116"/>
                </a:lnTo>
                <a:lnTo>
                  <a:pt x="3419346" y="1080545"/>
                </a:lnTo>
                <a:lnTo>
                  <a:pt x="3419909" y="1083622"/>
                </a:lnTo>
                <a:lnTo>
                  <a:pt x="3420606" y="1084267"/>
                </a:lnTo>
                <a:lnTo>
                  <a:pt x="3421005" y="1084478"/>
                </a:lnTo>
                <a:lnTo>
                  <a:pt x="3420712" y="1084823"/>
                </a:lnTo>
                <a:lnTo>
                  <a:pt x="3420374" y="1086076"/>
                </a:lnTo>
                <a:lnTo>
                  <a:pt x="3420442" y="1086985"/>
                </a:lnTo>
                <a:lnTo>
                  <a:pt x="3420975" y="1088179"/>
                </a:lnTo>
                <a:lnTo>
                  <a:pt x="3421628" y="1088862"/>
                </a:lnTo>
                <a:lnTo>
                  <a:pt x="3422874" y="1089455"/>
                </a:lnTo>
                <a:lnTo>
                  <a:pt x="3423251" y="1089484"/>
                </a:lnTo>
                <a:lnTo>
                  <a:pt x="3423513" y="1090347"/>
                </a:lnTo>
                <a:lnTo>
                  <a:pt x="3424722" y="1091376"/>
                </a:lnTo>
                <a:lnTo>
                  <a:pt x="3425750" y="1091676"/>
                </a:lnTo>
                <a:lnTo>
                  <a:pt x="3426246" y="1091751"/>
                </a:lnTo>
                <a:lnTo>
                  <a:pt x="3426749" y="1091729"/>
                </a:lnTo>
                <a:lnTo>
                  <a:pt x="3426877" y="1092088"/>
                </a:lnTo>
                <a:lnTo>
                  <a:pt x="3427276" y="1092577"/>
                </a:lnTo>
                <a:lnTo>
                  <a:pt x="3427381" y="1092636"/>
                </a:lnTo>
                <a:lnTo>
                  <a:pt x="3424670" y="1096449"/>
                </a:lnTo>
                <a:lnTo>
                  <a:pt x="3424693" y="1097080"/>
                </a:lnTo>
                <a:close/>
              </a:path>
              <a:path w="4476607" h="3885512">
                <a:moveTo>
                  <a:pt x="3434190" y="1096924"/>
                </a:moveTo>
                <a:lnTo>
                  <a:pt x="3433387" y="1096623"/>
                </a:lnTo>
                <a:lnTo>
                  <a:pt x="3433957" y="1095587"/>
                </a:lnTo>
                <a:lnTo>
                  <a:pt x="3433942" y="1094236"/>
                </a:lnTo>
                <a:lnTo>
                  <a:pt x="3433920" y="1093959"/>
                </a:lnTo>
                <a:lnTo>
                  <a:pt x="3432531" y="1091662"/>
                </a:lnTo>
                <a:lnTo>
                  <a:pt x="3432666" y="1091302"/>
                </a:lnTo>
                <a:lnTo>
                  <a:pt x="3433213" y="1091219"/>
                </a:lnTo>
                <a:lnTo>
                  <a:pt x="3434002" y="1090791"/>
                </a:lnTo>
                <a:lnTo>
                  <a:pt x="3437585" y="1091084"/>
                </a:lnTo>
                <a:lnTo>
                  <a:pt x="3437480" y="1091241"/>
                </a:lnTo>
                <a:lnTo>
                  <a:pt x="3436788" y="1092563"/>
                </a:lnTo>
                <a:lnTo>
                  <a:pt x="3436804" y="1092637"/>
                </a:lnTo>
                <a:lnTo>
                  <a:pt x="3436495" y="1092803"/>
                </a:lnTo>
                <a:lnTo>
                  <a:pt x="3435872" y="1093959"/>
                </a:lnTo>
                <a:lnTo>
                  <a:pt x="3435991" y="1095377"/>
                </a:lnTo>
                <a:lnTo>
                  <a:pt x="3435729" y="1096713"/>
                </a:lnTo>
                <a:lnTo>
                  <a:pt x="3435684" y="1096736"/>
                </a:lnTo>
                <a:lnTo>
                  <a:pt x="3434987" y="1097336"/>
                </a:lnTo>
                <a:lnTo>
                  <a:pt x="3434858" y="1097494"/>
                </a:lnTo>
                <a:close/>
              </a:path>
              <a:path w="4476607" h="3885512">
                <a:moveTo>
                  <a:pt x="3329601" y="1097528"/>
                </a:moveTo>
                <a:lnTo>
                  <a:pt x="3329210" y="1097514"/>
                </a:lnTo>
                <a:lnTo>
                  <a:pt x="3294158" y="1096846"/>
                </a:lnTo>
                <a:lnTo>
                  <a:pt x="3294354" y="1094939"/>
                </a:lnTo>
                <a:lnTo>
                  <a:pt x="3294129" y="1094429"/>
                </a:lnTo>
                <a:lnTo>
                  <a:pt x="3297763" y="1092485"/>
                </a:lnTo>
                <a:lnTo>
                  <a:pt x="3296674" y="1088034"/>
                </a:lnTo>
                <a:lnTo>
                  <a:pt x="3295203" y="1087808"/>
                </a:lnTo>
                <a:lnTo>
                  <a:pt x="3279621" y="1087516"/>
                </a:lnTo>
                <a:lnTo>
                  <a:pt x="3278773" y="1087231"/>
                </a:lnTo>
                <a:lnTo>
                  <a:pt x="3278142" y="1087170"/>
                </a:lnTo>
                <a:lnTo>
                  <a:pt x="3264934" y="1086007"/>
                </a:lnTo>
                <a:lnTo>
                  <a:pt x="3264641" y="1085106"/>
                </a:lnTo>
                <a:lnTo>
                  <a:pt x="3263800" y="1084040"/>
                </a:lnTo>
                <a:lnTo>
                  <a:pt x="3263185" y="1083718"/>
                </a:lnTo>
                <a:lnTo>
                  <a:pt x="3260077" y="1083320"/>
                </a:lnTo>
                <a:lnTo>
                  <a:pt x="3260377" y="1082269"/>
                </a:lnTo>
                <a:lnTo>
                  <a:pt x="3260129" y="1080655"/>
                </a:lnTo>
                <a:lnTo>
                  <a:pt x="3297725" y="1081188"/>
                </a:lnTo>
                <a:lnTo>
                  <a:pt x="3292943" y="1082456"/>
                </a:lnTo>
                <a:lnTo>
                  <a:pt x="3292792" y="1082667"/>
                </a:lnTo>
                <a:lnTo>
                  <a:pt x="3292453" y="1083980"/>
                </a:lnTo>
                <a:lnTo>
                  <a:pt x="3292558" y="1084949"/>
                </a:lnTo>
                <a:lnTo>
                  <a:pt x="3293220" y="1086217"/>
                </a:lnTo>
                <a:lnTo>
                  <a:pt x="3296231" y="1087103"/>
                </a:lnTo>
                <a:lnTo>
                  <a:pt x="3298573" y="1085076"/>
                </a:lnTo>
                <a:lnTo>
                  <a:pt x="3298866" y="1084303"/>
                </a:lnTo>
                <a:lnTo>
                  <a:pt x="3298843" y="1083012"/>
                </a:lnTo>
                <a:lnTo>
                  <a:pt x="3298536" y="1082179"/>
                </a:lnTo>
                <a:lnTo>
                  <a:pt x="3297725" y="1081188"/>
                </a:lnTo>
                <a:lnTo>
                  <a:pt x="3260129" y="1080655"/>
                </a:lnTo>
                <a:lnTo>
                  <a:pt x="3259956" y="1080062"/>
                </a:lnTo>
                <a:lnTo>
                  <a:pt x="3259491" y="1078351"/>
                </a:lnTo>
                <a:lnTo>
                  <a:pt x="3258146" y="1077232"/>
                </a:lnTo>
                <a:lnTo>
                  <a:pt x="3257029" y="1076970"/>
                </a:lnTo>
                <a:lnTo>
                  <a:pt x="3271107" y="1072789"/>
                </a:lnTo>
                <a:lnTo>
                  <a:pt x="3271205" y="1072781"/>
                </a:lnTo>
                <a:lnTo>
                  <a:pt x="3270975" y="1072735"/>
                </a:lnTo>
                <a:lnTo>
                  <a:pt x="3270670" y="1072612"/>
                </a:lnTo>
                <a:lnTo>
                  <a:pt x="3272758" y="1072105"/>
                </a:lnTo>
                <a:lnTo>
                  <a:pt x="3273637" y="1071070"/>
                </a:lnTo>
                <a:lnTo>
                  <a:pt x="3274036" y="1069902"/>
                </a:lnTo>
                <a:lnTo>
                  <a:pt x="3273471" y="1066821"/>
                </a:lnTo>
                <a:lnTo>
                  <a:pt x="3273066" y="1066393"/>
                </a:lnTo>
                <a:lnTo>
                  <a:pt x="3272578" y="1066078"/>
                </a:lnTo>
                <a:lnTo>
                  <a:pt x="3272203" y="1065898"/>
                </a:lnTo>
                <a:lnTo>
                  <a:pt x="3271654" y="1065733"/>
                </a:lnTo>
                <a:lnTo>
                  <a:pt x="3270543" y="1064854"/>
                </a:lnTo>
                <a:lnTo>
                  <a:pt x="3271248" y="1064465"/>
                </a:lnTo>
                <a:lnTo>
                  <a:pt x="3271820" y="1063969"/>
                </a:lnTo>
                <a:lnTo>
                  <a:pt x="3272315" y="1063309"/>
                </a:lnTo>
                <a:lnTo>
                  <a:pt x="3270941" y="1059376"/>
                </a:lnTo>
                <a:lnTo>
                  <a:pt x="3268020" y="1059105"/>
                </a:lnTo>
                <a:lnTo>
                  <a:pt x="3269620" y="1058512"/>
                </a:lnTo>
                <a:lnTo>
                  <a:pt x="3270529" y="1054143"/>
                </a:lnTo>
                <a:lnTo>
                  <a:pt x="3284060" y="1055254"/>
                </a:lnTo>
                <a:lnTo>
                  <a:pt x="3281454" y="1056215"/>
                </a:lnTo>
                <a:lnTo>
                  <a:pt x="3280860" y="1057432"/>
                </a:lnTo>
                <a:lnTo>
                  <a:pt x="3280770" y="1058370"/>
                </a:lnTo>
                <a:lnTo>
                  <a:pt x="3281123" y="1059698"/>
                </a:lnTo>
                <a:lnTo>
                  <a:pt x="3281520" y="1060224"/>
                </a:lnTo>
                <a:lnTo>
                  <a:pt x="3286326" y="1061132"/>
                </a:lnTo>
                <a:lnTo>
                  <a:pt x="3286853" y="1060562"/>
                </a:lnTo>
                <a:lnTo>
                  <a:pt x="3301322" y="1060959"/>
                </a:lnTo>
                <a:lnTo>
                  <a:pt x="3300908" y="1060982"/>
                </a:lnTo>
                <a:lnTo>
                  <a:pt x="3300345" y="1061094"/>
                </a:lnTo>
                <a:lnTo>
                  <a:pt x="3298124" y="1063309"/>
                </a:lnTo>
                <a:lnTo>
                  <a:pt x="3297845" y="1064314"/>
                </a:lnTo>
                <a:lnTo>
                  <a:pt x="3295532" y="1064960"/>
                </a:lnTo>
                <a:lnTo>
                  <a:pt x="3293723" y="1068188"/>
                </a:lnTo>
                <a:lnTo>
                  <a:pt x="3295299" y="1071348"/>
                </a:lnTo>
                <a:lnTo>
                  <a:pt x="3296546" y="1071738"/>
                </a:lnTo>
                <a:lnTo>
                  <a:pt x="3297454" y="1071701"/>
                </a:lnTo>
                <a:lnTo>
                  <a:pt x="3297860" y="1071535"/>
                </a:lnTo>
                <a:lnTo>
                  <a:pt x="3298183" y="1072601"/>
                </a:lnTo>
                <a:lnTo>
                  <a:pt x="3298296" y="1072721"/>
                </a:lnTo>
                <a:lnTo>
                  <a:pt x="3297897" y="1073142"/>
                </a:lnTo>
                <a:lnTo>
                  <a:pt x="3297642" y="1073719"/>
                </a:lnTo>
                <a:lnTo>
                  <a:pt x="3297620" y="1075206"/>
                </a:lnTo>
                <a:lnTo>
                  <a:pt x="3297995" y="1076151"/>
                </a:lnTo>
                <a:lnTo>
                  <a:pt x="3299031" y="1077225"/>
                </a:lnTo>
                <a:lnTo>
                  <a:pt x="3299302" y="1077345"/>
                </a:lnTo>
                <a:lnTo>
                  <a:pt x="3299249" y="1077773"/>
                </a:lnTo>
                <a:lnTo>
                  <a:pt x="3301193" y="1080910"/>
                </a:lnTo>
                <a:lnTo>
                  <a:pt x="3301652" y="1080948"/>
                </a:lnTo>
                <a:lnTo>
                  <a:pt x="3301254" y="1081548"/>
                </a:lnTo>
                <a:lnTo>
                  <a:pt x="3301111" y="1082705"/>
                </a:lnTo>
                <a:lnTo>
                  <a:pt x="3301291" y="1083658"/>
                </a:lnTo>
                <a:lnTo>
                  <a:pt x="3301922" y="1084761"/>
                </a:lnTo>
                <a:lnTo>
                  <a:pt x="3302448" y="1085121"/>
                </a:lnTo>
                <a:lnTo>
                  <a:pt x="3303063" y="1085504"/>
                </a:lnTo>
                <a:lnTo>
                  <a:pt x="3303102" y="1085594"/>
                </a:lnTo>
                <a:lnTo>
                  <a:pt x="3304182" y="1086645"/>
                </a:lnTo>
                <a:lnTo>
                  <a:pt x="3305016" y="1086885"/>
                </a:lnTo>
                <a:lnTo>
                  <a:pt x="3304851" y="1087155"/>
                </a:lnTo>
                <a:lnTo>
                  <a:pt x="3304851" y="1089850"/>
                </a:lnTo>
                <a:lnTo>
                  <a:pt x="3306826" y="1091389"/>
                </a:lnTo>
                <a:lnTo>
                  <a:pt x="3307562" y="1091306"/>
                </a:lnTo>
                <a:lnTo>
                  <a:pt x="3308244" y="1092499"/>
                </a:lnTo>
                <a:lnTo>
                  <a:pt x="3308312" y="1092537"/>
                </a:lnTo>
                <a:lnTo>
                  <a:pt x="3308492" y="1092905"/>
                </a:lnTo>
                <a:lnTo>
                  <a:pt x="3309447" y="1093595"/>
                </a:lnTo>
                <a:lnTo>
                  <a:pt x="3311151" y="1093881"/>
                </a:lnTo>
                <a:lnTo>
                  <a:pt x="3311368" y="1093843"/>
                </a:lnTo>
                <a:lnTo>
                  <a:pt x="3312405" y="1093588"/>
                </a:lnTo>
                <a:lnTo>
                  <a:pt x="3312352" y="1093836"/>
                </a:lnTo>
                <a:lnTo>
                  <a:pt x="3312563" y="1094864"/>
                </a:lnTo>
                <a:lnTo>
                  <a:pt x="3312735" y="1095367"/>
                </a:lnTo>
                <a:lnTo>
                  <a:pt x="3313749" y="1096575"/>
                </a:lnTo>
                <a:lnTo>
                  <a:pt x="3315273" y="1096898"/>
                </a:lnTo>
                <a:lnTo>
                  <a:pt x="3316017" y="1096748"/>
                </a:lnTo>
                <a:lnTo>
                  <a:pt x="3316715" y="1096778"/>
                </a:lnTo>
                <a:lnTo>
                  <a:pt x="3317608" y="1096477"/>
                </a:lnTo>
                <a:lnTo>
                  <a:pt x="3317893" y="1096358"/>
                </a:lnTo>
                <a:lnTo>
                  <a:pt x="3319095" y="1095329"/>
                </a:lnTo>
                <a:lnTo>
                  <a:pt x="3319282" y="1093438"/>
                </a:lnTo>
                <a:lnTo>
                  <a:pt x="3332799" y="1094286"/>
                </a:lnTo>
                <a:lnTo>
                  <a:pt x="3330134" y="1096328"/>
                </a:lnTo>
                <a:lnTo>
                  <a:pt x="3329826" y="1097559"/>
                </a:lnTo>
                <a:close/>
              </a:path>
              <a:path w="4476607" h="3885512">
                <a:moveTo>
                  <a:pt x="3393575" y="1097687"/>
                </a:moveTo>
                <a:lnTo>
                  <a:pt x="3393620" y="1097671"/>
                </a:lnTo>
                <a:lnTo>
                  <a:pt x="3393582" y="1097687"/>
                </a:lnTo>
                <a:close/>
              </a:path>
              <a:path w="4476607" h="3885512">
                <a:moveTo>
                  <a:pt x="3407978" y="1098259"/>
                </a:moveTo>
                <a:lnTo>
                  <a:pt x="3405844" y="1097944"/>
                </a:lnTo>
                <a:lnTo>
                  <a:pt x="3404592" y="1097141"/>
                </a:lnTo>
                <a:lnTo>
                  <a:pt x="3403592" y="1096960"/>
                </a:lnTo>
                <a:lnTo>
                  <a:pt x="3396242" y="1095811"/>
                </a:lnTo>
                <a:lnTo>
                  <a:pt x="3396443" y="1095256"/>
                </a:lnTo>
                <a:lnTo>
                  <a:pt x="3396519" y="1094678"/>
                </a:lnTo>
                <a:lnTo>
                  <a:pt x="3396512" y="1094265"/>
                </a:lnTo>
                <a:lnTo>
                  <a:pt x="3396414" y="1093702"/>
                </a:lnTo>
                <a:lnTo>
                  <a:pt x="3395918" y="1092772"/>
                </a:lnTo>
                <a:lnTo>
                  <a:pt x="3395881" y="1091181"/>
                </a:lnTo>
                <a:lnTo>
                  <a:pt x="3393792" y="1088913"/>
                </a:lnTo>
                <a:lnTo>
                  <a:pt x="3393763" y="1088906"/>
                </a:lnTo>
                <a:lnTo>
                  <a:pt x="3394791" y="1088809"/>
                </a:lnTo>
                <a:lnTo>
                  <a:pt x="3395234" y="1088583"/>
                </a:lnTo>
                <a:lnTo>
                  <a:pt x="3395205" y="1088493"/>
                </a:lnTo>
                <a:lnTo>
                  <a:pt x="3395670" y="1088358"/>
                </a:lnTo>
                <a:lnTo>
                  <a:pt x="3396324" y="1087772"/>
                </a:lnTo>
                <a:lnTo>
                  <a:pt x="3396338" y="1088216"/>
                </a:lnTo>
                <a:lnTo>
                  <a:pt x="3396264" y="1088516"/>
                </a:lnTo>
                <a:lnTo>
                  <a:pt x="3396443" y="1089889"/>
                </a:lnTo>
                <a:lnTo>
                  <a:pt x="3398929" y="1091976"/>
                </a:lnTo>
                <a:lnTo>
                  <a:pt x="3398989" y="1091984"/>
                </a:lnTo>
                <a:lnTo>
                  <a:pt x="3399876" y="1094288"/>
                </a:lnTo>
                <a:lnTo>
                  <a:pt x="3400626" y="1094843"/>
                </a:lnTo>
                <a:lnTo>
                  <a:pt x="3401242" y="1095098"/>
                </a:lnTo>
                <a:lnTo>
                  <a:pt x="3402158" y="1095241"/>
                </a:lnTo>
                <a:lnTo>
                  <a:pt x="3404238" y="1094528"/>
                </a:lnTo>
                <a:lnTo>
                  <a:pt x="3405799" y="1091473"/>
                </a:lnTo>
                <a:lnTo>
                  <a:pt x="3405860" y="1091609"/>
                </a:lnTo>
                <a:lnTo>
                  <a:pt x="3407661" y="1092561"/>
                </a:lnTo>
                <a:lnTo>
                  <a:pt x="3410447" y="1092877"/>
                </a:lnTo>
                <a:lnTo>
                  <a:pt x="3409554" y="1092952"/>
                </a:lnTo>
                <a:lnTo>
                  <a:pt x="3408368" y="1093485"/>
                </a:lnTo>
                <a:lnTo>
                  <a:pt x="3407909" y="1093920"/>
                </a:lnTo>
                <a:lnTo>
                  <a:pt x="3407317" y="1095151"/>
                </a:lnTo>
                <a:lnTo>
                  <a:pt x="3407227" y="1096090"/>
                </a:lnTo>
                <a:lnTo>
                  <a:pt x="3407219" y="1096382"/>
                </a:lnTo>
                <a:lnTo>
                  <a:pt x="3407661" y="1097876"/>
                </a:lnTo>
                <a:lnTo>
                  <a:pt x="3408331" y="1098259"/>
                </a:lnTo>
                <a:close/>
              </a:path>
              <a:path w="4476607" h="3885512">
                <a:moveTo>
                  <a:pt x="3377851" y="1097949"/>
                </a:moveTo>
                <a:lnTo>
                  <a:pt x="3378077" y="1098331"/>
                </a:lnTo>
                <a:lnTo>
                  <a:pt x="3377979" y="1098362"/>
                </a:lnTo>
                <a:close/>
              </a:path>
              <a:path w="4476607" h="3885512">
                <a:moveTo>
                  <a:pt x="3359966" y="1098977"/>
                </a:moveTo>
                <a:lnTo>
                  <a:pt x="3356961" y="1098582"/>
                </a:lnTo>
                <a:lnTo>
                  <a:pt x="3356781" y="1097291"/>
                </a:lnTo>
                <a:lnTo>
                  <a:pt x="3356361" y="1096487"/>
                </a:lnTo>
                <a:lnTo>
                  <a:pt x="3355407" y="1095602"/>
                </a:lnTo>
                <a:lnTo>
                  <a:pt x="3354251" y="1095099"/>
                </a:lnTo>
                <a:lnTo>
                  <a:pt x="3352944" y="1095009"/>
                </a:lnTo>
                <a:lnTo>
                  <a:pt x="3348973" y="1093760"/>
                </a:lnTo>
                <a:lnTo>
                  <a:pt x="3348964" y="1093671"/>
                </a:lnTo>
                <a:lnTo>
                  <a:pt x="3349693" y="1093543"/>
                </a:lnTo>
                <a:lnTo>
                  <a:pt x="3350572" y="1092965"/>
                </a:lnTo>
                <a:lnTo>
                  <a:pt x="3350933" y="1092657"/>
                </a:lnTo>
                <a:lnTo>
                  <a:pt x="3360438" y="1092733"/>
                </a:lnTo>
                <a:lnTo>
                  <a:pt x="3359041" y="1093258"/>
                </a:lnTo>
                <a:lnTo>
                  <a:pt x="3358298" y="1093949"/>
                </a:lnTo>
                <a:lnTo>
                  <a:pt x="3357683" y="1095307"/>
                </a:lnTo>
                <a:lnTo>
                  <a:pt x="3357652" y="1096253"/>
                </a:lnTo>
                <a:lnTo>
                  <a:pt x="3358140" y="1097604"/>
                </a:lnTo>
                <a:lnTo>
                  <a:pt x="3358793" y="1098347"/>
                </a:lnTo>
                <a:lnTo>
                  <a:pt x="3360092" y="1099000"/>
                </a:lnTo>
                <a:close/>
              </a:path>
              <a:path w="4476607" h="3885512">
                <a:moveTo>
                  <a:pt x="3207033" y="1097483"/>
                </a:moveTo>
                <a:lnTo>
                  <a:pt x="3208647" y="1098835"/>
                </a:lnTo>
                <a:lnTo>
                  <a:pt x="3208715" y="1099007"/>
                </a:lnTo>
                <a:close/>
              </a:path>
              <a:path w="4476607" h="3885512">
                <a:moveTo>
                  <a:pt x="3406385" y="1098717"/>
                </a:moveTo>
                <a:lnTo>
                  <a:pt x="3405844" y="1097944"/>
                </a:lnTo>
                <a:lnTo>
                  <a:pt x="3407978" y="1098259"/>
                </a:lnTo>
                <a:lnTo>
                  <a:pt x="3407091" y="1098589"/>
                </a:lnTo>
                <a:lnTo>
                  <a:pt x="3406475" y="1099129"/>
                </a:lnTo>
                <a:close/>
              </a:path>
              <a:path w="4476607" h="3885512">
                <a:moveTo>
                  <a:pt x="3270175" y="1099173"/>
                </a:moveTo>
                <a:lnTo>
                  <a:pt x="3222029" y="1098624"/>
                </a:lnTo>
                <a:lnTo>
                  <a:pt x="3222240" y="1097041"/>
                </a:lnTo>
                <a:lnTo>
                  <a:pt x="3222096" y="1096553"/>
                </a:lnTo>
                <a:lnTo>
                  <a:pt x="3222021" y="1096553"/>
                </a:lnTo>
                <a:lnTo>
                  <a:pt x="3221707" y="1095547"/>
                </a:lnTo>
                <a:lnTo>
                  <a:pt x="3220490" y="1094294"/>
                </a:lnTo>
                <a:lnTo>
                  <a:pt x="3245508" y="1093895"/>
                </a:lnTo>
                <a:lnTo>
                  <a:pt x="3246688" y="1094586"/>
                </a:lnTo>
                <a:lnTo>
                  <a:pt x="3247611" y="1094744"/>
                </a:lnTo>
                <a:lnTo>
                  <a:pt x="3247866" y="1094767"/>
                </a:lnTo>
                <a:lnTo>
                  <a:pt x="3249466" y="1094436"/>
                </a:lnTo>
                <a:lnTo>
                  <a:pt x="3250531" y="1092837"/>
                </a:lnTo>
                <a:lnTo>
                  <a:pt x="3250623" y="1091591"/>
                </a:lnTo>
                <a:lnTo>
                  <a:pt x="3250142" y="1090165"/>
                </a:lnTo>
                <a:lnTo>
                  <a:pt x="3249593" y="1089617"/>
                </a:lnTo>
                <a:lnTo>
                  <a:pt x="3249601" y="1089572"/>
                </a:lnTo>
                <a:lnTo>
                  <a:pt x="3249623" y="1089579"/>
                </a:lnTo>
                <a:lnTo>
                  <a:pt x="3249714" y="1086750"/>
                </a:lnTo>
                <a:lnTo>
                  <a:pt x="3248407" y="1085721"/>
                </a:lnTo>
                <a:lnTo>
                  <a:pt x="3248083" y="1085647"/>
                </a:lnTo>
                <a:lnTo>
                  <a:pt x="3248099" y="1085564"/>
                </a:lnTo>
                <a:lnTo>
                  <a:pt x="3245291" y="1085436"/>
                </a:lnTo>
                <a:lnTo>
                  <a:pt x="3257275" y="1085332"/>
                </a:lnTo>
                <a:lnTo>
                  <a:pt x="3259002" y="1084558"/>
                </a:lnTo>
                <a:lnTo>
                  <a:pt x="3260077" y="1083320"/>
                </a:lnTo>
                <a:lnTo>
                  <a:pt x="3263185" y="1083718"/>
                </a:lnTo>
                <a:lnTo>
                  <a:pt x="3258746" y="1085001"/>
                </a:lnTo>
                <a:lnTo>
                  <a:pt x="3258498" y="1086375"/>
                </a:lnTo>
                <a:lnTo>
                  <a:pt x="3258672" y="1087321"/>
                </a:lnTo>
                <a:lnTo>
                  <a:pt x="3259445" y="1088525"/>
                </a:lnTo>
                <a:lnTo>
                  <a:pt x="3260729" y="1089550"/>
                </a:lnTo>
                <a:lnTo>
                  <a:pt x="3261487" y="1089790"/>
                </a:lnTo>
                <a:lnTo>
                  <a:pt x="3262786" y="1089617"/>
                </a:lnTo>
                <a:lnTo>
                  <a:pt x="3263597" y="1089205"/>
                </a:lnTo>
                <a:lnTo>
                  <a:pt x="3264492" y="1088244"/>
                </a:lnTo>
                <a:lnTo>
                  <a:pt x="3264867" y="1087380"/>
                </a:lnTo>
                <a:lnTo>
                  <a:pt x="3264934" y="1086007"/>
                </a:lnTo>
                <a:lnTo>
                  <a:pt x="3278142" y="1087170"/>
                </a:lnTo>
                <a:lnTo>
                  <a:pt x="3277263" y="1087290"/>
                </a:lnTo>
                <a:lnTo>
                  <a:pt x="3274950" y="1089715"/>
                </a:lnTo>
                <a:lnTo>
                  <a:pt x="3274665" y="1090398"/>
                </a:lnTo>
                <a:lnTo>
                  <a:pt x="3274643" y="1091741"/>
                </a:lnTo>
                <a:lnTo>
                  <a:pt x="3274936" y="1092612"/>
                </a:lnTo>
                <a:lnTo>
                  <a:pt x="3274966" y="1092650"/>
                </a:lnTo>
                <a:lnTo>
                  <a:pt x="3273307" y="1093190"/>
                </a:lnTo>
                <a:lnTo>
                  <a:pt x="3272443" y="1094091"/>
                </a:lnTo>
                <a:lnTo>
                  <a:pt x="3272525" y="1094015"/>
                </a:lnTo>
                <a:lnTo>
                  <a:pt x="3271760" y="1095277"/>
                </a:lnTo>
                <a:lnTo>
                  <a:pt x="3271601" y="1096253"/>
                </a:lnTo>
                <a:lnTo>
                  <a:pt x="3271685" y="1096605"/>
                </a:lnTo>
                <a:lnTo>
                  <a:pt x="3271369" y="1099390"/>
                </a:lnTo>
                <a:close/>
              </a:path>
              <a:path w="4476607" h="3885512">
                <a:moveTo>
                  <a:pt x="3400454" y="1099520"/>
                </a:moveTo>
                <a:lnTo>
                  <a:pt x="3389641" y="1098927"/>
                </a:lnTo>
                <a:lnTo>
                  <a:pt x="3388244" y="1097328"/>
                </a:lnTo>
                <a:lnTo>
                  <a:pt x="3389152" y="1096712"/>
                </a:lnTo>
                <a:lnTo>
                  <a:pt x="3389672" y="1096044"/>
                </a:lnTo>
                <a:lnTo>
                  <a:pt x="3389693" y="1095992"/>
                </a:lnTo>
                <a:lnTo>
                  <a:pt x="3389836" y="1096329"/>
                </a:lnTo>
                <a:lnTo>
                  <a:pt x="3389889" y="1096412"/>
                </a:lnTo>
                <a:lnTo>
                  <a:pt x="3389738" y="1095872"/>
                </a:lnTo>
                <a:lnTo>
                  <a:pt x="3389762" y="1095804"/>
                </a:lnTo>
                <a:lnTo>
                  <a:pt x="3391188" y="1097508"/>
                </a:lnTo>
                <a:lnTo>
                  <a:pt x="3392503" y="1097839"/>
                </a:lnTo>
                <a:lnTo>
                  <a:pt x="3393827" y="1097668"/>
                </a:lnTo>
                <a:lnTo>
                  <a:pt x="3396242" y="1095811"/>
                </a:lnTo>
                <a:lnTo>
                  <a:pt x="3403592" y="1096960"/>
                </a:lnTo>
                <a:lnTo>
                  <a:pt x="3402136" y="1097276"/>
                </a:lnTo>
                <a:lnTo>
                  <a:pt x="3401355" y="1097816"/>
                </a:lnTo>
                <a:lnTo>
                  <a:pt x="3400552" y="1099069"/>
                </a:lnTo>
                <a:lnTo>
                  <a:pt x="3400468" y="1099528"/>
                </a:lnTo>
                <a:close/>
              </a:path>
              <a:path w="4476607" h="3885512">
                <a:moveTo>
                  <a:pt x="3209872" y="1099705"/>
                </a:moveTo>
                <a:lnTo>
                  <a:pt x="3208647" y="1098835"/>
                </a:lnTo>
                <a:lnTo>
                  <a:pt x="3207033" y="1097483"/>
                </a:lnTo>
                <a:lnTo>
                  <a:pt x="3205681" y="1097326"/>
                </a:lnTo>
                <a:lnTo>
                  <a:pt x="3211239" y="1095269"/>
                </a:lnTo>
                <a:lnTo>
                  <a:pt x="3209647" y="1097679"/>
                </a:lnTo>
                <a:lnTo>
                  <a:pt x="3210218" y="1099931"/>
                </a:lnTo>
                <a:close/>
              </a:path>
              <a:path w="4476607" h="3885512">
                <a:moveTo>
                  <a:pt x="3219574" y="1100013"/>
                </a:moveTo>
                <a:lnTo>
                  <a:pt x="3215706" y="1098557"/>
                </a:lnTo>
                <a:lnTo>
                  <a:pt x="3214910" y="1095900"/>
                </a:lnTo>
                <a:lnTo>
                  <a:pt x="3214693" y="1095660"/>
                </a:lnTo>
                <a:lnTo>
                  <a:pt x="3213447" y="1095029"/>
                </a:lnTo>
                <a:lnTo>
                  <a:pt x="3212531" y="1094939"/>
                </a:lnTo>
                <a:lnTo>
                  <a:pt x="3220490" y="1094294"/>
                </a:lnTo>
                <a:lnTo>
                  <a:pt x="3216428" y="1095772"/>
                </a:lnTo>
                <a:lnTo>
                  <a:pt x="3216172" y="1096598"/>
                </a:lnTo>
                <a:lnTo>
                  <a:pt x="3216397" y="1097956"/>
                </a:lnTo>
                <a:lnTo>
                  <a:pt x="3216878" y="1098790"/>
                </a:lnTo>
                <a:lnTo>
                  <a:pt x="3217989" y="1099676"/>
                </a:lnTo>
                <a:lnTo>
                  <a:pt x="3219581" y="1100013"/>
                </a:lnTo>
                <a:close/>
              </a:path>
              <a:path w="4476607" h="3885512">
                <a:moveTo>
                  <a:pt x="3325590" y="1100126"/>
                </a:moveTo>
                <a:lnTo>
                  <a:pt x="3324104" y="1100103"/>
                </a:lnTo>
                <a:lnTo>
                  <a:pt x="3277541" y="1099818"/>
                </a:lnTo>
                <a:lnTo>
                  <a:pt x="3277353" y="1097746"/>
                </a:lnTo>
                <a:lnTo>
                  <a:pt x="3278044" y="1095660"/>
                </a:lnTo>
                <a:lnTo>
                  <a:pt x="3277722" y="1094294"/>
                </a:lnTo>
                <a:lnTo>
                  <a:pt x="3280807" y="1092740"/>
                </a:lnTo>
                <a:lnTo>
                  <a:pt x="3280973" y="1090999"/>
                </a:lnTo>
                <a:lnTo>
                  <a:pt x="3280943" y="1090916"/>
                </a:lnTo>
                <a:lnTo>
                  <a:pt x="3279621" y="1087516"/>
                </a:lnTo>
                <a:lnTo>
                  <a:pt x="3295203" y="1087808"/>
                </a:lnTo>
                <a:lnTo>
                  <a:pt x="3294219" y="1088048"/>
                </a:lnTo>
                <a:lnTo>
                  <a:pt x="3293515" y="1088472"/>
                </a:lnTo>
                <a:lnTo>
                  <a:pt x="3288813" y="1089640"/>
                </a:lnTo>
                <a:lnTo>
                  <a:pt x="3286273" y="1090840"/>
                </a:lnTo>
                <a:lnTo>
                  <a:pt x="3285898" y="1092199"/>
                </a:lnTo>
                <a:lnTo>
                  <a:pt x="3285996" y="1093175"/>
                </a:lnTo>
                <a:lnTo>
                  <a:pt x="3286402" y="1094181"/>
                </a:lnTo>
                <a:lnTo>
                  <a:pt x="3288084" y="1095584"/>
                </a:lnTo>
                <a:lnTo>
                  <a:pt x="3288354" y="1095667"/>
                </a:lnTo>
                <a:lnTo>
                  <a:pt x="3288452" y="1096305"/>
                </a:lnTo>
                <a:lnTo>
                  <a:pt x="3288879" y="1097101"/>
                </a:lnTo>
                <a:lnTo>
                  <a:pt x="3289841" y="1097980"/>
                </a:lnTo>
                <a:lnTo>
                  <a:pt x="3290419" y="1098219"/>
                </a:lnTo>
                <a:lnTo>
                  <a:pt x="3291786" y="1098272"/>
                </a:lnTo>
                <a:lnTo>
                  <a:pt x="3292671" y="1097980"/>
                </a:lnTo>
                <a:lnTo>
                  <a:pt x="3292904" y="1097882"/>
                </a:lnTo>
                <a:lnTo>
                  <a:pt x="3294158" y="1096846"/>
                </a:lnTo>
                <a:lnTo>
                  <a:pt x="3329210" y="1097514"/>
                </a:lnTo>
                <a:lnTo>
                  <a:pt x="3326823" y="1098677"/>
                </a:lnTo>
                <a:lnTo>
                  <a:pt x="3326348" y="1099916"/>
                </a:lnTo>
                <a:lnTo>
                  <a:pt x="3326342" y="1100448"/>
                </a:lnTo>
                <a:close/>
              </a:path>
              <a:path w="4476607" h="3885512">
                <a:moveTo>
                  <a:pt x="3357554" y="1100369"/>
                </a:moveTo>
                <a:lnTo>
                  <a:pt x="3371183" y="1100586"/>
                </a:lnTo>
                <a:lnTo>
                  <a:pt x="3368428" y="1100766"/>
                </a:lnTo>
                <a:lnTo>
                  <a:pt x="3358756" y="1100811"/>
                </a:lnTo>
                <a:lnTo>
                  <a:pt x="3357607" y="1100879"/>
                </a:lnTo>
                <a:close/>
              </a:path>
              <a:path w="4476607" h="3885512">
                <a:moveTo>
                  <a:pt x="3446963" y="1101064"/>
                </a:moveTo>
                <a:lnTo>
                  <a:pt x="3447016" y="1100629"/>
                </a:lnTo>
                <a:lnTo>
                  <a:pt x="3447000" y="1101072"/>
                </a:lnTo>
                <a:close/>
              </a:path>
              <a:path w="4476607" h="3885512">
                <a:moveTo>
                  <a:pt x="3358756" y="1100811"/>
                </a:moveTo>
                <a:lnTo>
                  <a:pt x="3360086" y="1101239"/>
                </a:lnTo>
                <a:lnTo>
                  <a:pt x="3360401" y="1101547"/>
                </a:lnTo>
                <a:close/>
              </a:path>
              <a:path w="4476607" h="3885512">
                <a:moveTo>
                  <a:pt x="3292582" y="1101154"/>
                </a:moveTo>
                <a:lnTo>
                  <a:pt x="3291644" y="1101101"/>
                </a:lnTo>
                <a:lnTo>
                  <a:pt x="3296411" y="1100313"/>
                </a:lnTo>
                <a:lnTo>
                  <a:pt x="3293519" y="1101566"/>
                </a:lnTo>
                <a:close/>
              </a:path>
              <a:path w="4476607" h="3885512">
                <a:moveTo>
                  <a:pt x="3336695" y="1101702"/>
                </a:moveTo>
                <a:lnTo>
                  <a:pt x="3332528" y="1101259"/>
                </a:lnTo>
                <a:lnTo>
                  <a:pt x="3332588" y="1100644"/>
                </a:lnTo>
                <a:lnTo>
                  <a:pt x="3333444" y="1100516"/>
                </a:lnTo>
                <a:lnTo>
                  <a:pt x="3334323" y="1099990"/>
                </a:lnTo>
                <a:lnTo>
                  <a:pt x="3335097" y="1099128"/>
                </a:lnTo>
                <a:lnTo>
                  <a:pt x="3334653" y="1099728"/>
                </a:lnTo>
                <a:lnTo>
                  <a:pt x="3335825" y="1098301"/>
                </a:lnTo>
                <a:lnTo>
                  <a:pt x="3339963" y="1099525"/>
                </a:lnTo>
                <a:lnTo>
                  <a:pt x="3338738" y="1100021"/>
                </a:lnTo>
                <a:lnTo>
                  <a:pt x="3338055" y="1100628"/>
                </a:lnTo>
                <a:lnTo>
                  <a:pt x="3337424" y="1101785"/>
                </a:lnTo>
                <a:lnTo>
                  <a:pt x="3337424" y="1101807"/>
                </a:lnTo>
                <a:close/>
              </a:path>
              <a:path w="4476607" h="3885512">
                <a:moveTo>
                  <a:pt x="3313614" y="1101875"/>
                </a:moveTo>
                <a:lnTo>
                  <a:pt x="3311985" y="1101447"/>
                </a:lnTo>
                <a:lnTo>
                  <a:pt x="3311676" y="1101402"/>
                </a:lnTo>
                <a:lnTo>
                  <a:pt x="3298282" y="1101071"/>
                </a:lnTo>
                <a:lnTo>
                  <a:pt x="3297102" y="1100388"/>
                </a:lnTo>
                <a:lnTo>
                  <a:pt x="3317324" y="1100929"/>
                </a:lnTo>
                <a:lnTo>
                  <a:pt x="3316371" y="1101274"/>
                </a:lnTo>
                <a:lnTo>
                  <a:pt x="3316010" y="1101447"/>
                </a:lnTo>
                <a:lnTo>
                  <a:pt x="3314845" y="1102700"/>
                </a:lnTo>
                <a:close/>
              </a:path>
              <a:path w="4476607" h="3885512">
                <a:moveTo>
                  <a:pt x="3476959" y="1103541"/>
                </a:moveTo>
                <a:lnTo>
                  <a:pt x="3472057" y="1103338"/>
                </a:lnTo>
                <a:lnTo>
                  <a:pt x="3471239" y="1102700"/>
                </a:lnTo>
                <a:lnTo>
                  <a:pt x="3471006" y="1102558"/>
                </a:lnTo>
                <a:lnTo>
                  <a:pt x="3469068" y="1101732"/>
                </a:lnTo>
                <a:lnTo>
                  <a:pt x="3468361" y="1101732"/>
                </a:lnTo>
                <a:lnTo>
                  <a:pt x="3464022" y="1101717"/>
                </a:lnTo>
                <a:lnTo>
                  <a:pt x="3463729" y="1100966"/>
                </a:lnTo>
                <a:lnTo>
                  <a:pt x="3464083" y="1099473"/>
                </a:lnTo>
                <a:lnTo>
                  <a:pt x="3464405" y="1099060"/>
                </a:lnTo>
                <a:lnTo>
                  <a:pt x="3464548" y="1098400"/>
                </a:lnTo>
                <a:lnTo>
                  <a:pt x="3465546" y="1097011"/>
                </a:lnTo>
                <a:lnTo>
                  <a:pt x="3466027" y="1097281"/>
                </a:lnTo>
                <a:lnTo>
                  <a:pt x="3466597" y="1097259"/>
                </a:lnTo>
                <a:lnTo>
                  <a:pt x="3467048" y="1097499"/>
                </a:lnTo>
                <a:lnTo>
                  <a:pt x="3467168" y="1097559"/>
                </a:lnTo>
                <a:lnTo>
                  <a:pt x="3467500" y="1097566"/>
                </a:lnTo>
                <a:lnTo>
                  <a:pt x="3468408" y="1099285"/>
                </a:lnTo>
                <a:lnTo>
                  <a:pt x="3468791" y="1099593"/>
                </a:lnTo>
                <a:lnTo>
                  <a:pt x="3469090" y="1099780"/>
                </a:lnTo>
                <a:lnTo>
                  <a:pt x="3469518" y="1099976"/>
                </a:lnTo>
                <a:lnTo>
                  <a:pt x="3470631" y="1100163"/>
                </a:lnTo>
                <a:lnTo>
                  <a:pt x="3470916" y="1100141"/>
                </a:lnTo>
                <a:lnTo>
                  <a:pt x="3471239" y="1100501"/>
                </a:lnTo>
                <a:lnTo>
                  <a:pt x="3472206" y="1101086"/>
                </a:lnTo>
                <a:lnTo>
                  <a:pt x="3474752" y="1101154"/>
                </a:lnTo>
                <a:lnTo>
                  <a:pt x="3475443" y="1101139"/>
                </a:lnTo>
                <a:lnTo>
                  <a:pt x="3477102" y="1100756"/>
                </a:lnTo>
                <a:lnTo>
                  <a:pt x="3477118" y="1100748"/>
                </a:lnTo>
                <a:lnTo>
                  <a:pt x="3477178" y="1100764"/>
                </a:lnTo>
                <a:lnTo>
                  <a:pt x="3477088" y="1101837"/>
                </a:lnTo>
                <a:lnTo>
                  <a:pt x="3477553" y="1103120"/>
                </a:lnTo>
                <a:lnTo>
                  <a:pt x="3476969" y="1103541"/>
                </a:lnTo>
                <a:close/>
              </a:path>
              <a:path w="4476607" h="3885512">
                <a:moveTo>
                  <a:pt x="3320763" y="1103399"/>
                </a:moveTo>
                <a:lnTo>
                  <a:pt x="3320710" y="1103556"/>
                </a:lnTo>
                <a:lnTo>
                  <a:pt x="3320567" y="1103578"/>
                </a:lnTo>
                <a:close/>
              </a:path>
              <a:path w="4476607" h="3885512">
                <a:moveTo>
                  <a:pt x="3472499" y="1103939"/>
                </a:moveTo>
                <a:lnTo>
                  <a:pt x="3472057" y="1103338"/>
                </a:lnTo>
                <a:lnTo>
                  <a:pt x="3476959" y="1103541"/>
                </a:lnTo>
                <a:lnTo>
                  <a:pt x="3474498" y="1103947"/>
                </a:lnTo>
                <a:lnTo>
                  <a:pt x="3473603" y="1104029"/>
                </a:lnTo>
                <a:lnTo>
                  <a:pt x="3473175" y="1104082"/>
                </a:lnTo>
                <a:lnTo>
                  <a:pt x="3473318" y="1104104"/>
                </a:lnTo>
                <a:lnTo>
                  <a:pt x="3472605" y="1104216"/>
                </a:lnTo>
                <a:close/>
              </a:path>
              <a:path w="4476607" h="3885512">
                <a:moveTo>
                  <a:pt x="3206320" y="1104344"/>
                </a:moveTo>
                <a:lnTo>
                  <a:pt x="3206275" y="1104329"/>
                </a:lnTo>
                <a:lnTo>
                  <a:pt x="3175458" y="1103721"/>
                </a:lnTo>
                <a:lnTo>
                  <a:pt x="3174386" y="1102865"/>
                </a:lnTo>
                <a:lnTo>
                  <a:pt x="3173477" y="1102572"/>
                </a:lnTo>
                <a:lnTo>
                  <a:pt x="3150987" y="1102348"/>
                </a:lnTo>
                <a:lnTo>
                  <a:pt x="3203444" y="1100748"/>
                </a:lnTo>
                <a:lnTo>
                  <a:pt x="3203571" y="1099780"/>
                </a:lnTo>
                <a:lnTo>
                  <a:pt x="3203460" y="1101027"/>
                </a:lnTo>
                <a:lnTo>
                  <a:pt x="3203655" y="1101830"/>
                </a:lnTo>
                <a:lnTo>
                  <a:pt x="3204271" y="1102843"/>
                </a:lnTo>
                <a:lnTo>
                  <a:pt x="3204384" y="1102948"/>
                </a:lnTo>
                <a:lnTo>
                  <a:pt x="3204202" y="1102610"/>
                </a:lnTo>
                <a:lnTo>
                  <a:pt x="3204849" y="1103503"/>
                </a:lnTo>
                <a:lnTo>
                  <a:pt x="3205464" y="1103984"/>
                </a:lnTo>
                <a:lnTo>
                  <a:pt x="3206553" y="1104389"/>
                </a:lnTo>
                <a:close/>
              </a:path>
              <a:path w="4476607" h="3885512">
                <a:moveTo>
                  <a:pt x="3320837" y="1104539"/>
                </a:moveTo>
                <a:lnTo>
                  <a:pt x="3320710" y="1103556"/>
                </a:lnTo>
                <a:lnTo>
                  <a:pt x="3320763" y="1103399"/>
                </a:lnTo>
                <a:lnTo>
                  <a:pt x="3320417" y="1102385"/>
                </a:lnTo>
                <a:lnTo>
                  <a:pt x="3319329" y="1101214"/>
                </a:lnTo>
                <a:lnTo>
                  <a:pt x="3318743" y="1100966"/>
                </a:lnTo>
                <a:lnTo>
                  <a:pt x="3317324" y="1100929"/>
                </a:lnTo>
                <a:lnTo>
                  <a:pt x="3297102" y="1100388"/>
                </a:lnTo>
                <a:lnTo>
                  <a:pt x="3296411" y="1100313"/>
                </a:lnTo>
                <a:lnTo>
                  <a:pt x="3324104" y="1100103"/>
                </a:lnTo>
                <a:lnTo>
                  <a:pt x="3323158" y="1100479"/>
                </a:lnTo>
                <a:lnTo>
                  <a:pt x="3322084" y="1101514"/>
                </a:lnTo>
                <a:lnTo>
                  <a:pt x="3321708" y="1102385"/>
                </a:lnTo>
                <a:lnTo>
                  <a:pt x="3321671" y="1103609"/>
                </a:lnTo>
                <a:lnTo>
                  <a:pt x="3320808" y="1104652"/>
                </a:lnTo>
                <a:close/>
              </a:path>
              <a:path w="4476607" h="3885512">
                <a:moveTo>
                  <a:pt x="3288729" y="1104779"/>
                </a:moveTo>
                <a:lnTo>
                  <a:pt x="3272187" y="1104779"/>
                </a:lnTo>
                <a:lnTo>
                  <a:pt x="3273239" y="1103196"/>
                </a:lnTo>
                <a:lnTo>
                  <a:pt x="3273328" y="1101950"/>
                </a:lnTo>
                <a:lnTo>
                  <a:pt x="3273262" y="1101747"/>
                </a:lnTo>
                <a:lnTo>
                  <a:pt x="3273711" y="1101995"/>
                </a:lnTo>
                <a:lnTo>
                  <a:pt x="3275356" y="1102100"/>
                </a:lnTo>
                <a:lnTo>
                  <a:pt x="3277541" y="1099818"/>
                </a:lnTo>
                <a:lnTo>
                  <a:pt x="3324104" y="1100103"/>
                </a:lnTo>
                <a:lnTo>
                  <a:pt x="3296411" y="1100313"/>
                </a:lnTo>
                <a:lnTo>
                  <a:pt x="3291644" y="1101101"/>
                </a:lnTo>
                <a:lnTo>
                  <a:pt x="3290329" y="1101506"/>
                </a:lnTo>
                <a:lnTo>
                  <a:pt x="3289053" y="1103210"/>
                </a:lnTo>
                <a:lnTo>
                  <a:pt x="3288676" y="1103946"/>
                </a:lnTo>
                <a:lnTo>
                  <a:pt x="3288760" y="1104787"/>
                </a:lnTo>
                <a:close/>
              </a:path>
              <a:path w="4476607" h="3885512">
                <a:moveTo>
                  <a:pt x="3397774" y="1105134"/>
                </a:moveTo>
                <a:lnTo>
                  <a:pt x="3387501" y="1103911"/>
                </a:lnTo>
                <a:lnTo>
                  <a:pt x="3387464" y="1103881"/>
                </a:lnTo>
                <a:lnTo>
                  <a:pt x="3387478" y="1103543"/>
                </a:lnTo>
                <a:lnTo>
                  <a:pt x="3387314" y="1103206"/>
                </a:lnTo>
                <a:lnTo>
                  <a:pt x="3389242" y="1102237"/>
                </a:lnTo>
                <a:lnTo>
                  <a:pt x="3389858" y="1100698"/>
                </a:lnTo>
                <a:lnTo>
                  <a:pt x="3389791" y="1099565"/>
                </a:lnTo>
                <a:lnTo>
                  <a:pt x="3389641" y="1098927"/>
                </a:lnTo>
                <a:lnTo>
                  <a:pt x="3400454" y="1099520"/>
                </a:lnTo>
                <a:lnTo>
                  <a:pt x="3396369" y="1100428"/>
                </a:lnTo>
                <a:lnTo>
                  <a:pt x="3395986" y="1102403"/>
                </a:lnTo>
                <a:lnTo>
                  <a:pt x="3396428" y="1103611"/>
                </a:lnTo>
                <a:lnTo>
                  <a:pt x="3397555" y="1104759"/>
                </a:lnTo>
                <a:lnTo>
                  <a:pt x="3397766" y="1104834"/>
                </a:lnTo>
                <a:lnTo>
                  <a:pt x="3397938" y="1105172"/>
                </a:lnTo>
                <a:lnTo>
                  <a:pt x="3397840" y="1105202"/>
                </a:lnTo>
                <a:close/>
              </a:path>
              <a:path w="4476607" h="3885512">
                <a:moveTo>
                  <a:pt x="3287762" y="1104922"/>
                </a:moveTo>
                <a:lnTo>
                  <a:pt x="3288729" y="1104779"/>
                </a:lnTo>
                <a:lnTo>
                  <a:pt x="3287828" y="1104959"/>
                </a:lnTo>
                <a:lnTo>
                  <a:pt x="3287897" y="1105319"/>
                </a:lnTo>
                <a:close/>
              </a:path>
              <a:path w="4476607" h="3885512">
                <a:moveTo>
                  <a:pt x="3333467" y="1106010"/>
                </a:moveTo>
                <a:lnTo>
                  <a:pt x="3329367" y="1105567"/>
                </a:lnTo>
                <a:lnTo>
                  <a:pt x="3328931" y="1104306"/>
                </a:lnTo>
                <a:lnTo>
                  <a:pt x="3328533" y="1103819"/>
                </a:lnTo>
                <a:lnTo>
                  <a:pt x="3327970" y="1103391"/>
                </a:lnTo>
                <a:lnTo>
                  <a:pt x="3327933" y="1103113"/>
                </a:lnTo>
                <a:lnTo>
                  <a:pt x="3328654" y="1103503"/>
                </a:lnTo>
                <a:lnTo>
                  <a:pt x="3329660" y="1103601"/>
                </a:lnTo>
                <a:lnTo>
                  <a:pt x="3331086" y="1103173"/>
                </a:lnTo>
                <a:lnTo>
                  <a:pt x="3331823" y="1102572"/>
                </a:lnTo>
                <a:lnTo>
                  <a:pt x="3332528" y="1101259"/>
                </a:lnTo>
                <a:lnTo>
                  <a:pt x="3336695" y="1101702"/>
                </a:lnTo>
                <a:lnTo>
                  <a:pt x="3334016" y="1102896"/>
                </a:lnTo>
                <a:lnTo>
                  <a:pt x="3333520" y="1104029"/>
                </a:lnTo>
                <a:lnTo>
                  <a:pt x="3333444" y="1104892"/>
                </a:lnTo>
                <a:lnTo>
                  <a:pt x="3333715" y="1106018"/>
                </a:lnTo>
                <a:close/>
              </a:path>
              <a:path w="4476607" h="3885512">
                <a:moveTo>
                  <a:pt x="3381193" y="1106740"/>
                </a:moveTo>
                <a:lnTo>
                  <a:pt x="3372873" y="1104475"/>
                </a:lnTo>
                <a:lnTo>
                  <a:pt x="3373053" y="1104137"/>
                </a:lnTo>
                <a:lnTo>
                  <a:pt x="3371183" y="1100586"/>
                </a:lnTo>
                <a:lnTo>
                  <a:pt x="3357554" y="1100369"/>
                </a:lnTo>
                <a:lnTo>
                  <a:pt x="3356818" y="1099032"/>
                </a:lnTo>
                <a:lnTo>
                  <a:pt x="3356961" y="1098582"/>
                </a:lnTo>
                <a:lnTo>
                  <a:pt x="3359966" y="1098977"/>
                </a:lnTo>
                <a:lnTo>
                  <a:pt x="3361106" y="1099240"/>
                </a:lnTo>
                <a:lnTo>
                  <a:pt x="3363480" y="1098122"/>
                </a:lnTo>
                <a:lnTo>
                  <a:pt x="3366152" y="1098700"/>
                </a:lnTo>
                <a:lnTo>
                  <a:pt x="3367534" y="1097401"/>
                </a:lnTo>
                <a:lnTo>
                  <a:pt x="3367692" y="1096906"/>
                </a:lnTo>
                <a:lnTo>
                  <a:pt x="3368383" y="1097626"/>
                </a:lnTo>
                <a:lnTo>
                  <a:pt x="3368999" y="1097927"/>
                </a:lnTo>
                <a:lnTo>
                  <a:pt x="3369892" y="1098227"/>
                </a:lnTo>
                <a:lnTo>
                  <a:pt x="3370673" y="1099030"/>
                </a:lnTo>
                <a:lnTo>
                  <a:pt x="3371409" y="1098264"/>
                </a:lnTo>
                <a:lnTo>
                  <a:pt x="3371769" y="1098174"/>
                </a:lnTo>
                <a:lnTo>
                  <a:pt x="3371701" y="1097956"/>
                </a:lnTo>
                <a:lnTo>
                  <a:pt x="3371896" y="1097754"/>
                </a:lnTo>
                <a:lnTo>
                  <a:pt x="3372070" y="1099375"/>
                </a:lnTo>
                <a:lnTo>
                  <a:pt x="3372310" y="1099352"/>
                </a:lnTo>
                <a:lnTo>
                  <a:pt x="3372318" y="1099780"/>
                </a:lnTo>
                <a:lnTo>
                  <a:pt x="3374480" y="1102303"/>
                </a:lnTo>
                <a:lnTo>
                  <a:pt x="3377176" y="1102115"/>
                </a:lnTo>
                <a:lnTo>
                  <a:pt x="3378558" y="1100021"/>
                </a:lnTo>
                <a:lnTo>
                  <a:pt x="3378317" y="1098745"/>
                </a:lnTo>
                <a:lnTo>
                  <a:pt x="3378077" y="1098331"/>
                </a:lnTo>
                <a:lnTo>
                  <a:pt x="3377851" y="1097949"/>
                </a:lnTo>
                <a:lnTo>
                  <a:pt x="3376673" y="1096711"/>
                </a:lnTo>
                <a:lnTo>
                  <a:pt x="3376073" y="1096485"/>
                </a:lnTo>
                <a:lnTo>
                  <a:pt x="3375682" y="1096448"/>
                </a:lnTo>
                <a:lnTo>
                  <a:pt x="3374623" y="1094294"/>
                </a:lnTo>
                <a:lnTo>
                  <a:pt x="3374074" y="1094129"/>
                </a:lnTo>
                <a:lnTo>
                  <a:pt x="3373496" y="1093731"/>
                </a:lnTo>
                <a:lnTo>
                  <a:pt x="3373181" y="1093250"/>
                </a:lnTo>
                <a:lnTo>
                  <a:pt x="3371845" y="1092387"/>
                </a:lnTo>
                <a:lnTo>
                  <a:pt x="3371769" y="1092372"/>
                </a:lnTo>
                <a:lnTo>
                  <a:pt x="3371304" y="1092019"/>
                </a:lnTo>
                <a:lnTo>
                  <a:pt x="3370064" y="1091862"/>
                </a:lnTo>
                <a:lnTo>
                  <a:pt x="3351721" y="1091239"/>
                </a:lnTo>
                <a:lnTo>
                  <a:pt x="3351459" y="1089707"/>
                </a:lnTo>
                <a:lnTo>
                  <a:pt x="3350886" y="1088829"/>
                </a:lnTo>
                <a:lnTo>
                  <a:pt x="3350564" y="1088454"/>
                </a:lnTo>
                <a:lnTo>
                  <a:pt x="3349251" y="1087718"/>
                </a:lnTo>
                <a:lnTo>
                  <a:pt x="3347366" y="1083755"/>
                </a:lnTo>
                <a:lnTo>
                  <a:pt x="3345541" y="1083553"/>
                </a:lnTo>
                <a:lnTo>
                  <a:pt x="3345563" y="1083372"/>
                </a:lnTo>
                <a:lnTo>
                  <a:pt x="3345541" y="1082870"/>
                </a:lnTo>
                <a:lnTo>
                  <a:pt x="3345391" y="1082201"/>
                </a:lnTo>
                <a:lnTo>
                  <a:pt x="3343364" y="1080197"/>
                </a:lnTo>
                <a:lnTo>
                  <a:pt x="3340526" y="1080137"/>
                </a:lnTo>
                <a:lnTo>
                  <a:pt x="3339061" y="1080025"/>
                </a:lnTo>
                <a:lnTo>
                  <a:pt x="3338438" y="1080002"/>
                </a:lnTo>
                <a:lnTo>
                  <a:pt x="3331883" y="1076932"/>
                </a:lnTo>
                <a:lnTo>
                  <a:pt x="3330733" y="1076692"/>
                </a:lnTo>
                <a:lnTo>
                  <a:pt x="3330291" y="1076310"/>
                </a:lnTo>
                <a:lnTo>
                  <a:pt x="3327843" y="1075206"/>
                </a:lnTo>
                <a:lnTo>
                  <a:pt x="3326086" y="1074921"/>
                </a:lnTo>
                <a:lnTo>
                  <a:pt x="3325680" y="1074425"/>
                </a:lnTo>
                <a:lnTo>
                  <a:pt x="3325477" y="1074268"/>
                </a:lnTo>
                <a:lnTo>
                  <a:pt x="3326446" y="1072339"/>
                </a:lnTo>
                <a:lnTo>
                  <a:pt x="3326319" y="1072324"/>
                </a:lnTo>
                <a:lnTo>
                  <a:pt x="3326356" y="1072271"/>
                </a:lnTo>
                <a:lnTo>
                  <a:pt x="3326454" y="1072279"/>
                </a:lnTo>
                <a:lnTo>
                  <a:pt x="3326469" y="1072039"/>
                </a:lnTo>
                <a:lnTo>
                  <a:pt x="3326507" y="1070928"/>
                </a:lnTo>
                <a:lnTo>
                  <a:pt x="3325809" y="1069734"/>
                </a:lnTo>
                <a:lnTo>
                  <a:pt x="3326866" y="1067880"/>
                </a:lnTo>
                <a:lnTo>
                  <a:pt x="3326680" y="1066604"/>
                </a:lnTo>
                <a:lnTo>
                  <a:pt x="3326259" y="1065809"/>
                </a:lnTo>
                <a:lnTo>
                  <a:pt x="3325305" y="1064923"/>
                </a:lnTo>
                <a:lnTo>
                  <a:pt x="3324727" y="1064675"/>
                </a:lnTo>
                <a:lnTo>
                  <a:pt x="3323359" y="1064607"/>
                </a:lnTo>
                <a:lnTo>
                  <a:pt x="3304520" y="1063841"/>
                </a:lnTo>
                <a:lnTo>
                  <a:pt x="3304520" y="1063834"/>
                </a:lnTo>
                <a:lnTo>
                  <a:pt x="3304505" y="1063796"/>
                </a:lnTo>
                <a:lnTo>
                  <a:pt x="3304381" y="1063564"/>
                </a:lnTo>
                <a:lnTo>
                  <a:pt x="3302463" y="1061207"/>
                </a:lnTo>
                <a:lnTo>
                  <a:pt x="3317368" y="1061687"/>
                </a:lnTo>
                <a:lnTo>
                  <a:pt x="3317368" y="1061883"/>
                </a:lnTo>
                <a:lnTo>
                  <a:pt x="3317758" y="1062888"/>
                </a:lnTo>
                <a:lnTo>
                  <a:pt x="3318840" y="1062918"/>
                </a:lnTo>
                <a:lnTo>
                  <a:pt x="3319245" y="1062017"/>
                </a:lnTo>
                <a:lnTo>
                  <a:pt x="3319230" y="1062272"/>
                </a:lnTo>
                <a:lnTo>
                  <a:pt x="3319501" y="1061237"/>
                </a:lnTo>
                <a:lnTo>
                  <a:pt x="3317661" y="1060524"/>
                </a:lnTo>
                <a:lnTo>
                  <a:pt x="3287145" y="1060081"/>
                </a:lnTo>
                <a:lnTo>
                  <a:pt x="3287416" y="1059338"/>
                </a:lnTo>
                <a:lnTo>
                  <a:pt x="3286621" y="1056598"/>
                </a:lnTo>
                <a:lnTo>
                  <a:pt x="3330951" y="1059068"/>
                </a:lnTo>
                <a:lnTo>
                  <a:pt x="3330689" y="1059669"/>
                </a:lnTo>
                <a:lnTo>
                  <a:pt x="3331154" y="1060839"/>
                </a:lnTo>
                <a:lnTo>
                  <a:pt x="3331139" y="1060990"/>
                </a:lnTo>
                <a:lnTo>
                  <a:pt x="3331260" y="1061095"/>
                </a:lnTo>
                <a:lnTo>
                  <a:pt x="3331709" y="1062221"/>
                </a:lnTo>
                <a:lnTo>
                  <a:pt x="3331860" y="1062251"/>
                </a:lnTo>
                <a:lnTo>
                  <a:pt x="3331740" y="1062776"/>
                </a:lnTo>
                <a:lnTo>
                  <a:pt x="3332641" y="1065531"/>
                </a:lnTo>
                <a:lnTo>
                  <a:pt x="3333812" y="1066176"/>
                </a:lnTo>
                <a:lnTo>
                  <a:pt x="3334720" y="1066319"/>
                </a:lnTo>
                <a:lnTo>
                  <a:pt x="3336072" y="1066033"/>
                </a:lnTo>
                <a:lnTo>
                  <a:pt x="3336259" y="1065913"/>
                </a:lnTo>
                <a:lnTo>
                  <a:pt x="3337281" y="1064863"/>
                </a:lnTo>
                <a:lnTo>
                  <a:pt x="3337987" y="1065854"/>
                </a:lnTo>
                <a:lnTo>
                  <a:pt x="3337297" y="1066537"/>
                </a:lnTo>
                <a:lnTo>
                  <a:pt x="3336943" y="1067805"/>
                </a:lnTo>
                <a:lnTo>
                  <a:pt x="3335877" y="1067843"/>
                </a:lnTo>
                <a:lnTo>
                  <a:pt x="3335044" y="1068128"/>
                </a:lnTo>
                <a:lnTo>
                  <a:pt x="3334173" y="1068729"/>
                </a:lnTo>
                <a:lnTo>
                  <a:pt x="3333542" y="1070800"/>
                </a:lnTo>
                <a:lnTo>
                  <a:pt x="3334781" y="1073277"/>
                </a:lnTo>
                <a:lnTo>
                  <a:pt x="3334870" y="1073352"/>
                </a:lnTo>
                <a:lnTo>
                  <a:pt x="3334923" y="1073352"/>
                </a:lnTo>
                <a:lnTo>
                  <a:pt x="3334931" y="1073405"/>
                </a:lnTo>
                <a:lnTo>
                  <a:pt x="3335756" y="1073870"/>
                </a:lnTo>
                <a:lnTo>
                  <a:pt x="3335185" y="1074486"/>
                </a:lnTo>
                <a:lnTo>
                  <a:pt x="3334810" y="1075349"/>
                </a:lnTo>
                <a:lnTo>
                  <a:pt x="3334751" y="1076730"/>
                </a:lnTo>
                <a:lnTo>
                  <a:pt x="3335044" y="1077630"/>
                </a:lnTo>
                <a:lnTo>
                  <a:pt x="3335900" y="1078696"/>
                </a:lnTo>
                <a:lnTo>
                  <a:pt x="3336500" y="1079004"/>
                </a:lnTo>
                <a:lnTo>
                  <a:pt x="3340931" y="1077728"/>
                </a:lnTo>
                <a:lnTo>
                  <a:pt x="3341185" y="1076332"/>
                </a:lnTo>
                <a:lnTo>
                  <a:pt x="3341005" y="1075386"/>
                </a:lnTo>
                <a:lnTo>
                  <a:pt x="3340258" y="1074211"/>
                </a:lnTo>
                <a:lnTo>
                  <a:pt x="3340370" y="1074301"/>
                </a:lnTo>
                <a:lnTo>
                  <a:pt x="3340479" y="1074396"/>
                </a:lnTo>
                <a:lnTo>
                  <a:pt x="3340479" y="1074388"/>
                </a:lnTo>
                <a:lnTo>
                  <a:pt x="3340370" y="1074301"/>
                </a:lnTo>
                <a:lnTo>
                  <a:pt x="3340258" y="1074211"/>
                </a:lnTo>
                <a:lnTo>
                  <a:pt x="3338971" y="1073180"/>
                </a:lnTo>
                <a:lnTo>
                  <a:pt x="3338963" y="1073180"/>
                </a:lnTo>
                <a:lnTo>
                  <a:pt x="3339856" y="1071408"/>
                </a:lnTo>
                <a:lnTo>
                  <a:pt x="3340900" y="1071348"/>
                </a:lnTo>
                <a:lnTo>
                  <a:pt x="3341741" y="1070958"/>
                </a:lnTo>
                <a:lnTo>
                  <a:pt x="3342687" y="1070019"/>
                </a:lnTo>
                <a:lnTo>
                  <a:pt x="3342831" y="1067115"/>
                </a:lnTo>
                <a:lnTo>
                  <a:pt x="3342230" y="1066259"/>
                </a:lnTo>
                <a:lnTo>
                  <a:pt x="3342327" y="1066161"/>
                </a:lnTo>
                <a:lnTo>
                  <a:pt x="3343416" y="1065253"/>
                </a:lnTo>
                <a:lnTo>
                  <a:pt x="3343138" y="1065591"/>
                </a:lnTo>
                <a:lnTo>
                  <a:pt x="3343259" y="1065501"/>
                </a:lnTo>
                <a:lnTo>
                  <a:pt x="3344302" y="1064585"/>
                </a:lnTo>
                <a:lnTo>
                  <a:pt x="3345113" y="1065419"/>
                </a:lnTo>
                <a:lnTo>
                  <a:pt x="3345353" y="1065516"/>
                </a:lnTo>
                <a:lnTo>
                  <a:pt x="3344926" y="1066094"/>
                </a:lnTo>
                <a:lnTo>
                  <a:pt x="3347313" y="1070200"/>
                </a:lnTo>
                <a:lnTo>
                  <a:pt x="3347749" y="1069126"/>
                </a:lnTo>
                <a:lnTo>
                  <a:pt x="3347801" y="1069277"/>
                </a:lnTo>
                <a:lnTo>
                  <a:pt x="3347770" y="1070229"/>
                </a:lnTo>
                <a:lnTo>
                  <a:pt x="3348470" y="1070253"/>
                </a:lnTo>
                <a:lnTo>
                  <a:pt x="3349386" y="1071040"/>
                </a:lnTo>
                <a:lnTo>
                  <a:pt x="3349597" y="1071191"/>
                </a:lnTo>
                <a:lnTo>
                  <a:pt x="3351105" y="1071490"/>
                </a:lnTo>
                <a:lnTo>
                  <a:pt x="3352148" y="1071266"/>
                </a:lnTo>
                <a:lnTo>
                  <a:pt x="3353426" y="1070335"/>
                </a:lnTo>
                <a:lnTo>
                  <a:pt x="3354845" y="1071145"/>
                </a:lnTo>
                <a:lnTo>
                  <a:pt x="3354905" y="1073119"/>
                </a:lnTo>
                <a:lnTo>
                  <a:pt x="3354506" y="1073359"/>
                </a:lnTo>
                <a:lnTo>
                  <a:pt x="3353575" y="1074988"/>
                </a:lnTo>
                <a:lnTo>
                  <a:pt x="3353596" y="1075558"/>
                </a:lnTo>
                <a:lnTo>
                  <a:pt x="3353606" y="1075589"/>
                </a:lnTo>
                <a:lnTo>
                  <a:pt x="3352516" y="1077637"/>
                </a:lnTo>
                <a:lnTo>
                  <a:pt x="3353883" y="1080250"/>
                </a:lnTo>
                <a:lnTo>
                  <a:pt x="3355265" y="1080588"/>
                </a:lnTo>
                <a:lnTo>
                  <a:pt x="3355339" y="1080580"/>
                </a:lnTo>
                <a:lnTo>
                  <a:pt x="3355423" y="1080602"/>
                </a:lnTo>
                <a:lnTo>
                  <a:pt x="3356908" y="1080460"/>
                </a:lnTo>
                <a:lnTo>
                  <a:pt x="3357697" y="1080040"/>
                </a:lnTo>
                <a:lnTo>
                  <a:pt x="3358568" y="1079094"/>
                </a:lnTo>
                <a:lnTo>
                  <a:pt x="3358816" y="1078516"/>
                </a:lnTo>
                <a:lnTo>
                  <a:pt x="3358830" y="1078201"/>
                </a:lnTo>
                <a:lnTo>
                  <a:pt x="3358943" y="1078133"/>
                </a:lnTo>
                <a:lnTo>
                  <a:pt x="3359281" y="1077713"/>
                </a:lnTo>
                <a:lnTo>
                  <a:pt x="3359643" y="1078156"/>
                </a:lnTo>
                <a:lnTo>
                  <a:pt x="3359643" y="1078171"/>
                </a:lnTo>
                <a:lnTo>
                  <a:pt x="3361918" y="1080347"/>
                </a:lnTo>
                <a:lnTo>
                  <a:pt x="3362421" y="1080205"/>
                </a:lnTo>
                <a:lnTo>
                  <a:pt x="3362315" y="1080378"/>
                </a:lnTo>
                <a:lnTo>
                  <a:pt x="3362225" y="1080640"/>
                </a:lnTo>
                <a:lnTo>
                  <a:pt x="3361587" y="1080722"/>
                </a:lnTo>
                <a:lnTo>
                  <a:pt x="3360784" y="1081128"/>
                </a:lnTo>
                <a:lnTo>
                  <a:pt x="3359883" y="1082066"/>
                </a:lnTo>
                <a:lnTo>
                  <a:pt x="3359627" y="1082636"/>
                </a:lnTo>
                <a:lnTo>
                  <a:pt x="3359537" y="1084003"/>
                </a:lnTo>
                <a:lnTo>
                  <a:pt x="3359807" y="1084896"/>
                </a:lnTo>
                <a:lnTo>
                  <a:pt x="3359898" y="1085136"/>
                </a:lnTo>
                <a:lnTo>
                  <a:pt x="3360904" y="1086420"/>
                </a:lnTo>
                <a:lnTo>
                  <a:pt x="3361782" y="1086532"/>
                </a:lnTo>
                <a:lnTo>
                  <a:pt x="3362632" y="1087103"/>
                </a:lnTo>
                <a:lnTo>
                  <a:pt x="3367512" y="1085489"/>
                </a:lnTo>
                <a:lnTo>
                  <a:pt x="3367715" y="1084716"/>
                </a:lnTo>
                <a:lnTo>
                  <a:pt x="3367744" y="1084139"/>
                </a:lnTo>
                <a:lnTo>
                  <a:pt x="3367647" y="1083522"/>
                </a:lnTo>
                <a:lnTo>
                  <a:pt x="3367910" y="1083238"/>
                </a:lnTo>
                <a:lnTo>
                  <a:pt x="3368248" y="1081608"/>
                </a:lnTo>
                <a:lnTo>
                  <a:pt x="3368172" y="1081294"/>
                </a:lnTo>
                <a:lnTo>
                  <a:pt x="3368256" y="1081271"/>
                </a:lnTo>
                <a:lnTo>
                  <a:pt x="3367918" y="1079657"/>
                </a:lnTo>
                <a:lnTo>
                  <a:pt x="3368022" y="1079514"/>
                </a:lnTo>
                <a:lnTo>
                  <a:pt x="3368555" y="1078816"/>
                </a:lnTo>
                <a:lnTo>
                  <a:pt x="3368840" y="1076962"/>
                </a:lnTo>
                <a:lnTo>
                  <a:pt x="3367654" y="1075379"/>
                </a:lnTo>
                <a:lnTo>
                  <a:pt x="3367955" y="1075101"/>
                </a:lnTo>
                <a:lnTo>
                  <a:pt x="3375494" y="1075288"/>
                </a:lnTo>
                <a:lnTo>
                  <a:pt x="3372827" y="1075452"/>
                </a:lnTo>
                <a:lnTo>
                  <a:pt x="3371597" y="1075738"/>
                </a:lnTo>
                <a:lnTo>
                  <a:pt x="3370755" y="1076347"/>
                </a:lnTo>
                <a:lnTo>
                  <a:pt x="3369975" y="1077660"/>
                </a:lnTo>
                <a:lnTo>
                  <a:pt x="3372054" y="1082824"/>
                </a:lnTo>
                <a:lnTo>
                  <a:pt x="3372904" y="1082982"/>
                </a:lnTo>
                <a:lnTo>
                  <a:pt x="3373480" y="1082960"/>
                </a:lnTo>
                <a:lnTo>
                  <a:pt x="3373504" y="1083005"/>
                </a:lnTo>
                <a:lnTo>
                  <a:pt x="3374014" y="1083357"/>
                </a:lnTo>
                <a:lnTo>
                  <a:pt x="3373662" y="1083928"/>
                </a:lnTo>
                <a:lnTo>
                  <a:pt x="3373812" y="1085864"/>
                </a:lnTo>
                <a:lnTo>
                  <a:pt x="3374346" y="1086637"/>
                </a:lnTo>
                <a:lnTo>
                  <a:pt x="3374555" y="1086893"/>
                </a:lnTo>
                <a:lnTo>
                  <a:pt x="3375074" y="1087425"/>
                </a:lnTo>
                <a:lnTo>
                  <a:pt x="3376635" y="1088011"/>
                </a:lnTo>
                <a:lnTo>
                  <a:pt x="3377266" y="1087958"/>
                </a:lnTo>
                <a:lnTo>
                  <a:pt x="3378122" y="1087673"/>
                </a:lnTo>
                <a:lnTo>
                  <a:pt x="3378671" y="1087335"/>
                </a:lnTo>
                <a:lnTo>
                  <a:pt x="3379316" y="1086690"/>
                </a:lnTo>
                <a:lnTo>
                  <a:pt x="3388011" y="1087014"/>
                </a:lnTo>
                <a:lnTo>
                  <a:pt x="3386382" y="1087052"/>
                </a:lnTo>
                <a:lnTo>
                  <a:pt x="3385398" y="1087533"/>
                </a:lnTo>
                <a:lnTo>
                  <a:pt x="3384370" y="1088809"/>
                </a:lnTo>
                <a:lnTo>
                  <a:pt x="3384362" y="1088913"/>
                </a:lnTo>
                <a:lnTo>
                  <a:pt x="3384302" y="1088929"/>
                </a:lnTo>
                <a:lnTo>
                  <a:pt x="3383364" y="1089769"/>
                </a:lnTo>
                <a:lnTo>
                  <a:pt x="3382934" y="1090535"/>
                </a:lnTo>
                <a:lnTo>
                  <a:pt x="3382709" y="1091766"/>
                </a:lnTo>
                <a:lnTo>
                  <a:pt x="3383213" y="1093650"/>
                </a:lnTo>
                <a:lnTo>
                  <a:pt x="3383116" y="1094033"/>
                </a:lnTo>
                <a:lnTo>
                  <a:pt x="3383145" y="1094814"/>
                </a:lnTo>
                <a:lnTo>
                  <a:pt x="3383160" y="1094851"/>
                </a:lnTo>
                <a:lnTo>
                  <a:pt x="3382064" y="1094934"/>
                </a:lnTo>
                <a:lnTo>
                  <a:pt x="3381328" y="1095204"/>
                </a:lnTo>
                <a:lnTo>
                  <a:pt x="3380847" y="1095505"/>
                </a:lnTo>
                <a:lnTo>
                  <a:pt x="3380255" y="1096075"/>
                </a:lnTo>
                <a:lnTo>
                  <a:pt x="3380156" y="1096217"/>
                </a:lnTo>
                <a:lnTo>
                  <a:pt x="3379654" y="1098784"/>
                </a:lnTo>
                <a:lnTo>
                  <a:pt x="3379279" y="1099993"/>
                </a:lnTo>
                <a:lnTo>
                  <a:pt x="3379421" y="1101351"/>
                </a:lnTo>
                <a:lnTo>
                  <a:pt x="3379263" y="1102575"/>
                </a:lnTo>
                <a:lnTo>
                  <a:pt x="3378986" y="1103438"/>
                </a:lnTo>
                <a:lnTo>
                  <a:pt x="3379601" y="1105765"/>
                </a:lnTo>
                <a:lnTo>
                  <a:pt x="3380255" y="1106313"/>
                </a:lnTo>
                <a:lnTo>
                  <a:pt x="3380810" y="1106598"/>
                </a:lnTo>
                <a:lnTo>
                  <a:pt x="3381547" y="1106808"/>
                </a:lnTo>
                <a:close/>
              </a:path>
              <a:path w="4476607" h="3885512">
                <a:moveTo>
                  <a:pt x="3343844" y="1105553"/>
                </a:moveTo>
                <a:lnTo>
                  <a:pt x="3343213" y="1106551"/>
                </a:lnTo>
                <a:lnTo>
                  <a:pt x="3342785" y="1106971"/>
                </a:lnTo>
                <a:close/>
              </a:path>
              <a:path w="4476607" h="3885512">
                <a:moveTo>
                  <a:pt x="3151987" y="1106416"/>
                </a:moveTo>
                <a:lnTo>
                  <a:pt x="3152016" y="1106424"/>
                </a:lnTo>
                <a:lnTo>
                  <a:pt x="3152024" y="1106446"/>
                </a:lnTo>
                <a:lnTo>
                  <a:pt x="3151882" y="1106851"/>
                </a:lnTo>
                <a:lnTo>
                  <a:pt x="3151754" y="1106979"/>
                </a:lnTo>
                <a:close/>
              </a:path>
              <a:path w="4476607" h="3885512">
                <a:moveTo>
                  <a:pt x="3367227" y="1107650"/>
                </a:moveTo>
                <a:lnTo>
                  <a:pt x="3366461" y="1105623"/>
                </a:lnTo>
                <a:lnTo>
                  <a:pt x="3363765" y="1104204"/>
                </a:lnTo>
                <a:lnTo>
                  <a:pt x="3363472" y="1103776"/>
                </a:lnTo>
                <a:lnTo>
                  <a:pt x="3362976" y="1103273"/>
                </a:lnTo>
                <a:lnTo>
                  <a:pt x="3361866" y="1102830"/>
                </a:lnTo>
                <a:lnTo>
                  <a:pt x="3361752" y="1102823"/>
                </a:lnTo>
                <a:lnTo>
                  <a:pt x="3360221" y="1101321"/>
                </a:lnTo>
                <a:lnTo>
                  <a:pt x="3360086" y="1101239"/>
                </a:lnTo>
                <a:lnTo>
                  <a:pt x="3358756" y="1100811"/>
                </a:lnTo>
                <a:lnTo>
                  <a:pt x="3368428" y="1100766"/>
                </a:lnTo>
                <a:lnTo>
                  <a:pt x="3366904" y="1102936"/>
                </a:lnTo>
                <a:lnTo>
                  <a:pt x="3366926" y="1103754"/>
                </a:lnTo>
                <a:lnTo>
                  <a:pt x="3367068" y="1104332"/>
                </a:lnTo>
                <a:lnTo>
                  <a:pt x="3367437" y="1105074"/>
                </a:lnTo>
                <a:lnTo>
                  <a:pt x="3367813" y="1105457"/>
                </a:lnTo>
                <a:lnTo>
                  <a:pt x="3367782" y="1105502"/>
                </a:lnTo>
                <a:lnTo>
                  <a:pt x="3367819" y="1107281"/>
                </a:lnTo>
                <a:lnTo>
                  <a:pt x="3367264" y="1107589"/>
                </a:lnTo>
                <a:lnTo>
                  <a:pt x="3367234" y="1107650"/>
                </a:lnTo>
                <a:close/>
              </a:path>
              <a:path w="4476607" h="3885512">
                <a:moveTo>
                  <a:pt x="3421237" y="1107782"/>
                </a:moveTo>
                <a:lnTo>
                  <a:pt x="3409328" y="1106581"/>
                </a:lnTo>
                <a:lnTo>
                  <a:pt x="3409336" y="1106401"/>
                </a:lnTo>
                <a:lnTo>
                  <a:pt x="3410312" y="1107069"/>
                </a:lnTo>
                <a:lnTo>
                  <a:pt x="3411408" y="1107242"/>
                </a:lnTo>
                <a:lnTo>
                  <a:pt x="3413016" y="1106768"/>
                </a:lnTo>
                <a:lnTo>
                  <a:pt x="3413210" y="1106596"/>
                </a:lnTo>
                <a:lnTo>
                  <a:pt x="3413901" y="1106709"/>
                </a:lnTo>
                <a:lnTo>
                  <a:pt x="3414847" y="1106521"/>
                </a:lnTo>
                <a:lnTo>
                  <a:pt x="3416033" y="1105763"/>
                </a:lnTo>
                <a:lnTo>
                  <a:pt x="3417236" y="1102445"/>
                </a:lnTo>
                <a:lnTo>
                  <a:pt x="3417273" y="1102123"/>
                </a:lnTo>
                <a:lnTo>
                  <a:pt x="3417213" y="1101544"/>
                </a:lnTo>
                <a:lnTo>
                  <a:pt x="3417228" y="1101530"/>
                </a:lnTo>
                <a:lnTo>
                  <a:pt x="3419164" y="1103804"/>
                </a:lnTo>
                <a:lnTo>
                  <a:pt x="3419661" y="1103871"/>
                </a:lnTo>
                <a:lnTo>
                  <a:pt x="3422011" y="1106709"/>
                </a:lnTo>
                <a:lnTo>
                  <a:pt x="3421546" y="1107947"/>
                </a:lnTo>
                <a:close/>
              </a:path>
              <a:path w="4476607" h="3885512">
                <a:moveTo>
                  <a:pt x="3440174" y="1106243"/>
                </a:moveTo>
                <a:lnTo>
                  <a:pt x="3440183" y="1107887"/>
                </a:lnTo>
                <a:lnTo>
                  <a:pt x="3440115" y="1108022"/>
                </a:lnTo>
                <a:close/>
              </a:path>
              <a:path w="4476607" h="3885512">
                <a:moveTo>
                  <a:pt x="3270349" y="1108172"/>
                </a:moveTo>
                <a:lnTo>
                  <a:pt x="3270236" y="1108157"/>
                </a:lnTo>
                <a:lnTo>
                  <a:pt x="3271084" y="1108127"/>
                </a:lnTo>
                <a:lnTo>
                  <a:pt x="3269507" y="1108405"/>
                </a:lnTo>
                <a:close/>
              </a:path>
              <a:path w="4476607" h="3885512">
                <a:moveTo>
                  <a:pt x="3407835" y="1108428"/>
                </a:moveTo>
                <a:lnTo>
                  <a:pt x="3408081" y="1108112"/>
                </a:lnTo>
                <a:lnTo>
                  <a:pt x="3407888" y="1108532"/>
                </a:lnTo>
                <a:close/>
              </a:path>
              <a:path w="4476607" h="3885512">
                <a:moveTo>
                  <a:pt x="3267006" y="1108698"/>
                </a:moveTo>
                <a:lnTo>
                  <a:pt x="3266608" y="1108683"/>
                </a:lnTo>
                <a:lnTo>
                  <a:pt x="3270236" y="1108157"/>
                </a:lnTo>
                <a:lnTo>
                  <a:pt x="3267323" y="1108742"/>
                </a:lnTo>
                <a:close/>
              </a:path>
              <a:path w="4476607" h="3885512">
                <a:moveTo>
                  <a:pt x="3342913" y="1107069"/>
                </a:moveTo>
                <a:lnTo>
                  <a:pt x="3347374" y="1108675"/>
                </a:lnTo>
                <a:lnTo>
                  <a:pt x="3345278" y="1109351"/>
                </a:lnTo>
                <a:close/>
              </a:path>
              <a:path w="4476607" h="3885512">
                <a:moveTo>
                  <a:pt x="3412594" y="1109088"/>
                </a:moveTo>
                <a:lnTo>
                  <a:pt x="3413211" y="1109201"/>
                </a:lnTo>
                <a:lnTo>
                  <a:pt x="3413587" y="1109291"/>
                </a:lnTo>
                <a:lnTo>
                  <a:pt x="3413774" y="1109388"/>
                </a:lnTo>
                <a:close/>
              </a:path>
              <a:path w="4476607" h="3885512">
                <a:moveTo>
                  <a:pt x="3448989" y="1109328"/>
                </a:moveTo>
                <a:lnTo>
                  <a:pt x="3449463" y="1108870"/>
                </a:lnTo>
                <a:lnTo>
                  <a:pt x="3449839" y="1108000"/>
                </a:lnTo>
                <a:lnTo>
                  <a:pt x="3449854" y="1107264"/>
                </a:lnTo>
                <a:lnTo>
                  <a:pt x="3450739" y="1107819"/>
                </a:lnTo>
                <a:lnTo>
                  <a:pt x="3451085" y="1107760"/>
                </a:lnTo>
                <a:lnTo>
                  <a:pt x="3451114" y="1107902"/>
                </a:lnTo>
                <a:lnTo>
                  <a:pt x="3450694" y="1108090"/>
                </a:lnTo>
                <a:lnTo>
                  <a:pt x="3450161" y="1108525"/>
                </a:lnTo>
                <a:lnTo>
                  <a:pt x="3449583" y="1109291"/>
                </a:lnTo>
                <a:lnTo>
                  <a:pt x="3449336" y="1109869"/>
                </a:lnTo>
                <a:lnTo>
                  <a:pt x="3449329" y="1110026"/>
                </a:lnTo>
                <a:close/>
              </a:path>
              <a:path w="4476607" h="3885512">
                <a:moveTo>
                  <a:pt x="3414675" y="1109494"/>
                </a:moveTo>
                <a:lnTo>
                  <a:pt x="3413331" y="1109208"/>
                </a:lnTo>
                <a:lnTo>
                  <a:pt x="3413211" y="1109201"/>
                </a:lnTo>
                <a:lnTo>
                  <a:pt x="3412594" y="1109088"/>
                </a:lnTo>
                <a:lnTo>
                  <a:pt x="3407970" y="1108683"/>
                </a:lnTo>
                <a:lnTo>
                  <a:pt x="3407939" y="1108630"/>
                </a:lnTo>
                <a:lnTo>
                  <a:pt x="3409328" y="1106581"/>
                </a:lnTo>
                <a:lnTo>
                  <a:pt x="3421237" y="1107782"/>
                </a:lnTo>
                <a:lnTo>
                  <a:pt x="3418264" y="1108030"/>
                </a:lnTo>
                <a:lnTo>
                  <a:pt x="3416703" y="1108758"/>
                </a:lnTo>
                <a:lnTo>
                  <a:pt x="3415847" y="1110079"/>
                </a:lnTo>
                <a:lnTo>
                  <a:pt x="3415696" y="1110191"/>
                </a:lnTo>
                <a:close/>
              </a:path>
              <a:path w="4476607" h="3885512">
                <a:moveTo>
                  <a:pt x="3429077" y="1108585"/>
                </a:moveTo>
                <a:lnTo>
                  <a:pt x="3430849" y="1110890"/>
                </a:lnTo>
                <a:lnTo>
                  <a:pt x="3429685" y="1111197"/>
                </a:lnTo>
                <a:close/>
              </a:path>
              <a:path w="4476607" h="3885512">
                <a:moveTo>
                  <a:pt x="3358832" y="1111355"/>
                </a:moveTo>
                <a:lnTo>
                  <a:pt x="3358486" y="1110228"/>
                </a:lnTo>
                <a:lnTo>
                  <a:pt x="3357976" y="1109561"/>
                </a:lnTo>
                <a:lnTo>
                  <a:pt x="3357683" y="1108570"/>
                </a:lnTo>
                <a:lnTo>
                  <a:pt x="3357285" y="1108082"/>
                </a:lnTo>
                <a:lnTo>
                  <a:pt x="3356054" y="1107384"/>
                </a:lnTo>
                <a:lnTo>
                  <a:pt x="3355063" y="1107241"/>
                </a:lnTo>
                <a:lnTo>
                  <a:pt x="3354934" y="1107234"/>
                </a:lnTo>
                <a:lnTo>
                  <a:pt x="3354874" y="1107159"/>
                </a:lnTo>
                <a:lnTo>
                  <a:pt x="3355851" y="1107159"/>
                </a:lnTo>
                <a:lnTo>
                  <a:pt x="3356548" y="1106971"/>
                </a:lnTo>
                <a:lnTo>
                  <a:pt x="3357292" y="1106536"/>
                </a:lnTo>
                <a:lnTo>
                  <a:pt x="3357804" y="1106806"/>
                </a:lnTo>
                <a:lnTo>
                  <a:pt x="3357781" y="1106904"/>
                </a:lnTo>
                <a:lnTo>
                  <a:pt x="3358164" y="1108593"/>
                </a:lnTo>
                <a:lnTo>
                  <a:pt x="3359154" y="1109808"/>
                </a:lnTo>
                <a:lnTo>
                  <a:pt x="3360012" y="1110311"/>
                </a:lnTo>
                <a:lnTo>
                  <a:pt x="3359447" y="1110582"/>
                </a:lnTo>
                <a:lnTo>
                  <a:pt x="3358832" y="1111377"/>
                </a:lnTo>
                <a:close/>
              </a:path>
              <a:path w="4476607" h="3885512">
                <a:moveTo>
                  <a:pt x="3320891" y="1111550"/>
                </a:moveTo>
                <a:lnTo>
                  <a:pt x="3320868" y="1111528"/>
                </a:lnTo>
                <a:lnTo>
                  <a:pt x="3320102" y="1111100"/>
                </a:lnTo>
                <a:lnTo>
                  <a:pt x="3318856" y="1110882"/>
                </a:lnTo>
                <a:lnTo>
                  <a:pt x="3317061" y="1109928"/>
                </a:lnTo>
                <a:lnTo>
                  <a:pt x="3317437" y="1109021"/>
                </a:lnTo>
                <a:lnTo>
                  <a:pt x="3317459" y="1107579"/>
                </a:lnTo>
                <a:lnTo>
                  <a:pt x="3317106" y="1107016"/>
                </a:lnTo>
                <a:lnTo>
                  <a:pt x="3320425" y="1106003"/>
                </a:lnTo>
                <a:lnTo>
                  <a:pt x="3321310" y="1108660"/>
                </a:lnTo>
                <a:lnTo>
                  <a:pt x="3321515" y="1108833"/>
                </a:lnTo>
                <a:lnTo>
                  <a:pt x="3321025" y="1109569"/>
                </a:lnTo>
                <a:lnTo>
                  <a:pt x="3320898" y="1109921"/>
                </a:lnTo>
                <a:lnTo>
                  <a:pt x="3320831" y="1110191"/>
                </a:lnTo>
                <a:lnTo>
                  <a:pt x="3320778" y="1110559"/>
                </a:lnTo>
                <a:lnTo>
                  <a:pt x="3320943" y="1111573"/>
                </a:lnTo>
                <a:close/>
              </a:path>
              <a:path w="4476607" h="3885512">
                <a:moveTo>
                  <a:pt x="3198550" y="1111249"/>
                </a:moveTo>
                <a:lnTo>
                  <a:pt x="3201268" y="1111587"/>
                </a:lnTo>
                <a:lnTo>
                  <a:pt x="3199398" y="1111662"/>
                </a:lnTo>
                <a:close/>
              </a:path>
              <a:path w="4476607" h="3885512">
                <a:moveTo>
                  <a:pt x="3436872" y="1111377"/>
                </a:moveTo>
                <a:lnTo>
                  <a:pt x="3435776" y="1111280"/>
                </a:lnTo>
                <a:lnTo>
                  <a:pt x="3432373" y="1111129"/>
                </a:lnTo>
                <a:lnTo>
                  <a:pt x="3431345" y="1110927"/>
                </a:lnTo>
                <a:lnTo>
                  <a:pt x="3430849" y="1110890"/>
                </a:lnTo>
                <a:lnTo>
                  <a:pt x="3429077" y="1108585"/>
                </a:lnTo>
                <a:lnTo>
                  <a:pt x="3428147" y="1107789"/>
                </a:lnTo>
                <a:lnTo>
                  <a:pt x="3429130" y="1106986"/>
                </a:lnTo>
                <a:lnTo>
                  <a:pt x="3429827" y="1105748"/>
                </a:lnTo>
                <a:lnTo>
                  <a:pt x="3429964" y="1104787"/>
                </a:lnTo>
                <a:lnTo>
                  <a:pt x="3429790" y="1104134"/>
                </a:lnTo>
                <a:lnTo>
                  <a:pt x="3429888" y="1103346"/>
                </a:lnTo>
                <a:lnTo>
                  <a:pt x="3431300" y="1102452"/>
                </a:lnTo>
                <a:lnTo>
                  <a:pt x="3431683" y="1102595"/>
                </a:lnTo>
                <a:lnTo>
                  <a:pt x="3433094" y="1102572"/>
                </a:lnTo>
                <a:lnTo>
                  <a:pt x="3434026" y="1102190"/>
                </a:lnTo>
                <a:lnTo>
                  <a:pt x="3434108" y="1102144"/>
                </a:lnTo>
                <a:lnTo>
                  <a:pt x="3434243" y="1102423"/>
                </a:lnTo>
                <a:lnTo>
                  <a:pt x="3434340" y="1102527"/>
                </a:lnTo>
                <a:lnTo>
                  <a:pt x="3434047" y="1102745"/>
                </a:lnTo>
                <a:lnTo>
                  <a:pt x="3433965" y="1102835"/>
                </a:lnTo>
                <a:lnTo>
                  <a:pt x="3433613" y="1102941"/>
                </a:lnTo>
                <a:lnTo>
                  <a:pt x="3432906" y="1103383"/>
                </a:lnTo>
                <a:lnTo>
                  <a:pt x="3432471" y="1103811"/>
                </a:lnTo>
                <a:lnTo>
                  <a:pt x="3432006" y="1104532"/>
                </a:lnTo>
                <a:lnTo>
                  <a:pt x="3432365" y="1107429"/>
                </a:lnTo>
                <a:lnTo>
                  <a:pt x="3434612" y="1108953"/>
                </a:lnTo>
                <a:lnTo>
                  <a:pt x="3434979" y="1109643"/>
                </a:lnTo>
                <a:lnTo>
                  <a:pt x="3435963" y="1110266"/>
                </a:lnTo>
                <a:lnTo>
                  <a:pt x="3438343" y="1110252"/>
                </a:lnTo>
                <a:lnTo>
                  <a:pt x="3440131" y="1108045"/>
                </a:lnTo>
                <a:lnTo>
                  <a:pt x="3440183" y="1107887"/>
                </a:lnTo>
                <a:lnTo>
                  <a:pt x="3440174" y="1106243"/>
                </a:lnTo>
                <a:lnTo>
                  <a:pt x="3439785" y="1105410"/>
                </a:lnTo>
                <a:lnTo>
                  <a:pt x="3439859" y="1105260"/>
                </a:lnTo>
                <a:lnTo>
                  <a:pt x="3439627" y="1103406"/>
                </a:lnTo>
                <a:lnTo>
                  <a:pt x="3439266" y="1102911"/>
                </a:lnTo>
                <a:lnTo>
                  <a:pt x="3439627" y="1102730"/>
                </a:lnTo>
                <a:lnTo>
                  <a:pt x="3440655" y="1101342"/>
                </a:lnTo>
                <a:lnTo>
                  <a:pt x="3440707" y="1101027"/>
                </a:lnTo>
                <a:lnTo>
                  <a:pt x="3441421" y="1100584"/>
                </a:lnTo>
                <a:lnTo>
                  <a:pt x="3442315" y="1101237"/>
                </a:lnTo>
                <a:lnTo>
                  <a:pt x="3443614" y="1101394"/>
                </a:lnTo>
                <a:lnTo>
                  <a:pt x="3444290" y="1101244"/>
                </a:lnTo>
                <a:lnTo>
                  <a:pt x="3444327" y="1101319"/>
                </a:lnTo>
                <a:lnTo>
                  <a:pt x="3444951" y="1101162"/>
                </a:lnTo>
                <a:lnTo>
                  <a:pt x="3447016" y="1100629"/>
                </a:lnTo>
                <a:lnTo>
                  <a:pt x="3446963" y="1101064"/>
                </a:lnTo>
                <a:lnTo>
                  <a:pt x="3445761" y="1101410"/>
                </a:lnTo>
                <a:lnTo>
                  <a:pt x="3445025" y="1101920"/>
                </a:lnTo>
                <a:lnTo>
                  <a:pt x="3444267" y="1102963"/>
                </a:lnTo>
                <a:lnTo>
                  <a:pt x="3444072" y="1104479"/>
                </a:lnTo>
                <a:lnTo>
                  <a:pt x="3444003" y="1104502"/>
                </a:lnTo>
                <a:lnTo>
                  <a:pt x="3443343" y="1104899"/>
                </a:lnTo>
                <a:lnTo>
                  <a:pt x="3442923" y="1105282"/>
                </a:lnTo>
                <a:lnTo>
                  <a:pt x="3442614" y="1105703"/>
                </a:lnTo>
                <a:lnTo>
                  <a:pt x="3441504" y="1106198"/>
                </a:lnTo>
                <a:lnTo>
                  <a:pt x="3440821" y="1106851"/>
                </a:lnTo>
                <a:lnTo>
                  <a:pt x="3440205" y="1108218"/>
                </a:lnTo>
                <a:lnTo>
                  <a:pt x="3440183" y="1109231"/>
                </a:lnTo>
                <a:lnTo>
                  <a:pt x="3440528" y="1110132"/>
                </a:lnTo>
                <a:lnTo>
                  <a:pt x="3437622" y="1111813"/>
                </a:lnTo>
                <a:close/>
              </a:path>
              <a:path w="4476607" h="3885512">
                <a:moveTo>
                  <a:pt x="3433650" y="1112015"/>
                </a:moveTo>
                <a:lnTo>
                  <a:pt x="3432373" y="1111129"/>
                </a:lnTo>
                <a:lnTo>
                  <a:pt x="3435776" y="1111280"/>
                </a:lnTo>
                <a:lnTo>
                  <a:pt x="3434221" y="1111842"/>
                </a:lnTo>
                <a:lnTo>
                  <a:pt x="3433823" y="1112443"/>
                </a:lnTo>
                <a:close/>
              </a:path>
              <a:path w="4476607" h="3885512">
                <a:moveTo>
                  <a:pt x="3202807" y="1112510"/>
                </a:moveTo>
                <a:lnTo>
                  <a:pt x="3202303" y="1112075"/>
                </a:lnTo>
                <a:lnTo>
                  <a:pt x="3201891" y="1111828"/>
                </a:lnTo>
                <a:lnTo>
                  <a:pt x="3201268" y="1111587"/>
                </a:lnTo>
                <a:lnTo>
                  <a:pt x="3198550" y="1111249"/>
                </a:lnTo>
                <a:lnTo>
                  <a:pt x="3194412" y="1111122"/>
                </a:lnTo>
                <a:lnTo>
                  <a:pt x="3194254" y="1109688"/>
                </a:lnTo>
                <a:lnTo>
                  <a:pt x="3193788" y="1108818"/>
                </a:lnTo>
                <a:lnTo>
                  <a:pt x="3208723" y="1108915"/>
                </a:lnTo>
                <a:lnTo>
                  <a:pt x="3207410" y="1109013"/>
                </a:lnTo>
                <a:lnTo>
                  <a:pt x="3206839" y="1109268"/>
                </a:lnTo>
                <a:lnTo>
                  <a:pt x="3205847" y="1110266"/>
                </a:lnTo>
                <a:lnTo>
                  <a:pt x="3205450" y="1111190"/>
                </a:lnTo>
                <a:lnTo>
                  <a:pt x="3205337" y="1111528"/>
                </a:lnTo>
                <a:lnTo>
                  <a:pt x="3205285" y="1111895"/>
                </a:lnTo>
                <a:lnTo>
                  <a:pt x="3204917" y="1111932"/>
                </a:lnTo>
                <a:lnTo>
                  <a:pt x="3203602" y="1112833"/>
                </a:lnTo>
                <a:lnTo>
                  <a:pt x="3203317" y="1113306"/>
                </a:lnTo>
                <a:close/>
              </a:path>
              <a:path w="4476607" h="3885512">
                <a:moveTo>
                  <a:pt x="3427395" y="1113472"/>
                </a:moveTo>
                <a:lnTo>
                  <a:pt x="3427409" y="1113374"/>
                </a:lnTo>
                <a:lnTo>
                  <a:pt x="3427868" y="1113246"/>
                </a:lnTo>
                <a:lnTo>
                  <a:pt x="3428370" y="1112946"/>
                </a:lnTo>
                <a:lnTo>
                  <a:pt x="3428228" y="1113674"/>
                </a:lnTo>
                <a:lnTo>
                  <a:pt x="3428221" y="1113734"/>
                </a:lnTo>
                <a:close/>
              </a:path>
              <a:path w="4476607" h="3885512">
                <a:moveTo>
                  <a:pt x="3242385" y="1114515"/>
                </a:moveTo>
                <a:lnTo>
                  <a:pt x="3242445" y="1114620"/>
                </a:lnTo>
                <a:lnTo>
                  <a:pt x="3242183" y="1115093"/>
                </a:lnTo>
                <a:close/>
              </a:path>
              <a:path w="4476607" h="3885512">
                <a:moveTo>
                  <a:pt x="3331598" y="1113794"/>
                </a:moveTo>
                <a:lnTo>
                  <a:pt x="3331514" y="1112023"/>
                </a:lnTo>
                <a:lnTo>
                  <a:pt x="3335914" y="1113111"/>
                </a:lnTo>
                <a:lnTo>
                  <a:pt x="3334675" y="1113434"/>
                </a:lnTo>
                <a:lnTo>
                  <a:pt x="3333948" y="1113921"/>
                </a:lnTo>
                <a:lnTo>
                  <a:pt x="3333182" y="1114913"/>
                </a:lnTo>
                <a:lnTo>
                  <a:pt x="3332971" y="1116008"/>
                </a:lnTo>
                <a:close/>
              </a:path>
              <a:path w="4476607" h="3885512">
                <a:moveTo>
                  <a:pt x="3408578" y="1116392"/>
                </a:moveTo>
                <a:lnTo>
                  <a:pt x="3408300" y="1115799"/>
                </a:lnTo>
                <a:lnTo>
                  <a:pt x="3409095" y="1112976"/>
                </a:lnTo>
                <a:lnTo>
                  <a:pt x="3408472" y="1111805"/>
                </a:lnTo>
                <a:lnTo>
                  <a:pt x="3407917" y="1111310"/>
                </a:lnTo>
                <a:lnTo>
                  <a:pt x="3407888" y="1111227"/>
                </a:lnTo>
                <a:lnTo>
                  <a:pt x="3407970" y="1108683"/>
                </a:lnTo>
                <a:lnTo>
                  <a:pt x="3412594" y="1109088"/>
                </a:lnTo>
                <a:lnTo>
                  <a:pt x="3411318" y="1109171"/>
                </a:lnTo>
                <a:lnTo>
                  <a:pt x="3409652" y="1110357"/>
                </a:lnTo>
                <a:lnTo>
                  <a:pt x="3409044" y="1111805"/>
                </a:lnTo>
                <a:lnTo>
                  <a:pt x="3409216" y="1113645"/>
                </a:lnTo>
                <a:lnTo>
                  <a:pt x="3409433" y="1113967"/>
                </a:lnTo>
                <a:lnTo>
                  <a:pt x="3410381" y="1116016"/>
                </a:lnTo>
                <a:lnTo>
                  <a:pt x="3409546" y="1116151"/>
                </a:lnTo>
                <a:lnTo>
                  <a:pt x="3409058" y="1116475"/>
                </a:lnTo>
                <a:close/>
              </a:path>
              <a:path w="4476607" h="3885512">
                <a:moveTo>
                  <a:pt x="3406761" y="1116677"/>
                </a:moveTo>
                <a:lnTo>
                  <a:pt x="3408300" y="1115799"/>
                </a:lnTo>
                <a:lnTo>
                  <a:pt x="3408578" y="1116392"/>
                </a:lnTo>
                <a:lnTo>
                  <a:pt x="3406837" y="1116804"/>
                </a:lnTo>
                <a:close/>
              </a:path>
              <a:path w="4476607" h="3885512">
                <a:moveTo>
                  <a:pt x="3388748" y="1116896"/>
                </a:moveTo>
                <a:lnTo>
                  <a:pt x="3383108" y="1115313"/>
                </a:lnTo>
                <a:lnTo>
                  <a:pt x="3381223" y="1113362"/>
                </a:lnTo>
                <a:lnTo>
                  <a:pt x="3392344" y="1114224"/>
                </a:lnTo>
                <a:lnTo>
                  <a:pt x="3390887" y="1114540"/>
                </a:lnTo>
                <a:lnTo>
                  <a:pt x="3390369" y="1114900"/>
                </a:lnTo>
                <a:lnTo>
                  <a:pt x="3389582" y="1116071"/>
                </a:lnTo>
                <a:lnTo>
                  <a:pt x="3389363" y="1117032"/>
                </a:lnTo>
                <a:close/>
              </a:path>
              <a:path w="4476607" h="3885512">
                <a:moveTo>
                  <a:pt x="3395138" y="1115981"/>
                </a:moveTo>
                <a:lnTo>
                  <a:pt x="3394597" y="1115208"/>
                </a:lnTo>
                <a:lnTo>
                  <a:pt x="3393343" y="1114405"/>
                </a:lnTo>
                <a:lnTo>
                  <a:pt x="3392344" y="1114224"/>
                </a:lnTo>
                <a:lnTo>
                  <a:pt x="3381223" y="1113362"/>
                </a:lnTo>
                <a:lnTo>
                  <a:pt x="3375012" y="1111020"/>
                </a:lnTo>
                <a:lnTo>
                  <a:pt x="3373181" y="1109008"/>
                </a:lnTo>
                <a:lnTo>
                  <a:pt x="3373053" y="1108580"/>
                </a:lnTo>
                <a:lnTo>
                  <a:pt x="3373632" y="1107642"/>
                </a:lnTo>
                <a:lnTo>
                  <a:pt x="3372873" y="1104475"/>
                </a:lnTo>
                <a:lnTo>
                  <a:pt x="3381193" y="1106740"/>
                </a:lnTo>
                <a:lnTo>
                  <a:pt x="3381621" y="1106921"/>
                </a:lnTo>
                <a:lnTo>
                  <a:pt x="3381779" y="1107469"/>
                </a:lnTo>
                <a:lnTo>
                  <a:pt x="3382537" y="1108535"/>
                </a:lnTo>
                <a:lnTo>
                  <a:pt x="3383799" y="1109263"/>
                </a:lnTo>
                <a:lnTo>
                  <a:pt x="3386908" y="1109098"/>
                </a:lnTo>
                <a:lnTo>
                  <a:pt x="3387576" y="1112783"/>
                </a:lnTo>
                <a:lnTo>
                  <a:pt x="3388635" y="1113444"/>
                </a:lnTo>
                <a:lnTo>
                  <a:pt x="3388928" y="1113511"/>
                </a:lnTo>
                <a:lnTo>
                  <a:pt x="3389017" y="1113586"/>
                </a:lnTo>
                <a:lnTo>
                  <a:pt x="3389573" y="1113886"/>
                </a:lnTo>
                <a:lnTo>
                  <a:pt x="3390324" y="1114111"/>
                </a:lnTo>
                <a:lnTo>
                  <a:pt x="3392675" y="1113256"/>
                </a:lnTo>
                <a:lnTo>
                  <a:pt x="3393005" y="1112896"/>
                </a:lnTo>
                <a:lnTo>
                  <a:pt x="3393208" y="1112603"/>
                </a:lnTo>
                <a:lnTo>
                  <a:pt x="3393440" y="1112167"/>
                </a:lnTo>
                <a:lnTo>
                  <a:pt x="3392509" y="1106575"/>
                </a:lnTo>
                <a:lnTo>
                  <a:pt x="3388199" y="1105389"/>
                </a:lnTo>
                <a:lnTo>
                  <a:pt x="3388183" y="1105216"/>
                </a:lnTo>
                <a:lnTo>
                  <a:pt x="3387501" y="1103911"/>
                </a:lnTo>
                <a:lnTo>
                  <a:pt x="3397774" y="1105134"/>
                </a:lnTo>
                <a:lnTo>
                  <a:pt x="3397832" y="1105209"/>
                </a:lnTo>
                <a:lnTo>
                  <a:pt x="3396812" y="1105757"/>
                </a:lnTo>
                <a:lnTo>
                  <a:pt x="3396316" y="1106336"/>
                </a:lnTo>
                <a:lnTo>
                  <a:pt x="3396047" y="1106823"/>
                </a:lnTo>
                <a:lnTo>
                  <a:pt x="3395814" y="1107559"/>
                </a:lnTo>
                <a:lnTo>
                  <a:pt x="3396008" y="1109923"/>
                </a:lnTo>
                <a:lnTo>
                  <a:pt x="3396564" y="1114630"/>
                </a:lnTo>
                <a:lnTo>
                  <a:pt x="3398479" y="1115298"/>
                </a:lnTo>
                <a:lnTo>
                  <a:pt x="3398915" y="1115200"/>
                </a:lnTo>
                <a:lnTo>
                  <a:pt x="3398645" y="1116056"/>
                </a:lnTo>
                <a:lnTo>
                  <a:pt x="3395377" y="1117099"/>
                </a:lnTo>
                <a:close/>
              </a:path>
              <a:path w="4476607" h="3885512">
                <a:moveTo>
                  <a:pt x="3291282" y="1117540"/>
                </a:moveTo>
                <a:lnTo>
                  <a:pt x="3289645" y="1117142"/>
                </a:lnTo>
                <a:lnTo>
                  <a:pt x="3289307" y="1114214"/>
                </a:lnTo>
                <a:lnTo>
                  <a:pt x="3288729" y="1113704"/>
                </a:lnTo>
                <a:lnTo>
                  <a:pt x="3289698" y="1113366"/>
                </a:lnTo>
                <a:lnTo>
                  <a:pt x="3290427" y="1112766"/>
                </a:lnTo>
                <a:lnTo>
                  <a:pt x="3291132" y="1111452"/>
                </a:lnTo>
                <a:lnTo>
                  <a:pt x="3291237" y="1110446"/>
                </a:lnTo>
                <a:lnTo>
                  <a:pt x="3290907" y="1109351"/>
                </a:lnTo>
                <a:lnTo>
                  <a:pt x="3291575" y="1107835"/>
                </a:lnTo>
                <a:lnTo>
                  <a:pt x="3292259" y="1107827"/>
                </a:lnTo>
                <a:lnTo>
                  <a:pt x="3292574" y="1107767"/>
                </a:lnTo>
                <a:lnTo>
                  <a:pt x="3293836" y="1108683"/>
                </a:lnTo>
                <a:lnTo>
                  <a:pt x="3294105" y="1108787"/>
                </a:lnTo>
                <a:lnTo>
                  <a:pt x="3295600" y="1108750"/>
                </a:lnTo>
                <a:lnTo>
                  <a:pt x="3296487" y="1108353"/>
                </a:lnTo>
                <a:lnTo>
                  <a:pt x="3296756" y="1108074"/>
                </a:lnTo>
                <a:lnTo>
                  <a:pt x="3296907" y="1108120"/>
                </a:lnTo>
                <a:lnTo>
                  <a:pt x="3296493" y="1109020"/>
                </a:lnTo>
                <a:lnTo>
                  <a:pt x="3296403" y="1109884"/>
                </a:lnTo>
                <a:lnTo>
                  <a:pt x="3296524" y="1110401"/>
                </a:lnTo>
                <a:lnTo>
                  <a:pt x="3295375" y="1111715"/>
                </a:lnTo>
                <a:lnTo>
                  <a:pt x="3295098" y="1112871"/>
                </a:lnTo>
                <a:lnTo>
                  <a:pt x="3295194" y="1113599"/>
                </a:lnTo>
                <a:lnTo>
                  <a:pt x="3294099" y="1113727"/>
                </a:lnTo>
                <a:lnTo>
                  <a:pt x="3293287" y="1114132"/>
                </a:lnTo>
                <a:lnTo>
                  <a:pt x="3292378" y="1115070"/>
                </a:lnTo>
                <a:lnTo>
                  <a:pt x="3291853" y="1116219"/>
                </a:lnTo>
                <a:lnTo>
                  <a:pt x="3291771" y="1117578"/>
                </a:lnTo>
                <a:close/>
              </a:path>
              <a:path w="4476607" h="3885512">
                <a:moveTo>
                  <a:pt x="3457130" y="1117427"/>
                </a:moveTo>
                <a:lnTo>
                  <a:pt x="3457010" y="1116924"/>
                </a:lnTo>
                <a:lnTo>
                  <a:pt x="3457776" y="1115686"/>
                </a:lnTo>
                <a:lnTo>
                  <a:pt x="3457866" y="1115334"/>
                </a:lnTo>
                <a:lnTo>
                  <a:pt x="3457911" y="1115070"/>
                </a:lnTo>
                <a:lnTo>
                  <a:pt x="3457933" y="1114725"/>
                </a:lnTo>
                <a:lnTo>
                  <a:pt x="3456153" y="1111738"/>
                </a:lnTo>
                <a:lnTo>
                  <a:pt x="3456131" y="1111595"/>
                </a:lnTo>
                <a:lnTo>
                  <a:pt x="3459998" y="1111565"/>
                </a:lnTo>
                <a:lnTo>
                  <a:pt x="3460795" y="1110289"/>
                </a:lnTo>
                <a:lnTo>
                  <a:pt x="3460824" y="1110109"/>
                </a:lnTo>
                <a:lnTo>
                  <a:pt x="3460974" y="1110026"/>
                </a:lnTo>
                <a:lnTo>
                  <a:pt x="3461522" y="1109411"/>
                </a:lnTo>
                <a:lnTo>
                  <a:pt x="3461822" y="1108885"/>
                </a:lnTo>
                <a:lnTo>
                  <a:pt x="3462070" y="1108082"/>
                </a:lnTo>
                <a:lnTo>
                  <a:pt x="3462078" y="1107024"/>
                </a:lnTo>
                <a:lnTo>
                  <a:pt x="3461221" y="1104968"/>
                </a:lnTo>
                <a:lnTo>
                  <a:pt x="3461373" y="1104667"/>
                </a:lnTo>
                <a:lnTo>
                  <a:pt x="3464022" y="1101717"/>
                </a:lnTo>
                <a:lnTo>
                  <a:pt x="3468361" y="1101732"/>
                </a:lnTo>
                <a:lnTo>
                  <a:pt x="3467859" y="1101822"/>
                </a:lnTo>
                <a:lnTo>
                  <a:pt x="3467191" y="1102077"/>
                </a:lnTo>
                <a:lnTo>
                  <a:pt x="3465921" y="1103428"/>
                </a:lnTo>
                <a:lnTo>
                  <a:pt x="3465884" y="1103451"/>
                </a:lnTo>
                <a:lnTo>
                  <a:pt x="3465186" y="1104292"/>
                </a:lnTo>
                <a:lnTo>
                  <a:pt x="3464780" y="1105905"/>
                </a:lnTo>
                <a:lnTo>
                  <a:pt x="3464804" y="1106071"/>
                </a:lnTo>
                <a:lnTo>
                  <a:pt x="3464473" y="1106573"/>
                </a:lnTo>
                <a:lnTo>
                  <a:pt x="3464286" y="1106836"/>
                </a:lnTo>
                <a:lnTo>
                  <a:pt x="3464120" y="1106911"/>
                </a:lnTo>
                <a:lnTo>
                  <a:pt x="3463459" y="1107526"/>
                </a:lnTo>
                <a:lnTo>
                  <a:pt x="3462858" y="1108675"/>
                </a:lnTo>
                <a:lnTo>
                  <a:pt x="3462828" y="1109621"/>
                </a:lnTo>
                <a:lnTo>
                  <a:pt x="3463053" y="1110611"/>
                </a:lnTo>
                <a:lnTo>
                  <a:pt x="3463001" y="1110717"/>
                </a:lnTo>
                <a:lnTo>
                  <a:pt x="3463001" y="1111452"/>
                </a:lnTo>
                <a:lnTo>
                  <a:pt x="3462340" y="1111587"/>
                </a:lnTo>
                <a:lnTo>
                  <a:pt x="3461469" y="1112015"/>
                </a:lnTo>
                <a:lnTo>
                  <a:pt x="3460486" y="1113396"/>
                </a:lnTo>
                <a:lnTo>
                  <a:pt x="3459968" y="1113937"/>
                </a:lnTo>
                <a:lnTo>
                  <a:pt x="3459884" y="1114034"/>
                </a:lnTo>
                <a:lnTo>
                  <a:pt x="3459240" y="1115544"/>
                </a:lnTo>
                <a:lnTo>
                  <a:pt x="3459247" y="1115738"/>
                </a:lnTo>
                <a:lnTo>
                  <a:pt x="3459060" y="1116286"/>
                </a:lnTo>
                <a:lnTo>
                  <a:pt x="3457092" y="1117675"/>
                </a:lnTo>
                <a:close/>
              </a:path>
              <a:path w="4476607" h="3885512">
                <a:moveTo>
                  <a:pt x="3266256" y="1116271"/>
                </a:moveTo>
                <a:lnTo>
                  <a:pt x="3266932" y="1117961"/>
                </a:lnTo>
                <a:lnTo>
                  <a:pt x="3267037" y="1117983"/>
                </a:lnTo>
                <a:lnTo>
                  <a:pt x="3266368" y="1118050"/>
                </a:lnTo>
                <a:close/>
              </a:path>
              <a:path w="4476607" h="3885512">
                <a:moveTo>
                  <a:pt x="3414276" y="1117870"/>
                </a:moveTo>
                <a:lnTo>
                  <a:pt x="3414315" y="1117870"/>
                </a:lnTo>
                <a:lnTo>
                  <a:pt x="3414359" y="1117908"/>
                </a:lnTo>
                <a:lnTo>
                  <a:pt x="3414540" y="1118726"/>
                </a:lnTo>
                <a:lnTo>
                  <a:pt x="3414480" y="1118778"/>
                </a:lnTo>
                <a:close/>
              </a:path>
              <a:path w="4476607" h="3885512">
                <a:moveTo>
                  <a:pt x="3240913" y="1119056"/>
                </a:moveTo>
                <a:lnTo>
                  <a:pt x="3241003" y="1118636"/>
                </a:lnTo>
                <a:lnTo>
                  <a:pt x="3241011" y="1118688"/>
                </a:lnTo>
                <a:lnTo>
                  <a:pt x="3240974" y="1119094"/>
                </a:lnTo>
                <a:close/>
              </a:path>
              <a:path w="4476607" h="3885512">
                <a:moveTo>
                  <a:pt x="3448112" y="1119461"/>
                </a:moveTo>
                <a:lnTo>
                  <a:pt x="3448090" y="1119416"/>
                </a:lnTo>
                <a:lnTo>
                  <a:pt x="3447338" y="1118628"/>
                </a:lnTo>
                <a:lnTo>
                  <a:pt x="3446625" y="1118358"/>
                </a:lnTo>
                <a:lnTo>
                  <a:pt x="3447676" y="1116489"/>
                </a:lnTo>
                <a:lnTo>
                  <a:pt x="3447713" y="1116113"/>
                </a:lnTo>
                <a:lnTo>
                  <a:pt x="3447864" y="1116234"/>
                </a:lnTo>
                <a:lnTo>
                  <a:pt x="3449704" y="1117615"/>
                </a:lnTo>
                <a:lnTo>
                  <a:pt x="3449305" y="1118140"/>
                </a:lnTo>
                <a:lnTo>
                  <a:pt x="3449110" y="1119791"/>
                </a:lnTo>
                <a:lnTo>
                  <a:pt x="3448569" y="1119867"/>
                </a:lnTo>
                <a:close/>
              </a:path>
              <a:path w="4476607" h="3885512">
                <a:moveTo>
                  <a:pt x="3296268" y="1120054"/>
                </a:moveTo>
                <a:lnTo>
                  <a:pt x="3296374" y="1120001"/>
                </a:lnTo>
                <a:lnTo>
                  <a:pt x="3296667" y="1120272"/>
                </a:lnTo>
                <a:close/>
              </a:path>
              <a:path w="4476607" h="3885512">
                <a:moveTo>
                  <a:pt x="3270160" y="1119829"/>
                </a:moveTo>
                <a:lnTo>
                  <a:pt x="3268171" y="1118110"/>
                </a:lnTo>
                <a:lnTo>
                  <a:pt x="3273088" y="1118261"/>
                </a:lnTo>
                <a:lnTo>
                  <a:pt x="3271496" y="1118598"/>
                </a:lnTo>
                <a:lnTo>
                  <a:pt x="3270505" y="1119799"/>
                </a:lnTo>
                <a:lnTo>
                  <a:pt x="3270236" y="1120753"/>
                </a:lnTo>
                <a:close/>
              </a:path>
              <a:path w="4476607" h="3885512">
                <a:moveTo>
                  <a:pt x="3283931" y="1120362"/>
                </a:moveTo>
                <a:lnTo>
                  <a:pt x="3281491" y="1120279"/>
                </a:lnTo>
                <a:lnTo>
                  <a:pt x="3275769" y="1119604"/>
                </a:lnTo>
                <a:lnTo>
                  <a:pt x="3274561" y="1118613"/>
                </a:lnTo>
                <a:lnTo>
                  <a:pt x="3273547" y="1118328"/>
                </a:lnTo>
                <a:lnTo>
                  <a:pt x="3273088" y="1118261"/>
                </a:lnTo>
                <a:lnTo>
                  <a:pt x="3268171" y="1118110"/>
                </a:lnTo>
                <a:lnTo>
                  <a:pt x="3266932" y="1117961"/>
                </a:lnTo>
                <a:lnTo>
                  <a:pt x="3266256" y="1116271"/>
                </a:lnTo>
                <a:lnTo>
                  <a:pt x="3264310" y="1114297"/>
                </a:lnTo>
                <a:lnTo>
                  <a:pt x="3264011" y="1114185"/>
                </a:lnTo>
                <a:lnTo>
                  <a:pt x="3241417" y="1114147"/>
                </a:lnTo>
                <a:lnTo>
                  <a:pt x="3214039" y="1113689"/>
                </a:lnTo>
                <a:lnTo>
                  <a:pt x="3213642" y="1112969"/>
                </a:lnTo>
                <a:lnTo>
                  <a:pt x="3212906" y="1111745"/>
                </a:lnTo>
                <a:lnTo>
                  <a:pt x="3211915" y="1111235"/>
                </a:lnTo>
                <a:lnTo>
                  <a:pt x="3211179" y="1111100"/>
                </a:lnTo>
                <a:lnTo>
                  <a:pt x="3210684" y="1109936"/>
                </a:lnTo>
                <a:lnTo>
                  <a:pt x="3209602" y="1109163"/>
                </a:lnTo>
                <a:lnTo>
                  <a:pt x="3208723" y="1108915"/>
                </a:lnTo>
                <a:lnTo>
                  <a:pt x="3193788" y="1108818"/>
                </a:lnTo>
                <a:lnTo>
                  <a:pt x="3192684" y="1107887"/>
                </a:lnTo>
                <a:lnTo>
                  <a:pt x="3191482" y="1107489"/>
                </a:lnTo>
                <a:lnTo>
                  <a:pt x="3177238" y="1107143"/>
                </a:lnTo>
                <a:lnTo>
                  <a:pt x="3176736" y="1106536"/>
                </a:lnTo>
                <a:lnTo>
                  <a:pt x="3176705" y="1106460"/>
                </a:lnTo>
                <a:lnTo>
                  <a:pt x="3176593" y="1106415"/>
                </a:lnTo>
                <a:lnTo>
                  <a:pt x="3175925" y="1106085"/>
                </a:lnTo>
                <a:lnTo>
                  <a:pt x="3175458" y="1103721"/>
                </a:lnTo>
                <a:lnTo>
                  <a:pt x="3206275" y="1104329"/>
                </a:lnTo>
                <a:lnTo>
                  <a:pt x="3206824" y="1104779"/>
                </a:lnTo>
                <a:lnTo>
                  <a:pt x="3208663" y="1105988"/>
                </a:lnTo>
                <a:lnTo>
                  <a:pt x="3212191" y="1105012"/>
                </a:lnTo>
                <a:lnTo>
                  <a:pt x="3212687" y="1103699"/>
                </a:lnTo>
                <a:lnTo>
                  <a:pt x="3212679" y="1102730"/>
                </a:lnTo>
                <a:lnTo>
                  <a:pt x="3212154" y="1101417"/>
                </a:lnTo>
                <a:lnTo>
                  <a:pt x="3211929" y="1101229"/>
                </a:lnTo>
                <a:lnTo>
                  <a:pt x="3212822" y="1101319"/>
                </a:lnTo>
                <a:lnTo>
                  <a:pt x="3214113" y="1100989"/>
                </a:lnTo>
                <a:lnTo>
                  <a:pt x="3215706" y="1098557"/>
                </a:lnTo>
                <a:lnTo>
                  <a:pt x="3219574" y="1100013"/>
                </a:lnTo>
                <a:lnTo>
                  <a:pt x="3218605" y="1100981"/>
                </a:lnTo>
                <a:lnTo>
                  <a:pt x="3219265" y="1105087"/>
                </a:lnTo>
                <a:lnTo>
                  <a:pt x="3220339" y="1105816"/>
                </a:lnTo>
                <a:lnTo>
                  <a:pt x="3221232" y="1106048"/>
                </a:lnTo>
                <a:lnTo>
                  <a:pt x="3222563" y="1105920"/>
                </a:lnTo>
                <a:lnTo>
                  <a:pt x="3224214" y="1104337"/>
                </a:lnTo>
                <a:lnTo>
                  <a:pt x="3224934" y="1105087"/>
                </a:lnTo>
                <a:lnTo>
                  <a:pt x="3223801" y="1105440"/>
                </a:lnTo>
                <a:lnTo>
                  <a:pt x="3222705" y="1106551"/>
                </a:lnTo>
                <a:lnTo>
                  <a:pt x="3222111" y="1108082"/>
                </a:lnTo>
                <a:lnTo>
                  <a:pt x="3222328" y="1109328"/>
                </a:lnTo>
                <a:lnTo>
                  <a:pt x="3223635" y="1110837"/>
                </a:lnTo>
                <a:lnTo>
                  <a:pt x="3224536" y="1111137"/>
                </a:lnTo>
                <a:lnTo>
                  <a:pt x="3225993" y="1111047"/>
                </a:lnTo>
                <a:lnTo>
                  <a:pt x="3226894" y="1110611"/>
                </a:lnTo>
                <a:lnTo>
                  <a:pt x="3227878" y="1109531"/>
                </a:lnTo>
                <a:lnTo>
                  <a:pt x="3226730" y="1105425"/>
                </a:lnTo>
                <a:lnTo>
                  <a:pt x="3224934" y="1105087"/>
                </a:lnTo>
                <a:lnTo>
                  <a:pt x="3224214" y="1104337"/>
                </a:lnTo>
                <a:lnTo>
                  <a:pt x="3224343" y="1103453"/>
                </a:lnTo>
                <a:lnTo>
                  <a:pt x="3224401" y="1102032"/>
                </a:lnTo>
                <a:lnTo>
                  <a:pt x="3224057" y="1101064"/>
                </a:lnTo>
                <a:lnTo>
                  <a:pt x="3234832" y="1101312"/>
                </a:lnTo>
                <a:lnTo>
                  <a:pt x="3233097" y="1103256"/>
                </a:lnTo>
                <a:lnTo>
                  <a:pt x="3233577" y="1108082"/>
                </a:lnTo>
                <a:lnTo>
                  <a:pt x="3234380" y="1108608"/>
                </a:lnTo>
                <a:lnTo>
                  <a:pt x="3235027" y="1108825"/>
                </a:lnTo>
                <a:lnTo>
                  <a:pt x="3235980" y="1108901"/>
                </a:lnTo>
                <a:lnTo>
                  <a:pt x="3237076" y="1108570"/>
                </a:lnTo>
                <a:lnTo>
                  <a:pt x="3239247" y="1106168"/>
                </a:lnTo>
                <a:lnTo>
                  <a:pt x="3239262" y="1106123"/>
                </a:lnTo>
                <a:lnTo>
                  <a:pt x="3239464" y="1105928"/>
                </a:lnTo>
                <a:lnTo>
                  <a:pt x="3239886" y="1105117"/>
                </a:lnTo>
                <a:lnTo>
                  <a:pt x="3240065" y="1103819"/>
                </a:lnTo>
                <a:lnTo>
                  <a:pt x="3238203" y="1101447"/>
                </a:lnTo>
                <a:lnTo>
                  <a:pt x="3234832" y="1101312"/>
                </a:lnTo>
                <a:lnTo>
                  <a:pt x="3224057" y="1101064"/>
                </a:lnTo>
                <a:lnTo>
                  <a:pt x="3223028" y="1099945"/>
                </a:lnTo>
                <a:lnTo>
                  <a:pt x="3244344" y="1100793"/>
                </a:lnTo>
                <a:lnTo>
                  <a:pt x="3243068" y="1101049"/>
                </a:lnTo>
                <a:lnTo>
                  <a:pt x="3241560" y="1102497"/>
                </a:lnTo>
                <a:lnTo>
                  <a:pt x="3241560" y="1104404"/>
                </a:lnTo>
                <a:lnTo>
                  <a:pt x="3241589" y="1104599"/>
                </a:lnTo>
                <a:lnTo>
                  <a:pt x="3241634" y="1104171"/>
                </a:lnTo>
                <a:lnTo>
                  <a:pt x="3242355" y="1106205"/>
                </a:lnTo>
                <a:lnTo>
                  <a:pt x="3242836" y="1106566"/>
                </a:lnTo>
                <a:lnTo>
                  <a:pt x="3242656" y="1106791"/>
                </a:lnTo>
                <a:lnTo>
                  <a:pt x="3242378" y="1107767"/>
                </a:lnTo>
                <a:lnTo>
                  <a:pt x="3242550" y="1109246"/>
                </a:lnTo>
                <a:lnTo>
                  <a:pt x="3243166" y="1110349"/>
                </a:lnTo>
                <a:lnTo>
                  <a:pt x="3243752" y="1110845"/>
                </a:lnTo>
                <a:lnTo>
                  <a:pt x="3244488" y="1113103"/>
                </a:lnTo>
                <a:lnTo>
                  <a:pt x="3248302" y="1113727"/>
                </a:lnTo>
                <a:lnTo>
                  <a:pt x="3249234" y="1112443"/>
                </a:lnTo>
                <a:lnTo>
                  <a:pt x="3249308" y="1112090"/>
                </a:lnTo>
                <a:lnTo>
                  <a:pt x="3249398" y="1112083"/>
                </a:lnTo>
                <a:lnTo>
                  <a:pt x="3249617" y="1109839"/>
                </a:lnTo>
                <a:lnTo>
                  <a:pt x="3249789" y="1108398"/>
                </a:lnTo>
                <a:lnTo>
                  <a:pt x="3249488" y="1107384"/>
                </a:lnTo>
                <a:lnTo>
                  <a:pt x="3249279" y="1106919"/>
                </a:lnTo>
                <a:lnTo>
                  <a:pt x="3248235" y="1105838"/>
                </a:lnTo>
                <a:lnTo>
                  <a:pt x="3247649" y="1105755"/>
                </a:lnTo>
                <a:lnTo>
                  <a:pt x="3247987" y="1105005"/>
                </a:lnTo>
                <a:lnTo>
                  <a:pt x="3246425" y="1101710"/>
                </a:lnTo>
                <a:lnTo>
                  <a:pt x="3246313" y="1101582"/>
                </a:lnTo>
                <a:lnTo>
                  <a:pt x="3253018" y="1101582"/>
                </a:lnTo>
                <a:lnTo>
                  <a:pt x="3251538" y="1101769"/>
                </a:lnTo>
                <a:lnTo>
                  <a:pt x="3250412" y="1102896"/>
                </a:lnTo>
                <a:lnTo>
                  <a:pt x="3250029" y="1103894"/>
                </a:lnTo>
                <a:lnTo>
                  <a:pt x="3249910" y="1104434"/>
                </a:lnTo>
                <a:lnTo>
                  <a:pt x="3250074" y="1105860"/>
                </a:lnTo>
                <a:lnTo>
                  <a:pt x="3250428" y="1106221"/>
                </a:lnTo>
                <a:lnTo>
                  <a:pt x="3250029" y="1109366"/>
                </a:lnTo>
                <a:lnTo>
                  <a:pt x="3253678" y="1111055"/>
                </a:lnTo>
                <a:lnTo>
                  <a:pt x="3255144" y="1109598"/>
                </a:lnTo>
                <a:lnTo>
                  <a:pt x="3255173" y="1109478"/>
                </a:lnTo>
                <a:lnTo>
                  <a:pt x="3256021" y="1107609"/>
                </a:lnTo>
                <a:lnTo>
                  <a:pt x="3271084" y="1108127"/>
                </a:lnTo>
                <a:lnTo>
                  <a:pt x="3270236" y="1108157"/>
                </a:lnTo>
                <a:lnTo>
                  <a:pt x="3266608" y="1108683"/>
                </a:lnTo>
                <a:lnTo>
                  <a:pt x="3264236" y="1109846"/>
                </a:lnTo>
                <a:lnTo>
                  <a:pt x="3263769" y="1111197"/>
                </a:lnTo>
                <a:lnTo>
                  <a:pt x="3263816" y="1112180"/>
                </a:lnTo>
                <a:lnTo>
                  <a:pt x="3264386" y="1113479"/>
                </a:lnTo>
                <a:lnTo>
                  <a:pt x="3264529" y="1113494"/>
                </a:lnTo>
                <a:lnTo>
                  <a:pt x="3264543" y="1113674"/>
                </a:lnTo>
                <a:lnTo>
                  <a:pt x="3267075" y="1115041"/>
                </a:lnTo>
                <a:lnTo>
                  <a:pt x="3267915" y="1115896"/>
                </a:lnTo>
                <a:lnTo>
                  <a:pt x="3269808" y="1116406"/>
                </a:lnTo>
                <a:lnTo>
                  <a:pt x="3270288" y="1116301"/>
                </a:lnTo>
                <a:lnTo>
                  <a:pt x="3272172" y="1115565"/>
                </a:lnTo>
                <a:lnTo>
                  <a:pt x="3273434" y="1114342"/>
                </a:lnTo>
                <a:lnTo>
                  <a:pt x="3273862" y="1113307"/>
                </a:lnTo>
                <a:lnTo>
                  <a:pt x="3273945" y="1112518"/>
                </a:lnTo>
                <a:lnTo>
                  <a:pt x="3273735" y="1111430"/>
                </a:lnTo>
                <a:lnTo>
                  <a:pt x="3273854" y="1111842"/>
                </a:lnTo>
                <a:lnTo>
                  <a:pt x="3273862" y="1111640"/>
                </a:lnTo>
                <a:lnTo>
                  <a:pt x="3273516" y="1109508"/>
                </a:lnTo>
                <a:lnTo>
                  <a:pt x="3272195" y="1108398"/>
                </a:lnTo>
                <a:lnTo>
                  <a:pt x="3280664" y="1108405"/>
                </a:lnTo>
                <a:lnTo>
                  <a:pt x="3275597" y="1110499"/>
                </a:lnTo>
                <a:lnTo>
                  <a:pt x="3275431" y="1110904"/>
                </a:lnTo>
                <a:lnTo>
                  <a:pt x="3275454" y="1112286"/>
                </a:lnTo>
                <a:lnTo>
                  <a:pt x="3275800" y="1113164"/>
                </a:lnTo>
                <a:lnTo>
                  <a:pt x="3276730" y="1114185"/>
                </a:lnTo>
                <a:lnTo>
                  <a:pt x="3281747" y="1112653"/>
                </a:lnTo>
                <a:lnTo>
                  <a:pt x="3281866" y="1112496"/>
                </a:lnTo>
                <a:lnTo>
                  <a:pt x="3282174" y="1110784"/>
                </a:lnTo>
                <a:lnTo>
                  <a:pt x="3281852" y="1109681"/>
                </a:lnTo>
                <a:lnTo>
                  <a:pt x="3280664" y="1108405"/>
                </a:lnTo>
                <a:lnTo>
                  <a:pt x="3272195" y="1108398"/>
                </a:lnTo>
                <a:lnTo>
                  <a:pt x="3271084" y="1108127"/>
                </a:lnTo>
                <a:lnTo>
                  <a:pt x="3256021" y="1107609"/>
                </a:lnTo>
                <a:lnTo>
                  <a:pt x="3255519" y="1105778"/>
                </a:lnTo>
                <a:lnTo>
                  <a:pt x="3255736" y="1105185"/>
                </a:lnTo>
                <a:lnTo>
                  <a:pt x="3255849" y="1104697"/>
                </a:lnTo>
                <a:lnTo>
                  <a:pt x="3255630" y="1103136"/>
                </a:lnTo>
                <a:lnTo>
                  <a:pt x="3254505" y="1102055"/>
                </a:lnTo>
                <a:lnTo>
                  <a:pt x="3253514" y="1101695"/>
                </a:lnTo>
                <a:lnTo>
                  <a:pt x="3253018" y="1101582"/>
                </a:lnTo>
                <a:lnTo>
                  <a:pt x="3246313" y="1101582"/>
                </a:lnTo>
                <a:lnTo>
                  <a:pt x="3244344" y="1100793"/>
                </a:lnTo>
                <a:lnTo>
                  <a:pt x="3223028" y="1099945"/>
                </a:lnTo>
                <a:lnTo>
                  <a:pt x="3222172" y="1099555"/>
                </a:lnTo>
                <a:lnTo>
                  <a:pt x="3221113" y="1099555"/>
                </a:lnTo>
                <a:lnTo>
                  <a:pt x="3222029" y="1098624"/>
                </a:lnTo>
                <a:lnTo>
                  <a:pt x="3270175" y="1099173"/>
                </a:lnTo>
                <a:lnTo>
                  <a:pt x="3267788" y="1100434"/>
                </a:lnTo>
                <a:lnTo>
                  <a:pt x="3267375" y="1101649"/>
                </a:lnTo>
                <a:lnTo>
                  <a:pt x="3267382" y="1102543"/>
                </a:lnTo>
                <a:lnTo>
                  <a:pt x="3267825" y="1103759"/>
                </a:lnTo>
                <a:lnTo>
                  <a:pt x="3268223" y="1104247"/>
                </a:lnTo>
                <a:lnTo>
                  <a:pt x="3269409" y="1104937"/>
                </a:lnTo>
                <a:lnTo>
                  <a:pt x="3270341" y="1105095"/>
                </a:lnTo>
                <a:lnTo>
                  <a:pt x="3270648" y="1105125"/>
                </a:lnTo>
                <a:lnTo>
                  <a:pt x="3272187" y="1104779"/>
                </a:lnTo>
                <a:lnTo>
                  <a:pt x="3288729" y="1104779"/>
                </a:lnTo>
                <a:lnTo>
                  <a:pt x="3287762" y="1104922"/>
                </a:lnTo>
                <a:lnTo>
                  <a:pt x="3286822" y="1105215"/>
                </a:lnTo>
                <a:lnTo>
                  <a:pt x="3285621" y="1106295"/>
                </a:lnTo>
                <a:lnTo>
                  <a:pt x="3285374" y="1106874"/>
                </a:lnTo>
                <a:lnTo>
                  <a:pt x="3285306" y="1108239"/>
                </a:lnTo>
                <a:lnTo>
                  <a:pt x="3285584" y="1109110"/>
                </a:lnTo>
                <a:lnTo>
                  <a:pt x="3285501" y="1109208"/>
                </a:lnTo>
                <a:lnTo>
                  <a:pt x="3285216" y="1110281"/>
                </a:lnTo>
                <a:lnTo>
                  <a:pt x="3285156" y="1110897"/>
                </a:lnTo>
                <a:lnTo>
                  <a:pt x="3285884" y="1112863"/>
                </a:lnTo>
                <a:lnTo>
                  <a:pt x="3285982" y="1112969"/>
                </a:lnTo>
                <a:lnTo>
                  <a:pt x="3285380" y="1113216"/>
                </a:lnTo>
                <a:lnTo>
                  <a:pt x="3282715" y="1115956"/>
                </a:lnTo>
                <a:lnTo>
                  <a:pt x="3283458" y="1119326"/>
                </a:lnTo>
                <a:lnTo>
                  <a:pt x="3284689" y="1120107"/>
                </a:lnTo>
                <a:lnTo>
                  <a:pt x="3285666" y="1120279"/>
                </a:lnTo>
                <a:lnTo>
                  <a:pt x="3286154" y="1120181"/>
                </a:lnTo>
                <a:lnTo>
                  <a:pt x="3286117" y="1120722"/>
                </a:lnTo>
                <a:lnTo>
                  <a:pt x="3284712" y="1120820"/>
                </a:lnTo>
                <a:close/>
              </a:path>
              <a:path w="4476607" h="3885512">
                <a:moveTo>
                  <a:pt x="3247507" y="1121248"/>
                </a:moveTo>
                <a:lnTo>
                  <a:pt x="3246425" y="1121120"/>
                </a:lnTo>
                <a:lnTo>
                  <a:pt x="3242287" y="1120280"/>
                </a:lnTo>
                <a:lnTo>
                  <a:pt x="3242070" y="1120039"/>
                </a:lnTo>
                <a:lnTo>
                  <a:pt x="3243691" y="1119116"/>
                </a:lnTo>
                <a:lnTo>
                  <a:pt x="3250217" y="1119626"/>
                </a:lnTo>
                <a:lnTo>
                  <a:pt x="3249068" y="1119844"/>
                </a:lnTo>
                <a:lnTo>
                  <a:pt x="3247657" y="1120955"/>
                </a:lnTo>
                <a:lnTo>
                  <a:pt x="3247522" y="1121256"/>
                </a:lnTo>
                <a:close/>
              </a:path>
              <a:path w="4476607" h="3885512">
                <a:moveTo>
                  <a:pt x="3373842" y="1122211"/>
                </a:moveTo>
                <a:lnTo>
                  <a:pt x="3372355" y="1122204"/>
                </a:lnTo>
                <a:lnTo>
                  <a:pt x="3367527" y="1120462"/>
                </a:lnTo>
                <a:lnTo>
                  <a:pt x="3365822" y="1119119"/>
                </a:lnTo>
                <a:lnTo>
                  <a:pt x="3366062" y="1118293"/>
                </a:lnTo>
                <a:lnTo>
                  <a:pt x="3366138" y="1117745"/>
                </a:lnTo>
                <a:lnTo>
                  <a:pt x="3365830" y="1116289"/>
                </a:lnTo>
                <a:lnTo>
                  <a:pt x="3364607" y="1115253"/>
                </a:lnTo>
                <a:lnTo>
                  <a:pt x="3363915" y="1115058"/>
                </a:lnTo>
                <a:lnTo>
                  <a:pt x="3364058" y="1114930"/>
                </a:lnTo>
                <a:lnTo>
                  <a:pt x="3364470" y="1113924"/>
                </a:lnTo>
                <a:lnTo>
                  <a:pt x="3365222" y="1114247"/>
                </a:lnTo>
                <a:lnTo>
                  <a:pt x="3366648" y="1114292"/>
                </a:lnTo>
                <a:lnTo>
                  <a:pt x="3367205" y="1114097"/>
                </a:lnTo>
                <a:lnTo>
                  <a:pt x="3368510" y="1114120"/>
                </a:lnTo>
                <a:lnTo>
                  <a:pt x="3369487" y="1113714"/>
                </a:lnTo>
                <a:lnTo>
                  <a:pt x="3370606" y="1114623"/>
                </a:lnTo>
                <a:lnTo>
                  <a:pt x="3370823" y="1114758"/>
                </a:lnTo>
                <a:lnTo>
                  <a:pt x="3372167" y="1115006"/>
                </a:lnTo>
                <a:lnTo>
                  <a:pt x="3373129" y="1114833"/>
                </a:lnTo>
                <a:lnTo>
                  <a:pt x="3374346" y="1114089"/>
                </a:lnTo>
                <a:lnTo>
                  <a:pt x="3376800" y="1114149"/>
                </a:lnTo>
                <a:lnTo>
                  <a:pt x="3376702" y="1114210"/>
                </a:lnTo>
                <a:lnTo>
                  <a:pt x="3376677" y="1114247"/>
                </a:lnTo>
                <a:lnTo>
                  <a:pt x="3376800" y="1114149"/>
                </a:lnTo>
                <a:lnTo>
                  <a:pt x="3374346" y="1114089"/>
                </a:lnTo>
                <a:lnTo>
                  <a:pt x="3375012" y="1111020"/>
                </a:lnTo>
                <a:lnTo>
                  <a:pt x="3381223" y="1113362"/>
                </a:lnTo>
                <a:lnTo>
                  <a:pt x="3377882" y="1113519"/>
                </a:lnTo>
                <a:lnTo>
                  <a:pt x="3377034" y="1114172"/>
                </a:lnTo>
                <a:lnTo>
                  <a:pt x="3376639" y="1114303"/>
                </a:lnTo>
                <a:lnTo>
                  <a:pt x="3374901" y="1116896"/>
                </a:lnTo>
                <a:lnTo>
                  <a:pt x="3375487" y="1118526"/>
                </a:lnTo>
                <a:lnTo>
                  <a:pt x="3375411" y="1118555"/>
                </a:lnTo>
                <a:lnTo>
                  <a:pt x="3374285" y="1122023"/>
                </a:lnTo>
                <a:lnTo>
                  <a:pt x="3373947" y="1122256"/>
                </a:lnTo>
                <a:close/>
              </a:path>
              <a:path w="4476607" h="3885512">
                <a:moveTo>
                  <a:pt x="3413917" y="1122381"/>
                </a:moveTo>
                <a:lnTo>
                  <a:pt x="3413645" y="1121788"/>
                </a:lnTo>
                <a:lnTo>
                  <a:pt x="3413735" y="1121615"/>
                </a:lnTo>
                <a:lnTo>
                  <a:pt x="3413962" y="1122449"/>
                </a:lnTo>
                <a:close/>
              </a:path>
              <a:path w="4476607" h="3885512">
                <a:moveTo>
                  <a:pt x="3412602" y="1123274"/>
                </a:moveTo>
                <a:lnTo>
                  <a:pt x="3412497" y="1123094"/>
                </a:lnTo>
                <a:lnTo>
                  <a:pt x="3412393" y="1123019"/>
                </a:lnTo>
                <a:lnTo>
                  <a:pt x="3413053" y="1123162"/>
                </a:lnTo>
                <a:lnTo>
                  <a:pt x="3412993" y="1123290"/>
                </a:lnTo>
                <a:close/>
              </a:path>
              <a:path w="4476607" h="3885512">
                <a:moveTo>
                  <a:pt x="3414149" y="1123259"/>
                </a:moveTo>
                <a:lnTo>
                  <a:pt x="3412377" y="1123004"/>
                </a:lnTo>
                <a:lnTo>
                  <a:pt x="3411852" y="1122644"/>
                </a:lnTo>
                <a:lnTo>
                  <a:pt x="3413645" y="1121788"/>
                </a:lnTo>
                <a:lnTo>
                  <a:pt x="3413917" y="1122381"/>
                </a:lnTo>
                <a:lnTo>
                  <a:pt x="3414194" y="1123117"/>
                </a:lnTo>
                <a:lnTo>
                  <a:pt x="3414442" y="1123402"/>
                </a:lnTo>
                <a:close/>
              </a:path>
              <a:path w="4476607" h="3885512">
                <a:moveTo>
                  <a:pt x="3319763" y="1122921"/>
                </a:moveTo>
                <a:lnTo>
                  <a:pt x="3319868" y="1122801"/>
                </a:lnTo>
                <a:lnTo>
                  <a:pt x="3320042" y="1123718"/>
                </a:lnTo>
                <a:close/>
              </a:path>
              <a:path w="4476607" h="3885512">
                <a:moveTo>
                  <a:pt x="3414577" y="1123559"/>
                </a:moveTo>
                <a:lnTo>
                  <a:pt x="3414786" y="1123800"/>
                </a:lnTo>
                <a:lnTo>
                  <a:pt x="3414915" y="1123875"/>
                </a:lnTo>
                <a:lnTo>
                  <a:pt x="3414847" y="1123912"/>
                </a:lnTo>
                <a:close/>
              </a:path>
              <a:path w="4476607" h="3885512">
                <a:moveTo>
                  <a:pt x="3271062" y="1124085"/>
                </a:moveTo>
                <a:lnTo>
                  <a:pt x="3270986" y="1123950"/>
                </a:lnTo>
                <a:lnTo>
                  <a:pt x="3270972" y="1123545"/>
                </a:lnTo>
                <a:lnTo>
                  <a:pt x="3270025" y="1122253"/>
                </a:lnTo>
                <a:lnTo>
                  <a:pt x="3269980" y="1122224"/>
                </a:lnTo>
                <a:lnTo>
                  <a:pt x="3270160" y="1121653"/>
                </a:lnTo>
                <a:lnTo>
                  <a:pt x="3270453" y="1122809"/>
                </a:lnTo>
                <a:lnTo>
                  <a:pt x="3271654" y="1123822"/>
                </a:lnTo>
                <a:lnTo>
                  <a:pt x="3272039" y="1123935"/>
                </a:lnTo>
                <a:lnTo>
                  <a:pt x="3271294" y="1124438"/>
                </a:lnTo>
                <a:lnTo>
                  <a:pt x="3271001" y="1124873"/>
                </a:lnTo>
                <a:close/>
              </a:path>
              <a:path w="4476607" h="3885512">
                <a:moveTo>
                  <a:pt x="3333422" y="1125383"/>
                </a:moveTo>
                <a:lnTo>
                  <a:pt x="3319921" y="1122861"/>
                </a:lnTo>
                <a:lnTo>
                  <a:pt x="3319847" y="1122756"/>
                </a:lnTo>
                <a:lnTo>
                  <a:pt x="3320589" y="1121893"/>
                </a:lnTo>
                <a:lnTo>
                  <a:pt x="3320904" y="1120932"/>
                </a:lnTo>
                <a:lnTo>
                  <a:pt x="3320784" y="1119453"/>
                </a:lnTo>
                <a:lnTo>
                  <a:pt x="3338227" y="1120880"/>
                </a:lnTo>
                <a:lnTo>
                  <a:pt x="3333835" y="1123169"/>
                </a:lnTo>
                <a:lnTo>
                  <a:pt x="3333843" y="1123221"/>
                </a:lnTo>
                <a:lnTo>
                  <a:pt x="3333639" y="1123755"/>
                </a:lnTo>
                <a:lnTo>
                  <a:pt x="3333602" y="1125045"/>
                </a:lnTo>
                <a:lnTo>
                  <a:pt x="3333843" y="1125564"/>
                </a:lnTo>
                <a:close/>
              </a:path>
              <a:path w="4476607" h="3885512">
                <a:moveTo>
                  <a:pt x="3226669" y="1125121"/>
                </a:moveTo>
                <a:lnTo>
                  <a:pt x="3212906" y="1124266"/>
                </a:lnTo>
                <a:lnTo>
                  <a:pt x="3212679" y="1123665"/>
                </a:lnTo>
                <a:lnTo>
                  <a:pt x="3212447" y="1123267"/>
                </a:lnTo>
                <a:lnTo>
                  <a:pt x="3212042" y="1122779"/>
                </a:lnTo>
                <a:lnTo>
                  <a:pt x="3208776" y="1122269"/>
                </a:lnTo>
                <a:lnTo>
                  <a:pt x="3186107" y="1120828"/>
                </a:lnTo>
                <a:lnTo>
                  <a:pt x="3185777" y="1120339"/>
                </a:lnTo>
                <a:lnTo>
                  <a:pt x="3185356" y="1119942"/>
                </a:lnTo>
                <a:lnTo>
                  <a:pt x="3185018" y="1119702"/>
                </a:lnTo>
                <a:lnTo>
                  <a:pt x="3184508" y="1119446"/>
                </a:lnTo>
                <a:lnTo>
                  <a:pt x="3152272" y="1117292"/>
                </a:lnTo>
                <a:lnTo>
                  <a:pt x="3147308" y="1109066"/>
                </a:lnTo>
                <a:lnTo>
                  <a:pt x="3151416" y="1108360"/>
                </a:lnTo>
                <a:lnTo>
                  <a:pt x="3152046" y="1106619"/>
                </a:lnTo>
                <a:lnTo>
                  <a:pt x="3152024" y="1106446"/>
                </a:lnTo>
                <a:lnTo>
                  <a:pt x="3152016" y="1106424"/>
                </a:lnTo>
                <a:lnTo>
                  <a:pt x="3152009" y="1106356"/>
                </a:lnTo>
                <a:lnTo>
                  <a:pt x="3152421" y="1105335"/>
                </a:lnTo>
                <a:lnTo>
                  <a:pt x="3152309" y="1104029"/>
                </a:lnTo>
                <a:lnTo>
                  <a:pt x="3150987" y="1102348"/>
                </a:lnTo>
                <a:lnTo>
                  <a:pt x="3173477" y="1102572"/>
                </a:lnTo>
                <a:lnTo>
                  <a:pt x="3172088" y="1102648"/>
                </a:lnTo>
                <a:lnTo>
                  <a:pt x="3170361" y="1103420"/>
                </a:lnTo>
                <a:lnTo>
                  <a:pt x="3169482" y="1104201"/>
                </a:lnTo>
                <a:lnTo>
                  <a:pt x="3169062" y="1104907"/>
                </a:lnTo>
                <a:lnTo>
                  <a:pt x="3168791" y="1106078"/>
                </a:lnTo>
                <a:lnTo>
                  <a:pt x="3171344" y="1109058"/>
                </a:lnTo>
                <a:lnTo>
                  <a:pt x="3172336" y="1109494"/>
                </a:lnTo>
                <a:lnTo>
                  <a:pt x="3172545" y="1110199"/>
                </a:lnTo>
                <a:lnTo>
                  <a:pt x="3173597" y="1111212"/>
                </a:lnTo>
                <a:lnTo>
                  <a:pt x="3174649" y="1111632"/>
                </a:lnTo>
                <a:lnTo>
                  <a:pt x="3175369" y="1110882"/>
                </a:lnTo>
                <a:lnTo>
                  <a:pt x="3175400" y="1111062"/>
                </a:lnTo>
                <a:lnTo>
                  <a:pt x="3175902" y="1110912"/>
                </a:lnTo>
                <a:lnTo>
                  <a:pt x="3175986" y="1110844"/>
                </a:lnTo>
                <a:lnTo>
                  <a:pt x="3176361" y="1110694"/>
                </a:lnTo>
                <a:lnTo>
                  <a:pt x="3176533" y="1110387"/>
                </a:lnTo>
                <a:lnTo>
                  <a:pt x="3176765" y="1110191"/>
                </a:lnTo>
                <a:lnTo>
                  <a:pt x="3176675" y="1110124"/>
                </a:lnTo>
                <a:lnTo>
                  <a:pt x="3176744" y="1110004"/>
                </a:lnTo>
                <a:lnTo>
                  <a:pt x="3177389" y="1109238"/>
                </a:lnTo>
                <a:lnTo>
                  <a:pt x="3177224" y="1109156"/>
                </a:lnTo>
                <a:lnTo>
                  <a:pt x="3177564" y="1108557"/>
                </a:lnTo>
                <a:lnTo>
                  <a:pt x="3177238" y="1107143"/>
                </a:lnTo>
                <a:lnTo>
                  <a:pt x="3191482" y="1107489"/>
                </a:lnTo>
                <a:lnTo>
                  <a:pt x="3189951" y="1107617"/>
                </a:lnTo>
                <a:lnTo>
                  <a:pt x="3189034" y="1108105"/>
                </a:lnTo>
                <a:lnTo>
                  <a:pt x="3188284" y="1109051"/>
                </a:lnTo>
                <a:lnTo>
                  <a:pt x="3187714" y="1110687"/>
                </a:lnTo>
                <a:lnTo>
                  <a:pt x="3187999" y="1111948"/>
                </a:lnTo>
                <a:lnTo>
                  <a:pt x="3189374" y="1113389"/>
                </a:lnTo>
                <a:lnTo>
                  <a:pt x="3192797" y="1113239"/>
                </a:lnTo>
                <a:lnTo>
                  <a:pt x="3194412" y="1111122"/>
                </a:lnTo>
                <a:lnTo>
                  <a:pt x="3198550" y="1111249"/>
                </a:lnTo>
                <a:lnTo>
                  <a:pt x="3195823" y="1111745"/>
                </a:lnTo>
                <a:lnTo>
                  <a:pt x="3195028" y="1112841"/>
                </a:lnTo>
                <a:lnTo>
                  <a:pt x="3194764" y="1113765"/>
                </a:lnTo>
                <a:lnTo>
                  <a:pt x="3194809" y="1114237"/>
                </a:lnTo>
                <a:lnTo>
                  <a:pt x="3194329" y="1114943"/>
                </a:lnTo>
                <a:lnTo>
                  <a:pt x="3194262" y="1116249"/>
                </a:lnTo>
                <a:lnTo>
                  <a:pt x="3194719" y="1118140"/>
                </a:lnTo>
                <a:lnTo>
                  <a:pt x="3195612" y="1119064"/>
                </a:lnTo>
                <a:lnTo>
                  <a:pt x="3195973" y="1119357"/>
                </a:lnTo>
                <a:lnTo>
                  <a:pt x="3199090" y="1119626"/>
                </a:lnTo>
                <a:lnTo>
                  <a:pt x="3199900" y="1119123"/>
                </a:lnTo>
                <a:lnTo>
                  <a:pt x="3200254" y="1118748"/>
                </a:lnTo>
                <a:lnTo>
                  <a:pt x="3200403" y="1118530"/>
                </a:lnTo>
                <a:lnTo>
                  <a:pt x="3201260" y="1118267"/>
                </a:lnTo>
                <a:lnTo>
                  <a:pt x="3202168" y="1117397"/>
                </a:lnTo>
                <a:lnTo>
                  <a:pt x="3202206" y="1117330"/>
                </a:lnTo>
                <a:lnTo>
                  <a:pt x="3203137" y="1116346"/>
                </a:lnTo>
                <a:lnTo>
                  <a:pt x="3203647" y="1117067"/>
                </a:lnTo>
                <a:lnTo>
                  <a:pt x="3204548" y="1117607"/>
                </a:lnTo>
                <a:lnTo>
                  <a:pt x="3205029" y="1117817"/>
                </a:lnTo>
                <a:lnTo>
                  <a:pt x="3206523" y="1117907"/>
                </a:lnTo>
                <a:lnTo>
                  <a:pt x="3207830" y="1117014"/>
                </a:lnTo>
                <a:lnTo>
                  <a:pt x="3208393" y="1116099"/>
                </a:lnTo>
                <a:lnTo>
                  <a:pt x="3208498" y="1115865"/>
                </a:lnTo>
                <a:lnTo>
                  <a:pt x="3211066" y="1117509"/>
                </a:lnTo>
                <a:lnTo>
                  <a:pt x="3213965" y="1115783"/>
                </a:lnTo>
                <a:lnTo>
                  <a:pt x="3214138" y="1115048"/>
                </a:lnTo>
                <a:lnTo>
                  <a:pt x="3220783" y="1115476"/>
                </a:lnTo>
                <a:lnTo>
                  <a:pt x="3220580" y="1115558"/>
                </a:lnTo>
                <a:lnTo>
                  <a:pt x="3218784" y="1117562"/>
                </a:lnTo>
                <a:lnTo>
                  <a:pt x="3218671" y="1118103"/>
                </a:lnTo>
                <a:lnTo>
                  <a:pt x="3218005" y="1120062"/>
                </a:lnTo>
                <a:lnTo>
                  <a:pt x="3219160" y="1121908"/>
                </a:lnTo>
                <a:lnTo>
                  <a:pt x="3219543" y="1122081"/>
                </a:lnTo>
                <a:lnTo>
                  <a:pt x="3223366" y="1122907"/>
                </a:lnTo>
                <a:lnTo>
                  <a:pt x="3224401" y="1121788"/>
                </a:lnTo>
                <a:lnTo>
                  <a:pt x="3224710" y="1120932"/>
                </a:lnTo>
                <a:lnTo>
                  <a:pt x="3224710" y="1120662"/>
                </a:lnTo>
                <a:lnTo>
                  <a:pt x="3230551" y="1120805"/>
                </a:lnTo>
                <a:lnTo>
                  <a:pt x="3228457" y="1121000"/>
                </a:lnTo>
                <a:lnTo>
                  <a:pt x="3228291" y="1121098"/>
                </a:lnTo>
                <a:lnTo>
                  <a:pt x="3228058" y="1121232"/>
                </a:lnTo>
                <a:lnTo>
                  <a:pt x="3227150" y="1122373"/>
                </a:lnTo>
                <a:lnTo>
                  <a:pt x="3226894" y="1123245"/>
                </a:lnTo>
                <a:lnTo>
                  <a:pt x="3226970" y="1124550"/>
                </a:lnTo>
                <a:lnTo>
                  <a:pt x="3227607" y="1125579"/>
                </a:lnTo>
                <a:close/>
              </a:path>
              <a:path w="4476607" h="3885512">
                <a:moveTo>
                  <a:pt x="3391653" y="1125852"/>
                </a:moveTo>
                <a:lnTo>
                  <a:pt x="3390137" y="1124890"/>
                </a:lnTo>
                <a:lnTo>
                  <a:pt x="3383858" y="1123983"/>
                </a:lnTo>
                <a:lnTo>
                  <a:pt x="3383813" y="1123412"/>
                </a:lnTo>
                <a:lnTo>
                  <a:pt x="3383987" y="1123029"/>
                </a:lnTo>
                <a:lnTo>
                  <a:pt x="3383948" y="1121903"/>
                </a:lnTo>
                <a:lnTo>
                  <a:pt x="3383145" y="1120402"/>
                </a:lnTo>
                <a:lnTo>
                  <a:pt x="3382454" y="1120012"/>
                </a:lnTo>
                <a:lnTo>
                  <a:pt x="3381539" y="1119771"/>
                </a:lnTo>
                <a:lnTo>
                  <a:pt x="3381944" y="1118901"/>
                </a:lnTo>
                <a:lnTo>
                  <a:pt x="3382875" y="1118165"/>
                </a:lnTo>
                <a:lnTo>
                  <a:pt x="3383108" y="1115313"/>
                </a:lnTo>
                <a:lnTo>
                  <a:pt x="3388748" y="1116896"/>
                </a:lnTo>
                <a:lnTo>
                  <a:pt x="3387712" y="1117114"/>
                </a:lnTo>
                <a:lnTo>
                  <a:pt x="3387246" y="1117272"/>
                </a:lnTo>
                <a:lnTo>
                  <a:pt x="3386066" y="1118210"/>
                </a:lnTo>
                <a:lnTo>
                  <a:pt x="3385706" y="1119771"/>
                </a:lnTo>
                <a:lnTo>
                  <a:pt x="3385917" y="1120830"/>
                </a:lnTo>
                <a:lnTo>
                  <a:pt x="3386081" y="1121310"/>
                </a:lnTo>
                <a:lnTo>
                  <a:pt x="3387095" y="1122526"/>
                </a:lnTo>
                <a:lnTo>
                  <a:pt x="3388635" y="1122849"/>
                </a:lnTo>
                <a:lnTo>
                  <a:pt x="3389672" y="1122624"/>
                </a:lnTo>
                <a:lnTo>
                  <a:pt x="3390159" y="1122451"/>
                </a:lnTo>
                <a:lnTo>
                  <a:pt x="3391352" y="1121430"/>
                </a:lnTo>
                <a:lnTo>
                  <a:pt x="3391548" y="1120470"/>
                </a:lnTo>
                <a:lnTo>
                  <a:pt x="3392374" y="1120552"/>
                </a:lnTo>
                <a:lnTo>
                  <a:pt x="3393681" y="1120215"/>
                </a:lnTo>
                <a:lnTo>
                  <a:pt x="3394462" y="1119674"/>
                </a:lnTo>
                <a:lnTo>
                  <a:pt x="3394484" y="1119636"/>
                </a:lnTo>
                <a:lnTo>
                  <a:pt x="3394492" y="1119967"/>
                </a:lnTo>
                <a:lnTo>
                  <a:pt x="3395775" y="1122151"/>
                </a:lnTo>
                <a:lnTo>
                  <a:pt x="3394995" y="1122601"/>
                </a:lnTo>
                <a:lnTo>
                  <a:pt x="3394372" y="1123435"/>
                </a:lnTo>
                <a:lnTo>
                  <a:pt x="3394199" y="1124057"/>
                </a:lnTo>
                <a:lnTo>
                  <a:pt x="3392013" y="1125303"/>
                </a:lnTo>
                <a:lnTo>
                  <a:pt x="3391661" y="1125858"/>
                </a:lnTo>
                <a:close/>
              </a:path>
              <a:path w="4476607" h="3885512">
                <a:moveTo>
                  <a:pt x="3369735" y="1125911"/>
                </a:moveTo>
                <a:lnTo>
                  <a:pt x="3368022" y="1125348"/>
                </a:lnTo>
                <a:lnTo>
                  <a:pt x="3367256" y="1124155"/>
                </a:lnTo>
                <a:lnTo>
                  <a:pt x="3367527" y="1120462"/>
                </a:lnTo>
                <a:lnTo>
                  <a:pt x="3372355" y="1122204"/>
                </a:lnTo>
                <a:lnTo>
                  <a:pt x="3371415" y="1122586"/>
                </a:lnTo>
                <a:lnTo>
                  <a:pt x="3370358" y="1123630"/>
                </a:lnTo>
                <a:lnTo>
                  <a:pt x="3369989" y="1124500"/>
                </a:lnTo>
                <a:lnTo>
                  <a:pt x="3369981" y="1125911"/>
                </a:lnTo>
                <a:close/>
              </a:path>
              <a:path w="4476607" h="3885512">
                <a:moveTo>
                  <a:pt x="3212906" y="1124266"/>
                </a:moveTo>
                <a:lnTo>
                  <a:pt x="3226669" y="1125121"/>
                </a:lnTo>
                <a:lnTo>
                  <a:pt x="3225460" y="1125166"/>
                </a:lnTo>
                <a:lnTo>
                  <a:pt x="3223846" y="1126134"/>
                </a:lnTo>
                <a:lnTo>
                  <a:pt x="3213131" y="1126367"/>
                </a:lnTo>
                <a:lnTo>
                  <a:pt x="3212439" y="1126472"/>
                </a:lnTo>
                <a:close/>
              </a:path>
              <a:path w="4476607" h="3885512">
                <a:moveTo>
                  <a:pt x="3368098" y="1126730"/>
                </a:moveTo>
                <a:lnTo>
                  <a:pt x="3368135" y="1126152"/>
                </a:lnTo>
                <a:lnTo>
                  <a:pt x="3368022" y="1125348"/>
                </a:lnTo>
                <a:lnTo>
                  <a:pt x="3369735" y="1125911"/>
                </a:lnTo>
                <a:lnTo>
                  <a:pt x="3368030" y="1126970"/>
                </a:lnTo>
                <a:close/>
              </a:path>
              <a:path w="4476607" h="3885512">
                <a:moveTo>
                  <a:pt x="3329089" y="1126832"/>
                </a:moveTo>
                <a:lnTo>
                  <a:pt x="3320702" y="1126366"/>
                </a:lnTo>
                <a:lnTo>
                  <a:pt x="3319921" y="1122861"/>
                </a:lnTo>
                <a:lnTo>
                  <a:pt x="3333422" y="1125383"/>
                </a:lnTo>
                <a:lnTo>
                  <a:pt x="3332041" y="1125459"/>
                </a:lnTo>
                <a:lnTo>
                  <a:pt x="3331170" y="1125841"/>
                </a:lnTo>
                <a:lnTo>
                  <a:pt x="3330185" y="1126817"/>
                </a:lnTo>
                <a:lnTo>
                  <a:pt x="3330148" y="1126900"/>
                </a:lnTo>
                <a:lnTo>
                  <a:pt x="3329982" y="1126975"/>
                </a:lnTo>
                <a:close/>
              </a:path>
              <a:path w="4476607" h="3885512">
                <a:moveTo>
                  <a:pt x="3358515" y="1125709"/>
                </a:moveTo>
                <a:lnTo>
                  <a:pt x="3356564" y="1125438"/>
                </a:lnTo>
                <a:lnTo>
                  <a:pt x="3352810" y="1125016"/>
                </a:lnTo>
                <a:lnTo>
                  <a:pt x="3352930" y="1124506"/>
                </a:lnTo>
                <a:lnTo>
                  <a:pt x="3352713" y="1122929"/>
                </a:lnTo>
                <a:lnTo>
                  <a:pt x="3351587" y="1121849"/>
                </a:lnTo>
                <a:lnTo>
                  <a:pt x="3350865" y="1121586"/>
                </a:lnTo>
                <a:lnTo>
                  <a:pt x="3350198" y="1120182"/>
                </a:lnTo>
                <a:lnTo>
                  <a:pt x="3350318" y="1119664"/>
                </a:lnTo>
                <a:lnTo>
                  <a:pt x="3350122" y="1118628"/>
                </a:lnTo>
                <a:lnTo>
                  <a:pt x="3349980" y="1118185"/>
                </a:lnTo>
                <a:lnTo>
                  <a:pt x="3348966" y="1116909"/>
                </a:lnTo>
                <a:lnTo>
                  <a:pt x="3347622" y="1116602"/>
                </a:lnTo>
                <a:lnTo>
                  <a:pt x="3347501" y="1115100"/>
                </a:lnTo>
                <a:lnTo>
                  <a:pt x="3347262" y="1114718"/>
                </a:lnTo>
                <a:lnTo>
                  <a:pt x="3347704" y="1114627"/>
                </a:lnTo>
                <a:lnTo>
                  <a:pt x="3347884" y="1114643"/>
                </a:lnTo>
                <a:lnTo>
                  <a:pt x="3349018" y="1114087"/>
                </a:lnTo>
                <a:lnTo>
                  <a:pt x="3350107" y="1112406"/>
                </a:lnTo>
                <a:lnTo>
                  <a:pt x="3350136" y="1111460"/>
                </a:lnTo>
                <a:lnTo>
                  <a:pt x="3349851" y="1110379"/>
                </a:lnTo>
                <a:lnTo>
                  <a:pt x="3349439" y="1109704"/>
                </a:lnTo>
                <a:lnTo>
                  <a:pt x="3348598" y="1108960"/>
                </a:lnTo>
                <a:lnTo>
                  <a:pt x="3347374" y="1108675"/>
                </a:lnTo>
                <a:lnTo>
                  <a:pt x="3342913" y="1107069"/>
                </a:lnTo>
                <a:lnTo>
                  <a:pt x="3343213" y="1106551"/>
                </a:lnTo>
                <a:lnTo>
                  <a:pt x="3343844" y="1105553"/>
                </a:lnTo>
                <a:lnTo>
                  <a:pt x="3344039" y="1104404"/>
                </a:lnTo>
                <a:lnTo>
                  <a:pt x="3343626" y="1102851"/>
                </a:lnTo>
                <a:lnTo>
                  <a:pt x="3343761" y="1103061"/>
                </a:lnTo>
                <a:lnTo>
                  <a:pt x="3343626" y="1102655"/>
                </a:lnTo>
                <a:lnTo>
                  <a:pt x="3342702" y="1100779"/>
                </a:lnTo>
                <a:lnTo>
                  <a:pt x="3339963" y="1099525"/>
                </a:lnTo>
                <a:lnTo>
                  <a:pt x="3335825" y="1098301"/>
                </a:lnTo>
                <a:lnTo>
                  <a:pt x="3335997" y="1097386"/>
                </a:lnTo>
                <a:lnTo>
                  <a:pt x="3335953" y="1096605"/>
                </a:lnTo>
                <a:lnTo>
                  <a:pt x="3335818" y="1096222"/>
                </a:lnTo>
                <a:lnTo>
                  <a:pt x="3336884" y="1096132"/>
                </a:lnTo>
                <a:lnTo>
                  <a:pt x="3337703" y="1095712"/>
                </a:lnTo>
                <a:lnTo>
                  <a:pt x="3338604" y="1094736"/>
                </a:lnTo>
                <a:lnTo>
                  <a:pt x="3338971" y="1093866"/>
                </a:lnTo>
                <a:lnTo>
                  <a:pt x="3338979" y="1092379"/>
                </a:lnTo>
                <a:lnTo>
                  <a:pt x="3338596" y="1091441"/>
                </a:lnTo>
                <a:lnTo>
                  <a:pt x="3337552" y="1090383"/>
                </a:lnTo>
                <a:lnTo>
                  <a:pt x="3336966" y="1090135"/>
                </a:lnTo>
                <a:lnTo>
                  <a:pt x="3335585" y="1090090"/>
                </a:lnTo>
                <a:lnTo>
                  <a:pt x="3321505" y="1088439"/>
                </a:lnTo>
                <a:lnTo>
                  <a:pt x="3319358" y="1086097"/>
                </a:lnTo>
                <a:lnTo>
                  <a:pt x="3319028" y="1085969"/>
                </a:lnTo>
                <a:lnTo>
                  <a:pt x="3319102" y="1085797"/>
                </a:lnTo>
                <a:lnTo>
                  <a:pt x="3318592" y="1082667"/>
                </a:lnTo>
                <a:lnTo>
                  <a:pt x="3318405" y="1082464"/>
                </a:lnTo>
                <a:lnTo>
                  <a:pt x="3318231" y="1082306"/>
                </a:lnTo>
                <a:lnTo>
                  <a:pt x="3317991" y="1082119"/>
                </a:lnTo>
                <a:lnTo>
                  <a:pt x="3312569" y="1081188"/>
                </a:lnTo>
                <a:lnTo>
                  <a:pt x="3311788" y="1080452"/>
                </a:lnTo>
                <a:lnTo>
                  <a:pt x="3310618" y="1080070"/>
                </a:lnTo>
                <a:lnTo>
                  <a:pt x="3305271" y="1079777"/>
                </a:lnTo>
                <a:lnTo>
                  <a:pt x="3304806" y="1074928"/>
                </a:lnTo>
                <a:lnTo>
                  <a:pt x="3303823" y="1074283"/>
                </a:lnTo>
                <a:lnTo>
                  <a:pt x="3303665" y="1074238"/>
                </a:lnTo>
                <a:lnTo>
                  <a:pt x="3303551" y="1073765"/>
                </a:lnTo>
                <a:lnTo>
                  <a:pt x="3303469" y="1073637"/>
                </a:lnTo>
                <a:lnTo>
                  <a:pt x="3303491" y="1073622"/>
                </a:lnTo>
                <a:lnTo>
                  <a:pt x="3303979" y="1072826"/>
                </a:lnTo>
                <a:lnTo>
                  <a:pt x="3314341" y="1073239"/>
                </a:lnTo>
                <a:lnTo>
                  <a:pt x="3311346" y="1073314"/>
                </a:lnTo>
                <a:lnTo>
                  <a:pt x="3310805" y="1073592"/>
                </a:lnTo>
                <a:lnTo>
                  <a:pt x="3309949" y="1074583"/>
                </a:lnTo>
                <a:lnTo>
                  <a:pt x="3309627" y="1075424"/>
                </a:lnTo>
                <a:lnTo>
                  <a:pt x="3309596" y="1076722"/>
                </a:lnTo>
                <a:lnTo>
                  <a:pt x="3311661" y="1079221"/>
                </a:lnTo>
                <a:lnTo>
                  <a:pt x="3314425" y="1079184"/>
                </a:lnTo>
                <a:lnTo>
                  <a:pt x="3314890" y="1078936"/>
                </a:lnTo>
                <a:lnTo>
                  <a:pt x="3315724" y="1077892"/>
                </a:lnTo>
                <a:lnTo>
                  <a:pt x="3315889" y="1077405"/>
                </a:lnTo>
                <a:lnTo>
                  <a:pt x="3315836" y="1077368"/>
                </a:lnTo>
                <a:lnTo>
                  <a:pt x="3316039" y="1077022"/>
                </a:lnTo>
                <a:lnTo>
                  <a:pt x="3316219" y="1075453"/>
                </a:lnTo>
                <a:lnTo>
                  <a:pt x="3314341" y="1073239"/>
                </a:lnTo>
                <a:lnTo>
                  <a:pt x="3303979" y="1072826"/>
                </a:lnTo>
                <a:lnTo>
                  <a:pt x="3304220" y="1072691"/>
                </a:lnTo>
                <a:lnTo>
                  <a:pt x="3304843" y="1071025"/>
                </a:lnTo>
                <a:lnTo>
                  <a:pt x="3304753" y="1070252"/>
                </a:lnTo>
                <a:lnTo>
                  <a:pt x="3304573" y="1069712"/>
                </a:lnTo>
                <a:lnTo>
                  <a:pt x="3304182" y="1069028"/>
                </a:lnTo>
                <a:lnTo>
                  <a:pt x="3302508" y="1067880"/>
                </a:lnTo>
                <a:lnTo>
                  <a:pt x="3303155" y="1067587"/>
                </a:lnTo>
                <a:lnTo>
                  <a:pt x="3303237" y="1067534"/>
                </a:lnTo>
                <a:lnTo>
                  <a:pt x="3304296" y="1066213"/>
                </a:lnTo>
                <a:lnTo>
                  <a:pt x="3304589" y="1064885"/>
                </a:lnTo>
                <a:lnTo>
                  <a:pt x="3304381" y="1063564"/>
                </a:lnTo>
                <a:lnTo>
                  <a:pt x="3304505" y="1063796"/>
                </a:lnTo>
                <a:lnTo>
                  <a:pt x="3304520" y="1063841"/>
                </a:lnTo>
                <a:lnTo>
                  <a:pt x="3323359" y="1064607"/>
                </a:lnTo>
                <a:lnTo>
                  <a:pt x="3322460" y="1064892"/>
                </a:lnTo>
                <a:lnTo>
                  <a:pt x="3322181" y="1065005"/>
                </a:lnTo>
                <a:lnTo>
                  <a:pt x="3320980" y="1065996"/>
                </a:lnTo>
                <a:lnTo>
                  <a:pt x="3320755" y="1067902"/>
                </a:lnTo>
                <a:lnTo>
                  <a:pt x="3321236" y="1069051"/>
                </a:lnTo>
                <a:lnTo>
                  <a:pt x="3321445" y="1069246"/>
                </a:lnTo>
                <a:lnTo>
                  <a:pt x="3320837" y="1069629"/>
                </a:lnTo>
                <a:lnTo>
                  <a:pt x="3321437" y="1074192"/>
                </a:lnTo>
                <a:lnTo>
                  <a:pt x="3320771" y="1074921"/>
                </a:lnTo>
                <a:lnTo>
                  <a:pt x="3320665" y="1078028"/>
                </a:lnTo>
                <a:lnTo>
                  <a:pt x="3321912" y="1079109"/>
                </a:lnTo>
                <a:lnTo>
                  <a:pt x="3323000" y="1079416"/>
                </a:lnTo>
                <a:lnTo>
                  <a:pt x="3323623" y="1079492"/>
                </a:lnTo>
                <a:lnTo>
                  <a:pt x="3325049" y="1079109"/>
                </a:lnTo>
                <a:lnTo>
                  <a:pt x="3325313" y="1079814"/>
                </a:lnTo>
                <a:lnTo>
                  <a:pt x="3326003" y="1080557"/>
                </a:lnTo>
                <a:lnTo>
                  <a:pt x="3327362" y="1081173"/>
                </a:lnTo>
                <a:lnTo>
                  <a:pt x="3327663" y="1081181"/>
                </a:lnTo>
                <a:lnTo>
                  <a:pt x="3327775" y="1081601"/>
                </a:lnTo>
                <a:lnTo>
                  <a:pt x="3330523" y="1083770"/>
                </a:lnTo>
                <a:lnTo>
                  <a:pt x="3329923" y="1085609"/>
                </a:lnTo>
                <a:lnTo>
                  <a:pt x="3330134" y="1086262"/>
                </a:lnTo>
                <a:lnTo>
                  <a:pt x="3330125" y="1086277"/>
                </a:lnTo>
                <a:lnTo>
                  <a:pt x="3331440" y="1089137"/>
                </a:lnTo>
                <a:lnTo>
                  <a:pt x="3333346" y="1089332"/>
                </a:lnTo>
                <a:lnTo>
                  <a:pt x="3334587" y="1088792"/>
                </a:lnTo>
                <a:lnTo>
                  <a:pt x="3334624" y="1088776"/>
                </a:lnTo>
                <a:lnTo>
                  <a:pt x="3334646" y="1088784"/>
                </a:lnTo>
                <a:lnTo>
                  <a:pt x="3336552" y="1089130"/>
                </a:lnTo>
                <a:lnTo>
                  <a:pt x="3337875" y="1089707"/>
                </a:lnTo>
                <a:lnTo>
                  <a:pt x="3338844" y="1089737"/>
                </a:lnTo>
                <a:lnTo>
                  <a:pt x="3340172" y="1089265"/>
                </a:lnTo>
                <a:lnTo>
                  <a:pt x="3341540" y="1086855"/>
                </a:lnTo>
                <a:lnTo>
                  <a:pt x="3341667" y="1086893"/>
                </a:lnTo>
                <a:lnTo>
                  <a:pt x="3342499" y="1086742"/>
                </a:lnTo>
                <a:lnTo>
                  <a:pt x="3342552" y="1087733"/>
                </a:lnTo>
                <a:lnTo>
                  <a:pt x="3342876" y="1088544"/>
                </a:lnTo>
                <a:lnTo>
                  <a:pt x="3343183" y="1088896"/>
                </a:lnTo>
                <a:lnTo>
                  <a:pt x="3341913" y="1090308"/>
                </a:lnTo>
                <a:lnTo>
                  <a:pt x="3341974" y="1092740"/>
                </a:lnTo>
                <a:lnTo>
                  <a:pt x="3341081" y="1094143"/>
                </a:lnTo>
                <a:lnTo>
                  <a:pt x="3341299" y="1095847"/>
                </a:lnTo>
                <a:lnTo>
                  <a:pt x="3341929" y="1096801"/>
                </a:lnTo>
                <a:lnTo>
                  <a:pt x="3342732" y="1097491"/>
                </a:lnTo>
                <a:lnTo>
                  <a:pt x="3342884" y="1097581"/>
                </a:lnTo>
                <a:lnTo>
                  <a:pt x="3343566" y="1097942"/>
                </a:lnTo>
                <a:lnTo>
                  <a:pt x="3346059" y="1097987"/>
                </a:lnTo>
                <a:lnTo>
                  <a:pt x="3347680" y="1096208"/>
                </a:lnTo>
                <a:lnTo>
                  <a:pt x="3347680" y="1096163"/>
                </a:lnTo>
                <a:lnTo>
                  <a:pt x="3348973" y="1093760"/>
                </a:lnTo>
                <a:lnTo>
                  <a:pt x="3352944" y="1095009"/>
                </a:lnTo>
                <a:lnTo>
                  <a:pt x="3352074" y="1095257"/>
                </a:lnTo>
                <a:lnTo>
                  <a:pt x="3351705" y="1095445"/>
                </a:lnTo>
                <a:lnTo>
                  <a:pt x="3349603" y="1095827"/>
                </a:lnTo>
                <a:lnTo>
                  <a:pt x="3348063" y="1099085"/>
                </a:lnTo>
                <a:lnTo>
                  <a:pt x="3347973" y="1099107"/>
                </a:lnTo>
                <a:lnTo>
                  <a:pt x="3346899" y="1099708"/>
                </a:lnTo>
                <a:lnTo>
                  <a:pt x="3346313" y="1100354"/>
                </a:lnTo>
                <a:lnTo>
                  <a:pt x="3345819" y="1101510"/>
                </a:lnTo>
                <a:lnTo>
                  <a:pt x="3345938" y="1102748"/>
                </a:lnTo>
                <a:lnTo>
                  <a:pt x="3345871" y="1103056"/>
                </a:lnTo>
                <a:lnTo>
                  <a:pt x="3345826" y="1103431"/>
                </a:lnTo>
                <a:lnTo>
                  <a:pt x="3346794" y="1105923"/>
                </a:lnTo>
                <a:lnTo>
                  <a:pt x="3348003" y="1106494"/>
                </a:lnTo>
                <a:lnTo>
                  <a:pt x="3348919" y="1106576"/>
                </a:lnTo>
                <a:lnTo>
                  <a:pt x="3350203" y="1106238"/>
                </a:lnTo>
                <a:lnTo>
                  <a:pt x="3350976" y="1105705"/>
                </a:lnTo>
                <a:lnTo>
                  <a:pt x="3351488" y="1104917"/>
                </a:lnTo>
                <a:lnTo>
                  <a:pt x="3351779" y="1104812"/>
                </a:lnTo>
                <a:lnTo>
                  <a:pt x="3351795" y="1104797"/>
                </a:lnTo>
                <a:lnTo>
                  <a:pt x="3351938" y="1105195"/>
                </a:lnTo>
                <a:lnTo>
                  <a:pt x="3353477" y="1106651"/>
                </a:lnTo>
                <a:lnTo>
                  <a:pt x="3352207" y="1106816"/>
                </a:lnTo>
                <a:lnTo>
                  <a:pt x="3351345" y="1107289"/>
                </a:lnTo>
                <a:lnTo>
                  <a:pt x="3350437" y="1108377"/>
                </a:lnTo>
                <a:lnTo>
                  <a:pt x="3350490" y="1108513"/>
                </a:lnTo>
                <a:lnTo>
                  <a:pt x="3350331" y="1108603"/>
                </a:lnTo>
                <a:lnTo>
                  <a:pt x="3351113" y="1112589"/>
                </a:lnTo>
                <a:lnTo>
                  <a:pt x="3352502" y="1112979"/>
                </a:lnTo>
                <a:lnTo>
                  <a:pt x="3352973" y="1112926"/>
                </a:lnTo>
                <a:lnTo>
                  <a:pt x="3353229" y="1113354"/>
                </a:lnTo>
                <a:lnTo>
                  <a:pt x="3353116" y="1113392"/>
                </a:lnTo>
                <a:lnTo>
                  <a:pt x="3351945" y="1114480"/>
                </a:lnTo>
                <a:lnTo>
                  <a:pt x="3351578" y="1115351"/>
                </a:lnTo>
                <a:lnTo>
                  <a:pt x="3351555" y="1116799"/>
                </a:lnTo>
                <a:lnTo>
                  <a:pt x="3351908" y="1117730"/>
                </a:lnTo>
                <a:lnTo>
                  <a:pt x="3352936" y="1118811"/>
                </a:lnTo>
                <a:lnTo>
                  <a:pt x="3353131" y="1118894"/>
                </a:lnTo>
                <a:lnTo>
                  <a:pt x="3356150" y="1119104"/>
                </a:lnTo>
                <a:lnTo>
                  <a:pt x="3356609" y="1118879"/>
                </a:lnTo>
                <a:lnTo>
                  <a:pt x="3356923" y="1118668"/>
                </a:lnTo>
                <a:lnTo>
                  <a:pt x="3357314" y="1118331"/>
                </a:lnTo>
                <a:lnTo>
                  <a:pt x="3358102" y="1115516"/>
                </a:lnTo>
                <a:lnTo>
                  <a:pt x="3357382" y="1114203"/>
                </a:lnTo>
                <a:lnTo>
                  <a:pt x="3358005" y="1113872"/>
                </a:lnTo>
                <a:lnTo>
                  <a:pt x="3358492" y="1112979"/>
                </a:lnTo>
                <a:lnTo>
                  <a:pt x="3358426" y="1113347"/>
                </a:lnTo>
                <a:lnTo>
                  <a:pt x="3360881" y="1116011"/>
                </a:lnTo>
                <a:lnTo>
                  <a:pt x="3360580" y="1116357"/>
                </a:lnTo>
                <a:lnTo>
                  <a:pt x="3360272" y="1117392"/>
                </a:lnTo>
                <a:lnTo>
                  <a:pt x="3360190" y="1117910"/>
                </a:lnTo>
                <a:lnTo>
                  <a:pt x="3360491" y="1119381"/>
                </a:lnTo>
                <a:lnTo>
                  <a:pt x="3361708" y="1120417"/>
                </a:lnTo>
                <a:lnTo>
                  <a:pt x="3362517" y="1120650"/>
                </a:lnTo>
                <a:lnTo>
                  <a:pt x="3362480" y="1120777"/>
                </a:lnTo>
                <a:lnTo>
                  <a:pt x="3362390" y="1120808"/>
                </a:lnTo>
                <a:lnTo>
                  <a:pt x="3362241" y="1123773"/>
                </a:lnTo>
                <a:lnTo>
                  <a:pt x="3361219" y="1125627"/>
                </a:lnTo>
                <a:lnTo>
                  <a:pt x="3361294" y="1126249"/>
                </a:lnTo>
                <a:lnTo>
                  <a:pt x="3360520" y="1127286"/>
                </a:lnTo>
                <a:close/>
              </a:path>
              <a:path w="4476607" h="3885512">
                <a:moveTo>
                  <a:pt x="3255323" y="1126337"/>
                </a:moveTo>
                <a:lnTo>
                  <a:pt x="3255923" y="1127928"/>
                </a:lnTo>
                <a:lnTo>
                  <a:pt x="3255233" y="1127981"/>
                </a:lnTo>
                <a:close/>
              </a:path>
              <a:path w="4476607" h="3885512">
                <a:moveTo>
                  <a:pt x="3382432" y="1126482"/>
                </a:moveTo>
                <a:lnTo>
                  <a:pt x="3382950" y="1126054"/>
                </a:lnTo>
                <a:lnTo>
                  <a:pt x="3383131" y="1125596"/>
                </a:lnTo>
                <a:lnTo>
                  <a:pt x="3383858" y="1123983"/>
                </a:lnTo>
                <a:lnTo>
                  <a:pt x="3390137" y="1124890"/>
                </a:lnTo>
                <a:lnTo>
                  <a:pt x="3384016" y="1127082"/>
                </a:lnTo>
                <a:lnTo>
                  <a:pt x="3383754" y="1127818"/>
                </a:lnTo>
                <a:lnTo>
                  <a:pt x="3383401" y="1128051"/>
                </a:lnTo>
                <a:close/>
              </a:path>
              <a:path w="4476607" h="3885512">
                <a:moveTo>
                  <a:pt x="3276813" y="1126795"/>
                </a:moveTo>
                <a:lnTo>
                  <a:pt x="3277527" y="1128071"/>
                </a:lnTo>
                <a:lnTo>
                  <a:pt x="3277392" y="1128086"/>
                </a:lnTo>
                <a:close/>
              </a:path>
              <a:path w="4476607" h="3885512">
                <a:moveTo>
                  <a:pt x="3209729" y="1128236"/>
                </a:moveTo>
                <a:lnTo>
                  <a:pt x="3210255" y="1128274"/>
                </a:lnTo>
                <a:lnTo>
                  <a:pt x="3210600" y="1128048"/>
                </a:lnTo>
                <a:lnTo>
                  <a:pt x="3211126" y="1128664"/>
                </a:lnTo>
                <a:close/>
              </a:path>
              <a:path w="4476607" h="3885512">
                <a:moveTo>
                  <a:pt x="3339000" y="1130691"/>
                </a:moveTo>
                <a:lnTo>
                  <a:pt x="3339084" y="1130345"/>
                </a:lnTo>
                <a:lnTo>
                  <a:pt x="3339414" y="1130457"/>
                </a:lnTo>
                <a:lnTo>
                  <a:pt x="3338821" y="1131103"/>
                </a:lnTo>
                <a:close/>
              </a:path>
              <a:path w="4476607" h="3885512">
                <a:moveTo>
                  <a:pt x="3390608" y="1131268"/>
                </a:moveTo>
                <a:lnTo>
                  <a:pt x="3390571" y="1131261"/>
                </a:lnTo>
                <a:lnTo>
                  <a:pt x="3390452" y="1131216"/>
                </a:lnTo>
                <a:lnTo>
                  <a:pt x="3390856" y="1130623"/>
                </a:lnTo>
                <a:lnTo>
                  <a:pt x="3391300" y="1130240"/>
                </a:lnTo>
                <a:lnTo>
                  <a:pt x="3391262" y="1130368"/>
                </a:lnTo>
                <a:lnTo>
                  <a:pt x="3391383" y="1131119"/>
                </a:lnTo>
                <a:lnTo>
                  <a:pt x="3391368" y="1131141"/>
                </a:lnTo>
                <a:lnTo>
                  <a:pt x="3391210" y="1131614"/>
                </a:lnTo>
                <a:close/>
              </a:path>
              <a:path w="4476607" h="3885512">
                <a:moveTo>
                  <a:pt x="3427860" y="1131719"/>
                </a:moveTo>
                <a:lnTo>
                  <a:pt x="3422941" y="1130833"/>
                </a:lnTo>
                <a:lnTo>
                  <a:pt x="3422957" y="1130473"/>
                </a:lnTo>
                <a:lnTo>
                  <a:pt x="3422941" y="1130300"/>
                </a:lnTo>
                <a:lnTo>
                  <a:pt x="3425473" y="1128784"/>
                </a:lnTo>
                <a:lnTo>
                  <a:pt x="3425953" y="1129407"/>
                </a:lnTo>
                <a:lnTo>
                  <a:pt x="3426051" y="1129722"/>
                </a:lnTo>
                <a:lnTo>
                  <a:pt x="3427913" y="1131643"/>
                </a:lnTo>
                <a:lnTo>
                  <a:pt x="3427958" y="1131659"/>
                </a:lnTo>
                <a:lnTo>
                  <a:pt x="3427876" y="1131719"/>
                </a:lnTo>
                <a:close/>
              </a:path>
              <a:path w="4476607" h="3885512">
                <a:moveTo>
                  <a:pt x="3314763" y="1132439"/>
                </a:moveTo>
                <a:lnTo>
                  <a:pt x="3303627" y="1131831"/>
                </a:lnTo>
                <a:lnTo>
                  <a:pt x="3304024" y="1130975"/>
                </a:lnTo>
                <a:lnTo>
                  <a:pt x="3304123" y="1130728"/>
                </a:lnTo>
                <a:lnTo>
                  <a:pt x="3304213" y="1129121"/>
                </a:lnTo>
                <a:lnTo>
                  <a:pt x="3303364" y="1128138"/>
                </a:lnTo>
                <a:lnTo>
                  <a:pt x="3303582" y="1127838"/>
                </a:lnTo>
                <a:lnTo>
                  <a:pt x="3304858" y="1127883"/>
                </a:lnTo>
                <a:lnTo>
                  <a:pt x="3305745" y="1127552"/>
                </a:lnTo>
                <a:lnTo>
                  <a:pt x="3307736" y="1127275"/>
                </a:lnTo>
                <a:lnTo>
                  <a:pt x="3309244" y="1125331"/>
                </a:lnTo>
                <a:lnTo>
                  <a:pt x="3308988" y="1123859"/>
                </a:lnTo>
                <a:lnTo>
                  <a:pt x="3308441" y="1122997"/>
                </a:lnTo>
                <a:lnTo>
                  <a:pt x="3307554" y="1122253"/>
                </a:lnTo>
                <a:lnTo>
                  <a:pt x="3308170" y="1122673"/>
                </a:lnTo>
                <a:lnTo>
                  <a:pt x="3306712" y="1121540"/>
                </a:lnTo>
                <a:lnTo>
                  <a:pt x="3306540" y="1121510"/>
                </a:lnTo>
                <a:lnTo>
                  <a:pt x="3306458" y="1121060"/>
                </a:lnTo>
                <a:lnTo>
                  <a:pt x="3304100" y="1118973"/>
                </a:lnTo>
                <a:lnTo>
                  <a:pt x="3302223" y="1118778"/>
                </a:lnTo>
                <a:lnTo>
                  <a:pt x="3302058" y="1116826"/>
                </a:lnTo>
                <a:lnTo>
                  <a:pt x="3302193" y="1116444"/>
                </a:lnTo>
                <a:lnTo>
                  <a:pt x="3302231" y="1115288"/>
                </a:lnTo>
                <a:lnTo>
                  <a:pt x="3301983" y="1114679"/>
                </a:lnTo>
                <a:lnTo>
                  <a:pt x="3302201" y="1114432"/>
                </a:lnTo>
                <a:lnTo>
                  <a:pt x="3302426" y="1112855"/>
                </a:lnTo>
                <a:lnTo>
                  <a:pt x="3302328" y="1112510"/>
                </a:lnTo>
                <a:lnTo>
                  <a:pt x="3302403" y="1112458"/>
                </a:lnTo>
                <a:lnTo>
                  <a:pt x="3302373" y="1112307"/>
                </a:lnTo>
                <a:lnTo>
                  <a:pt x="3302637" y="1107744"/>
                </a:lnTo>
                <a:lnTo>
                  <a:pt x="3307599" y="1110146"/>
                </a:lnTo>
                <a:lnTo>
                  <a:pt x="3303221" y="1111618"/>
                </a:lnTo>
                <a:lnTo>
                  <a:pt x="3304296" y="1115551"/>
                </a:lnTo>
                <a:lnTo>
                  <a:pt x="3305714" y="1115813"/>
                </a:lnTo>
                <a:lnTo>
                  <a:pt x="3305880" y="1115896"/>
                </a:lnTo>
                <a:lnTo>
                  <a:pt x="3307140" y="1115799"/>
                </a:lnTo>
                <a:lnTo>
                  <a:pt x="3308771" y="1114635"/>
                </a:lnTo>
                <a:lnTo>
                  <a:pt x="3309146" y="1113765"/>
                </a:lnTo>
                <a:lnTo>
                  <a:pt x="3309274" y="1112653"/>
                </a:lnTo>
                <a:lnTo>
                  <a:pt x="3309139" y="1111873"/>
                </a:lnTo>
                <a:lnTo>
                  <a:pt x="3308635" y="1110875"/>
                </a:lnTo>
                <a:lnTo>
                  <a:pt x="3307599" y="1110146"/>
                </a:lnTo>
                <a:lnTo>
                  <a:pt x="3302637" y="1107744"/>
                </a:lnTo>
                <a:lnTo>
                  <a:pt x="3301119" y="1106715"/>
                </a:lnTo>
                <a:lnTo>
                  <a:pt x="3301224" y="1106565"/>
                </a:lnTo>
                <a:lnTo>
                  <a:pt x="3301443" y="1106108"/>
                </a:lnTo>
                <a:lnTo>
                  <a:pt x="3301623" y="1105447"/>
                </a:lnTo>
                <a:lnTo>
                  <a:pt x="3300775" y="1102722"/>
                </a:lnTo>
                <a:lnTo>
                  <a:pt x="3298581" y="1101438"/>
                </a:lnTo>
                <a:lnTo>
                  <a:pt x="3298282" y="1101071"/>
                </a:lnTo>
                <a:lnTo>
                  <a:pt x="3311676" y="1101402"/>
                </a:lnTo>
                <a:lnTo>
                  <a:pt x="3310453" y="1101567"/>
                </a:lnTo>
                <a:lnTo>
                  <a:pt x="3309664" y="1101950"/>
                </a:lnTo>
                <a:lnTo>
                  <a:pt x="3308779" y="1102843"/>
                </a:lnTo>
                <a:lnTo>
                  <a:pt x="3309920" y="1107136"/>
                </a:lnTo>
                <a:lnTo>
                  <a:pt x="3310002" y="1107212"/>
                </a:lnTo>
                <a:lnTo>
                  <a:pt x="3310018" y="1107234"/>
                </a:lnTo>
                <a:lnTo>
                  <a:pt x="3311280" y="1106288"/>
                </a:lnTo>
                <a:lnTo>
                  <a:pt x="3310895" y="1107699"/>
                </a:lnTo>
                <a:lnTo>
                  <a:pt x="3311084" y="1107752"/>
                </a:lnTo>
                <a:lnTo>
                  <a:pt x="3311618" y="1110537"/>
                </a:lnTo>
                <a:lnTo>
                  <a:pt x="3312690" y="1111310"/>
                </a:lnTo>
                <a:lnTo>
                  <a:pt x="3313577" y="1111565"/>
                </a:lnTo>
                <a:lnTo>
                  <a:pt x="3314906" y="1111467"/>
                </a:lnTo>
                <a:lnTo>
                  <a:pt x="3316055" y="1110957"/>
                </a:lnTo>
                <a:lnTo>
                  <a:pt x="3317061" y="1109928"/>
                </a:lnTo>
                <a:lnTo>
                  <a:pt x="3318856" y="1110882"/>
                </a:lnTo>
                <a:lnTo>
                  <a:pt x="3317918" y="1111152"/>
                </a:lnTo>
                <a:lnTo>
                  <a:pt x="3316423" y="1112623"/>
                </a:lnTo>
                <a:lnTo>
                  <a:pt x="3315304" y="1112923"/>
                </a:lnTo>
                <a:lnTo>
                  <a:pt x="3313720" y="1115341"/>
                </a:lnTo>
                <a:lnTo>
                  <a:pt x="3314486" y="1117900"/>
                </a:lnTo>
                <a:lnTo>
                  <a:pt x="3314921" y="1118343"/>
                </a:lnTo>
                <a:lnTo>
                  <a:pt x="3313788" y="1121803"/>
                </a:lnTo>
                <a:lnTo>
                  <a:pt x="3314486" y="1122801"/>
                </a:lnTo>
                <a:lnTo>
                  <a:pt x="3314538" y="1125796"/>
                </a:lnTo>
                <a:lnTo>
                  <a:pt x="3315484" y="1127268"/>
                </a:lnTo>
                <a:lnTo>
                  <a:pt x="3313337" y="1129767"/>
                </a:lnTo>
                <a:lnTo>
                  <a:pt x="3313712" y="1131208"/>
                </a:lnTo>
                <a:lnTo>
                  <a:pt x="3314327" y="1132019"/>
                </a:lnTo>
                <a:lnTo>
                  <a:pt x="3315259" y="1132687"/>
                </a:lnTo>
                <a:close/>
              </a:path>
              <a:path w="4476607" h="3885512">
                <a:moveTo>
                  <a:pt x="3365011" y="1132732"/>
                </a:moveTo>
                <a:lnTo>
                  <a:pt x="3365410" y="1132701"/>
                </a:lnTo>
                <a:lnTo>
                  <a:pt x="3365087" y="1132791"/>
                </a:lnTo>
                <a:close/>
              </a:path>
              <a:path w="4476607" h="3885512">
                <a:moveTo>
                  <a:pt x="3358404" y="1132935"/>
                </a:moveTo>
                <a:lnTo>
                  <a:pt x="3359305" y="1133152"/>
                </a:lnTo>
                <a:lnTo>
                  <a:pt x="3358795" y="1133332"/>
                </a:lnTo>
                <a:close/>
              </a:path>
              <a:path w="4476607" h="3885512">
                <a:moveTo>
                  <a:pt x="3332881" y="1133498"/>
                </a:moveTo>
                <a:lnTo>
                  <a:pt x="3332784" y="1133190"/>
                </a:lnTo>
                <a:lnTo>
                  <a:pt x="3332971" y="1133550"/>
                </a:lnTo>
                <a:lnTo>
                  <a:pt x="3332950" y="1133558"/>
                </a:lnTo>
                <a:close/>
              </a:path>
              <a:path w="4476607" h="3885512">
                <a:moveTo>
                  <a:pt x="3332784" y="1133190"/>
                </a:moveTo>
                <a:lnTo>
                  <a:pt x="3332881" y="1133498"/>
                </a:lnTo>
                <a:lnTo>
                  <a:pt x="3332340" y="1133595"/>
                </a:lnTo>
                <a:close/>
              </a:path>
              <a:path w="4476607" h="3885512">
                <a:moveTo>
                  <a:pt x="3274793" y="1133670"/>
                </a:moveTo>
                <a:lnTo>
                  <a:pt x="3258371" y="1131531"/>
                </a:lnTo>
                <a:lnTo>
                  <a:pt x="3257801" y="1128882"/>
                </a:lnTo>
                <a:lnTo>
                  <a:pt x="3256773" y="1128168"/>
                </a:lnTo>
                <a:lnTo>
                  <a:pt x="3255923" y="1127928"/>
                </a:lnTo>
                <a:lnTo>
                  <a:pt x="3255323" y="1126337"/>
                </a:lnTo>
                <a:lnTo>
                  <a:pt x="3254872" y="1125286"/>
                </a:lnTo>
                <a:lnTo>
                  <a:pt x="3253694" y="1124205"/>
                </a:lnTo>
                <a:lnTo>
                  <a:pt x="3254384" y="1124738"/>
                </a:lnTo>
                <a:lnTo>
                  <a:pt x="3254331" y="1124633"/>
                </a:lnTo>
                <a:lnTo>
                  <a:pt x="3253596" y="1123695"/>
                </a:lnTo>
                <a:lnTo>
                  <a:pt x="3253612" y="1122854"/>
                </a:lnTo>
                <a:lnTo>
                  <a:pt x="3253423" y="1122209"/>
                </a:lnTo>
                <a:lnTo>
                  <a:pt x="3253206" y="1121766"/>
                </a:lnTo>
                <a:lnTo>
                  <a:pt x="3260256" y="1122073"/>
                </a:lnTo>
                <a:lnTo>
                  <a:pt x="3257943" y="1123455"/>
                </a:lnTo>
                <a:lnTo>
                  <a:pt x="3257523" y="1124505"/>
                </a:lnTo>
                <a:lnTo>
                  <a:pt x="3257426" y="1125639"/>
                </a:lnTo>
                <a:lnTo>
                  <a:pt x="3257478" y="1126277"/>
                </a:lnTo>
                <a:lnTo>
                  <a:pt x="3257636" y="1126907"/>
                </a:lnTo>
                <a:lnTo>
                  <a:pt x="3258717" y="1128206"/>
                </a:lnTo>
                <a:lnTo>
                  <a:pt x="3259295" y="1128469"/>
                </a:lnTo>
                <a:lnTo>
                  <a:pt x="3260752" y="1128529"/>
                </a:lnTo>
                <a:lnTo>
                  <a:pt x="3261690" y="1128191"/>
                </a:lnTo>
                <a:lnTo>
                  <a:pt x="3262802" y="1127163"/>
                </a:lnTo>
                <a:lnTo>
                  <a:pt x="3262839" y="1127088"/>
                </a:lnTo>
                <a:lnTo>
                  <a:pt x="3263193" y="1125436"/>
                </a:lnTo>
                <a:lnTo>
                  <a:pt x="3263312" y="1124558"/>
                </a:lnTo>
                <a:lnTo>
                  <a:pt x="3262607" y="1122824"/>
                </a:lnTo>
                <a:lnTo>
                  <a:pt x="3260256" y="1122073"/>
                </a:lnTo>
                <a:lnTo>
                  <a:pt x="3253206" y="1121766"/>
                </a:lnTo>
                <a:lnTo>
                  <a:pt x="3252815" y="1121233"/>
                </a:lnTo>
                <a:lnTo>
                  <a:pt x="3252696" y="1121068"/>
                </a:lnTo>
                <a:lnTo>
                  <a:pt x="3251937" y="1120144"/>
                </a:lnTo>
                <a:lnTo>
                  <a:pt x="3250217" y="1119626"/>
                </a:lnTo>
                <a:lnTo>
                  <a:pt x="3243691" y="1119116"/>
                </a:lnTo>
                <a:lnTo>
                  <a:pt x="3244195" y="1116211"/>
                </a:lnTo>
                <a:lnTo>
                  <a:pt x="3243301" y="1115108"/>
                </a:lnTo>
                <a:lnTo>
                  <a:pt x="3242445" y="1114620"/>
                </a:lnTo>
                <a:lnTo>
                  <a:pt x="3242385" y="1114515"/>
                </a:lnTo>
                <a:lnTo>
                  <a:pt x="3241417" y="1114147"/>
                </a:lnTo>
                <a:lnTo>
                  <a:pt x="3264011" y="1114185"/>
                </a:lnTo>
                <a:lnTo>
                  <a:pt x="3262613" y="1114215"/>
                </a:lnTo>
                <a:lnTo>
                  <a:pt x="3261765" y="1114560"/>
                </a:lnTo>
                <a:lnTo>
                  <a:pt x="3260774" y="1115453"/>
                </a:lnTo>
                <a:lnTo>
                  <a:pt x="3260489" y="1118321"/>
                </a:lnTo>
                <a:lnTo>
                  <a:pt x="3262517" y="1120355"/>
                </a:lnTo>
                <a:lnTo>
                  <a:pt x="3262523" y="1120355"/>
                </a:lnTo>
                <a:lnTo>
                  <a:pt x="3262726" y="1120429"/>
                </a:lnTo>
                <a:lnTo>
                  <a:pt x="3263583" y="1120415"/>
                </a:lnTo>
                <a:lnTo>
                  <a:pt x="3264920" y="1123657"/>
                </a:lnTo>
                <a:lnTo>
                  <a:pt x="3264851" y="1123890"/>
                </a:lnTo>
                <a:lnTo>
                  <a:pt x="3264912" y="1125197"/>
                </a:lnTo>
                <a:lnTo>
                  <a:pt x="3264949" y="1125264"/>
                </a:lnTo>
                <a:lnTo>
                  <a:pt x="3265047" y="1126638"/>
                </a:lnTo>
                <a:lnTo>
                  <a:pt x="3265633" y="1127328"/>
                </a:lnTo>
                <a:lnTo>
                  <a:pt x="3265467" y="1129497"/>
                </a:lnTo>
                <a:lnTo>
                  <a:pt x="3266414" y="1130661"/>
                </a:lnTo>
                <a:lnTo>
                  <a:pt x="3267315" y="1131141"/>
                </a:lnTo>
                <a:lnTo>
                  <a:pt x="3268786" y="1131291"/>
                </a:lnTo>
                <a:lnTo>
                  <a:pt x="3269425" y="1131058"/>
                </a:lnTo>
                <a:lnTo>
                  <a:pt x="3271384" y="1128994"/>
                </a:lnTo>
                <a:lnTo>
                  <a:pt x="3271595" y="1129257"/>
                </a:lnTo>
                <a:lnTo>
                  <a:pt x="3271601" y="1129250"/>
                </a:lnTo>
                <a:lnTo>
                  <a:pt x="3271601" y="1129242"/>
                </a:lnTo>
                <a:lnTo>
                  <a:pt x="3271609" y="1129242"/>
                </a:lnTo>
                <a:lnTo>
                  <a:pt x="3271947" y="1128904"/>
                </a:lnTo>
                <a:lnTo>
                  <a:pt x="3271963" y="1129002"/>
                </a:lnTo>
                <a:lnTo>
                  <a:pt x="3271707" y="1129287"/>
                </a:lnTo>
                <a:lnTo>
                  <a:pt x="3272082" y="1129460"/>
                </a:lnTo>
                <a:lnTo>
                  <a:pt x="3272166" y="1129677"/>
                </a:lnTo>
                <a:lnTo>
                  <a:pt x="3273869" y="1131329"/>
                </a:lnTo>
                <a:lnTo>
                  <a:pt x="3274118" y="1131223"/>
                </a:lnTo>
                <a:lnTo>
                  <a:pt x="3274155" y="1132515"/>
                </a:lnTo>
                <a:lnTo>
                  <a:pt x="3275311" y="1133715"/>
                </a:lnTo>
                <a:close/>
              </a:path>
              <a:path w="4476607" h="3885512">
                <a:moveTo>
                  <a:pt x="3433402" y="1134046"/>
                </a:moveTo>
                <a:lnTo>
                  <a:pt x="3432342" y="1131643"/>
                </a:lnTo>
                <a:lnTo>
                  <a:pt x="3431779" y="1131523"/>
                </a:lnTo>
                <a:lnTo>
                  <a:pt x="3430916" y="1130991"/>
                </a:lnTo>
                <a:lnTo>
                  <a:pt x="3431554" y="1130052"/>
                </a:lnTo>
                <a:lnTo>
                  <a:pt x="3431599" y="1130082"/>
                </a:lnTo>
                <a:lnTo>
                  <a:pt x="3432733" y="1131164"/>
                </a:lnTo>
                <a:lnTo>
                  <a:pt x="3433266" y="1131441"/>
                </a:lnTo>
                <a:lnTo>
                  <a:pt x="3433305" y="1131629"/>
                </a:lnTo>
                <a:lnTo>
                  <a:pt x="3433664" y="1132409"/>
                </a:lnTo>
                <a:lnTo>
                  <a:pt x="3434040" y="1132897"/>
                </a:lnTo>
                <a:lnTo>
                  <a:pt x="3434303" y="1133100"/>
                </a:lnTo>
                <a:lnTo>
                  <a:pt x="3434280" y="1133235"/>
                </a:lnTo>
                <a:lnTo>
                  <a:pt x="3434288" y="1133295"/>
                </a:lnTo>
                <a:lnTo>
                  <a:pt x="3434190" y="1133595"/>
                </a:lnTo>
                <a:lnTo>
                  <a:pt x="3433446" y="1134098"/>
                </a:lnTo>
                <a:close/>
              </a:path>
              <a:path w="4476607" h="3885512">
                <a:moveTo>
                  <a:pt x="3322865" y="1133632"/>
                </a:moveTo>
                <a:lnTo>
                  <a:pt x="3323135" y="1132934"/>
                </a:lnTo>
                <a:lnTo>
                  <a:pt x="3321085" y="1128934"/>
                </a:lnTo>
                <a:lnTo>
                  <a:pt x="3319958" y="1128640"/>
                </a:lnTo>
                <a:lnTo>
                  <a:pt x="3319884" y="1128640"/>
                </a:lnTo>
                <a:lnTo>
                  <a:pt x="3319350" y="1127950"/>
                </a:lnTo>
                <a:lnTo>
                  <a:pt x="3319749" y="1127703"/>
                </a:lnTo>
                <a:lnTo>
                  <a:pt x="3320229" y="1127207"/>
                </a:lnTo>
                <a:lnTo>
                  <a:pt x="3320702" y="1126366"/>
                </a:lnTo>
                <a:lnTo>
                  <a:pt x="3329089" y="1126832"/>
                </a:lnTo>
                <a:lnTo>
                  <a:pt x="3326784" y="1127643"/>
                </a:lnTo>
                <a:lnTo>
                  <a:pt x="3326296" y="1128303"/>
                </a:lnTo>
                <a:lnTo>
                  <a:pt x="3326048" y="1128851"/>
                </a:lnTo>
                <a:lnTo>
                  <a:pt x="3325876" y="1129669"/>
                </a:lnTo>
                <a:lnTo>
                  <a:pt x="3326919" y="1132642"/>
                </a:lnTo>
                <a:lnTo>
                  <a:pt x="3325620" y="1132754"/>
                </a:lnTo>
                <a:lnTo>
                  <a:pt x="3323750" y="1134210"/>
                </a:lnTo>
                <a:close/>
              </a:path>
              <a:path w="4476607" h="3885512">
                <a:moveTo>
                  <a:pt x="3361895" y="1133700"/>
                </a:moveTo>
                <a:lnTo>
                  <a:pt x="3360739" y="1133198"/>
                </a:lnTo>
                <a:lnTo>
                  <a:pt x="3359305" y="1133152"/>
                </a:lnTo>
                <a:lnTo>
                  <a:pt x="3358404" y="1132935"/>
                </a:lnTo>
                <a:lnTo>
                  <a:pt x="3358562" y="1132852"/>
                </a:lnTo>
                <a:lnTo>
                  <a:pt x="3360086" y="1131185"/>
                </a:lnTo>
                <a:lnTo>
                  <a:pt x="3365410" y="1132701"/>
                </a:lnTo>
                <a:lnTo>
                  <a:pt x="3365011" y="1132732"/>
                </a:lnTo>
                <a:lnTo>
                  <a:pt x="3362436" y="1134218"/>
                </a:lnTo>
                <a:close/>
              </a:path>
              <a:path w="4476607" h="3885512">
                <a:moveTo>
                  <a:pt x="3424287" y="1133911"/>
                </a:moveTo>
                <a:lnTo>
                  <a:pt x="3423384" y="1133730"/>
                </a:lnTo>
                <a:lnTo>
                  <a:pt x="3422941" y="1130833"/>
                </a:lnTo>
                <a:lnTo>
                  <a:pt x="3427860" y="1131719"/>
                </a:lnTo>
                <a:lnTo>
                  <a:pt x="3426921" y="1132582"/>
                </a:lnTo>
                <a:lnTo>
                  <a:pt x="3426268" y="1133108"/>
                </a:lnTo>
                <a:lnTo>
                  <a:pt x="3425442" y="1134669"/>
                </a:lnTo>
                <a:close/>
              </a:path>
              <a:path w="4476607" h="3885512">
                <a:moveTo>
                  <a:pt x="3366979" y="1132927"/>
                </a:moveTo>
                <a:lnTo>
                  <a:pt x="3365410" y="1132701"/>
                </a:lnTo>
                <a:lnTo>
                  <a:pt x="3360086" y="1131185"/>
                </a:lnTo>
                <a:lnTo>
                  <a:pt x="3360168" y="1131073"/>
                </a:lnTo>
                <a:lnTo>
                  <a:pt x="3360453" y="1130698"/>
                </a:lnTo>
                <a:lnTo>
                  <a:pt x="3360815" y="1129970"/>
                </a:lnTo>
                <a:lnTo>
                  <a:pt x="3360821" y="1129977"/>
                </a:lnTo>
                <a:lnTo>
                  <a:pt x="3361768" y="1130900"/>
                </a:lnTo>
                <a:lnTo>
                  <a:pt x="3362632" y="1131291"/>
                </a:lnTo>
                <a:lnTo>
                  <a:pt x="3364118" y="1131343"/>
                </a:lnTo>
                <a:lnTo>
                  <a:pt x="3365064" y="1130991"/>
                </a:lnTo>
                <a:lnTo>
                  <a:pt x="3366152" y="1129970"/>
                </a:lnTo>
                <a:lnTo>
                  <a:pt x="3366416" y="1129392"/>
                </a:lnTo>
                <a:lnTo>
                  <a:pt x="3366453" y="1128784"/>
                </a:lnTo>
                <a:lnTo>
                  <a:pt x="3367676" y="1127688"/>
                </a:lnTo>
                <a:lnTo>
                  <a:pt x="3367512" y="1128266"/>
                </a:lnTo>
                <a:lnTo>
                  <a:pt x="3367272" y="1128761"/>
                </a:lnTo>
                <a:lnTo>
                  <a:pt x="3367242" y="1129707"/>
                </a:lnTo>
                <a:lnTo>
                  <a:pt x="3367766" y="1131103"/>
                </a:lnTo>
                <a:lnTo>
                  <a:pt x="3368458" y="1131847"/>
                </a:lnTo>
                <a:lnTo>
                  <a:pt x="3369817" y="1132462"/>
                </a:lnTo>
                <a:lnTo>
                  <a:pt x="3370343" y="1132477"/>
                </a:lnTo>
                <a:lnTo>
                  <a:pt x="3369831" y="1133265"/>
                </a:lnTo>
                <a:lnTo>
                  <a:pt x="3369532" y="1134188"/>
                </a:lnTo>
                <a:lnTo>
                  <a:pt x="3369659" y="1135022"/>
                </a:lnTo>
                <a:lnTo>
                  <a:pt x="3368668" y="1135051"/>
                </a:lnTo>
                <a:lnTo>
                  <a:pt x="3368360" y="1135164"/>
                </a:lnTo>
                <a:close/>
              </a:path>
              <a:path w="4476607" h="3885512">
                <a:moveTo>
                  <a:pt x="3241468" y="1134691"/>
                </a:moveTo>
                <a:lnTo>
                  <a:pt x="3241513" y="1134804"/>
                </a:lnTo>
                <a:lnTo>
                  <a:pt x="3241161" y="1135216"/>
                </a:lnTo>
                <a:close/>
              </a:path>
              <a:path w="4476607" h="3885512">
                <a:moveTo>
                  <a:pt x="3329976" y="1134977"/>
                </a:moveTo>
                <a:lnTo>
                  <a:pt x="3329644" y="1134698"/>
                </a:lnTo>
                <a:lnTo>
                  <a:pt x="3329623" y="1134556"/>
                </a:lnTo>
                <a:lnTo>
                  <a:pt x="3329406" y="1134180"/>
                </a:lnTo>
                <a:lnTo>
                  <a:pt x="3330238" y="1134308"/>
                </a:lnTo>
                <a:lnTo>
                  <a:pt x="3330854" y="1134241"/>
                </a:lnTo>
                <a:lnTo>
                  <a:pt x="3330140" y="1135224"/>
                </a:lnTo>
                <a:close/>
              </a:path>
              <a:path w="4476607" h="3885512">
                <a:moveTo>
                  <a:pt x="3210614" y="1136057"/>
                </a:moveTo>
                <a:lnTo>
                  <a:pt x="3180790" y="1134736"/>
                </a:lnTo>
                <a:lnTo>
                  <a:pt x="3180575" y="1134597"/>
                </a:lnTo>
                <a:lnTo>
                  <a:pt x="3172862" y="1134068"/>
                </a:lnTo>
                <a:lnTo>
                  <a:pt x="3170451" y="1131013"/>
                </a:lnTo>
                <a:lnTo>
                  <a:pt x="3169363" y="1130810"/>
                </a:lnTo>
                <a:lnTo>
                  <a:pt x="3178095" y="1130645"/>
                </a:lnTo>
                <a:lnTo>
                  <a:pt x="3178035" y="1131021"/>
                </a:lnTo>
                <a:lnTo>
                  <a:pt x="3178012" y="1131486"/>
                </a:lnTo>
                <a:lnTo>
                  <a:pt x="3178185" y="1132357"/>
                </a:lnTo>
                <a:lnTo>
                  <a:pt x="3180342" y="1134379"/>
                </a:lnTo>
                <a:lnTo>
                  <a:pt x="3182487" y="1134669"/>
                </a:lnTo>
                <a:lnTo>
                  <a:pt x="3183681" y="1134023"/>
                </a:lnTo>
                <a:lnTo>
                  <a:pt x="3184496" y="1133060"/>
                </a:lnTo>
                <a:lnTo>
                  <a:pt x="3184458" y="1133260"/>
                </a:lnTo>
                <a:lnTo>
                  <a:pt x="3184447" y="1133287"/>
                </a:lnTo>
                <a:lnTo>
                  <a:pt x="3184455" y="1133280"/>
                </a:lnTo>
                <a:lnTo>
                  <a:pt x="3184458" y="1133260"/>
                </a:lnTo>
                <a:lnTo>
                  <a:pt x="3184496" y="1133060"/>
                </a:lnTo>
                <a:lnTo>
                  <a:pt x="3185078" y="1130007"/>
                </a:lnTo>
                <a:lnTo>
                  <a:pt x="3184853" y="1129459"/>
                </a:lnTo>
                <a:lnTo>
                  <a:pt x="3184515" y="1128986"/>
                </a:lnTo>
                <a:lnTo>
                  <a:pt x="3184230" y="1128686"/>
                </a:lnTo>
                <a:lnTo>
                  <a:pt x="3183779" y="1128334"/>
                </a:lnTo>
                <a:lnTo>
                  <a:pt x="3180649" y="1128108"/>
                </a:lnTo>
                <a:lnTo>
                  <a:pt x="3182833" y="1126300"/>
                </a:lnTo>
                <a:lnTo>
                  <a:pt x="3182600" y="1126207"/>
                </a:lnTo>
                <a:lnTo>
                  <a:pt x="3149592" y="1122644"/>
                </a:lnTo>
                <a:lnTo>
                  <a:pt x="3154705" y="1122141"/>
                </a:lnTo>
                <a:lnTo>
                  <a:pt x="3155058" y="1121353"/>
                </a:lnTo>
                <a:lnTo>
                  <a:pt x="3155178" y="1120753"/>
                </a:lnTo>
                <a:lnTo>
                  <a:pt x="3155156" y="1119904"/>
                </a:lnTo>
                <a:lnTo>
                  <a:pt x="3152272" y="1117292"/>
                </a:lnTo>
                <a:lnTo>
                  <a:pt x="3184508" y="1119446"/>
                </a:lnTo>
                <a:lnTo>
                  <a:pt x="3181391" y="1119829"/>
                </a:lnTo>
                <a:lnTo>
                  <a:pt x="3179440" y="1122284"/>
                </a:lnTo>
                <a:lnTo>
                  <a:pt x="3179387" y="1122801"/>
                </a:lnTo>
                <a:lnTo>
                  <a:pt x="3179401" y="1123176"/>
                </a:lnTo>
                <a:lnTo>
                  <a:pt x="3179477" y="1123642"/>
                </a:lnTo>
                <a:lnTo>
                  <a:pt x="3179823" y="1124468"/>
                </a:lnTo>
                <a:lnTo>
                  <a:pt x="3182328" y="1126036"/>
                </a:lnTo>
                <a:lnTo>
                  <a:pt x="3184484" y="1125902"/>
                </a:lnTo>
                <a:lnTo>
                  <a:pt x="3185529" y="1125038"/>
                </a:lnTo>
                <a:lnTo>
                  <a:pt x="3186127" y="1123951"/>
                </a:lnTo>
                <a:lnTo>
                  <a:pt x="3186107" y="1120828"/>
                </a:lnTo>
                <a:lnTo>
                  <a:pt x="3208776" y="1122269"/>
                </a:lnTo>
                <a:lnTo>
                  <a:pt x="3196349" y="1122997"/>
                </a:lnTo>
                <a:lnTo>
                  <a:pt x="3195350" y="1123920"/>
                </a:lnTo>
                <a:lnTo>
                  <a:pt x="3194922" y="1124761"/>
                </a:lnTo>
                <a:lnTo>
                  <a:pt x="3194772" y="1126127"/>
                </a:lnTo>
                <a:lnTo>
                  <a:pt x="3194952" y="1126765"/>
                </a:lnTo>
                <a:lnTo>
                  <a:pt x="3199104" y="1129340"/>
                </a:lnTo>
                <a:lnTo>
                  <a:pt x="3199803" y="1129002"/>
                </a:lnTo>
                <a:lnTo>
                  <a:pt x="3200254" y="1128657"/>
                </a:lnTo>
                <a:lnTo>
                  <a:pt x="3200772" y="1128056"/>
                </a:lnTo>
                <a:lnTo>
                  <a:pt x="3201020" y="1125211"/>
                </a:lnTo>
                <a:lnTo>
                  <a:pt x="3199111" y="1123034"/>
                </a:lnTo>
                <a:lnTo>
                  <a:pt x="3196349" y="1122997"/>
                </a:lnTo>
                <a:lnTo>
                  <a:pt x="3208776" y="1122269"/>
                </a:lnTo>
                <a:lnTo>
                  <a:pt x="3206967" y="1126074"/>
                </a:lnTo>
                <a:lnTo>
                  <a:pt x="3209571" y="1128229"/>
                </a:lnTo>
                <a:lnTo>
                  <a:pt x="3209256" y="1129167"/>
                </a:lnTo>
                <a:lnTo>
                  <a:pt x="3209444" y="1130803"/>
                </a:lnTo>
                <a:lnTo>
                  <a:pt x="3211359" y="1132837"/>
                </a:lnTo>
                <a:lnTo>
                  <a:pt x="3211111" y="1133137"/>
                </a:lnTo>
                <a:lnTo>
                  <a:pt x="3211111" y="1133145"/>
                </a:lnTo>
                <a:lnTo>
                  <a:pt x="3211013" y="1133340"/>
                </a:lnTo>
                <a:lnTo>
                  <a:pt x="3210901" y="1134556"/>
                </a:lnTo>
                <a:lnTo>
                  <a:pt x="3210270" y="1134909"/>
                </a:lnTo>
                <a:lnTo>
                  <a:pt x="3210810" y="1136125"/>
                </a:lnTo>
                <a:close/>
              </a:path>
              <a:path w="4476607" h="3885512">
                <a:moveTo>
                  <a:pt x="3276911" y="1134294"/>
                </a:moveTo>
                <a:lnTo>
                  <a:pt x="3278427" y="1136012"/>
                </a:lnTo>
                <a:lnTo>
                  <a:pt x="3277984" y="1136410"/>
                </a:lnTo>
                <a:lnTo>
                  <a:pt x="3277984" y="1136410"/>
                </a:lnTo>
                <a:close/>
              </a:path>
              <a:path w="4476607" h="3885512">
                <a:moveTo>
                  <a:pt x="3277984" y="1136412"/>
                </a:moveTo>
                <a:lnTo>
                  <a:pt x="3277984" y="1136410"/>
                </a:lnTo>
                <a:lnTo>
                  <a:pt x="3278427" y="1136012"/>
                </a:lnTo>
                <a:lnTo>
                  <a:pt x="3278052" y="1136545"/>
                </a:lnTo>
                <a:close/>
              </a:path>
              <a:path w="4476607" h="3885512">
                <a:moveTo>
                  <a:pt x="3277984" y="1136410"/>
                </a:moveTo>
                <a:lnTo>
                  <a:pt x="3277984" y="1136412"/>
                </a:lnTo>
                <a:lnTo>
                  <a:pt x="3278037" y="1136568"/>
                </a:lnTo>
                <a:lnTo>
                  <a:pt x="3277984" y="1136635"/>
                </a:lnTo>
                <a:close/>
              </a:path>
              <a:path w="4476607" h="3885512">
                <a:moveTo>
                  <a:pt x="3381539" y="1136118"/>
                </a:moveTo>
                <a:lnTo>
                  <a:pt x="3376176" y="1136057"/>
                </a:lnTo>
                <a:lnTo>
                  <a:pt x="3376477" y="1134368"/>
                </a:lnTo>
                <a:lnTo>
                  <a:pt x="3376665" y="1133520"/>
                </a:lnTo>
                <a:lnTo>
                  <a:pt x="3376448" y="1132124"/>
                </a:lnTo>
                <a:lnTo>
                  <a:pt x="3374352" y="1130533"/>
                </a:lnTo>
                <a:lnTo>
                  <a:pt x="3373685" y="1130533"/>
                </a:lnTo>
                <a:lnTo>
                  <a:pt x="3373490" y="1130472"/>
                </a:lnTo>
                <a:lnTo>
                  <a:pt x="3373775" y="1129977"/>
                </a:lnTo>
                <a:lnTo>
                  <a:pt x="3374000" y="1129384"/>
                </a:lnTo>
                <a:lnTo>
                  <a:pt x="3373947" y="1128138"/>
                </a:lnTo>
                <a:lnTo>
                  <a:pt x="3374676" y="1127838"/>
                </a:lnTo>
                <a:lnTo>
                  <a:pt x="3374969" y="1127553"/>
                </a:lnTo>
                <a:lnTo>
                  <a:pt x="3375313" y="1127748"/>
                </a:lnTo>
                <a:lnTo>
                  <a:pt x="3376335" y="1127883"/>
                </a:lnTo>
                <a:lnTo>
                  <a:pt x="3376469" y="1127891"/>
                </a:lnTo>
                <a:lnTo>
                  <a:pt x="3376372" y="1128273"/>
                </a:lnTo>
                <a:lnTo>
                  <a:pt x="3376358" y="1128911"/>
                </a:lnTo>
                <a:lnTo>
                  <a:pt x="3376544" y="1129782"/>
                </a:lnTo>
                <a:lnTo>
                  <a:pt x="3379128" y="1131914"/>
                </a:lnTo>
                <a:lnTo>
                  <a:pt x="3379826" y="1132146"/>
                </a:lnTo>
                <a:lnTo>
                  <a:pt x="3381162" y="1132087"/>
                </a:lnTo>
                <a:lnTo>
                  <a:pt x="3382010" y="1131734"/>
                </a:lnTo>
                <a:lnTo>
                  <a:pt x="3382244" y="1131516"/>
                </a:lnTo>
                <a:lnTo>
                  <a:pt x="3383024" y="1133032"/>
                </a:lnTo>
                <a:lnTo>
                  <a:pt x="3383319" y="1133153"/>
                </a:lnTo>
                <a:lnTo>
                  <a:pt x="3383333" y="1133257"/>
                </a:lnTo>
                <a:lnTo>
                  <a:pt x="3383573" y="1133723"/>
                </a:lnTo>
                <a:lnTo>
                  <a:pt x="3382447" y="1134361"/>
                </a:lnTo>
                <a:lnTo>
                  <a:pt x="3381809" y="1135337"/>
                </a:lnTo>
                <a:lnTo>
                  <a:pt x="3381621" y="1137100"/>
                </a:lnTo>
                <a:close/>
              </a:path>
              <a:path w="4476607" h="3885512">
                <a:moveTo>
                  <a:pt x="3152085" y="1137168"/>
                </a:moveTo>
                <a:lnTo>
                  <a:pt x="3144718" y="1136845"/>
                </a:lnTo>
                <a:lnTo>
                  <a:pt x="3143667" y="1132822"/>
                </a:lnTo>
                <a:lnTo>
                  <a:pt x="3155133" y="1134241"/>
                </a:lnTo>
                <a:lnTo>
                  <a:pt x="3153999" y="1135081"/>
                </a:lnTo>
                <a:lnTo>
                  <a:pt x="3153481" y="1135914"/>
                </a:lnTo>
                <a:lnTo>
                  <a:pt x="3153181" y="1136958"/>
                </a:lnTo>
                <a:lnTo>
                  <a:pt x="3153202" y="1137311"/>
                </a:lnTo>
                <a:close/>
              </a:path>
              <a:path w="4476607" h="3885512">
                <a:moveTo>
                  <a:pt x="3378655" y="1137701"/>
                </a:moveTo>
                <a:lnTo>
                  <a:pt x="3381508" y="1136214"/>
                </a:lnTo>
                <a:lnTo>
                  <a:pt x="3381365" y="1137709"/>
                </a:lnTo>
                <a:close/>
              </a:path>
              <a:path w="4476607" h="3885512">
                <a:moveTo>
                  <a:pt x="3354311" y="1137644"/>
                </a:moveTo>
                <a:lnTo>
                  <a:pt x="3354206" y="1137478"/>
                </a:lnTo>
                <a:lnTo>
                  <a:pt x="3353672" y="1136945"/>
                </a:lnTo>
                <a:lnTo>
                  <a:pt x="3352975" y="1136503"/>
                </a:lnTo>
                <a:lnTo>
                  <a:pt x="3346862" y="1136269"/>
                </a:lnTo>
                <a:lnTo>
                  <a:pt x="3345278" y="1135534"/>
                </a:lnTo>
                <a:lnTo>
                  <a:pt x="3342388" y="1135517"/>
                </a:lnTo>
                <a:lnTo>
                  <a:pt x="3343064" y="1135044"/>
                </a:lnTo>
                <a:lnTo>
                  <a:pt x="3344197" y="1134188"/>
                </a:lnTo>
                <a:lnTo>
                  <a:pt x="3344257" y="1134038"/>
                </a:lnTo>
                <a:lnTo>
                  <a:pt x="3344791" y="1133903"/>
                </a:lnTo>
                <a:lnTo>
                  <a:pt x="3345278" y="1133505"/>
                </a:lnTo>
                <a:lnTo>
                  <a:pt x="3345707" y="1132919"/>
                </a:lnTo>
                <a:lnTo>
                  <a:pt x="3346397" y="1132582"/>
                </a:lnTo>
                <a:lnTo>
                  <a:pt x="3347358" y="1131539"/>
                </a:lnTo>
                <a:lnTo>
                  <a:pt x="3347321" y="1131613"/>
                </a:lnTo>
                <a:lnTo>
                  <a:pt x="3347794" y="1130991"/>
                </a:lnTo>
                <a:lnTo>
                  <a:pt x="3348065" y="1130119"/>
                </a:lnTo>
                <a:lnTo>
                  <a:pt x="3348004" y="1128806"/>
                </a:lnTo>
                <a:lnTo>
                  <a:pt x="3345969" y="1126779"/>
                </a:lnTo>
                <a:lnTo>
                  <a:pt x="3343191" y="1126727"/>
                </a:lnTo>
                <a:lnTo>
                  <a:pt x="3343138" y="1126502"/>
                </a:lnTo>
                <a:lnTo>
                  <a:pt x="3342673" y="1125759"/>
                </a:lnTo>
                <a:lnTo>
                  <a:pt x="3341704" y="1124970"/>
                </a:lnTo>
                <a:lnTo>
                  <a:pt x="3340345" y="1124670"/>
                </a:lnTo>
                <a:lnTo>
                  <a:pt x="3340383" y="1124573"/>
                </a:lnTo>
                <a:lnTo>
                  <a:pt x="3340301" y="1122891"/>
                </a:lnTo>
                <a:lnTo>
                  <a:pt x="3339768" y="1121908"/>
                </a:lnTo>
                <a:lnTo>
                  <a:pt x="3338469" y="1120932"/>
                </a:lnTo>
                <a:lnTo>
                  <a:pt x="3338227" y="1120880"/>
                </a:lnTo>
                <a:lnTo>
                  <a:pt x="3320784" y="1119453"/>
                </a:lnTo>
                <a:lnTo>
                  <a:pt x="3319921" y="1118245"/>
                </a:lnTo>
                <a:lnTo>
                  <a:pt x="3320048" y="1118102"/>
                </a:lnTo>
                <a:lnTo>
                  <a:pt x="3320064" y="1118072"/>
                </a:lnTo>
                <a:lnTo>
                  <a:pt x="3321333" y="1117795"/>
                </a:lnTo>
                <a:lnTo>
                  <a:pt x="3323240" y="1115971"/>
                </a:lnTo>
                <a:lnTo>
                  <a:pt x="3323435" y="1115310"/>
                </a:lnTo>
                <a:lnTo>
                  <a:pt x="3323488" y="1114815"/>
                </a:lnTo>
                <a:lnTo>
                  <a:pt x="3323443" y="1114237"/>
                </a:lnTo>
                <a:lnTo>
                  <a:pt x="3323916" y="1114439"/>
                </a:lnTo>
                <a:lnTo>
                  <a:pt x="3325673" y="1114394"/>
                </a:lnTo>
                <a:lnTo>
                  <a:pt x="3325899" y="1115062"/>
                </a:lnTo>
                <a:lnTo>
                  <a:pt x="3326499" y="1115798"/>
                </a:lnTo>
                <a:lnTo>
                  <a:pt x="3326716" y="1116023"/>
                </a:lnTo>
                <a:lnTo>
                  <a:pt x="3327107" y="1116331"/>
                </a:lnTo>
                <a:lnTo>
                  <a:pt x="3328691" y="1119596"/>
                </a:lnTo>
                <a:lnTo>
                  <a:pt x="3330178" y="1119829"/>
                </a:lnTo>
                <a:lnTo>
                  <a:pt x="3331170" y="1119581"/>
                </a:lnTo>
                <a:lnTo>
                  <a:pt x="3332378" y="1118681"/>
                </a:lnTo>
                <a:lnTo>
                  <a:pt x="3332979" y="1117067"/>
                </a:lnTo>
                <a:lnTo>
                  <a:pt x="3333790" y="1118928"/>
                </a:lnTo>
                <a:lnTo>
                  <a:pt x="3335675" y="1119543"/>
                </a:lnTo>
                <a:lnTo>
                  <a:pt x="3336898" y="1119274"/>
                </a:lnTo>
                <a:lnTo>
                  <a:pt x="3338340" y="1117930"/>
                </a:lnTo>
                <a:lnTo>
                  <a:pt x="3338317" y="1118012"/>
                </a:lnTo>
                <a:lnTo>
                  <a:pt x="3338377" y="1117900"/>
                </a:lnTo>
                <a:lnTo>
                  <a:pt x="3338686" y="1115070"/>
                </a:lnTo>
                <a:lnTo>
                  <a:pt x="3337041" y="1113374"/>
                </a:lnTo>
                <a:lnTo>
                  <a:pt x="3335914" y="1113111"/>
                </a:lnTo>
                <a:lnTo>
                  <a:pt x="3331514" y="1112023"/>
                </a:lnTo>
                <a:lnTo>
                  <a:pt x="3330305" y="1110694"/>
                </a:lnTo>
                <a:lnTo>
                  <a:pt x="3330568" y="1109501"/>
                </a:lnTo>
                <a:lnTo>
                  <a:pt x="3330351" y="1108449"/>
                </a:lnTo>
                <a:lnTo>
                  <a:pt x="3330178" y="1107954"/>
                </a:lnTo>
                <a:lnTo>
                  <a:pt x="3329224" y="1106821"/>
                </a:lnTo>
                <a:lnTo>
                  <a:pt x="3329351" y="1106491"/>
                </a:lnTo>
                <a:lnTo>
                  <a:pt x="3329367" y="1105567"/>
                </a:lnTo>
                <a:lnTo>
                  <a:pt x="3333467" y="1106010"/>
                </a:lnTo>
                <a:lnTo>
                  <a:pt x="3332137" y="1106476"/>
                </a:lnTo>
                <a:lnTo>
                  <a:pt x="3331402" y="1107106"/>
                </a:lnTo>
                <a:lnTo>
                  <a:pt x="3330734" y="1108353"/>
                </a:lnTo>
                <a:lnTo>
                  <a:pt x="3331508" y="1111152"/>
                </a:lnTo>
                <a:lnTo>
                  <a:pt x="3334046" y="1112315"/>
                </a:lnTo>
                <a:lnTo>
                  <a:pt x="3334331" y="1112315"/>
                </a:lnTo>
                <a:lnTo>
                  <a:pt x="3335712" y="1111730"/>
                </a:lnTo>
                <a:lnTo>
                  <a:pt x="3336396" y="1111039"/>
                </a:lnTo>
                <a:lnTo>
                  <a:pt x="3336951" y="1109741"/>
                </a:lnTo>
                <a:lnTo>
                  <a:pt x="3336982" y="1108795"/>
                </a:lnTo>
                <a:lnTo>
                  <a:pt x="3336681" y="1107999"/>
                </a:lnTo>
                <a:lnTo>
                  <a:pt x="3338303" y="1107722"/>
                </a:lnTo>
                <a:lnTo>
                  <a:pt x="3339354" y="1108292"/>
                </a:lnTo>
                <a:lnTo>
                  <a:pt x="3338821" y="1109996"/>
                </a:lnTo>
                <a:lnTo>
                  <a:pt x="3338490" y="1110709"/>
                </a:lnTo>
                <a:lnTo>
                  <a:pt x="3339346" y="1113914"/>
                </a:lnTo>
                <a:lnTo>
                  <a:pt x="3339631" y="1114207"/>
                </a:lnTo>
                <a:lnTo>
                  <a:pt x="3339489" y="1114589"/>
                </a:lnTo>
                <a:lnTo>
                  <a:pt x="3339602" y="1115723"/>
                </a:lnTo>
                <a:lnTo>
                  <a:pt x="3339993" y="1116339"/>
                </a:lnTo>
                <a:lnTo>
                  <a:pt x="3340022" y="1116676"/>
                </a:lnTo>
                <a:lnTo>
                  <a:pt x="3340758" y="1117975"/>
                </a:lnTo>
                <a:lnTo>
                  <a:pt x="3341548" y="1118591"/>
                </a:lnTo>
                <a:lnTo>
                  <a:pt x="3342951" y="1118996"/>
                </a:lnTo>
                <a:lnTo>
                  <a:pt x="3343566" y="1119093"/>
                </a:lnTo>
                <a:lnTo>
                  <a:pt x="3344400" y="1119236"/>
                </a:lnTo>
                <a:lnTo>
                  <a:pt x="3344363" y="1119402"/>
                </a:lnTo>
                <a:lnTo>
                  <a:pt x="3344468" y="1119957"/>
                </a:lnTo>
                <a:lnTo>
                  <a:pt x="3344040" y="1120017"/>
                </a:lnTo>
                <a:lnTo>
                  <a:pt x="3343093" y="1120639"/>
                </a:lnTo>
                <a:lnTo>
                  <a:pt x="3342636" y="1121067"/>
                </a:lnTo>
                <a:lnTo>
                  <a:pt x="3341929" y="1123627"/>
                </a:lnTo>
                <a:lnTo>
                  <a:pt x="3342552" y="1124798"/>
                </a:lnTo>
                <a:lnTo>
                  <a:pt x="3343236" y="1125414"/>
                </a:lnTo>
                <a:lnTo>
                  <a:pt x="3344474" y="1125917"/>
                </a:lnTo>
                <a:lnTo>
                  <a:pt x="3345107" y="1125939"/>
                </a:lnTo>
                <a:lnTo>
                  <a:pt x="3345602" y="1125841"/>
                </a:lnTo>
                <a:lnTo>
                  <a:pt x="3346443" y="1126330"/>
                </a:lnTo>
                <a:lnTo>
                  <a:pt x="3347967" y="1126502"/>
                </a:lnTo>
                <a:lnTo>
                  <a:pt x="3348329" y="1126848"/>
                </a:lnTo>
                <a:lnTo>
                  <a:pt x="3349311" y="1127207"/>
                </a:lnTo>
                <a:lnTo>
                  <a:pt x="3349814" y="1127320"/>
                </a:lnTo>
                <a:lnTo>
                  <a:pt x="3351308" y="1127133"/>
                </a:lnTo>
                <a:lnTo>
                  <a:pt x="3352427" y="1126014"/>
                </a:lnTo>
                <a:lnTo>
                  <a:pt x="3352810" y="1125016"/>
                </a:lnTo>
                <a:lnTo>
                  <a:pt x="3356564" y="1125438"/>
                </a:lnTo>
                <a:lnTo>
                  <a:pt x="3354686" y="1125499"/>
                </a:lnTo>
                <a:lnTo>
                  <a:pt x="3354018" y="1125859"/>
                </a:lnTo>
                <a:lnTo>
                  <a:pt x="3353590" y="1126212"/>
                </a:lnTo>
                <a:lnTo>
                  <a:pt x="3353102" y="1126813"/>
                </a:lnTo>
                <a:lnTo>
                  <a:pt x="3352982" y="1131384"/>
                </a:lnTo>
                <a:lnTo>
                  <a:pt x="3352539" y="1132277"/>
                </a:lnTo>
                <a:lnTo>
                  <a:pt x="3352502" y="1133350"/>
                </a:lnTo>
                <a:lnTo>
                  <a:pt x="3353117" y="1134852"/>
                </a:lnTo>
                <a:lnTo>
                  <a:pt x="3353289" y="1135001"/>
                </a:lnTo>
                <a:lnTo>
                  <a:pt x="3353410" y="1135835"/>
                </a:lnTo>
                <a:lnTo>
                  <a:pt x="3353807" y="1136615"/>
                </a:lnTo>
                <a:lnTo>
                  <a:pt x="3354768" y="1137516"/>
                </a:lnTo>
                <a:lnTo>
                  <a:pt x="3354837" y="1137546"/>
                </a:lnTo>
                <a:lnTo>
                  <a:pt x="3355077" y="1137606"/>
                </a:lnTo>
                <a:lnTo>
                  <a:pt x="3354626" y="1137763"/>
                </a:lnTo>
                <a:close/>
              </a:path>
              <a:path w="4476607" h="3885512">
                <a:moveTo>
                  <a:pt x="3119947" y="1135952"/>
                </a:moveTo>
                <a:lnTo>
                  <a:pt x="3121201" y="1137903"/>
                </a:lnTo>
                <a:lnTo>
                  <a:pt x="3119947" y="1137994"/>
                </a:lnTo>
                <a:close/>
              </a:path>
              <a:path w="4476607" h="3885512">
                <a:moveTo>
                  <a:pt x="3425682" y="1138624"/>
                </a:moveTo>
                <a:lnTo>
                  <a:pt x="3426066" y="1138099"/>
                </a:lnTo>
                <a:lnTo>
                  <a:pt x="3426163" y="1137709"/>
                </a:lnTo>
                <a:lnTo>
                  <a:pt x="3426590" y="1138114"/>
                </a:lnTo>
                <a:lnTo>
                  <a:pt x="3426975" y="1138279"/>
                </a:lnTo>
                <a:lnTo>
                  <a:pt x="3427018" y="1138474"/>
                </a:lnTo>
                <a:lnTo>
                  <a:pt x="3426163" y="1139060"/>
                </a:lnTo>
                <a:close/>
              </a:path>
              <a:path w="4476607" h="3885512">
                <a:moveTo>
                  <a:pt x="3377018" y="1139225"/>
                </a:moveTo>
                <a:lnTo>
                  <a:pt x="3376620" y="1138910"/>
                </a:lnTo>
                <a:lnTo>
                  <a:pt x="3376178" y="1138647"/>
                </a:lnTo>
                <a:lnTo>
                  <a:pt x="3373482" y="1138541"/>
                </a:lnTo>
                <a:lnTo>
                  <a:pt x="3372761" y="1138489"/>
                </a:lnTo>
                <a:lnTo>
                  <a:pt x="3372761" y="1138129"/>
                </a:lnTo>
                <a:lnTo>
                  <a:pt x="3372941" y="1138159"/>
                </a:lnTo>
                <a:lnTo>
                  <a:pt x="3373443" y="1138151"/>
                </a:lnTo>
                <a:lnTo>
                  <a:pt x="3374113" y="1138024"/>
                </a:lnTo>
                <a:lnTo>
                  <a:pt x="3376176" y="1136057"/>
                </a:lnTo>
                <a:lnTo>
                  <a:pt x="3381539" y="1136118"/>
                </a:lnTo>
                <a:lnTo>
                  <a:pt x="3381508" y="1136214"/>
                </a:lnTo>
                <a:lnTo>
                  <a:pt x="3378655" y="1137701"/>
                </a:lnTo>
                <a:lnTo>
                  <a:pt x="3378272" y="1137919"/>
                </a:lnTo>
                <a:lnTo>
                  <a:pt x="3378010" y="1138114"/>
                </a:lnTo>
                <a:lnTo>
                  <a:pt x="3377679" y="1138422"/>
                </a:lnTo>
                <a:lnTo>
                  <a:pt x="3377124" y="1139338"/>
                </a:lnTo>
                <a:close/>
              </a:path>
              <a:path w="4476607" h="3885512">
                <a:moveTo>
                  <a:pt x="3386697" y="1139607"/>
                </a:moveTo>
                <a:lnTo>
                  <a:pt x="3386726" y="1139570"/>
                </a:lnTo>
                <a:lnTo>
                  <a:pt x="3386726" y="1139623"/>
                </a:lnTo>
                <a:close/>
              </a:path>
              <a:path w="4476607" h="3885512">
                <a:moveTo>
                  <a:pt x="3347884" y="1139069"/>
                </a:moveTo>
                <a:lnTo>
                  <a:pt x="3347936" y="1138867"/>
                </a:lnTo>
                <a:lnTo>
                  <a:pt x="3347575" y="1137170"/>
                </a:lnTo>
                <a:lnTo>
                  <a:pt x="3346862" y="1136269"/>
                </a:lnTo>
                <a:lnTo>
                  <a:pt x="3352975" y="1136503"/>
                </a:lnTo>
                <a:lnTo>
                  <a:pt x="3349153" y="1138154"/>
                </a:lnTo>
                <a:lnTo>
                  <a:pt x="3348942" y="1139640"/>
                </a:lnTo>
                <a:lnTo>
                  <a:pt x="3348853" y="1139655"/>
                </a:lnTo>
                <a:lnTo>
                  <a:pt x="3347973" y="1140361"/>
                </a:lnTo>
                <a:lnTo>
                  <a:pt x="3347343" y="1140451"/>
                </a:lnTo>
                <a:close/>
              </a:path>
              <a:path w="4476607" h="3885512">
                <a:moveTo>
                  <a:pt x="3220346" y="1140313"/>
                </a:moveTo>
                <a:lnTo>
                  <a:pt x="3220834" y="1140419"/>
                </a:lnTo>
                <a:lnTo>
                  <a:pt x="3220625" y="1140464"/>
                </a:lnTo>
                <a:close/>
              </a:path>
              <a:path w="4476607" h="3885512">
                <a:moveTo>
                  <a:pt x="3404207" y="1139450"/>
                </a:moveTo>
                <a:lnTo>
                  <a:pt x="3404192" y="1139285"/>
                </a:lnTo>
                <a:lnTo>
                  <a:pt x="3403998" y="1138669"/>
                </a:lnTo>
                <a:lnTo>
                  <a:pt x="3403569" y="1137934"/>
                </a:lnTo>
                <a:lnTo>
                  <a:pt x="3402945" y="1137506"/>
                </a:lnTo>
                <a:lnTo>
                  <a:pt x="3403330" y="1137055"/>
                </a:lnTo>
                <a:lnTo>
                  <a:pt x="3403426" y="1136733"/>
                </a:lnTo>
                <a:lnTo>
                  <a:pt x="3403516" y="1136703"/>
                </a:lnTo>
                <a:lnTo>
                  <a:pt x="3402871" y="1132709"/>
                </a:lnTo>
                <a:lnTo>
                  <a:pt x="3402607" y="1132574"/>
                </a:lnTo>
                <a:lnTo>
                  <a:pt x="3403404" y="1131786"/>
                </a:lnTo>
                <a:lnTo>
                  <a:pt x="3403463" y="1128273"/>
                </a:lnTo>
                <a:lnTo>
                  <a:pt x="3403711" y="1127343"/>
                </a:lnTo>
                <a:lnTo>
                  <a:pt x="3403959" y="1127170"/>
                </a:lnTo>
                <a:lnTo>
                  <a:pt x="3404748" y="1125999"/>
                </a:lnTo>
                <a:lnTo>
                  <a:pt x="3404778" y="1125849"/>
                </a:lnTo>
                <a:lnTo>
                  <a:pt x="3405634" y="1125826"/>
                </a:lnTo>
                <a:lnTo>
                  <a:pt x="3405589" y="1126119"/>
                </a:lnTo>
                <a:lnTo>
                  <a:pt x="3405813" y="1127095"/>
                </a:lnTo>
                <a:lnTo>
                  <a:pt x="3406708" y="1128319"/>
                </a:lnTo>
                <a:lnTo>
                  <a:pt x="3406851" y="1128401"/>
                </a:lnTo>
                <a:lnTo>
                  <a:pt x="3406993" y="1128551"/>
                </a:lnTo>
                <a:lnTo>
                  <a:pt x="3406685" y="1128672"/>
                </a:lnTo>
                <a:lnTo>
                  <a:pt x="3405575" y="1129737"/>
                </a:lnTo>
                <a:lnTo>
                  <a:pt x="3405454" y="1133160"/>
                </a:lnTo>
                <a:lnTo>
                  <a:pt x="3405454" y="1133182"/>
                </a:lnTo>
                <a:lnTo>
                  <a:pt x="3405319" y="1134413"/>
                </a:lnTo>
                <a:lnTo>
                  <a:pt x="3405500" y="1135081"/>
                </a:lnTo>
                <a:lnTo>
                  <a:pt x="3405717" y="1135532"/>
                </a:lnTo>
                <a:lnTo>
                  <a:pt x="3406130" y="1136102"/>
                </a:lnTo>
                <a:lnTo>
                  <a:pt x="3406137" y="1136102"/>
                </a:lnTo>
                <a:lnTo>
                  <a:pt x="3405168" y="1138091"/>
                </a:lnTo>
                <a:lnTo>
                  <a:pt x="3405448" y="1139285"/>
                </a:lnTo>
                <a:lnTo>
                  <a:pt x="3405897" y="1140020"/>
                </a:lnTo>
                <a:lnTo>
                  <a:pt x="3406409" y="1140530"/>
                </a:lnTo>
                <a:lnTo>
                  <a:pt x="3406303" y="1140658"/>
                </a:lnTo>
                <a:close/>
              </a:path>
              <a:path w="4476607" h="3885512">
                <a:moveTo>
                  <a:pt x="3297057" y="1141244"/>
                </a:moveTo>
                <a:lnTo>
                  <a:pt x="3297253" y="1140764"/>
                </a:lnTo>
                <a:lnTo>
                  <a:pt x="3296921" y="1138512"/>
                </a:lnTo>
                <a:lnTo>
                  <a:pt x="3299452" y="1140313"/>
                </a:lnTo>
                <a:lnTo>
                  <a:pt x="3297110" y="1141267"/>
                </a:lnTo>
                <a:close/>
              </a:path>
              <a:path w="4476607" h="3885512">
                <a:moveTo>
                  <a:pt x="3299452" y="1140313"/>
                </a:moveTo>
                <a:lnTo>
                  <a:pt x="3296921" y="1138512"/>
                </a:lnTo>
                <a:lnTo>
                  <a:pt x="3297034" y="1138362"/>
                </a:lnTo>
                <a:lnTo>
                  <a:pt x="3297319" y="1136650"/>
                </a:lnTo>
                <a:lnTo>
                  <a:pt x="3308238" y="1138009"/>
                </a:lnTo>
                <a:lnTo>
                  <a:pt x="3305212" y="1138586"/>
                </a:lnTo>
                <a:lnTo>
                  <a:pt x="3303747" y="1140043"/>
                </a:lnTo>
                <a:lnTo>
                  <a:pt x="3303657" y="1141161"/>
                </a:lnTo>
                <a:lnTo>
                  <a:pt x="3302117" y="1141439"/>
                </a:lnTo>
                <a:lnTo>
                  <a:pt x="3301179" y="1142092"/>
                </a:lnTo>
                <a:close/>
              </a:path>
              <a:path w="4476607" h="3885512">
                <a:moveTo>
                  <a:pt x="3206666" y="1141777"/>
                </a:moveTo>
                <a:lnTo>
                  <a:pt x="3207350" y="1141221"/>
                </a:lnTo>
                <a:lnTo>
                  <a:pt x="3208100" y="1142543"/>
                </a:lnTo>
                <a:close/>
              </a:path>
              <a:path w="4476607" h="3885512">
                <a:moveTo>
                  <a:pt x="3223297" y="1141657"/>
                </a:moveTo>
                <a:lnTo>
                  <a:pt x="3220834" y="1140419"/>
                </a:lnTo>
                <a:lnTo>
                  <a:pt x="3220346" y="1140313"/>
                </a:lnTo>
                <a:lnTo>
                  <a:pt x="3219498" y="1140171"/>
                </a:lnTo>
                <a:lnTo>
                  <a:pt x="3227150" y="1139765"/>
                </a:lnTo>
                <a:lnTo>
                  <a:pt x="3224634" y="1141642"/>
                </a:lnTo>
                <a:lnTo>
                  <a:pt x="3224446" y="1142700"/>
                </a:lnTo>
                <a:lnTo>
                  <a:pt x="3223981" y="1143038"/>
                </a:lnTo>
                <a:lnTo>
                  <a:pt x="3223928" y="1143061"/>
                </a:lnTo>
                <a:close/>
              </a:path>
              <a:path w="4476607" h="3885512">
                <a:moveTo>
                  <a:pt x="3293287" y="1143346"/>
                </a:moveTo>
                <a:lnTo>
                  <a:pt x="3271467" y="1142812"/>
                </a:lnTo>
                <a:lnTo>
                  <a:pt x="3271992" y="1140989"/>
                </a:lnTo>
                <a:lnTo>
                  <a:pt x="3271715" y="1139810"/>
                </a:lnTo>
                <a:lnTo>
                  <a:pt x="3271226" y="1138527"/>
                </a:lnTo>
                <a:lnTo>
                  <a:pt x="3270460" y="1137836"/>
                </a:lnTo>
                <a:lnTo>
                  <a:pt x="3269808" y="1137506"/>
                </a:lnTo>
                <a:lnTo>
                  <a:pt x="3268794" y="1137304"/>
                </a:lnTo>
                <a:lnTo>
                  <a:pt x="3258236" y="1135427"/>
                </a:lnTo>
                <a:lnTo>
                  <a:pt x="3257373" y="1134639"/>
                </a:lnTo>
                <a:lnTo>
                  <a:pt x="3256914" y="1134406"/>
                </a:lnTo>
                <a:lnTo>
                  <a:pt x="3256554" y="1134278"/>
                </a:lnTo>
                <a:lnTo>
                  <a:pt x="3256029" y="1134173"/>
                </a:lnTo>
                <a:lnTo>
                  <a:pt x="3240613" y="1134158"/>
                </a:lnTo>
                <a:lnTo>
                  <a:pt x="3239036" y="1133940"/>
                </a:lnTo>
                <a:lnTo>
                  <a:pt x="3227916" y="1133512"/>
                </a:lnTo>
                <a:lnTo>
                  <a:pt x="3229244" y="1130105"/>
                </a:lnTo>
                <a:lnTo>
                  <a:pt x="3229043" y="1129782"/>
                </a:lnTo>
                <a:lnTo>
                  <a:pt x="3228607" y="1126337"/>
                </a:lnTo>
                <a:lnTo>
                  <a:pt x="3230596" y="1126757"/>
                </a:lnTo>
                <a:lnTo>
                  <a:pt x="3232046" y="1125917"/>
                </a:lnTo>
                <a:lnTo>
                  <a:pt x="3232669" y="1125000"/>
                </a:lnTo>
                <a:lnTo>
                  <a:pt x="3232932" y="1124445"/>
                </a:lnTo>
                <a:lnTo>
                  <a:pt x="3233030" y="1122914"/>
                </a:lnTo>
                <a:lnTo>
                  <a:pt x="3232091" y="1121585"/>
                </a:lnTo>
                <a:lnTo>
                  <a:pt x="3231122" y="1121022"/>
                </a:lnTo>
                <a:lnTo>
                  <a:pt x="3230551" y="1120805"/>
                </a:lnTo>
                <a:lnTo>
                  <a:pt x="3224710" y="1120662"/>
                </a:lnTo>
                <a:lnTo>
                  <a:pt x="3224905" y="1120280"/>
                </a:lnTo>
                <a:lnTo>
                  <a:pt x="3224950" y="1118598"/>
                </a:lnTo>
                <a:lnTo>
                  <a:pt x="3224176" y="1116871"/>
                </a:lnTo>
                <a:lnTo>
                  <a:pt x="3223163" y="1115874"/>
                </a:lnTo>
                <a:lnTo>
                  <a:pt x="3222270" y="1115491"/>
                </a:lnTo>
                <a:lnTo>
                  <a:pt x="3220783" y="1115476"/>
                </a:lnTo>
                <a:lnTo>
                  <a:pt x="3214138" y="1115048"/>
                </a:lnTo>
                <a:lnTo>
                  <a:pt x="3214160" y="1114440"/>
                </a:lnTo>
                <a:lnTo>
                  <a:pt x="3214039" y="1113689"/>
                </a:lnTo>
                <a:lnTo>
                  <a:pt x="3241417" y="1114147"/>
                </a:lnTo>
                <a:lnTo>
                  <a:pt x="3239825" y="1114237"/>
                </a:lnTo>
                <a:lnTo>
                  <a:pt x="3237910" y="1118073"/>
                </a:lnTo>
                <a:lnTo>
                  <a:pt x="3238526" y="1118711"/>
                </a:lnTo>
                <a:lnTo>
                  <a:pt x="3238300" y="1118733"/>
                </a:lnTo>
                <a:lnTo>
                  <a:pt x="3236963" y="1119972"/>
                </a:lnTo>
                <a:lnTo>
                  <a:pt x="3236573" y="1121090"/>
                </a:lnTo>
                <a:lnTo>
                  <a:pt x="3236807" y="1122629"/>
                </a:lnTo>
                <a:lnTo>
                  <a:pt x="3237676" y="1124018"/>
                </a:lnTo>
                <a:lnTo>
                  <a:pt x="3238803" y="1124588"/>
                </a:lnTo>
                <a:lnTo>
                  <a:pt x="3240794" y="1124453"/>
                </a:lnTo>
                <a:lnTo>
                  <a:pt x="3241574" y="1123912"/>
                </a:lnTo>
                <a:lnTo>
                  <a:pt x="3242369" y="1122689"/>
                </a:lnTo>
                <a:lnTo>
                  <a:pt x="3242564" y="1121713"/>
                </a:lnTo>
                <a:lnTo>
                  <a:pt x="3242287" y="1120280"/>
                </a:lnTo>
                <a:lnTo>
                  <a:pt x="3246425" y="1121120"/>
                </a:lnTo>
                <a:lnTo>
                  <a:pt x="3244000" y="1123049"/>
                </a:lnTo>
                <a:lnTo>
                  <a:pt x="3244533" y="1126179"/>
                </a:lnTo>
                <a:lnTo>
                  <a:pt x="3244397" y="1126224"/>
                </a:lnTo>
                <a:lnTo>
                  <a:pt x="3243264" y="1127193"/>
                </a:lnTo>
                <a:lnTo>
                  <a:pt x="3242806" y="1128093"/>
                </a:lnTo>
                <a:lnTo>
                  <a:pt x="3242693" y="1129579"/>
                </a:lnTo>
                <a:lnTo>
                  <a:pt x="3243084" y="1130781"/>
                </a:lnTo>
                <a:lnTo>
                  <a:pt x="3243924" y="1131839"/>
                </a:lnTo>
                <a:lnTo>
                  <a:pt x="3244721" y="1132327"/>
                </a:lnTo>
                <a:lnTo>
                  <a:pt x="3246049" y="1132582"/>
                </a:lnTo>
                <a:lnTo>
                  <a:pt x="3248798" y="1130240"/>
                </a:lnTo>
                <a:lnTo>
                  <a:pt x="3249572" y="1130623"/>
                </a:lnTo>
                <a:lnTo>
                  <a:pt x="3251313" y="1130901"/>
                </a:lnTo>
                <a:lnTo>
                  <a:pt x="3252403" y="1130616"/>
                </a:lnTo>
                <a:lnTo>
                  <a:pt x="3252477" y="1130571"/>
                </a:lnTo>
                <a:lnTo>
                  <a:pt x="3252403" y="1131614"/>
                </a:lnTo>
                <a:lnTo>
                  <a:pt x="3253559" y="1133257"/>
                </a:lnTo>
                <a:lnTo>
                  <a:pt x="3254737" y="1133776"/>
                </a:lnTo>
                <a:lnTo>
                  <a:pt x="3256359" y="1133746"/>
                </a:lnTo>
                <a:lnTo>
                  <a:pt x="3258371" y="1131531"/>
                </a:lnTo>
                <a:lnTo>
                  <a:pt x="3274793" y="1133670"/>
                </a:lnTo>
                <a:lnTo>
                  <a:pt x="3273516" y="1134016"/>
                </a:lnTo>
                <a:lnTo>
                  <a:pt x="3272953" y="1134414"/>
                </a:lnTo>
                <a:lnTo>
                  <a:pt x="3272840" y="1134504"/>
                </a:lnTo>
                <a:lnTo>
                  <a:pt x="3271685" y="1136703"/>
                </a:lnTo>
                <a:lnTo>
                  <a:pt x="3271781" y="1137243"/>
                </a:lnTo>
                <a:lnTo>
                  <a:pt x="3271646" y="1137551"/>
                </a:lnTo>
                <a:lnTo>
                  <a:pt x="3271601" y="1138504"/>
                </a:lnTo>
                <a:lnTo>
                  <a:pt x="3272037" y="1139818"/>
                </a:lnTo>
                <a:lnTo>
                  <a:pt x="3272840" y="1140801"/>
                </a:lnTo>
                <a:lnTo>
                  <a:pt x="3274155" y="1141506"/>
                </a:lnTo>
                <a:lnTo>
                  <a:pt x="3275161" y="1141612"/>
                </a:lnTo>
                <a:lnTo>
                  <a:pt x="3276587" y="1141184"/>
                </a:lnTo>
                <a:lnTo>
                  <a:pt x="3277324" y="1140583"/>
                </a:lnTo>
                <a:lnTo>
                  <a:pt x="3277480" y="1140246"/>
                </a:lnTo>
                <a:lnTo>
                  <a:pt x="3277714" y="1140831"/>
                </a:lnTo>
                <a:lnTo>
                  <a:pt x="3281311" y="1142190"/>
                </a:lnTo>
                <a:lnTo>
                  <a:pt x="3282181" y="1141716"/>
                </a:lnTo>
                <a:lnTo>
                  <a:pt x="3282692" y="1141237"/>
                </a:lnTo>
                <a:lnTo>
                  <a:pt x="3283218" y="1140396"/>
                </a:lnTo>
                <a:lnTo>
                  <a:pt x="3282880" y="1137438"/>
                </a:lnTo>
                <a:lnTo>
                  <a:pt x="3278427" y="1136012"/>
                </a:lnTo>
                <a:lnTo>
                  <a:pt x="3276911" y="1134294"/>
                </a:lnTo>
                <a:lnTo>
                  <a:pt x="3276835" y="1134256"/>
                </a:lnTo>
                <a:lnTo>
                  <a:pt x="3295772" y="1134286"/>
                </a:lnTo>
                <a:lnTo>
                  <a:pt x="3292664" y="1134376"/>
                </a:lnTo>
                <a:lnTo>
                  <a:pt x="3290577" y="1136868"/>
                </a:lnTo>
                <a:lnTo>
                  <a:pt x="3290614" y="1138234"/>
                </a:lnTo>
                <a:lnTo>
                  <a:pt x="3290854" y="1138820"/>
                </a:lnTo>
                <a:lnTo>
                  <a:pt x="3290735" y="1139803"/>
                </a:lnTo>
                <a:lnTo>
                  <a:pt x="3291140" y="1141244"/>
                </a:lnTo>
                <a:lnTo>
                  <a:pt x="3291267" y="1141409"/>
                </a:lnTo>
                <a:lnTo>
                  <a:pt x="3293678" y="1142948"/>
                </a:lnTo>
                <a:lnTo>
                  <a:pt x="3293519" y="1143285"/>
                </a:lnTo>
                <a:lnTo>
                  <a:pt x="3293513" y="1143458"/>
                </a:lnTo>
                <a:close/>
              </a:path>
              <a:path w="4476607" h="3885512">
                <a:moveTo>
                  <a:pt x="3230333" y="1143316"/>
                </a:moveTo>
                <a:lnTo>
                  <a:pt x="3230235" y="1143293"/>
                </a:lnTo>
                <a:lnTo>
                  <a:pt x="3230333" y="1142873"/>
                </a:lnTo>
                <a:lnTo>
                  <a:pt x="3229942" y="1141214"/>
                </a:lnTo>
                <a:lnTo>
                  <a:pt x="3234801" y="1142505"/>
                </a:lnTo>
                <a:lnTo>
                  <a:pt x="3232353" y="1142895"/>
                </a:lnTo>
                <a:lnTo>
                  <a:pt x="3231993" y="1143278"/>
                </a:lnTo>
                <a:lnTo>
                  <a:pt x="3231520" y="1143450"/>
                </a:lnTo>
                <a:lnTo>
                  <a:pt x="3231505" y="1143458"/>
                </a:lnTo>
                <a:lnTo>
                  <a:pt x="3230333" y="1143586"/>
                </a:lnTo>
                <a:close/>
              </a:path>
              <a:path w="4476607" h="3885512">
                <a:moveTo>
                  <a:pt x="3253940" y="1143639"/>
                </a:moveTo>
                <a:lnTo>
                  <a:pt x="3241507" y="1143481"/>
                </a:lnTo>
                <a:lnTo>
                  <a:pt x="3237834" y="1143143"/>
                </a:lnTo>
                <a:lnTo>
                  <a:pt x="3235604" y="1142761"/>
                </a:lnTo>
                <a:lnTo>
                  <a:pt x="3234943" y="1142543"/>
                </a:lnTo>
                <a:lnTo>
                  <a:pt x="3234801" y="1142505"/>
                </a:lnTo>
                <a:lnTo>
                  <a:pt x="3229942" y="1141214"/>
                </a:lnTo>
                <a:lnTo>
                  <a:pt x="3229537" y="1140719"/>
                </a:lnTo>
                <a:lnTo>
                  <a:pt x="3228756" y="1140148"/>
                </a:lnTo>
                <a:lnTo>
                  <a:pt x="3228117" y="1139893"/>
                </a:lnTo>
                <a:lnTo>
                  <a:pt x="3227150" y="1139765"/>
                </a:lnTo>
                <a:lnTo>
                  <a:pt x="3200418" y="1138992"/>
                </a:lnTo>
                <a:lnTo>
                  <a:pt x="3197220" y="1137371"/>
                </a:lnTo>
                <a:lnTo>
                  <a:pt x="3211568" y="1136890"/>
                </a:lnTo>
                <a:lnTo>
                  <a:pt x="3212035" y="1136778"/>
                </a:lnTo>
                <a:lnTo>
                  <a:pt x="3214775" y="1137304"/>
                </a:lnTo>
                <a:lnTo>
                  <a:pt x="3216952" y="1135584"/>
                </a:lnTo>
                <a:lnTo>
                  <a:pt x="3234246" y="1136049"/>
                </a:lnTo>
                <a:lnTo>
                  <a:pt x="3231280" y="1137018"/>
                </a:lnTo>
                <a:lnTo>
                  <a:pt x="3230633" y="1140058"/>
                </a:lnTo>
                <a:lnTo>
                  <a:pt x="3231671" y="1141341"/>
                </a:lnTo>
                <a:lnTo>
                  <a:pt x="3232691" y="1141837"/>
                </a:lnTo>
                <a:lnTo>
                  <a:pt x="3233292" y="1142017"/>
                </a:lnTo>
                <a:lnTo>
                  <a:pt x="3235883" y="1141304"/>
                </a:lnTo>
                <a:lnTo>
                  <a:pt x="3236565" y="1140163"/>
                </a:lnTo>
                <a:lnTo>
                  <a:pt x="3258123" y="1141064"/>
                </a:lnTo>
                <a:lnTo>
                  <a:pt x="3256847" y="1141792"/>
                </a:lnTo>
                <a:lnTo>
                  <a:pt x="3256412" y="1142340"/>
                </a:lnTo>
                <a:lnTo>
                  <a:pt x="3256269" y="1142400"/>
                </a:lnTo>
                <a:lnTo>
                  <a:pt x="3255337" y="1142971"/>
                </a:lnTo>
                <a:lnTo>
                  <a:pt x="3254759" y="1143864"/>
                </a:lnTo>
                <a:close/>
              </a:path>
              <a:path w="4476607" h="3885512">
                <a:moveTo>
                  <a:pt x="3236649" y="1143578"/>
                </a:moveTo>
                <a:lnTo>
                  <a:pt x="3235604" y="1142761"/>
                </a:lnTo>
                <a:lnTo>
                  <a:pt x="3237834" y="1143143"/>
                </a:lnTo>
                <a:lnTo>
                  <a:pt x="3237662" y="1143405"/>
                </a:lnTo>
                <a:lnTo>
                  <a:pt x="3237039" y="1143743"/>
                </a:lnTo>
                <a:lnTo>
                  <a:pt x="3236934" y="1143961"/>
                </a:lnTo>
                <a:lnTo>
                  <a:pt x="3236897" y="1143969"/>
                </a:lnTo>
                <a:close/>
              </a:path>
              <a:path w="4476607" h="3885512">
                <a:moveTo>
                  <a:pt x="3321784" y="1143864"/>
                </a:moveTo>
                <a:lnTo>
                  <a:pt x="3316062" y="1143571"/>
                </a:lnTo>
                <a:lnTo>
                  <a:pt x="3309776" y="1143526"/>
                </a:lnTo>
                <a:lnTo>
                  <a:pt x="3309776" y="1142933"/>
                </a:lnTo>
                <a:lnTo>
                  <a:pt x="3309836" y="1142775"/>
                </a:lnTo>
                <a:lnTo>
                  <a:pt x="3310317" y="1142182"/>
                </a:lnTo>
                <a:lnTo>
                  <a:pt x="3310588" y="1140193"/>
                </a:lnTo>
                <a:lnTo>
                  <a:pt x="3308238" y="1138009"/>
                </a:lnTo>
                <a:lnTo>
                  <a:pt x="3297319" y="1136650"/>
                </a:lnTo>
                <a:lnTo>
                  <a:pt x="3296981" y="1135547"/>
                </a:lnTo>
                <a:lnTo>
                  <a:pt x="3295772" y="1134286"/>
                </a:lnTo>
                <a:lnTo>
                  <a:pt x="3276835" y="1134256"/>
                </a:lnTo>
                <a:lnTo>
                  <a:pt x="3278668" y="1133760"/>
                </a:lnTo>
                <a:lnTo>
                  <a:pt x="3278607" y="1133828"/>
                </a:lnTo>
                <a:lnTo>
                  <a:pt x="3278713" y="1133753"/>
                </a:lnTo>
                <a:lnTo>
                  <a:pt x="3280305" y="1131396"/>
                </a:lnTo>
                <a:lnTo>
                  <a:pt x="3279644" y="1129122"/>
                </a:lnTo>
                <a:lnTo>
                  <a:pt x="3278773" y="1128364"/>
                </a:lnTo>
                <a:lnTo>
                  <a:pt x="3277527" y="1128071"/>
                </a:lnTo>
                <a:lnTo>
                  <a:pt x="3276813" y="1126795"/>
                </a:lnTo>
                <a:lnTo>
                  <a:pt x="3276677" y="1126449"/>
                </a:lnTo>
                <a:lnTo>
                  <a:pt x="3276528" y="1125759"/>
                </a:lnTo>
                <a:lnTo>
                  <a:pt x="3274764" y="1123830"/>
                </a:lnTo>
                <a:lnTo>
                  <a:pt x="3275731" y="1122681"/>
                </a:lnTo>
                <a:lnTo>
                  <a:pt x="3276032" y="1121653"/>
                </a:lnTo>
                <a:lnTo>
                  <a:pt x="3276108" y="1121136"/>
                </a:lnTo>
                <a:lnTo>
                  <a:pt x="3275769" y="1119604"/>
                </a:lnTo>
                <a:lnTo>
                  <a:pt x="3281491" y="1120279"/>
                </a:lnTo>
                <a:lnTo>
                  <a:pt x="3280793" y="1120715"/>
                </a:lnTo>
                <a:lnTo>
                  <a:pt x="3280365" y="1121135"/>
                </a:lnTo>
                <a:lnTo>
                  <a:pt x="3279906" y="1121833"/>
                </a:lnTo>
                <a:lnTo>
                  <a:pt x="3280801" y="1126299"/>
                </a:lnTo>
                <a:lnTo>
                  <a:pt x="3280846" y="1126420"/>
                </a:lnTo>
                <a:lnTo>
                  <a:pt x="3281514" y="1127290"/>
                </a:lnTo>
                <a:lnTo>
                  <a:pt x="3282243" y="1127710"/>
                </a:lnTo>
                <a:lnTo>
                  <a:pt x="3285163" y="1127537"/>
                </a:lnTo>
                <a:lnTo>
                  <a:pt x="3285748" y="1127838"/>
                </a:lnTo>
                <a:lnTo>
                  <a:pt x="3289203" y="1127537"/>
                </a:lnTo>
                <a:lnTo>
                  <a:pt x="3290382" y="1125376"/>
                </a:lnTo>
                <a:lnTo>
                  <a:pt x="3290636" y="1125369"/>
                </a:lnTo>
                <a:lnTo>
                  <a:pt x="3292462" y="1124543"/>
                </a:lnTo>
                <a:lnTo>
                  <a:pt x="3294256" y="1120122"/>
                </a:lnTo>
                <a:lnTo>
                  <a:pt x="3296112" y="1120122"/>
                </a:lnTo>
                <a:lnTo>
                  <a:pt x="3296164" y="1120099"/>
                </a:lnTo>
                <a:lnTo>
                  <a:pt x="3297387" y="1121285"/>
                </a:lnTo>
                <a:lnTo>
                  <a:pt x="3297020" y="1122073"/>
                </a:lnTo>
                <a:lnTo>
                  <a:pt x="3297169" y="1123394"/>
                </a:lnTo>
                <a:lnTo>
                  <a:pt x="3297583" y="1124220"/>
                </a:lnTo>
                <a:lnTo>
                  <a:pt x="3298116" y="1124723"/>
                </a:lnTo>
                <a:lnTo>
                  <a:pt x="3297770" y="1126382"/>
                </a:lnTo>
                <a:lnTo>
                  <a:pt x="3297401" y="1126682"/>
                </a:lnTo>
                <a:lnTo>
                  <a:pt x="3296960" y="1127372"/>
                </a:lnTo>
                <a:lnTo>
                  <a:pt x="3296756" y="1127928"/>
                </a:lnTo>
                <a:lnTo>
                  <a:pt x="3296636" y="1128739"/>
                </a:lnTo>
                <a:lnTo>
                  <a:pt x="3297673" y="1131343"/>
                </a:lnTo>
                <a:lnTo>
                  <a:pt x="3298229" y="1131936"/>
                </a:lnTo>
                <a:lnTo>
                  <a:pt x="3299138" y="1132416"/>
                </a:lnTo>
                <a:lnTo>
                  <a:pt x="3299204" y="1132432"/>
                </a:lnTo>
                <a:lnTo>
                  <a:pt x="3299918" y="1132919"/>
                </a:lnTo>
                <a:lnTo>
                  <a:pt x="3300789" y="1133152"/>
                </a:lnTo>
                <a:lnTo>
                  <a:pt x="3302080" y="1133047"/>
                </a:lnTo>
                <a:lnTo>
                  <a:pt x="3302651" y="1132791"/>
                </a:lnTo>
                <a:lnTo>
                  <a:pt x="3303627" y="1131831"/>
                </a:lnTo>
                <a:lnTo>
                  <a:pt x="3314763" y="1132439"/>
                </a:lnTo>
                <a:lnTo>
                  <a:pt x="3316334" y="1133257"/>
                </a:lnTo>
                <a:lnTo>
                  <a:pt x="3318346" y="1136072"/>
                </a:lnTo>
                <a:lnTo>
                  <a:pt x="3318706" y="1136192"/>
                </a:lnTo>
                <a:lnTo>
                  <a:pt x="3318721" y="1136200"/>
                </a:lnTo>
                <a:lnTo>
                  <a:pt x="3318721" y="1136245"/>
                </a:lnTo>
                <a:lnTo>
                  <a:pt x="3318375" y="1137041"/>
                </a:lnTo>
                <a:lnTo>
                  <a:pt x="3318354" y="1138527"/>
                </a:lnTo>
                <a:lnTo>
                  <a:pt x="3317797" y="1139412"/>
                </a:lnTo>
                <a:lnTo>
                  <a:pt x="3317633" y="1140433"/>
                </a:lnTo>
                <a:lnTo>
                  <a:pt x="3317947" y="1141694"/>
                </a:lnTo>
                <a:lnTo>
                  <a:pt x="3318616" y="1142902"/>
                </a:lnTo>
                <a:lnTo>
                  <a:pt x="3319592" y="1143548"/>
                </a:lnTo>
                <a:lnTo>
                  <a:pt x="3321425" y="1143721"/>
                </a:lnTo>
                <a:lnTo>
                  <a:pt x="3321093" y="1143826"/>
                </a:lnTo>
                <a:lnTo>
                  <a:pt x="3321687" y="1143721"/>
                </a:lnTo>
                <a:lnTo>
                  <a:pt x="3322070" y="1144088"/>
                </a:lnTo>
                <a:close/>
              </a:path>
              <a:path w="4476607" h="3885512">
                <a:moveTo>
                  <a:pt x="3395205" y="1143826"/>
                </a:moveTo>
                <a:lnTo>
                  <a:pt x="3394244" y="1143691"/>
                </a:lnTo>
                <a:lnTo>
                  <a:pt x="3391360" y="1143563"/>
                </a:lnTo>
                <a:lnTo>
                  <a:pt x="3391630" y="1143346"/>
                </a:lnTo>
                <a:lnTo>
                  <a:pt x="3392118" y="1142430"/>
                </a:lnTo>
                <a:lnTo>
                  <a:pt x="3392630" y="1142032"/>
                </a:lnTo>
                <a:lnTo>
                  <a:pt x="3394881" y="1140854"/>
                </a:lnTo>
                <a:lnTo>
                  <a:pt x="3395309" y="1139187"/>
                </a:lnTo>
                <a:lnTo>
                  <a:pt x="3397059" y="1139637"/>
                </a:lnTo>
                <a:lnTo>
                  <a:pt x="3396203" y="1140689"/>
                </a:lnTo>
                <a:lnTo>
                  <a:pt x="3396270" y="1143293"/>
                </a:lnTo>
                <a:lnTo>
                  <a:pt x="3395746" y="1144126"/>
                </a:lnTo>
                <a:close/>
              </a:path>
              <a:path w="4476607" h="3885512">
                <a:moveTo>
                  <a:pt x="3380066" y="1143803"/>
                </a:moveTo>
                <a:lnTo>
                  <a:pt x="3380592" y="1143864"/>
                </a:lnTo>
                <a:lnTo>
                  <a:pt x="3380668" y="1144202"/>
                </a:lnTo>
                <a:close/>
              </a:path>
              <a:path w="4476607" h="3885512">
                <a:moveTo>
                  <a:pt x="3391360" y="1143563"/>
                </a:moveTo>
                <a:lnTo>
                  <a:pt x="3394244" y="1143691"/>
                </a:lnTo>
                <a:lnTo>
                  <a:pt x="3392868" y="1144021"/>
                </a:lnTo>
                <a:lnTo>
                  <a:pt x="3392530" y="1144367"/>
                </a:lnTo>
                <a:close/>
              </a:path>
              <a:path w="4476607" h="3885512">
                <a:moveTo>
                  <a:pt x="3391907" y="1144043"/>
                </a:moveTo>
                <a:lnTo>
                  <a:pt x="3392517" y="1144374"/>
                </a:lnTo>
                <a:lnTo>
                  <a:pt x="3392478" y="1144412"/>
                </a:lnTo>
                <a:close/>
              </a:path>
              <a:path w="4476607" h="3885512">
                <a:moveTo>
                  <a:pt x="3188712" y="1143736"/>
                </a:moveTo>
                <a:lnTo>
                  <a:pt x="3158993" y="1142437"/>
                </a:lnTo>
                <a:lnTo>
                  <a:pt x="3159300" y="1141221"/>
                </a:lnTo>
                <a:lnTo>
                  <a:pt x="3194073" y="1142017"/>
                </a:lnTo>
                <a:lnTo>
                  <a:pt x="3190566" y="1143143"/>
                </a:lnTo>
                <a:lnTo>
                  <a:pt x="3190048" y="1144696"/>
                </a:lnTo>
                <a:close/>
              </a:path>
              <a:path w="4476607" h="3885512">
                <a:moveTo>
                  <a:pt x="3281184" y="1145170"/>
                </a:moveTo>
                <a:lnTo>
                  <a:pt x="3278661" y="1143789"/>
                </a:lnTo>
                <a:lnTo>
                  <a:pt x="3269409" y="1143736"/>
                </a:lnTo>
                <a:lnTo>
                  <a:pt x="3271467" y="1142812"/>
                </a:lnTo>
                <a:lnTo>
                  <a:pt x="3293287" y="1143346"/>
                </a:lnTo>
                <a:lnTo>
                  <a:pt x="3283563" y="1143617"/>
                </a:lnTo>
                <a:lnTo>
                  <a:pt x="3282798" y="1143872"/>
                </a:lnTo>
                <a:lnTo>
                  <a:pt x="3281213" y="1145223"/>
                </a:lnTo>
                <a:close/>
              </a:path>
              <a:path w="4476607" h="3885512">
                <a:moveTo>
                  <a:pt x="3196318" y="1144696"/>
                </a:moveTo>
                <a:lnTo>
                  <a:pt x="3196446" y="1145574"/>
                </a:lnTo>
                <a:lnTo>
                  <a:pt x="3196243" y="1145627"/>
                </a:lnTo>
                <a:close/>
              </a:path>
              <a:path w="4476607" h="3885512">
                <a:moveTo>
                  <a:pt x="3186100" y="1146776"/>
                </a:moveTo>
                <a:lnTo>
                  <a:pt x="3185715" y="1146731"/>
                </a:lnTo>
                <a:lnTo>
                  <a:pt x="3154277" y="1145958"/>
                </a:lnTo>
                <a:lnTo>
                  <a:pt x="3154810" y="1144824"/>
                </a:lnTo>
                <a:lnTo>
                  <a:pt x="3154871" y="1143458"/>
                </a:lnTo>
                <a:lnTo>
                  <a:pt x="3154908" y="1143488"/>
                </a:lnTo>
                <a:lnTo>
                  <a:pt x="3155787" y="1143803"/>
                </a:lnTo>
                <a:lnTo>
                  <a:pt x="3156033" y="1143871"/>
                </a:lnTo>
                <a:lnTo>
                  <a:pt x="3157664" y="1143826"/>
                </a:lnTo>
                <a:lnTo>
                  <a:pt x="3158993" y="1142437"/>
                </a:lnTo>
                <a:lnTo>
                  <a:pt x="3188712" y="1143736"/>
                </a:lnTo>
                <a:lnTo>
                  <a:pt x="3187489" y="1144336"/>
                </a:lnTo>
                <a:lnTo>
                  <a:pt x="3186301" y="1144929"/>
                </a:lnTo>
                <a:lnTo>
                  <a:pt x="3186264" y="1144944"/>
                </a:lnTo>
                <a:lnTo>
                  <a:pt x="3186256" y="1144967"/>
                </a:lnTo>
                <a:lnTo>
                  <a:pt x="3185873" y="1145432"/>
                </a:lnTo>
                <a:lnTo>
                  <a:pt x="3185963" y="1145793"/>
                </a:lnTo>
                <a:lnTo>
                  <a:pt x="3186061" y="1145657"/>
                </a:lnTo>
                <a:lnTo>
                  <a:pt x="3186114" y="1145673"/>
                </a:lnTo>
                <a:lnTo>
                  <a:pt x="3186106" y="1146348"/>
                </a:lnTo>
                <a:lnTo>
                  <a:pt x="3186219" y="1146813"/>
                </a:lnTo>
                <a:close/>
              </a:path>
              <a:path w="4476607" h="3885512">
                <a:moveTo>
                  <a:pt x="3382289" y="1146821"/>
                </a:moveTo>
                <a:lnTo>
                  <a:pt x="3382672" y="1146739"/>
                </a:lnTo>
                <a:lnTo>
                  <a:pt x="3382094" y="1147061"/>
                </a:lnTo>
                <a:close/>
              </a:path>
              <a:path w="4476607" h="3885512">
                <a:moveTo>
                  <a:pt x="3221285" y="1147114"/>
                </a:moveTo>
                <a:lnTo>
                  <a:pt x="3219341" y="1146829"/>
                </a:lnTo>
                <a:lnTo>
                  <a:pt x="3219896" y="1146370"/>
                </a:lnTo>
                <a:lnTo>
                  <a:pt x="3220519" y="1146543"/>
                </a:lnTo>
                <a:lnTo>
                  <a:pt x="3221789" y="1146468"/>
                </a:lnTo>
                <a:lnTo>
                  <a:pt x="3221969" y="1146370"/>
                </a:lnTo>
                <a:lnTo>
                  <a:pt x="3222217" y="1147256"/>
                </a:lnTo>
                <a:close/>
              </a:path>
              <a:path w="4476607" h="3885512">
                <a:moveTo>
                  <a:pt x="3381688" y="1147099"/>
                </a:moveTo>
                <a:lnTo>
                  <a:pt x="3381674" y="1146048"/>
                </a:lnTo>
                <a:lnTo>
                  <a:pt x="3382672" y="1146739"/>
                </a:lnTo>
                <a:lnTo>
                  <a:pt x="3382289" y="1146821"/>
                </a:lnTo>
                <a:lnTo>
                  <a:pt x="3382178" y="1146904"/>
                </a:lnTo>
                <a:lnTo>
                  <a:pt x="3381584" y="1147436"/>
                </a:lnTo>
                <a:close/>
              </a:path>
              <a:path w="4476607" h="3885512">
                <a:moveTo>
                  <a:pt x="3185723" y="1146896"/>
                </a:moveTo>
                <a:lnTo>
                  <a:pt x="3185715" y="1146731"/>
                </a:lnTo>
                <a:lnTo>
                  <a:pt x="3186100" y="1146776"/>
                </a:lnTo>
                <a:lnTo>
                  <a:pt x="3186084" y="1147804"/>
                </a:lnTo>
                <a:close/>
              </a:path>
              <a:path w="4476607" h="3885512">
                <a:moveTo>
                  <a:pt x="3260241" y="1147316"/>
                </a:moveTo>
                <a:lnTo>
                  <a:pt x="3260225" y="1147294"/>
                </a:lnTo>
                <a:lnTo>
                  <a:pt x="3261067" y="1146588"/>
                </a:lnTo>
                <a:lnTo>
                  <a:pt x="3261509" y="1145508"/>
                </a:lnTo>
                <a:lnTo>
                  <a:pt x="3264191" y="1145898"/>
                </a:lnTo>
                <a:lnTo>
                  <a:pt x="3263177" y="1145950"/>
                </a:lnTo>
                <a:lnTo>
                  <a:pt x="3262185" y="1146438"/>
                </a:lnTo>
                <a:lnTo>
                  <a:pt x="3261224" y="1147511"/>
                </a:lnTo>
                <a:lnTo>
                  <a:pt x="3260901" y="1147632"/>
                </a:lnTo>
                <a:lnTo>
                  <a:pt x="3260399" y="1147910"/>
                </a:lnTo>
                <a:close/>
              </a:path>
              <a:path w="4476607" h="3885512">
                <a:moveTo>
                  <a:pt x="3301435" y="1147947"/>
                </a:moveTo>
                <a:lnTo>
                  <a:pt x="3300046" y="1147053"/>
                </a:lnTo>
                <a:lnTo>
                  <a:pt x="3299880" y="1146183"/>
                </a:lnTo>
                <a:lnTo>
                  <a:pt x="3300007" y="1146108"/>
                </a:lnTo>
                <a:lnTo>
                  <a:pt x="3300166" y="1146566"/>
                </a:lnTo>
                <a:lnTo>
                  <a:pt x="3301029" y="1147196"/>
                </a:lnTo>
                <a:lnTo>
                  <a:pt x="3301479" y="1147947"/>
                </a:lnTo>
                <a:close/>
              </a:path>
              <a:path w="4476607" h="3885512">
                <a:moveTo>
                  <a:pt x="3402179" y="1147909"/>
                </a:moveTo>
                <a:lnTo>
                  <a:pt x="3402121" y="1147324"/>
                </a:lnTo>
                <a:lnTo>
                  <a:pt x="3402511" y="1147684"/>
                </a:lnTo>
                <a:lnTo>
                  <a:pt x="3402578" y="1147999"/>
                </a:lnTo>
                <a:close/>
              </a:path>
              <a:path w="4476607" h="3885512">
                <a:moveTo>
                  <a:pt x="3365619" y="1147332"/>
                </a:moveTo>
                <a:lnTo>
                  <a:pt x="3365980" y="1146588"/>
                </a:lnTo>
                <a:lnTo>
                  <a:pt x="3366002" y="1145485"/>
                </a:lnTo>
                <a:lnTo>
                  <a:pt x="3365724" y="1144870"/>
                </a:lnTo>
                <a:lnTo>
                  <a:pt x="3364644" y="1141251"/>
                </a:lnTo>
                <a:lnTo>
                  <a:pt x="3363397" y="1140674"/>
                </a:lnTo>
                <a:lnTo>
                  <a:pt x="3362751" y="1140628"/>
                </a:lnTo>
                <a:lnTo>
                  <a:pt x="3362594" y="1140298"/>
                </a:lnTo>
                <a:lnTo>
                  <a:pt x="3362249" y="1140088"/>
                </a:lnTo>
                <a:lnTo>
                  <a:pt x="3362376" y="1139938"/>
                </a:lnTo>
                <a:lnTo>
                  <a:pt x="3362473" y="1138474"/>
                </a:lnTo>
                <a:lnTo>
                  <a:pt x="3362969" y="1137828"/>
                </a:lnTo>
                <a:lnTo>
                  <a:pt x="3363751" y="1138369"/>
                </a:lnTo>
                <a:lnTo>
                  <a:pt x="3366115" y="1138452"/>
                </a:lnTo>
                <a:lnTo>
                  <a:pt x="3366168" y="1139630"/>
                </a:lnTo>
                <a:lnTo>
                  <a:pt x="3366551" y="1140463"/>
                </a:lnTo>
                <a:lnTo>
                  <a:pt x="3366963" y="1140982"/>
                </a:lnTo>
                <a:lnTo>
                  <a:pt x="3367699" y="1141552"/>
                </a:lnTo>
                <a:lnTo>
                  <a:pt x="3367924" y="1141604"/>
                </a:lnTo>
                <a:lnTo>
                  <a:pt x="3367295" y="1141987"/>
                </a:lnTo>
                <a:lnTo>
                  <a:pt x="3366430" y="1144764"/>
                </a:lnTo>
                <a:lnTo>
                  <a:pt x="3366634" y="1145410"/>
                </a:lnTo>
                <a:lnTo>
                  <a:pt x="3366513" y="1145515"/>
                </a:lnTo>
                <a:lnTo>
                  <a:pt x="3366078" y="1146236"/>
                </a:lnTo>
                <a:lnTo>
                  <a:pt x="3365807" y="1147406"/>
                </a:lnTo>
                <a:lnTo>
                  <a:pt x="3365958" y="1148157"/>
                </a:lnTo>
                <a:lnTo>
                  <a:pt x="3365943" y="1148180"/>
                </a:lnTo>
                <a:close/>
              </a:path>
              <a:path w="4476607" h="3885512">
                <a:moveTo>
                  <a:pt x="3217636" y="1147354"/>
                </a:moveTo>
                <a:lnTo>
                  <a:pt x="3217952" y="1148345"/>
                </a:lnTo>
                <a:lnTo>
                  <a:pt x="3217757" y="1148390"/>
                </a:lnTo>
                <a:close/>
              </a:path>
              <a:path w="4476607" h="3885512">
                <a:moveTo>
                  <a:pt x="3217952" y="1148345"/>
                </a:moveTo>
                <a:lnTo>
                  <a:pt x="3217636" y="1147354"/>
                </a:lnTo>
                <a:lnTo>
                  <a:pt x="3219341" y="1146829"/>
                </a:lnTo>
                <a:lnTo>
                  <a:pt x="3221285" y="1147114"/>
                </a:lnTo>
                <a:lnTo>
                  <a:pt x="3219881" y="1147436"/>
                </a:lnTo>
                <a:lnTo>
                  <a:pt x="3218845" y="1148157"/>
                </a:lnTo>
                <a:lnTo>
                  <a:pt x="3218679" y="1148420"/>
                </a:lnTo>
                <a:close/>
              </a:path>
              <a:path w="4476607" h="3885512">
                <a:moveTo>
                  <a:pt x="3299962" y="1148607"/>
                </a:moveTo>
                <a:lnTo>
                  <a:pt x="3299708" y="1148314"/>
                </a:lnTo>
                <a:lnTo>
                  <a:pt x="3299783" y="1148180"/>
                </a:lnTo>
                <a:lnTo>
                  <a:pt x="3300046" y="1147053"/>
                </a:lnTo>
                <a:lnTo>
                  <a:pt x="3301435" y="1147947"/>
                </a:lnTo>
                <a:lnTo>
                  <a:pt x="3300142" y="1148855"/>
                </a:lnTo>
                <a:lnTo>
                  <a:pt x="3300068" y="1148983"/>
                </a:lnTo>
                <a:close/>
              </a:path>
              <a:path w="4476607" h="3885512">
                <a:moveTo>
                  <a:pt x="3247394" y="1148059"/>
                </a:moveTo>
                <a:lnTo>
                  <a:pt x="3246763" y="1148007"/>
                </a:lnTo>
                <a:lnTo>
                  <a:pt x="3242130" y="1147234"/>
                </a:lnTo>
                <a:lnTo>
                  <a:pt x="3241507" y="1143481"/>
                </a:lnTo>
                <a:lnTo>
                  <a:pt x="3253940" y="1143639"/>
                </a:lnTo>
                <a:lnTo>
                  <a:pt x="3252627" y="1143736"/>
                </a:lnTo>
                <a:lnTo>
                  <a:pt x="3252582" y="1143759"/>
                </a:lnTo>
                <a:lnTo>
                  <a:pt x="3250441" y="1147369"/>
                </a:lnTo>
                <a:lnTo>
                  <a:pt x="3250697" y="1147707"/>
                </a:lnTo>
                <a:lnTo>
                  <a:pt x="3249105" y="1149215"/>
                </a:lnTo>
                <a:close/>
              </a:path>
              <a:path w="4476607" h="3885512">
                <a:moveTo>
                  <a:pt x="3336035" y="1149097"/>
                </a:moveTo>
                <a:lnTo>
                  <a:pt x="3332536" y="1149083"/>
                </a:lnTo>
                <a:lnTo>
                  <a:pt x="3332250" y="1148428"/>
                </a:lnTo>
                <a:lnTo>
                  <a:pt x="3332227" y="1148404"/>
                </a:lnTo>
                <a:lnTo>
                  <a:pt x="3332184" y="1148090"/>
                </a:lnTo>
                <a:lnTo>
                  <a:pt x="3331049" y="1146588"/>
                </a:lnTo>
                <a:lnTo>
                  <a:pt x="3330516" y="1146378"/>
                </a:lnTo>
                <a:lnTo>
                  <a:pt x="3328466" y="1146243"/>
                </a:lnTo>
                <a:lnTo>
                  <a:pt x="3328677" y="1145740"/>
                </a:lnTo>
                <a:lnTo>
                  <a:pt x="3328683" y="1144441"/>
                </a:lnTo>
                <a:lnTo>
                  <a:pt x="3328841" y="1144636"/>
                </a:lnTo>
                <a:lnTo>
                  <a:pt x="3329871" y="1145087"/>
                </a:lnTo>
                <a:lnTo>
                  <a:pt x="3330652" y="1145177"/>
                </a:lnTo>
                <a:lnTo>
                  <a:pt x="3331756" y="1144981"/>
                </a:lnTo>
                <a:lnTo>
                  <a:pt x="3332461" y="1144569"/>
                </a:lnTo>
                <a:lnTo>
                  <a:pt x="3334196" y="1142317"/>
                </a:lnTo>
                <a:lnTo>
                  <a:pt x="3339481" y="1143318"/>
                </a:lnTo>
                <a:lnTo>
                  <a:pt x="3338543" y="1143648"/>
                </a:lnTo>
                <a:lnTo>
                  <a:pt x="3337432" y="1144654"/>
                </a:lnTo>
                <a:lnTo>
                  <a:pt x="3337342" y="1144842"/>
                </a:lnTo>
                <a:lnTo>
                  <a:pt x="3336959" y="1146898"/>
                </a:lnTo>
                <a:lnTo>
                  <a:pt x="3336912" y="1146951"/>
                </a:lnTo>
                <a:lnTo>
                  <a:pt x="3336740" y="1148227"/>
                </a:lnTo>
                <a:lnTo>
                  <a:pt x="3337070" y="1149338"/>
                </a:lnTo>
                <a:close/>
              </a:path>
              <a:path w="4476607" h="3885512">
                <a:moveTo>
                  <a:pt x="3179440" y="1148720"/>
                </a:moveTo>
                <a:lnTo>
                  <a:pt x="3181767" y="1148938"/>
                </a:lnTo>
                <a:lnTo>
                  <a:pt x="3180378" y="1148968"/>
                </a:lnTo>
                <a:lnTo>
                  <a:pt x="3179733" y="1149343"/>
                </a:lnTo>
                <a:close/>
              </a:path>
              <a:path w="4476607" h="3885512">
                <a:moveTo>
                  <a:pt x="3333339" y="1149383"/>
                </a:moveTo>
                <a:lnTo>
                  <a:pt x="3334923" y="1149330"/>
                </a:lnTo>
                <a:lnTo>
                  <a:pt x="3334757" y="1149390"/>
                </a:lnTo>
                <a:close/>
              </a:path>
              <a:path w="4476607" h="3885512">
                <a:moveTo>
                  <a:pt x="3332536" y="1149083"/>
                </a:moveTo>
                <a:lnTo>
                  <a:pt x="3336035" y="1149097"/>
                </a:lnTo>
                <a:lnTo>
                  <a:pt x="3334923" y="1149330"/>
                </a:lnTo>
                <a:lnTo>
                  <a:pt x="3333339" y="1149383"/>
                </a:lnTo>
                <a:lnTo>
                  <a:pt x="3332588" y="1149690"/>
                </a:lnTo>
                <a:close/>
              </a:path>
              <a:path w="4476607" h="3885512">
                <a:moveTo>
                  <a:pt x="3355686" y="1149688"/>
                </a:moveTo>
                <a:lnTo>
                  <a:pt x="3355739" y="1149688"/>
                </a:lnTo>
                <a:lnTo>
                  <a:pt x="3356054" y="1149576"/>
                </a:lnTo>
                <a:lnTo>
                  <a:pt x="3356068" y="1149598"/>
                </a:lnTo>
                <a:lnTo>
                  <a:pt x="3356091" y="1149583"/>
                </a:lnTo>
                <a:lnTo>
                  <a:pt x="3356263" y="1149763"/>
                </a:lnTo>
                <a:lnTo>
                  <a:pt x="3356241" y="1149921"/>
                </a:lnTo>
                <a:close/>
              </a:path>
              <a:path w="4476607" h="3885512">
                <a:moveTo>
                  <a:pt x="3351389" y="1150711"/>
                </a:moveTo>
                <a:lnTo>
                  <a:pt x="3350533" y="1150666"/>
                </a:lnTo>
                <a:lnTo>
                  <a:pt x="3349572" y="1150351"/>
                </a:lnTo>
                <a:lnTo>
                  <a:pt x="3342267" y="1149863"/>
                </a:lnTo>
                <a:lnTo>
                  <a:pt x="3342687" y="1148677"/>
                </a:lnTo>
                <a:lnTo>
                  <a:pt x="3342695" y="1148227"/>
                </a:lnTo>
                <a:lnTo>
                  <a:pt x="3342816" y="1148032"/>
                </a:lnTo>
                <a:lnTo>
                  <a:pt x="3342996" y="1147581"/>
                </a:lnTo>
                <a:lnTo>
                  <a:pt x="3343040" y="1147453"/>
                </a:lnTo>
                <a:lnTo>
                  <a:pt x="3343168" y="1145998"/>
                </a:lnTo>
                <a:lnTo>
                  <a:pt x="3342853" y="1144969"/>
                </a:lnTo>
                <a:lnTo>
                  <a:pt x="3341794" y="1143768"/>
                </a:lnTo>
                <a:lnTo>
                  <a:pt x="3340931" y="1143378"/>
                </a:lnTo>
                <a:lnTo>
                  <a:pt x="3339481" y="1143318"/>
                </a:lnTo>
                <a:lnTo>
                  <a:pt x="3334196" y="1142317"/>
                </a:lnTo>
                <a:lnTo>
                  <a:pt x="3334286" y="1141454"/>
                </a:lnTo>
                <a:lnTo>
                  <a:pt x="3334218" y="1140838"/>
                </a:lnTo>
                <a:lnTo>
                  <a:pt x="3333925" y="1140020"/>
                </a:lnTo>
                <a:lnTo>
                  <a:pt x="3333325" y="1139330"/>
                </a:lnTo>
                <a:lnTo>
                  <a:pt x="3334173" y="1139142"/>
                </a:lnTo>
                <a:lnTo>
                  <a:pt x="3334233" y="1139270"/>
                </a:lnTo>
                <a:lnTo>
                  <a:pt x="3334556" y="1139413"/>
                </a:lnTo>
                <a:lnTo>
                  <a:pt x="3334773" y="1139630"/>
                </a:lnTo>
                <a:lnTo>
                  <a:pt x="3334825" y="1139532"/>
                </a:lnTo>
                <a:lnTo>
                  <a:pt x="3334946" y="1139585"/>
                </a:lnTo>
                <a:lnTo>
                  <a:pt x="3335771" y="1140155"/>
                </a:lnTo>
                <a:lnTo>
                  <a:pt x="3335839" y="1139983"/>
                </a:lnTo>
                <a:lnTo>
                  <a:pt x="3336463" y="1140265"/>
                </a:lnTo>
                <a:lnTo>
                  <a:pt x="3337836" y="1139810"/>
                </a:lnTo>
                <a:lnTo>
                  <a:pt x="3338400" y="1139255"/>
                </a:lnTo>
                <a:lnTo>
                  <a:pt x="3338467" y="1139217"/>
                </a:lnTo>
                <a:lnTo>
                  <a:pt x="3338498" y="1139104"/>
                </a:lnTo>
                <a:lnTo>
                  <a:pt x="3338768" y="1138407"/>
                </a:lnTo>
                <a:lnTo>
                  <a:pt x="3341081" y="1137731"/>
                </a:lnTo>
                <a:lnTo>
                  <a:pt x="3341833" y="1136583"/>
                </a:lnTo>
                <a:lnTo>
                  <a:pt x="3342042" y="1135652"/>
                </a:lnTo>
                <a:lnTo>
                  <a:pt x="3342034" y="1135614"/>
                </a:lnTo>
                <a:lnTo>
                  <a:pt x="3342388" y="1135517"/>
                </a:lnTo>
                <a:lnTo>
                  <a:pt x="3345278" y="1135534"/>
                </a:lnTo>
                <a:lnTo>
                  <a:pt x="3342416" y="1136758"/>
                </a:lnTo>
                <a:lnTo>
                  <a:pt x="3341388" y="1139842"/>
                </a:lnTo>
                <a:lnTo>
                  <a:pt x="3341929" y="1141103"/>
                </a:lnTo>
                <a:lnTo>
                  <a:pt x="3342589" y="1141786"/>
                </a:lnTo>
                <a:lnTo>
                  <a:pt x="3343881" y="1142380"/>
                </a:lnTo>
                <a:lnTo>
                  <a:pt x="3344047" y="1142387"/>
                </a:lnTo>
                <a:lnTo>
                  <a:pt x="3345074" y="1142289"/>
                </a:lnTo>
                <a:lnTo>
                  <a:pt x="3346944" y="1146868"/>
                </a:lnTo>
                <a:lnTo>
                  <a:pt x="3347763" y="1147131"/>
                </a:lnTo>
                <a:lnTo>
                  <a:pt x="3348927" y="1147018"/>
                </a:lnTo>
                <a:lnTo>
                  <a:pt x="3348905" y="1147874"/>
                </a:lnTo>
                <a:lnTo>
                  <a:pt x="3349077" y="1148572"/>
                </a:lnTo>
                <a:lnTo>
                  <a:pt x="3349566" y="1149458"/>
                </a:lnTo>
                <a:lnTo>
                  <a:pt x="3352463" y="1150538"/>
                </a:lnTo>
                <a:lnTo>
                  <a:pt x="3352072" y="1150921"/>
                </a:lnTo>
                <a:close/>
              </a:path>
              <a:path w="4476607" h="3885512">
                <a:moveTo>
                  <a:pt x="3393695" y="1150611"/>
                </a:moveTo>
                <a:lnTo>
                  <a:pt x="3393575" y="1150476"/>
                </a:lnTo>
                <a:lnTo>
                  <a:pt x="3393485" y="1150386"/>
                </a:lnTo>
                <a:lnTo>
                  <a:pt x="3393800" y="1149755"/>
                </a:lnTo>
                <a:lnTo>
                  <a:pt x="3393972" y="1149824"/>
                </a:lnTo>
                <a:lnTo>
                  <a:pt x="3393995" y="1149824"/>
                </a:lnTo>
                <a:lnTo>
                  <a:pt x="3394191" y="1150364"/>
                </a:lnTo>
                <a:lnTo>
                  <a:pt x="3394468" y="1150807"/>
                </a:lnTo>
                <a:lnTo>
                  <a:pt x="3394161" y="1151414"/>
                </a:lnTo>
                <a:close/>
              </a:path>
              <a:path w="4476607" h="3885512">
                <a:moveTo>
                  <a:pt x="3288887" y="1147790"/>
                </a:moveTo>
                <a:lnTo>
                  <a:pt x="3293123" y="1150845"/>
                </a:lnTo>
                <a:lnTo>
                  <a:pt x="3290368" y="1150905"/>
                </a:lnTo>
                <a:lnTo>
                  <a:pt x="3289700" y="1151461"/>
                </a:lnTo>
                <a:close/>
              </a:path>
              <a:path w="4476607" h="3885512">
                <a:moveTo>
                  <a:pt x="3379142" y="1152143"/>
                </a:moveTo>
                <a:lnTo>
                  <a:pt x="3378384" y="1151738"/>
                </a:lnTo>
                <a:lnTo>
                  <a:pt x="3378513" y="1151655"/>
                </a:lnTo>
                <a:lnTo>
                  <a:pt x="3378962" y="1151369"/>
                </a:lnTo>
                <a:lnTo>
                  <a:pt x="3380472" y="1149486"/>
                </a:lnTo>
                <a:lnTo>
                  <a:pt x="3380435" y="1149328"/>
                </a:lnTo>
                <a:lnTo>
                  <a:pt x="3380802" y="1148915"/>
                </a:lnTo>
                <a:lnTo>
                  <a:pt x="3380847" y="1150341"/>
                </a:lnTo>
                <a:lnTo>
                  <a:pt x="3380637" y="1151782"/>
                </a:lnTo>
                <a:lnTo>
                  <a:pt x="3380246" y="1151813"/>
                </a:lnTo>
                <a:lnTo>
                  <a:pt x="3379458" y="1152188"/>
                </a:lnTo>
                <a:lnTo>
                  <a:pt x="3379427" y="1152210"/>
                </a:lnTo>
                <a:close/>
              </a:path>
              <a:path w="4476607" h="3885512">
                <a:moveTo>
                  <a:pt x="3378384" y="1151738"/>
                </a:moveTo>
                <a:lnTo>
                  <a:pt x="3379142" y="1152143"/>
                </a:lnTo>
                <a:lnTo>
                  <a:pt x="3378302" y="1152255"/>
                </a:lnTo>
                <a:close/>
              </a:path>
              <a:path w="4476607" h="3885512">
                <a:moveTo>
                  <a:pt x="3343250" y="1151266"/>
                </a:moveTo>
                <a:lnTo>
                  <a:pt x="3339856" y="1151101"/>
                </a:lnTo>
                <a:lnTo>
                  <a:pt x="3342267" y="1149863"/>
                </a:lnTo>
                <a:lnTo>
                  <a:pt x="3349572" y="1150351"/>
                </a:lnTo>
                <a:lnTo>
                  <a:pt x="3348919" y="1150373"/>
                </a:lnTo>
                <a:lnTo>
                  <a:pt x="3348048" y="1150614"/>
                </a:lnTo>
                <a:lnTo>
                  <a:pt x="3346313" y="1152325"/>
                </a:lnTo>
                <a:close/>
              </a:path>
              <a:path w="4476607" h="3885512">
                <a:moveTo>
                  <a:pt x="3258303" y="1152571"/>
                </a:moveTo>
                <a:lnTo>
                  <a:pt x="3257379" y="1152233"/>
                </a:lnTo>
                <a:lnTo>
                  <a:pt x="3258791" y="1151400"/>
                </a:lnTo>
                <a:lnTo>
                  <a:pt x="3258844" y="1151782"/>
                </a:lnTo>
                <a:lnTo>
                  <a:pt x="3259625" y="1152616"/>
                </a:lnTo>
                <a:close/>
              </a:path>
              <a:path w="4476607" h="3885512">
                <a:moveTo>
                  <a:pt x="3319471" y="1152300"/>
                </a:moveTo>
                <a:lnTo>
                  <a:pt x="3320464" y="1153238"/>
                </a:lnTo>
                <a:lnTo>
                  <a:pt x="3319577" y="1153291"/>
                </a:lnTo>
                <a:lnTo>
                  <a:pt x="3319043" y="1153448"/>
                </a:lnTo>
                <a:close/>
              </a:path>
              <a:path w="4476607" h="3885512">
                <a:moveTo>
                  <a:pt x="3362729" y="1153809"/>
                </a:moveTo>
                <a:lnTo>
                  <a:pt x="3363757" y="1154042"/>
                </a:lnTo>
                <a:lnTo>
                  <a:pt x="3363683" y="1154132"/>
                </a:lnTo>
                <a:lnTo>
                  <a:pt x="3363577" y="1154327"/>
                </a:lnTo>
                <a:close/>
              </a:path>
              <a:path w="4476607" h="3885512">
                <a:moveTo>
                  <a:pt x="3363614" y="1154357"/>
                </a:moveTo>
                <a:lnTo>
                  <a:pt x="3363757" y="1154042"/>
                </a:lnTo>
                <a:lnTo>
                  <a:pt x="3362729" y="1153809"/>
                </a:lnTo>
                <a:lnTo>
                  <a:pt x="3362624" y="1153674"/>
                </a:lnTo>
                <a:lnTo>
                  <a:pt x="3362421" y="1153486"/>
                </a:lnTo>
                <a:lnTo>
                  <a:pt x="3362526" y="1153404"/>
                </a:lnTo>
                <a:lnTo>
                  <a:pt x="3362714" y="1153223"/>
                </a:lnTo>
                <a:lnTo>
                  <a:pt x="3362938" y="1152968"/>
                </a:lnTo>
                <a:lnTo>
                  <a:pt x="3363555" y="1151730"/>
                </a:lnTo>
                <a:lnTo>
                  <a:pt x="3363990" y="1151670"/>
                </a:lnTo>
                <a:lnTo>
                  <a:pt x="3363796" y="1152526"/>
                </a:lnTo>
                <a:lnTo>
                  <a:pt x="3363817" y="1153231"/>
                </a:lnTo>
                <a:lnTo>
                  <a:pt x="3363960" y="1153704"/>
                </a:lnTo>
                <a:lnTo>
                  <a:pt x="3363704" y="1154440"/>
                </a:lnTo>
                <a:close/>
              </a:path>
              <a:path w="4476607" h="3885512">
                <a:moveTo>
                  <a:pt x="3272752" y="1155040"/>
                </a:moveTo>
                <a:lnTo>
                  <a:pt x="3271453" y="1153795"/>
                </a:lnTo>
                <a:lnTo>
                  <a:pt x="3275274" y="1154816"/>
                </a:lnTo>
                <a:lnTo>
                  <a:pt x="3272767" y="1155109"/>
                </a:lnTo>
                <a:close/>
              </a:path>
              <a:path w="4476607" h="3885512">
                <a:moveTo>
                  <a:pt x="3323707" y="1156354"/>
                </a:moveTo>
                <a:lnTo>
                  <a:pt x="3323039" y="1156158"/>
                </a:lnTo>
                <a:lnTo>
                  <a:pt x="3320464" y="1153238"/>
                </a:lnTo>
                <a:lnTo>
                  <a:pt x="3328917" y="1154844"/>
                </a:lnTo>
                <a:lnTo>
                  <a:pt x="3324090" y="1156271"/>
                </a:lnTo>
                <a:lnTo>
                  <a:pt x="3323977" y="1156578"/>
                </a:lnTo>
                <a:close/>
              </a:path>
              <a:path w="4476607" h="3885512">
                <a:moveTo>
                  <a:pt x="3262300" y="1157052"/>
                </a:moveTo>
                <a:lnTo>
                  <a:pt x="3261976" y="1156511"/>
                </a:lnTo>
                <a:lnTo>
                  <a:pt x="3262028" y="1155025"/>
                </a:lnTo>
                <a:lnTo>
                  <a:pt x="3261667" y="1154079"/>
                </a:lnTo>
                <a:lnTo>
                  <a:pt x="3261044" y="1153419"/>
                </a:lnTo>
                <a:lnTo>
                  <a:pt x="3261143" y="1153456"/>
                </a:lnTo>
                <a:lnTo>
                  <a:pt x="3262247" y="1153419"/>
                </a:lnTo>
                <a:lnTo>
                  <a:pt x="3262247" y="1153509"/>
                </a:lnTo>
                <a:lnTo>
                  <a:pt x="3261856" y="1153561"/>
                </a:lnTo>
                <a:lnTo>
                  <a:pt x="3262247" y="1153554"/>
                </a:lnTo>
                <a:lnTo>
                  <a:pt x="3263455" y="1156451"/>
                </a:lnTo>
                <a:lnTo>
                  <a:pt x="3262329" y="1157052"/>
                </a:lnTo>
                <a:close/>
              </a:path>
              <a:path w="4476607" h="3885512">
                <a:moveTo>
                  <a:pt x="3261653" y="1157224"/>
                </a:moveTo>
                <a:lnTo>
                  <a:pt x="3261976" y="1156511"/>
                </a:lnTo>
                <a:lnTo>
                  <a:pt x="3262300" y="1157052"/>
                </a:lnTo>
                <a:lnTo>
                  <a:pt x="3262300" y="1157067"/>
                </a:lnTo>
                <a:lnTo>
                  <a:pt x="3261856" y="1157299"/>
                </a:lnTo>
                <a:close/>
              </a:path>
              <a:path w="4476607" h="3885512">
                <a:moveTo>
                  <a:pt x="3386345" y="1157262"/>
                </a:moveTo>
                <a:lnTo>
                  <a:pt x="3386232" y="1156751"/>
                </a:lnTo>
                <a:lnTo>
                  <a:pt x="3385532" y="1155640"/>
                </a:lnTo>
                <a:lnTo>
                  <a:pt x="3384993" y="1155318"/>
                </a:lnTo>
                <a:lnTo>
                  <a:pt x="3384993" y="1155310"/>
                </a:lnTo>
                <a:lnTo>
                  <a:pt x="3384948" y="1154845"/>
                </a:lnTo>
                <a:lnTo>
                  <a:pt x="3385458" y="1155123"/>
                </a:lnTo>
                <a:lnTo>
                  <a:pt x="3385818" y="1155085"/>
                </a:lnTo>
                <a:lnTo>
                  <a:pt x="3386224" y="1155198"/>
                </a:lnTo>
                <a:lnTo>
                  <a:pt x="3386337" y="1155213"/>
                </a:lnTo>
                <a:lnTo>
                  <a:pt x="3386388" y="1155272"/>
                </a:lnTo>
                <a:lnTo>
                  <a:pt x="3386636" y="1155565"/>
                </a:lnTo>
                <a:lnTo>
                  <a:pt x="3386509" y="1155227"/>
                </a:lnTo>
                <a:lnTo>
                  <a:pt x="3386615" y="1155235"/>
                </a:lnTo>
                <a:lnTo>
                  <a:pt x="3387170" y="1156436"/>
                </a:lnTo>
                <a:lnTo>
                  <a:pt x="3388011" y="1157142"/>
                </a:lnTo>
                <a:lnTo>
                  <a:pt x="3388101" y="1157164"/>
                </a:lnTo>
                <a:lnTo>
                  <a:pt x="3388041" y="1157277"/>
                </a:lnTo>
                <a:lnTo>
                  <a:pt x="3388004" y="1157502"/>
                </a:lnTo>
                <a:close/>
              </a:path>
              <a:path w="4476607" h="3885512">
                <a:moveTo>
                  <a:pt x="3330998" y="1157067"/>
                </a:moveTo>
                <a:lnTo>
                  <a:pt x="3330630" y="1156218"/>
                </a:lnTo>
                <a:lnTo>
                  <a:pt x="3328917" y="1154844"/>
                </a:lnTo>
                <a:lnTo>
                  <a:pt x="3320464" y="1153238"/>
                </a:lnTo>
                <a:lnTo>
                  <a:pt x="3319471" y="1152300"/>
                </a:lnTo>
                <a:lnTo>
                  <a:pt x="3318721" y="1149695"/>
                </a:lnTo>
                <a:lnTo>
                  <a:pt x="3317834" y="1148937"/>
                </a:lnTo>
                <a:lnTo>
                  <a:pt x="3318293" y="1148509"/>
                </a:lnTo>
                <a:lnTo>
                  <a:pt x="3318555" y="1147932"/>
                </a:lnTo>
                <a:lnTo>
                  <a:pt x="3318631" y="1146520"/>
                </a:lnTo>
                <a:lnTo>
                  <a:pt x="3318315" y="1145567"/>
                </a:lnTo>
                <a:lnTo>
                  <a:pt x="3318172" y="1145229"/>
                </a:lnTo>
                <a:lnTo>
                  <a:pt x="3316062" y="1143571"/>
                </a:lnTo>
                <a:lnTo>
                  <a:pt x="3321784" y="1143864"/>
                </a:lnTo>
                <a:lnTo>
                  <a:pt x="3322085" y="1144223"/>
                </a:lnTo>
                <a:lnTo>
                  <a:pt x="3321964" y="1144779"/>
                </a:lnTo>
                <a:lnTo>
                  <a:pt x="3322138" y="1146077"/>
                </a:lnTo>
                <a:lnTo>
                  <a:pt x="3322910" y="1147308"/>
                </a:lnTo>
                <a:lnTo>
                  <a:pt x="3326004" y="1148600"/>
                </a:lnTo>
                <a:lnTo>
                  <a:pt x="3325869" y="1149005"/>
                </a:lnTo>
                <a:lnTo>
                  <a:pt x="3326049" y="1150326"/>
                </a:lnTo>
                <a:lnTo>
                  <a:pt x="3326477" y="1151144"/>
                </a:lnTo>
                <a:lnTo>
                  <a:pt x="3327514" y="1152060"/>
                </a:lnTo>
                <a:lnTo>
                  <a:pt x="3327710" y="1152134"/>
                </a:lnTo>
                <a:lnTo>
                  <a:pt x="3330945" y="1152705"/>
                </a:lnTo>
                <a:lnTo>
                  <a:pt x="3330945" y="1153156"/>
                </a:lnTo>
                <a:lnTo>
                  <a:pt x="3331328" y="1154094"/>
                </a:lnTo>
                <a:lnTo>
                  <a:pt x="3332094" y="1154867"/>
                </a:lnTo>
                <a:lnTo>
                  <a:pt x="3331621" y="1157591"/>
                </a:lnTo>
                <a:lnTo>
                  <a:pt x="3331095" y="1157615"/>
                </a:lnTo>
                <a:close/>
              </a:path>
              <a:path w="4476607" h="3885512">
                <a:moveTo>
                  <a:pt x="3317264" y="1158095"/>
                </a:moveTo>
                <a:lnTo>
                  <a:pt x="3308957" y="1157172"/>
                </a:lnTo>
                <a:lnTo>
                  <a:pt x="3309063" y="1156158"/>
                </a:lnTo>
                <a:lnTo>
                  <a:pt x="3308635" y="1154733"/>
                </a:lnTo>
                <a:lnTo>
                  <a:pt x="3308043" y="1154004"/>
                </a:lnTo>
                <a:lnTo>
                  <a:pt x="3306728" y="1153299"/>
                </a:lnTo>
                <a:lnTo>
                  <a:pt x="3305722" y="1153201"/>
                </a:lnTo>
                <a:lnTo>
                  <a:pt x="3304407" y="1152983"/>
                </a:lnTo>
                <a:lnTo>
                  <a:pt x="3304964" y="1152075"/>
                </a:lnTo>
                <a:lnTo>
                  <a:pt x="3305165" y="1151625"/>
                </a:lnTo>
                <a:lnTo>
                  <a:pt x="3305271" y="1150079"/>
                </a:lnTo>
                <a:lnTo>
                  <a:pt x="3304423" y="1148848"/>
                </a:lnTo>
                <a:lnTo>
                  <a:pt x="3304694" y="1148795"/>
                </a:lnTo>
                <a:lnTo>
                  <a:pt x="3305460" y="1148327"/>
                </a:lnTo>
                <a:lnTo>
                  <a:pt x="3307441" y="1146183"/>
                </a:lnTo>
                <a:lnTo>
                  <a:pt x="3308191" y="1145981"/>
                </a:lnTo>
                <a:lnTo>
                  <a:pt x="3308373" y="1145860"/>
                </a:lnTo>
                <a:lnTo>
                  <a:pt x="3309776" y="1143526"/>
                </a:lnTo>
                <a:lnTo>
                  <a:pt x="3316062" y="1143571"/>
                </a:lnTo>
                <a:lnTo>
                  <a:pt x="3314734" y="1143698"/>
                </a:lnTo>
                <a:lnTo>
                  <a:pt x="3313907" y="1144096"/>
                </a:lnTo>
                <a:lnTo>
                  <a:pt x="3312976" y="1145049"/>
                </a:lnTo>
                <a:lnTo>
                  <a:pt x="3312585" y="1145912"/>
                </a:lnTo>
                <a:lnTo>
                  <a:pt x="3312542" y="1147398"/>
                </a:lnTo>
                <a:lnTo>
                  <a:pt x="3312893" y="1148344"/>
                </a:lnTo>
                <a:lnTo>
                  <a:pt x="3313509" y="1148997"/>
                </a:lnTo>
                <a:lnTo>
                  <a:pt x="3312909" y="1149568"/>
                </a:lnTo>
                <a:lnTo>
                  <a:pt x="3312473" y="1150581"/>
                </a:lnTo>
                <a:lnTo>
                  <a:pt x="3312383" y="1151347"/>
                </a:lnTo>
                <a:lnTo>
                  <a:pt x="3312571" y="1152427"/>
                </a:lnTo>
                <a:lnTo>
                  <a:pt x="3313059" y="1153186"/>
                </a:lnTo>
                <a:lnTo>
                  <a:pt x="3314749" y="1154379"/>
                </a:lnTo>
                <a:lnTo>
                  <a:pt x="3314185" y="1153966"/>
                </a:lnTo>
                <a:lnTo>
                  <a:pt x="3315281" y="1154717"/>
                </a:lnTo>
                <a:lnTo>
                  <a:pt x="3316334" y="1154987"/>
                </a:lnTo>
                <a:lnTo>
                  <a:pt x="3317578" y="1154762"/>
                </a:lnTo>
                <a:lnTo>
                  <a:pt x="3317475" y="1154905"/>
                </a:lnTo>
                <a:lnTo>
                  <a:pt x="3317850" y="1158335"/>
                </a:lnTo>
                <a:close/>
              </a:path>
              <a:path w="4476607" h="3885512">
                <a:moveTo>
                  <a:pt x="3355122" y="1157652"/>
                </a:moveTo>
                <a:lnTo>
                  <a:pt x="3355596" y="1156969"/>
                </a:lnTo>
                <a:lnTo>
                  <a:pt x="3355776" y="1156699"/>
                </a:lnTo>
                <a:lnTo>
                  <a:pt x="3355993" y="1156158"/>
                </a:lnTo>
                <a:lnTo>
                  <a:pt x="3356016" y="1156158"/>
                </a:lnTo>
                <a:lnTo>
                  <a:pt x="3356144" y="1157825"/>
                </a:lnTo>
                <a:lnTo>
                  <a:pt x="3356114" y="1157922"/>
                </a:lnTo>
                <a:lnTo>
                  <a:pt x="3356046" y="1158267"/>
                </a:lnTo>
                <a:lnTo>
                  <a:pt x="3356030" y="1158523"/>
                </a:lnTo>
                <a:close/>
              </a:path>
              <a:path w="4476607" h="3885512">
                <a:moveTo>
                  <a:pt x="3278210" y="1158704"/>
                </a:moveTo>
                <a:lnTo>
                  <a:pt x="3277648" y="1158449"/>
                </a:lnTo>
                <a:lnTo>
                  <a:pt x="3277716" y="1158170"/>
                </a:lnTo>
                <a:lnTo>
                  <a:pt x="3277610" y="1156978"/>
                </a:lnTo>
                <a:lnTo>
                  <a:pt x="3275274" y="1154816"/>
                </a:lnTo>
                <a:lnTo>
                  <a:pt x="3281830" y="1156542"/>
                </a:lnTo>
                <a:lnTo>
                  <a:pt x="3280719" y="1156774"/>
                </a:lnTo>
                <a:lnTo>
                  <a:pt x="3280140" y="1157000"/>
                </a:lnTo>
                <a:lnTo>
                  <a:pt x="3278564" y="1159064"/>
                </a:lnTo>
                <a:close/>
              </a:path>
              <a:path w="4476607" h="3885512">
                <a:moveTo>
                  <a:pt x="3259497" y="1159124"/>
                </a:moveTo>
                <a:lnTo>
                  <a:pt x="3258491" y="1159026"/>
                </a:lnTo>
                <a:lnTo>
                  <a:pt x="3255165" y="1158208"/>
                </a:lnTo>
                <a:lnTo>
                  <a:pt x="3254218" y="1157847"/>
                </a:lnTo>
                <a:lnTo>
                  <a:pt x="3247325" y="1155063"/>
                </a:lnTo>
                <a:lnTo>
                  <a:pt x="3247146" y="1154627"/>
                </a:lnTo>
                <a:lnTo>
                  <a:pt x="3247888" y="1154500"/>
                </a:lnTo>
                <a:lnTo>
                  <a:pt x="3249496" y="1152661"/>
                </a:lnTo>
                <a:lnTo>
                  <a:pt x="3249676" y="1152893"/>
                </a:lnTo>
                <a:lnTo>
                  <a:pt x="3250502" y="1153389"/>
                </a:lnTo>
                <a:lnTo>
                  <a:pt x="3252071" y="1153592"/>
                </a:lnTo>
                <a:lnTo>
                  <a:pt x="3251178" y="1153644"/>
                </a:lnTo>
                <a:lnTo>
                  <a:pt x="3253296" y="1153779"/>
                </a:lnTo>
                <a:lnTo>
                  <a:pt x="3253317" y="1153794"/>
                </a:lnTo>
                <a:lnTo>
                  <a:pt x="3255398" y="1153861"/>
                </a:lnTo>
                <a:lnTo>
                  <a:pt x="3255443" y="1153742"/>
                </a:lnTo>
                <a:lnTo>
                  <a:pt x="3255615" y="1153765"/>
                </a:lnTo>
                <a:lnTo>
                  <a:pt x="3257379" y="1152233"/>
                </a:lnTo>
                <a:lnTo>
                  <a:pt x="3258303" y="1152571"/>
                </a:lnTo>
                <a:lnTo>
                  <a:pt x="3257357" y="1152924"/>
                </a:lnTo>
                <a:lnTo>
                  <a:pt x="3256269" y="1153944"/>
                </a:lnTo>
                <a:lnTo>
                  <a:pt x="3256013" y="1154515"/>
                </a:lnTo>
                <a:lnTo>
                  <a:pt x="3255937" y="1155926"/>
                </a:lnTo>
                <a:lnTo>
                  <a:pt x="3256254" y="1156879"/>
                </a:lnTo>
                <a:lnTo>
                  <a:pt x="3256404" y="1157225"/>
                </a:lnTo>
                <a:lnTo>
                  <a:pt x="3258514" y="1158868"/>
                </a:lnTo>
                <a:lnTo>
                  <a:pt x="3259842" y="1158741"/>
                </a:lnTo>
                <a:lnTo>
                  <a:pt x="3260661" y="1158350"/>
                </a:lnTo>
                <a:lnTo>
                  <a:pt x="3260114" y="1159454"/>
                </a:lnTo>
                <a:close/>
              </a:path>
              <a:path w="4476607" h="3885512">
                <a:moveTo>
                  <a:pt x="3170324" y="1158981"/>
                </a:moveTo>
                <a:lnTo>
                  <a:pt x="3169529" y="1158891"/>
                </a:lnTo>
                <a:lnTo>
                  <a:pt x="3169543" y="1158643"/>
                </a:lnTo>
                <a:lnTo>
                  <a:pt x="3169302" y="1157788"/>
                </a:lnTo>
                <a:lnTo>
                  <a:pt x="3168575" y="1156736"/>
                </a:lnTo>
                <a:lnTo>
                  <a:pt x="3168274" y="1156549"/>
                </a:lnTo>
                <a:lnTo>
                  <a:pt x="3166547" y="1153592"/>
                </a:lnTo>
                <a:lnTo>
                  <a:pt x="3090287" y="1150866"/>
                </a:lnTo>
                <a:lnTo>
                  <a:pt x="3091248" y="1150476"/>
                </a:lnTo>
                <a:lnTo>
                  <a:pt x="3091203" y="1150649"/>
                </a:lnTo>
                <a:lnTo>
                  <a:pt x="3091729" y="1150717"/>
                </a:lnTo>
                <a:lnTo>
                  <a:pt x="3091834" y="1150686"/>
                </a:lnTo>
                <a:lnTo>
                  <a:pt x="3092231" y="1150701"/>
                </a:lnTo>
                <a:lnTo>
                  <a:pt x="3092518" y="1150491"/>
                </a:lnTo>
                <a:lnTo>
                  <a:pt x="3092809" y="1150409"/>
                </a:lnTo>
                <a:lnTo>
                  <a:pt x="3092757" y="1150311"/>
                </a:lnTo>
                <a:lnTo>
                  <a:pt x="3092870" y="1150228"/>
                </a:lnTo>
                <a:lnTo>
                  <a:pt x="3093770" y="1149793"/>
                </a:lnTo>
                <a:lnTo>
                  <a:pt x="3093659" y="1149651"/>
                </a:lnTo>
                <a:lnTo>
                  <a:pt x="3094208" y="1149241"/>
                </a:lnTo>
                <a:lnTo>
                  <a:pt x="3094484" y="1147827"/>
                </a:lnTo>
                <a:lnTo>
                  <a:pt x="3094274" y="1147069"/>
                </a:lnTo>
                <a:lnTo>
                  <a:pt x="3177525" y="1147482"/>
                </a:lnTo>
                <a:lnTo>
                  <a:pt x="3174018" y="1149193"/>
                </a:lnTo>
                <a:lnTo>
                  <a:pt x="3174378" y="1152938"/>
                </a:lnTo>
                <a:lnTo>
                  <a:pt x="3174565" y="1153134"/>
                </a:lnTo>
                <a:lnTo>
                  <a:pt x="3174063" y="1154057"/>
                </a:lnTo>
                <a:lnTo>
                  <a:pt x="3173966" y="1154620"/>
                </a:lnTo>
                <a:lnTo>
                  <a:pt x="3173327" y="1155776"/>
                </a:lnTo>
                <a:lnTo>
                  <a:pt x="3173252" y="1156196"/>
                </a:lnTo>
                <a:lnTo>
                  <a:pt x="3172066" y="1157397"/>
                </a:lnTo>
                <a:lnTo>
                  <a:pt x="3171976" y="1157833"/>
                </a:lnTo>
                <a:lnTo>
                  <a:pt x="3171353" y="1159619"/>
                </a:lnTo>
                <a:close/>
              </a:path>
              <a:path w="4476607" h="3885512">
                <a:moveTo>
                  <a:pt x="3295570" y="1159477"/>
                </a:moveTo>
                <a:lnTo>
                  <a:pt x="3295240" y="1159410"/>
                </a:lnTo>
                <a:lnTo>
                  <a:pt x="3295203" y="1159320"/>
                </a:lnTo>
                <a:lnTo>
                  <a:pt x="3294009" y="1159005"/>
                </a:lnTo>
                <a:lnTo>
                  <a:pt x="3296059" y="1155979"/>
                </a:lnTo>
                <a:lnTo>
                  <a:pt x="3299714" y="1157811"/>
                </a:lnTo>
                <a:lnTo>
                  <a:pt x="3299287" y="1158194"/>
                </a:lnTo>
                <a:lnTo>
                  <a:pt x="3298642" y="1158471"/>
                </a:lnTo>
                <a:lnTo>
                  <a:pt x="3298071" y="1158479"/>
                </a:lnTo>
                <a:lnTo>
                  <a:pt x="3296629" y="1159162"/>
                </a:lnTo>
                <a:lnTo>
                  <a:pt x="3296577" y="1159222"/>
                </a:lnTo>
                <a:lnTo>
                  <a:pt x="3296028" y="1159432"/>
                </a:lnTo>
                <a:lnTo>
                  <a:pt x="3295834" y="1159672"/>
                </a:lnTo>
                <a:close/>
              </a:path>
              <a:path w="4476607" h="3885512">
                <a:moveTo>
                  <a:pt x="3336410" y="1159881"/>
                </a:moveTo>
                <a:lnTo>
                  <a:pt x="3336042" y="1159371"/>
                </a:lnTo>
                <a:lnTo>
                  <a:pt x="3336478" y="1159881"/>
                </a:lnTo>
                <a:close/>
              </a:path>
              <a:path w="4476607" h="3885512">
                <a:moveTo>
                  <a:pt x="3256502" y="1159807"/>
                </a:moveTo>
                <a:lnTo>
                  <a:pt x="3256246" y="1159229"/>
                </a:lnTo>
                <a:lnTo>
                  <a:pt x="3255165" y="1158208"/>
                </a:lnTo>
                <a:lnTo>
                  <a:pt x="3258491" y="1159026"/>
                </a:lnTo>
                <a:lnTo>
                  <a:pt x="3257064" y="1159454"/>
                </a:lnTo>
                <a:lnTo>
                  <a:pt x="3256509" y="1159904"/>
                </a:lnTo>
                <a:close/>
              </a:path>
              <a:path w="4476607" h="3885512">
                <a:moveTo>
                  <a:pt x="3319200" y="1159439"/>
                </a:moveTo>
                <a:lnTo>
                  <a:pt x="3319087" y="1159333"/>
                </a:lnTo>
                <a:lnTo>
                  <a:pt x="3319298" y="1159401"/>
                </a:lnTo>
                <a:lnTo>
                  <a:pt x="3319425" y="1159942"/>
                </a:lnTo>
                <a:close/>
              </a:path>
              <a:path w="4476607" h="3885512">
                <a:moveTo>
                  <a:pt x="3237909" y="1159942"/>
                </a:moveTo>
                <a:lnTo>
                  <a:pt x="3236596" y="1159416"/>
                </a:lnTo>
                <a:lnTo>
                  <a:pt x="3235611" y="1159409"/>
                </a:lnTo>
                <a:lnTo>
                  <a:pt x="3232376" y="1159364"/>
                </a:lnTo>
                <a:lnTo>
                  <a:pt x="3231564" y="1158988"/>
                </a:lnTo>
                <a:lnTo>
                  <a:pt x="3238608" y="1159342"/>
                </a:lnTo>
                <a:lnTo>
                  <a:pt x="3237954" y="1159994"/>
                </a:lnTo>
                <a:close/>
              </a:path>
              <a:path w="4476607" h="3885512">
                <a:moveTo>
                  <a:pt x="3194104" y="1159949"/>
                </a:moveTo>
                <a:lnTo>
                  <a:pt x="3182368" y="1158951"/>
                </a:lnTo>
                <a:lnTo>
                  <a:pt x="3181571" y="1157825"/>
                </a:lnTo>
                <a:lnTo>
                  <a:pt x="3182466" y="1155888"/>
                </a:lnTo>
                <a:lnTo>
                  <a:pt x="3198023" y="1157750"/>
                </a:lnTo>
                <a:lnTo>
                  <a:pt x="3196663" y="1157922"/>
                </a:lnTo>
                <a:lnTo>
                  <a:pt x="3195110" y="1159379"/>
                </a:lnTo>
                <a:lnTo>
                  <a:pt x="3194606" y="1160039"/>
                </a:lnTo>
                <a:lnTo>
                  <a:pt x="3194606" y="1160062"/>
                </a:lnTo>
                <a:close/>
              </a:path>
              <a:path w="4476607" h="3885512">
                <a:moveTo>
                  <a:pt x="3233292" y="1160618"/>
                </a:moveTo>
                <a:lnTo>
                  <a:pt x="3232376" y="1159364"/>
                </a:lnTo>
                <a:lnTo>
                  <a:pt x="3235611" y="1159409"/>
                </a:lnTo>
                <a:lnTo>
                  <a:pt x="3234568" y="1159701"/>
                </a:lnTo>
                <a:lnTo>
                  <a:pt x="3233322" y="1160760"/>
                </a:lnTo>
                <a:close/>
              </a:path>
              <a:path w="4476607" h="3885512">
                <a:moveTo>
                  <a:pt x="3200410" y="1159259"/>
                </a:moveTo>
                <a:lnTo>
                  <a:pt x="3200065" y="1158725"/>
                </a:lnTo>
                <a:lnTo>
                  <a:pt x="3203610" y="1159094"/>
                </a:lnTo>
                <a:lnTo>
                  <a:pt x="3202948" y="1159221"/>
                </a:lnTo>
                <a:lnTo>
                  <a:pt x="3202063" y="1159641"/>
                </a:lnTo>
                <a:lnTo>
                  <a:pt x="3200914" y="1160790"/>
                </a:lnTo>
                <a:close/>
              </a:path>
              <a:path w="4476607" h="3885512">
                <a:moveTo>
                  <a:pt x="3313097" y="1160954"/>
                </a:moveTo>
                <a:lnTo>
                  <a:pt x="3308711" y="1160917"/>
                </a:lnTo>
                <a:lnTo>
                  <a:pt x="3307726" y="1160272"/>
                </a:lnTo>
                <a:lnTo>
                  <a:pt x="3305925" y="1160099"/>
                </a:lnTo>
                <a:lnTo>
                  <a:pt x="3302170" y="1158066"/>
                </a:lnTo>
                <a:lnTo>
                  <a:pt x="3299714" y="1157811"/>
                </a:lnTo>
                <a:lnTo>
                  <a:pt x="3296059" y="1155979"/>
                </a:lnTo>
                <a:lnTo>
                  <a:pt x="3295781" y="1154058"/>
                </a:lnTo>
                <a:lnTo>
                  <a:pt x="3294963" y="1153195"/>
                </a:lnTo>
                <a:lnTo>
                  <a:pt x="3293123" y="1150845"/>
                </a:lnTo>
                <a:lnTo>
                  <a:pt x="3288887" y="1147790"/>
                </a:lnTo>
                <a:lnTo>
                  <a:pt x="3286965" y="1146890"/>
                </a:lnTo>
                <a:lnTo>
                  <a:pt x="3286199" y="1144525"/>
                </a:lnTo>
                <a:lnTo>
                  <a:pt x="3285329" y="1143925"/>
                </a:lnTo>
                <a:lnTo>
                  <a:pt x="3284624" y="1143677"/>
                </a:lnTo>
                <a:lnTo>
                  <a:pt x="3283563" y="1143617"/>
                </a:lnTo>
                <a:lnTo>
                  <a:pt x="3293287" y="1143346"/>
                </a:lnTo>
                <a:lnTo>
                  <a:pt x="3290382" y="1143954"/>
                </a:lnTo>
                <a:lnTo>
                  <a:pt x="3289653" y="1145643"/>
                </a:lnTo>
                <a:lnTo>
                  <a:pt x="3289661" y="1145718"/>
                </a:lnTo>
                <a:lnTo>
                  <a:pt x="3289473" y="1146085"/>
                </a:lnTo>
                <a:lnTo>
                  <a:pt x="3289495" y="1147263"/>
                </a:lnTo>
                <a:lnTo>
                  <a:pt x="3290292" y="1148795"/>
                </a:lnTo>
                <a:lnTo>
                  <a:pt x="3290450" y="1148945"/>
                </a:lnTo>
                <a:lnTo>
                  <a:pt x="3292183" y="1150101"/>
                </a:lnTo>
                <a:lnTo>
                  <a:pt x="3294354" y="1150004"/>
                </a:lnTo>
                <a:lnTo>
                  <a:pt x="3294346" y="1150146"/>
                </a:lnTo>
                <a:lnTo>
                  <a:pt x="3296397" y="1152758"/>
                </a:lnTo>
                <a:lnTo>
                  <a:pt x="3299091" y="1152691"/>
                </a:lnTo>
                <a:lnTo>
                  <a:pt x="3299632" y="1152225"/>
                </a:lnTo>
                <a:lnTo>
                  <a:pt x="3300218" y="1153044"/>
                </a:lnTo>
                <a:lnTo>
                  <a:pt x="3301119" y="1153584"/>
                </a:lnTo>
                <a:lnTo>
                  <a:pt x="3301547" y="1153779"/>
                </a:lnTo>
                <a:lnTo>
                  <a:pt x="3303094" y="1153884"/>
                </a:lnTo>
                <a:lnTo>
                  <a:pt x="3304407" y="1152983"/>
                </a:lnTo>
                <a:lnTo>
                  <a:pt x="3305722" y="1153201"/>
                </a:lnTo>
                <a:lnTo>
                  <a:pt x="3304296" y="1153629"/>
                </a:lnTo>
                <a:lnTo>
                  <a:pt x="3303559" y="1154230"/>
                </a:lnTo>
                <a:lnTo>
                  <a:pt x="3302854" y="1155544"/>
                </a:lnTo>
                <a:lnTo>
                  <a:pt x="3302748" y="1156549"/>
                </a:lnTo>
                <a:lnTo>
                  <a:pt x="3303176" y="1157975"/>
                </a:lnTo>
                <a:lnTo>
                  <a:pt x="3303770" y="1158703"/>
                </a:lnTo>
                <a:lnTo>
                  <a:pt x="3305083" y="1159408"/>
                </a:lnTo>
                <a:lnTo>
                  <a:pt x="3306089" y="1159514"/>
                </a:lnTo>
                <a:lnTo>
                  <a:pt x="3307517" y="1159086"/>
                </a:lnTo>
                <a:lnTo>
                  <a:pt x="3308252" y="1158485"/>
                </a:lnTo>
                <a:lnTo>
                  <a:pt x="3308957" y="1157172"/>
                </a:lnTo>
                <a:lnTo>
                  <a:pt x="3317264" y="1158095"/>
                </a:lnTo>
                <a:lnTo>
                  <a:pt x="3315754" y="1158110"/>
                </a:lnTo>
                <a:lnTo>
                  <a:pt x="3315544" y="1158200"/>
                </a:lnTo>
                <a:lnTo>
                  <a:pt x="3313345" y="1160256"/>
                </a:lnTo>
                <a:lnTo>
                  <a:pt x="3313171" y="1160947"/>
                </a:lnTo>
                <a:lnTo>
                  <a:pt x="3313171" y="1160977"/>
                </a:lnTo>
                <a:close/>
              </a:path>
              <a:path w="4476607" h="3885512">
                <a:moveTo>
                  <a:pt x="3365087" y="1160835"/>
                </a:moveTo>
                <a:lnTo>
                  <a:pt x="3365537" y="1160235"/>
                </a:lnTo>
                <a:lnTo>
                  <a:pt x="3366424" y="1160565"/>
                </a:lnTo>
                <a:lnTo>
                  <a:pt x="3365093" y="1161015"/>
                </a:lnTo>
                <a:close/>
              </a:path>
              <a:path w="4476607" h="3885512">
                <a:moveTo>
                  <a:pt x="3374000" y="1161083"/>
                </a:moveTo>
                <a:lnTo>
                  <a:pt x="3366424" y="1160565"/>
                </a:lnTo>
                <a:lnTo>
                  <a:pt x="3365537" y="1160235"/>
                </a:lnTo>
                <a:lnTo>
                  <a:pt x="3367152" y="1160190"/>
                </a:lnTo>
                <a:lnTo>
                  <a:pt x="3367287" y="1160166"/>
                </a:lnTo>
                <a:lnTo>
                  <a:pt x="3366152" y="1159791"/>
                </a:lnTo>
                <a:lnTo>
                  <a:pt x="3368037" y="1160309"/>
                </a:lnTo>
                <a:lnTo>
                  <a:pt x="3369239" y="1159994"/>
                </a:lnTo>
                <a:lnTo>
                  <a:pt x="3369630" y="1159604"/>
                </a:lnTo>
                <a:lnTo>
                  <a:pt x="3370216" y="1160001"/>
                </a:lnTo>
                <a:lnTo>
                  <a:pt x="3370981" y="1160219"/>
                </a:lnTo>
                <a:lnTo>
                  <a:pt x="3371552" y="1160264"/>
                </a:lnTo>
                <a:lnTo>
                  <a:pt x="3372333" y="1160159"/>
                </a:lnTo>
                <a:lnTo>
                  <a:pt x="3374412" y="1158283"/>
                </a:lnTo>
                <a:lnTo>
                  <a:pt x="3374780" y="1156781"/>
                </a:lnTo>
                <a:lnTo>
                  <a:pt x="3374780" y="1156698"/>
                </a:lnTo>
                <a:lnTo>
                  <a:pt x="3374721" y="1155393"/>
                </a:lnTo>
                <a:lnTo>
                  <a:pt x="3374383" y="1154567"/>
                </a:lnTo>
                <a:lnTo>
                  <a:pt x="3374074" y="1154214"/>
                </a:lnTo>
                <a:lnTo>
                  <a:pt x="3374029" y="1154094"/>
                </a:lnTo>
                <a:lnTo>
                  <a:pt x="3374983" y="1154424"/>
                </a:lnTo>
                <a:lnTo>
                  <a:pt x="3375104" y="1154424"/>
                </a:lnTo>
                <a:lnTo>
                  <a:pt x="3374961" y="1156121"/>
                </a:lnTo>
                <a:lnTo>
                  <a:pt x="3375637" y="1157284"/>
                </a:lnTo>
                <a:lnTo>
                  <a:pt x="3376200" y="1157547"/>
                </a:lnTo>
                <a:lnTo>
                  <a:pt x="3375652" y="1158027"/>
                </a:lnTo>
                <a:lnTo>
                  <a:pt x="3375434" y="1160647"/>
                </a:lnTo>
                <a:lnTo>
                  <a:pt x="3375584" y="1160880"/>
                </a:lnTo>
                <a:lnTo>
                  <a:pt x="3374015" y="1161083"/>
                </a:lnTo>
                <a:close/>
              </a:path>
              <a:path w="4476607" h="3885512">
                <a:moveTo>
                  <a:pt x="3210202" y="1160775"/>
                </a:moveTo>
                <a:lnTo>
                  <a:pt x="3204533" y="1159139"/>
                </a:lnTo>
                <a:lnTo>
                  <a:pt x="3203610" y="1159094"/>
                </a:lnTo>
                <a:lnTo>
                  <a:pt x="3200065" y="1158725"/>
                </a:lnTo>
                <a:lnTo>
                  <a:pt x="3198939" y="1157967"/>
                </a:lnTo>
                <a:lnTo>
                  <a:pt x="3198023" y="1157750"/>
                </a:lnTo>
                <a:lnTo>
                  <a:pt x="3182466" y="1155888"/>
                </a:lnTo>
                <a:lnTo>
                  <a:pt x="3182419" y="1155693"/>
                </a:lnTo>
                <a:lnTo>
                  <a:pt x="3184394" y="1154020"/>
                </a:lnTo>
                <a:lnTo>
                  <a:pt x="3184140" y="1150852"/>
                </a:lnTo>
                <a:lnTo>
                  <a:pt x="3183892" y="1150439"/>
                </a:lnTo>
                <a:lnTo>
                  <a:pt x="3183689" y="1150093"/>
                </a:lnTo>
                <a:lnTo>
                  <a:pt x="3189530" y="1150169"/>
                </a:lnTo>
                <a:lnTo>
                  <a:pt x="3187594" y="1150266"/>
                </a:lnTo>
                <a:lnTo>
                  <a:pt x="3186145" y="1153749"/>
                </a:lnTo>
                <a:lnTo>
                  <a:pt x="3187819" y="1155813"/>
                </a:lnTo>
                <a:lnTo>
                  <a:pt x="3190476" y="1155806"/>
                </a:lnTo>
                <a:lnTo>
                  <a:pt x="3192369" y="1152503"/>
                </a:lnTo>
                <a:lnTo>
                  <a:pt x="3189530" y="1150169"/>
                </a:lnTo>
                <a:lnTo>
                  <a:pt x="3183689" y="1150093"/>
                </a:lnTo>
                <a:lnTo>
                  <a:pt x="3182667" y="1149260"/>
                </a:lnTo>
                <a:lnTo>
                  <a:pt x="3181767" y="1148938"/>
                </a:lnTo>
                <a:lnTo>
                  <a:pt x="3179440" y="1148720"/>
                </a:lnTo>
                <a:lnTo>
                  <a:pt x="3178838" y="1148104"/>
                </a:lnTo>
                <a:lnTo>
                  <a:pt x="3178320" y="1147774"/>
                </a:lnTo>
                <a:lnTo>
                  <a:pt x="3177525" y="1147482"/>
                </a:lnTo>
                <a:lnTo>
                  <a:pt x="3094274" y="1147069"/>
                </a:lnTo>
                <a:lnTo>
                  <a:pt x="3094274" y="1146986"/>
                </a:lnTo>
                <a:lnTo>
                  <a:pt x="3094192" y="1146904"/>
                </a:lnTo>
                <a:lnTo>
                  <a:pt x="3093718" y="1146333"/>
                </a:lnTo>
                <a:lnTo>
                  <a:pt x="3094259" y="1143984"/>
                </a:lnTo>
                <a:lnTo>
                  <a:pt x="3093628" y="1142768"/>
                </a:lnTo>
                <a:lnTo>
                  <a:pt x="3092915" y="1142130"/>
                </a:lnTo>
                <a:lnTo>
                  <a:pt x="3091615" y="1141634"/>
                </a:lnTo>
                <a:lnTo>
                  <a:pt x="3089724" y="1141634"/>
                </a:lnTo>
                <a:lnTo>
                  <a:pt x="1066415" y="1139750"/>
                </a:lnTo>
                <a:lnTo>
                  <a:pt x="1066415" y="972057"/>
                </a:lnTo>
                <a:lnTo>
                  <a:pt x="3358064" y="1006158"/>
                </a:lnTo>
                <a:lnTo>
                  <a:pt x="3358709" y="1006436"/>
                </a:lnTo>
                <a:lnTo>
                  <a:pt x="3360819" y="1007074"/>
                </a:lnTo>
                <a:lnTo>
                  <a:pt x="3375381" y="1010361"/>
                </a:lnTo>
                <a:lnTo>
                  <a:pt x="3374969" y="1010399"/>
                </a:lnTo>
                <a:lnTo>
                  <a:pt x="3374412" y="1010534"/>
                </a:lnTo>
                <a:lnTo>
                  <a:pt x="3341937" y="1011495"/>
                </a:lnTo>
                <a:lnTo>
                  <a:pt x="3340645" y="1011555"/>
                </a:lnTo>
                <a:lnTo>
                  <a:pt x="3300217" y="1011794"/>
                </a:lnTo>
                <a:lnTo>
                  <a:pt x="3295397" y="1012155"/>
                </a:lnTo>
                <a:lnTo>
                  <a:pt x="3294354" y="1013776"/>
                </a:lnTo>
                <a:lnTo>
                  <a:pt x="3294309" y="1014602"/>
                </a:lnTo>
                <a:lnTo>
                  <a:pt x="3294164" y="1014812"/>
                </a:lnTo>
                <a:lnTo>
                  <a:pt x="3294158" y="1014909"/>
                </a:lnTo>
                <a:lnTo>
                  <a:pt x="3294391" y="1016688"/>
                </a:lnTo>
                <a:lnTo>
                  <a:pt x="3294752" y="1017244"/>
                </a:lnTo>
                <a:lnTo>
                  <a:pt x="3295082" y="1017605"/>
                </a:lnTo>
                <a:lnTo>
                  <a:pt x="3295698" y="1018047"/>
                </a:lnTo>
                <a:lnTo>
                  <a:pt x="3295969" y="1018167"/>
                </a:lnTo>
                <a:lnTo>
                  <a:pt x="3304491" y="1019849"/>
                </a:lnTo>
                <a:lnTo>
                  <a:pt x="3300136" y="1021950"/>
                </a:lnTo>
                <a:lnTo>
                  <a:pt x="3299761" y="1023841"/>
                </a:lnTo>
                <a:lnTo>
                  <a:pt x="3300023" y="1024630"/>
                </a:lnTo>
                <a:lnTo>
                  <a:pt x="3299970" y="1024877"/>
                </a:lnTo>
                <a:lnTo>
                  <a:pt x="3299993" y="1024975"/>
                </a:lnTo>
                <a:lnTo>
                  <a:pt x="3300855" y="1026529"/>
                </a:lnTo>
                <a:lnTo>
                  <a:pt x="3301396" y="1026912"/>
                </a:lnTo>
                <a:lnTo>
                  <a:pt x="3301840" y="1027122"/>
                </a:lnTo>
                <a:lnTo>
                  <a:pt x="3302576" y="1027309"/>
                </a:lnTo>
                <a:lnTo>
                  <a:pt x="3302875" y="1027324"/>
                </a:lnTo>
                <a:lnTo>
                  <a:pt x="3343025" y="1030087"/>
                </a:lnTo>
                <a:lnTo>
                  <a:pt x="3342388" y="1030657"/>
                </a:lnTo>
                <a:lnTo>
                  <a:pt x="3341884" y="1031933"/>
                </a:lnTo>
                <a:lnTo>
                  <a:pt x="3341870" y="1032901"/>
                </a:lnTo>
                <a:lnTo>
                  <a:pt x="3342365" y="1034230"/>
                </a:lnTo>
                <a:lnTo>
                  <a:pt x="3343558" y="1035349"/>
                </a:lnTo>
                <a:lnTo>
                  <a:pt x="3342230" y="1035686"/>
                </a:lnTo>
                <a:lnTo>
                  <a:pt x="3340690" y="1039544"/>
                </a:lnTo>
                <a:lnTo>
                  <a:pt x="3329585" y="1040025"/>
                </a:lnTo>
                <a:lnTo>
                  <a:pt x="3327474" y="1040513"/>
                </a:lnTo>
                <a:lnTo>
                  <a:pt x="3316031" y="1041781"/>
                </a:lnTo>
                <a:lnTo>
                  <a:pt x="3314935" y="1041947"/>
                </a:lnTo>
                <a:lnTo>
                  <a:pt x="3314230" y="1042277"/>
                </a:lnTo>
                <a:lnTo>
                  <a:pt x="3313404" y="1043005"/>
                </a:lnTo>
                <a:lnTo>
                  <a:pt x="3278261" y="1043192"/>
                </a:lnTo>
                <a:lnTo>
                  <a:pt x="3275071" y="1045181"/>
                </a:lnTo>
                <a:lnTo>
                  <a:pt x="3274860" y="1045752"/>
                </a:lnTo>
                <a:lnTo>
                  <a:pt x="3274921" y="1046990"/>
                </a:lnTo>
                <a:lnTo>
                  <a:pt x="3275235" y="1047793"/>
                </a:lnTo>
                <a:lnTo>
                  <a:pt x="3276032" y="1048747"/>
                </a:lnTo>
                <a:lnTo>
                  <a:pt x="3266315" y="1052342"/>
                </a:lnTo>
                <a:lnTo>
                  <a:pt x="3265250" y="1053385"/>
                </a:lnTo>
                <a:lnTo>
                  <a:pt x="3264851" y="1054316"/>
                </a:lnTo>
                <a:lnTo>
                  <a:pt x="3264769" y="1055094"/>
                </a:lnTo>
                <a:lnTo>
                  <a:pt x="3265977" y="1058497"/>
                </a:lnTo>
                <a:lnTo>
                  <a:pt x="3266668" y="1058873"/>
                </a:lnTo>
                <a:lnTo>
                  <a:pt x="3267217" y="1059038"/>
                </a:lnTo>
                <a:lnTo>
                  <a:pt x="3268020" y="1059105"/>
                </a:lnTo>
                <a:lnTo>
                  <a:pt x="3270941" y="1059376"/>
                </a:lnTo>
                <a:lnTo>
                  <a:pt x="3266737" y="1060614"/>
                </a:lnTo>
                <a:lnTo>
                  <a:pt x="3266473" y="1062085"/>
                </a:lnTo>
                <a:lnTo>
                  <a:pt x="3266699" y="1063083"/>
                </a:lnTo>
                <a:lnTo>
                  <a:pt x="3267569" y="1064314"/>
                </a:lnTo>
                <a:lnTo>
                  <a:pt x="3270543" y="1064854"/>
                </a:lnTo>
                <a:lnTo>
                  <a:pt x="3271654" y="1065733"/>
                </a:lnTo>
                <a:lnTo>
                  <a:pt x="3268651" y="1066649"/>
                </a:lnTo>
                <a:lnTo>
                  <a:pt x="3267157" y="1069403"/>
                </a:lnTo>
                <a:lnTo>
                  <a:pt x="3267202" y="1069936"/>
                </a:lnTo>
                <a:lnTo>
                  <a:pt x="3267284" y="1070304"/>
                </a:lnTo>
                <a:lnTo>
                  <a:pt x="3267442" y="1070747"/>
                </a:lnTo>
                <a:lnTo>
                  <a:pt x="3267923" y="1071497"/>
                </a:lnTo>
                <a:lnTo>
                  <a:pt x="3270670" y="1072612"/>
                </a:lnTo>
                <a:lnTo>
                  <a:pt x="3270975" y="1072735"/>
                </a:lnTo>
                <a:lnTo>
                  <a:pt x="3271107" y="1072789"/>
                </a:lnTo>
                <a:lnTo>
                  <a:pt x="3257029" y="1076970"/>
                </a:lnTo>
                <a:lnTo>
                  <a:pt x="3255354" y="1077360"/>
                </a:lnTo>
                <a:lnTo>
                  <a:pt x="3254933" y="1077705"/>
                </a:lnTo>
                <a:lnTo>
                  <a:pt x="3252455" y="1082232"/>
                </a:lnTo>
                <a:lnTo>
                  <a:pt x="3252590" y="1082802"/>
                </a:lnTo>
                <a:lnTo>
                  <a:pt x="3252747" y="1083192"/>
                </a:lnTo>
                <a:lnTo>
                  <a:pt x="3253040" y="1083687"/>
                </a:lnTo>
                <a:lnTo>
                  <a:pt x="3254640" y="1084716"/>
                </a:lnTo>
                <a:lnTo>
                  <a:pt x="3255481" y="1085218"/>
                </a:lnTo>
                <a:lnTo>
                  <a:pt x="3257275" y="1085332"/>
                </a:lnTo>
                <a:lnTo>
                  <a:pt x="3245291" y="1085436"/>
                </a:lnTo>
                <a:lnTo>
                  <a:pt x="3244322" y="1086465"/>
                </a:lnTo>
                <a:lnTo>
                  <a:pt x="3243953" y="1087373"/>
                </a:lnTo>
                <a:lnTo>
                  <a:pt x="3243842" y="1088446"/>
                </a:lnTo>
                <a:lnTo>
                  <a:pt x="3244676" y="1090473"/>
                </a:lnTo>
                <a:lnTo>
                  <a:pt x="3244871" y="1090675"/>
                </a:lnTo>
                <a:lnTo>
                  <a:pt x="3244660" y="1091284"/>
                </a:lnTo>
                <a:lnTo>
                  <a:pt x="3244668" y="1092185"/>
                </a:lnTo>
                <a:lnTo>
                  <a:pt x="3245110" y="1093408"/>
                </a:lnTo>
                <a:lnTo>
                  <a:pt x="3245508" y="1093895"/>
                </a:lnTo>
                <a:lnTo>
                  <a:pt x="3220490" y="1094294"/>
                </a:lnTo>
                <a:lnTo>
                  <a:pt x="3212531" y="1094939"/>
                </a:lnTo>
                <a:lnTo>
                  <a:pt x="3211239" y="1095269"/>
                </a:lnTo>
                <a:lnTo>
                  <a:pt x="3205681" y="1097326"/>
                </a:lnTo>
                <a:lnTo>
                  <a:pt x="3203700" y="1098421"/>
                </a:lnTo>
                <a:lnTo>
                  <a:pt x="3203444" y="1100748"/>
                </a:lnTo>
                <a:lnTo>
                  <a:pt x="3150987" y="1102348"/>
                </a:lnTo>
                <a:lnTo>
                  <a:pt x="3146212" y="1103128"/>
                </a:lnTo>
                <a:lnTo>
                  <a:pt x="3145319" y="1104840"/>
                </a:lnTo>
                <a:lnTo>
                  <a:pt x="3145349" y="1105666"/>
                </a:lnTo>
                <a:lnTo>
                  <a:pt x="3145222" y="1105891"/>
                </a:lnTo>
                <a:lnTo>
                  <a:pt x="3145222" y="1105981"/>
                </a:lnTo>
                <a:lnTo>
                  <a:pt x="3145604" y="1107722"/>
                </a:lnTo>
                <a:lnTo>
                  <a:pt x="3146017" y="1108247"/>
                </a:lnTo>
                <a:lnTo>
                  <a:pt x="3146378" y="1108577"/>
                </a:lnTo>
                <a:lnTo>
                  <a:pt x="3147031" y="1108968"/>
                </a:lnTo>
                <a:lnTo>
                  <a:pt x="3147308" y="1109066"/>
                </a:lnTo>
                <a:lnTo>
                  <a:pt x="3152272" y="1117292"/>
                </a:lnTo>
                <a:lnTo>
                  <a:pt x="3148930" y="1119011"/>
                </a:lnTo>
                <a:lnTo>
                  <a:pt x="3148676" y="1119567"/>
                </a:lnTo>
                <a:lnTo>
                  <a:pt x="3148631" y="1120805"/>
                </a:lnTo>
                <a:lnTo>
                  <a:pt x="3148877" y="1121631"/>
                </a:lnTo>
                <a:lnTo>
                  <a:pt x="3149592" y="1122644"/>
                </a:lnTo>
                <a:lnTo>
                  <a:pt x="3182600" y="1126207"/>
                </a:lnTo>
                <a:lnTo>
                  <a:pt x="3182736" y="1126292"/>
                </a:lnTo>
                <a:lnTo>
                  <a:pt x="3182833" y="1126300"/>
                </a:lnTo>
                <a:lnTo>
                  <a:pt x="3180649" y="1128108"/>
                </a:lnTo>
                <a:lnTo>
                  <a:pt x="3178252" y="1130135"/>
                </a:lnTo>
                <a:lnTo>
                  <a:pt x="3178095" y="1130645"/>
                </a:lnTo>
                <a:lnTo>
                  <a:pt x="3169363" y="1130810"/>
                </a:lnTo>
                <a:lnTo>
                  <a:pt x="3168281" y="1131066"/>
                </a:lnTo>
                <a:lnTo>
                  <a:pt x="3167605" y="1131456"/>
                </a:lnTo>
                <a:lnTo>
                  <a:pt x="3166847" y="1132259"/>
                </a:lnTo>
                <a:lnTo>
                  <a:pt x="3143667" y="1132822"/>
                </a:lnTo>
                <a:lnTo>
                  <a:pt x="3139378" y="1133715"/>
                </a:lnTo>
                <a:lnTo>
                  <a:pt x="3116763" y="1134046"/>
                </a:lnTo>
                <a:lnTo>
                  <a:pt x="3114405" y="1135712"/>
                </a:lnTo>
                <a:lnTo>
                  <a:pt x="3114209" y="1138565"/>
                </a:lnTo>
                <a:lnTo>
                  <a:pt x="3114285" y="1138775"/>
                </a:lnTo>
                <a:lnTo>
                  <a:pt x="3115231" y="1139833"/>
                </a:lnTo>
                <a:lnTo>
                  <a:pt x="3116057" y="1140246"/>
                </a:lnTo>
                <a:lnTo>
                  <a:pt x="3117378" y="1140403"/>
                </a:lnTo>
                <a:lnTo>
                  <a:pt x="3117882" y="1140230"/>
                </a:lnTo>
                <a:lnTo>
                  <a:pt x="3118250" y="1142940"/>
                </a:lnTo>
                <a:lnTo>
                  <a:pt x="3118250" y="1142948"/>
                </a:lnTo>
                <a:lnTo>
                  <a:pt x="3118363" y="1143128"/>
                </a:lnTo>
                <a:lnTo>
                  <a:pt x="3119496" y="1143984"/>
                </a:lnTo>
                <a:lnTo>
                  <a:pt x="3120383" y="1144231"/>
                </a:lnTo>
                <a:lnTo>
                  <a:pt x="3121711" y="1144134"/>
                </a:lnTo>
                <a:lnTo>
                  <a:pt x="3123702" y="1142017"/>
                </a:lnTo>
                <a:lnTo>
                  <a:pt x="3123378" y="1139262"/>
                </a:lnTo>
                <a:lnTo>
                  <a:pt x="3123206" y="1138985"/>
                </a:lnTo>
                <a:lnTo>
                  <a:pt x="3122087" y="1138152"/>
                </a:lnTo>
                <a:lnTo>
                  <a:pt x="3121201" y="1137903"/>
                </a:lnTo>
                <a:lnTo>
                  <a:pt x="3119947" y="1135952"/>
                </a:lnTo>
                <a:lnTo>
                  <a:pt x="3119834" y="1135652"/>
                </a:lnTo>
                <a:lnTo>
                  <a:pt x="3118904" y="1134616"/>
                </a:lnTo>
                <a:lnTo>
                  <a:pt x="3118085" y="1134204"/>
                </a:lnTo>
                <a:lnTo>
                  <a:pt x="3116763" y="1134046"/>
                </a:lnTo>
                <a:lnTo>
                  <a:pt x="3139378" y="1133715"/>
                </a:lnTo>
                <a:lnTo>
                  <a:pt x="3138989" y="1135156"/>
                </a:lnTo>
                <a:lnTo>
                  <a:pt x="3139132" y="1136169"/>
                </a:lnTo>
                <a:lnTo>
                  <a:pt x="3139906" y="1137469"/>
                </a:lnTo>
                <a:lnTo>
                  <a:pt x="3142826" y="1138249"/>
                </a:lnTo>
                <a:lnTo>
                  <a:pt x="3143561" y="1137911"/>
                </a:lnTo>
                <a:lnTo>
                  <a:pt x="3144170" y="1137469"/>
                </a:lnTo>
                <a:lnTo>
                  <a:pt x="3144718" y="1136845"/>
                </a:lnTo>
                <a:lnTo>
                  <a:pt x="3152085" y="1137168"/>
                </a:lnTo>
                <a:lnTo>
                  <a:pt x="3150807" y="1137776"/>
                </a:lnTo>
                <a:lnTo>
                  <a:pt x="3150133" y="1138490"/>
                </a:lnTo>
                <a:lnTo>
                  <a:pt x="3149637" y="1139458"/>
                </a:lnTo>
                <a:lnTo>
                  <a:pt x="3149524" y="1140441"/>
                </a:lnTo>
                <a:lnTo>
                  <a:pt x="3148713" y="1140689"/>
                </a:lnTo>
                <a:lnTo>
                  <a:pt x="3147894" y="1141229"/>
                </a:lnTo>
                <a:lnTo>
                  <a:pt x="3146843" y="1141237"/>
                </a:lnTo>
                <a:lnTo>
                  <a:pt x="3146197" y="1141477"/>
                </a:lnTo>
                <a:lnTo>
                  <a:pt x="3144147" y="1145612"/>
                </a:lnTo>
                <a:lnTo>
                  <a:pt x="3145394" y="1146918"/>
                </a:lnTo>
                <a:lnTo>
                  <a:pt x="3146521" y="1147301"/>
                </a:lnTo>
                <a:lnTo>
                  <a:pt x="3147939" y="1147234"/>
                </a:lnTo>
                <a:lnTo>
                  <a:pt x="3148074" y="1147181"/>
                </a:lnTo>
                <a:lnTo>
                  <a:pt x="3148547" y="1146994"/>
                </a:lnTo>
                <a:lnTo>
                  <a:pt x="3148660" y="1146933"/>
                </a:lnTo>
                <a:lnTo>
                  <a:pt x="3151409" y="1147076"/>
                </a:lnTo>
                <a:lnTo>
                  <a:pt x="3151573" y="1146956"/>
                </a:lnTo>
                <a:lnTo>
                  <a:pt x="3152708" y="1147061"/>
                </a:lnTo>
                <a:lnTo>
                  <a:pt x="3154277" y="1145958"/>
                </a:lnTo>
                <a:lnTo>
                  <a:pt x="3185715" y="1146731"/>
                </a:lnTo>
                <a:lnTo>
                  <a:pt x="3185506" y="1147353"/>
                </a:lnTo>
                <a:lnTo>
                  <a:pt x="3186069" y="1148480"/>
                </a:lnTo>
                <a:lnTo>
                  <a:pt x="3186069" y="1148629"/>
                </a:lnTo>
                <a:lnTo>
                  <a:pt x="3186196" y="1148727"/>
                </a:lnTo>
                <a:lnTo>
                  <a:pt x="3186737" y="1149816"/>
                </a:lnTo>
                <a:lnTo>
                  <a:pt x="3189042" y="1149658"/>
                </a:lnTo>
                <a:lnTo>
                  <a:pt x="3190566" y="1147856"/>
                </a:lnTo>
                <a:lnTo>
                  <a:pt x="3190740" y="1146768"/>
                </a:lnTo>
                <a:lnTo>
                  <a:pt x="3192195" y="1147797"/>
                </a:lnTo>
                <a:lnTo>
                  <a:pt x="3192023" y="1148810"/>
                </a:lnTo>
                <a:lnTo>
                  <a:pt x="3192226" y="1149553"/>
                </a:lnTo>
                <a:lnTo>
                  <a:pt x="3192369" y="1151745"/>
                </a:lnTo>
                <a:lnTo>
                  <a:pt x="3193299" y="1152893"/>
                </a:lnTo>
                <a:lnTo>
                  <a:pt x="3193653" y="1153764"/>
                </a:lnTo>
                <a:lnTo>
                  <a:pt x="3194907" y="1155077"/>
                </a:lnTo>
                <a:lnTo>
                  <a:pt x="3194899" y="1155385"/>
                </a:lnTo>
                <a:lnTo>
                  <a:pt x="3195470" y="1156511"/>
                </a:lnTo>
                <a:lnTo>
                  <a:pt x="3196093" y="1157126"/>
                </a:lnTo>
                <a:lnTo>
                  <a:pt x="3197220" y="1157667"/>
                </a:lnTo>
                <a:lnTo>
                  <a:pt x="3200426" y="1157344"/>
                </a:lnTo>
                <a:lnTo>
                  <a:pt x="3202430" y="1155288"/>
                </a:lnTo>
                <a:lnTo>
                  <a:pt x="3202573" y="1154657"/>
                </a:lnTo>
                <a:lnTo>
                  <a:pt x="3202595" y="1154184"/>
                </a:lnTo>
                <a:lnTo>
                  <a:pt x="3202520" y="1153523"/>
                </a:lnTo>
                <a:lnTo>
                  <a:pt x="3201658" y="1152322"/>
                </a:lnTo>
                <a:lnTo>
                  <a:pt x="3200719" y="1151279"/>
                </a:lnTo>
                <a:lnTo>
                  <a:pt x="3199832" y="1150836"/>
                </a:lnTo>
                <a:lnTo>
                  <a:pt x="3205533" y="1151122"/>
                </a:lnTo>
                <a:lnTo>
                  <a:pt x="3204526" y="1151437"/>
                </a:lnTo>
                <a:lnTo>
                  <a:pt x="3203347" y="1152458"/>
                </a:lnTo>
                <a:lnTo>
                  <a:pt x="3205097" y="1157067"/>
                </a:lnTo>
                <a:lnTo>
                  <a:pt x="3205322" y="1157195"/>
                </a:lnTo>
                <a:lnTo>
                  <a:pt x="3206853" y="1157360"/>
                </a:lnTo>
                <a:lnTo>
                  <a:pt x="3207875" y="1157044"/>
                </a:lnTo>
                <a:lnTo>
                  <a:pt x="3209069" y="1156009"/>
                </a:lnTo>
                <a:lnTo>
                  <a:pt x="3207281" y="1151392"/>
                </a:lnTo>
                <a:lnTo>
                  <a:pt x="3207070" y="1151272"/>
                </a:lnTo>
                <a:lnTo>
                  <a:pt x="3205533" y="1151122"/>
                </a:lnTo>
                <a:lnTo>
                  <a:pt x="3199832" y="1150836"/>
                </a:lnTo>
                <a:lnTo>
                  <a:pt x="3199801" y="1150836"/>
                </a:lnTo>
                <a:lnTo>
                  <a:pt x="3199779" y="1150693"/>
                </a:lnTo>
                <a:lnTo>
                  <a:pt x="3199817" y="1150648"/>
                </a:lnTo>
                <a:lnTo>
                  <a:pt x="3199817" y="1148577"/>
                </a:lnTo>
                <a:lnTo>
                  <a:pt x="3199727" y="1148435"/>
                </a:lnTo>
                <a:lnTo>
                  <a:pt x="3197714" y="1145739"/>
                </a:lnTo>
                <a:lnTo>
                  <a:pt x="3196446" y="1145574"/>
                </a:lnTo>
                <a:lnTo>
                  <a:pt x="3196318" y="1144696"/>
                </a:lnTo>
                <a:lnTo>
                  <a:pt x="3194073" y="1142017"/>
                </a:lnTo>
                <a:lnTo>
                  <a:pt x="3159300" y="1141221"/>
                </a:lnTo>
                <a:lnTo>
                  <a:pt x="3159075" y="1139735"/>
                </a:lnTo>
                <a:lnTo>
                  <a:pt x="3158632" y="1139105"/>
                </a:lnTo>
                <a:lnTo>
                  <a:pt x="3158647" y="1139059"/>
                </a:lnTo>
                <a:lnTo>
                  <a:pt x="3158670" y="1139067"/>
                </a:lnTo>
                <a:lnTo>
                  <a:pt x="3159255" y="1136297"/>
                </a:lnTo>
                <a:lnTo>
                  <a:pt x="3158145" y="1135059"/>
                </a:lnTo>
                <a:lnTo>
                  <a:pt x="3157844" y="1134932"/>
                </a:lnTo>
                <a:lnTo>
                  <a:pt x="3157873" y="1134856"/>
                </a:lnTo>
                <a:lnTo>
                  <a:pt x="3155133" y="1134241"/>
                </a:lnTo>
                <a:lnTo>
                  <a:pt x="3143667" y="1132822"/>
                </a:lnTo>
                <a:lnTo>
                  <a:pt x="3166847" y="1132259"/>
                </a:lnTo>
                <a:lnTo>
                  <a:pt x="3167710" y="1137115"/>
                </a:lnTo>
                <a:lnTo>
                  <a:pt x="3168784" y="1137679"/>
                </a:lnTo>
                <a:lnTo>
                  <a:pt x="3169617" y="1137821"/>
                </a:lnTo>
                <a:lnTo>
                  <a:pt x="3170811" y="1137648"/>
                </a:lnTo>
                <a:lnTo>
                  <a:pt x="3172862" y="1134068"/>
                </a:lnTo>
                <a:lnTo>
                  <a:pt x="3180575" y="1134597"/>
                </a:lnTo>
                <a:lnTo>
                  <a:pt x="3180692" y="1134706"/>
                </a:lnTo>
                <a:lnTo>
                  <a:pt x="3180790" y="1134736"/>
                </a:lnTo>
                <a:lnTo>
                  <a:pt x="3210614" y="1136057"/>
                </a:lnTo>
                <a:lnTo>
                  <a:pt x="3210720" y="1136230"/>
                </a:lnTo>
                <a:lnTo>
                  <a:pt x="3211568" y="1136890"/>
                </a:lnTo>
                <a:lnTo>
                  <a:pt x="3197220" y="1137371"/>
                </a:lnTo>
                <a:lnTo>
                  <a:pt x="3195575" y="1138107"/>
                </a:lnTo>
                <a:lnTo>
                  <a:pt x="3194840" y="1139030"/>
                </a:lnTo>
                <a:lnTo>
                  <a:pt x="3194502" y="1140809"/>
                </a:lnTo>
                <a:lnTo>
                  <a:pt x="3198871" y="1143488"/>
                </a:lnTo>
                <a:lnTo>
                  <a:pt x="3199623" y="1143075"/>
                </a:lnTo>
                <a:lnTo>
                  <a:pt x="3200088" y="1142670"/>
                </a:lnTo>
                <a:lnTo>
                  <a:pt x="3200592" y="1141964"/>
                </a:lnTo>
                <a:lnTo>
                  <a:pt x="3200418" y="1138992"/>
                </a:lnTo>
                <a:lnTo>
                  <a:pt x="3227150" y="1139765"/>
                </a:lnTo>
                <a:lnTo>
                  <a:pt x="3219498" y="1140171"/>
                </a:lnTo>
                <a:lnTo>
                  <a:pt x="3218274" y="1140358"/>
                </a:lnTo>
                <a:lnTo>
                  <a:pt x="3208467" y="1140599"/>
                </a:lnTo>
                <a:lnTo>
                  <a:pt x="3207350" y="1141221"/>
                </a:lnTo>
                <a:lnTo>
                  <a:pt x="3206666" y="1141777"/>
                </a:lnTo>
                <a:lnTo>
                  <a:pt x="3206156" y="1142670"/>
                </a:lnTo>
                <a:lnTo>
                  <a:pt x="3206027" y="1144306"/>
                </a:lnTo>
                <a:lnTo>
                  <a:pt x="3208670" y="1147429"/>
                </a:lnTo>
                <a:lnTo>
                  <a:pt x="3210600" y="1147181"/>
                </a:lnTo>
                <a:lnTo>
                  <a:pt x="3211343" y="1146618"/>
                </a:lnTo>
                <a:lnTo>
                  <a:pt x="3211614" y="1146580"/>
                </a:lnTo>
                <a:lnTo>
                  <a:pt x="3212800" y="1145252"/>
                </a:lnTo>
                <a:lnTo>
                  <a:pt x="3212996" y="1144502"/>
                </a:lnTo>
                <a:lnTo>
                  <a:pt x="3213025" y="1143939"/>
                </a:lnTo>
                <a:lnTo>
                  <a:pt x="3212906" y="1143165"/>
                </a:lnTo>
                <a:lnTo>
                  <a:pt x="3210661" y="1140764"/>
                </a:lnTo>
                <a:lnTo>
                  <a:pt x="3210503" y="1140681"/>
                </a:lnTo>
                <a:lnTo>
                  <a:pt x="3208467" y="1140599"/>
                </a:lnTo>
                <a:lnTo>
                  <a:pt x="3218274" y="1140358"/>
                </a:lnTo>
                <a:lnTo>
                  <a:pt x="3217411" y="1140989"/>
                </a:lnTo>
                <a:lnTo>
                  <a:pt x="3216600" y="1141116"/>
                </a:lnTo>
                <a:lnTo>
                  <a:pt x="3215406" y="1141507"/>
                </a:lnTo>
                <a:lnTo>
                  <a:pt x="3214189" y="1142693"/>
                </a:lnTo>
                <a:lnTo>
                  <a:pt x="3214189" y="1145088"/>
                </a:lnTo>
                <a:lnTo>
                  <a:pt x="3213498" y="1145215"/>
                </a:lnTo>
                <a:lnTo>
                  <a:pt x="3211562" y="1148428"/>
                </a:lnTo>
                <a:lnTo>
                  <a:pt x="3213754" y="1151137"/>
                </a:lnTo>
                <a:lnTo>
                  <a:pt x="3214813" y="1151340"/>
                </a:lnTo>
                <a:lnTo>
                  <a:pt x="3215106" y="1151265"/>
                </a:lnTo>
                <a:lnTo>
                  <a:pt x="3215127" y="1151768"/>
                </a:lnTo>
                <a:lnTo>
                  <a:pt x="3214061" y="1152053"/>
                </a:lnTo>
                <a:lnTo>
                  <a:pt x="3211786" y="1155895"/>
                </a:lnTo>
                <a:lnTo>
                  <a:pt x="3210232" y="1158778"/>
                </a:lnTo>
                <a:lnTo>
                  <a:pt x="3210509" y="1159836"/>
                </a:lnTo>
                <a:lnTo>
                  <a:pt x="3210892" y="1160467"/>
                </a:lnTo>
                <a:lnTo>
                  <a:pt x="3210345" y="1160828"/>
                </a:lnTo>
                <a:lnTo>
                  <a:pt x="3210517" y="1161090"/>
                </a:lnTo>
                <a:lnTo>
                  <a:pt x="3210472" y="1161128"/>
                </a:lnTo>
                <a:close/>
              </a:path>
              <a:path w="4476607" h="3885512">
                <a:moveTo>
                  <a:pt x="3242316" y="1160677"/>
                </a:moveTo>
                <a:lnTo>
                  <a:pt x="3238608" y="1159342"/>
                </a:lnTo>
                <a:lnTo>
                  <a:pt x="3243623" y="1160475"/>
                </a:lnTo>
                <a:lnTo>
                  <a:pt x="3242580" y="1161173"/>
                </a:lnTo>
                <a:lnTo>
                  <a:pt x="3242535" y="1161241"/>
                </a:lnTo>
                <a:close/>
              </a:path>
              <a:path w="4476607" h="3885512">
                <a:moveTo>
                  <a:pt x="3247505" y="1161240"/>
                </a:moveTo>
                <a:lnTo>
                  <a:pt x="3247146" y="1161068"/>
                </a:lnTo>
                <a:lnTo>
                  <a:pt x="3243623" y="1160475"/>
                </a:lnTo>
                <a:lnTo>
                  <a:pt x="3238608" y="1159342"/>
                </a:lnTo>
                <a:lnTo>
                  <a:pt x="3231564" y="1158988"/>
                </a:lnTo>
                <a:lnTo>
                  <a:pt x="3230760" y="1158831"/>
                </a:lnTo>
                <a:lnTo>
                  <a:pt x="3230850" y="1158733"/>
                </a:lnTo>
                <a:lnTo>
                  <a:pt x="3231196" y="1157877"/>
                </a:lnTo>
                <a:lnTo>
                  <a:pt x="3231241" y="1156549"/>
                </a:lnTo>
                <a:lnTo>
                  <a:pt x="3231046" y="1155941"/>
                </a:lnTo>
                <a:lnTo>
                  <a:pt x="3230588" y="1155183"/>
                </a:lnTo>
                <a:lnTo>
                  <a:pt x="3230145" y="1154725"/>
                </a:lnTo>
                <a:lnTo>
                  <a:pt x="3229387" y="1154245"/>
                </a:lnTo>
                <a:lnTo>
                  <a:pt x="3220631" y="1153869"/>
                </a:lnTo>
                <a:lnTo>
                  <a:pt x="3220865" y="1153561"/>
                </a:lnTo>
                <a:lnTo>
                  <a:pt x="3222262" y="1153396"/>
                </a:lnTo>
                <a:lnTo>
                  <a:pt x="3224198" y="1150567"/>
                </a:lnTo>
                <a:lnTo>
                  <a:pt x="3223921" y="1148885"/>
                </a:lnTo>
                <a:lnTo>
                  <a:pt x="3225587" y="1149058"/>
                </a:lnTo>
                <a:lnTo>
                  <a:pt x="3225986" y="1148945"/>
                </a:lnTo>
                <a:lnTo>
                  <a:pt x="3227150" y="1148818"/>
                </a:lnTo>
                <a:lnTo>
                  <a:pt x="3228254" y="1147992"/>
                </a:lnTo>
                <a:lnTo>
                  <a:pt x="3228666" y="1147339"/>
                </a:lnTo>
                <a:lnTo>
                  <a:pt x="3228944" y="1148022"/>
                </a:lnTo>
                <a:lnTo>
                  <a:pt x="3230655" y="1149170"/>
                </a:lnTo>
                <a:lnTo>
                  <a:pt x="3234568" y="1149186"/>
                </a:lnTo>
                <a:lnTo>
                  <a:pt x="3235131" y="1148780"/>
                </a:lnTo>
                <a:lnTo>
                  <a:pt x="3236438" y="1149824"/>
                </a:lnTo>
                <a:lnTo>
                  <a:pt x="3236611" y="1149891"/>
                </a:lnTo>
                <a:lnTo>
                  <a:pt x="3236866" y="1149974"/>
                </a:lnTo>
                <a:lnTo>
                  <a:pt x="3238323" y="1149876"/>
                </a:lnTo>
                <a:lnTo>
                  <a:pt x="3239141" y="1149479"/>
                </a:lnTo>
                <a:lnTo>
                  <a:pt x="3239427" y="1149186"/>
                </a:lnTo>
                <a:lnTo>
                  <a:pt x="3239696" y="1149178"/>
                </a:lnTo>
                <a:lnTo>
                  <a:pt x="3240575" y="1148930"/>
                </a:lnTo>
                <a:lnTo>
                  <a:pt x="3242130" y="1147234"/>
                </a:lnTo>
                <a:lnTo>
                  <a:pt x="3246763" y="1148007"/>
                </a:lnTo>
                <a:lnTo>
                  <a:pt x="3246311" y="1148045"/>
                </a:lnTo>
                <a:lnTo>
                  <a:pt x="3245718" y="1148187"/>
                </a:lnTo>
                <a:lnTo>
                  <a:pt x="3243676" y="1150274"/>
                </a:lnTo>
                <a:lnTo>
                  <a:pt x="3243834" y="1152758"/>
                </a:lnTo>
                <a:lnTo>
                  <a:pt x="3242895" y="1152968"/>
                </a:lnTo>
                <a:lnTo>
                  <a:pt x="3241123" y="1156977"/>
                </a:lnTo>
                <a:lnTo>
                  <a:pt x="3242137" y="1158155"/>
                </a:lnTo>
                <a:lnTo>
                  <a:pt x="3243082" y="1158613"/>
                </a:lnTo>
                <a:lnTo>
                  <a:pt x="3244653" y="1158666"/>
                </a:lnTo>
                <a:lnTo>
                  <a:pt x="3244481" y="1158719"/>
                </a:lnTo>
                <a:lnTo>
                  <a:pt x="3244502" y="1158719"/>
                </a:lnTo>
                <a:lnTo>
                  <a:pt x="3245636" y="1158448"/>
                </a:lnTo>
                <a:lnTo>
                  <a:pt x="3247325" y="1155063"/>
                </a:lnTo>
                <a:lnTo>
                  <a:pt x="3254218" y="1157847"/>
                </a:lnTo>
                <a:lnTo>
                  <a:pt x="3252731" y="1157885"/>
                </a:lnTo>
                <a:lnTo>
                  <a:pt x="3251868" y="1158268"/>
                </a:lnTo>
                <a:lnTo>
                  <a:pt x="3250869" y="1159281"/>
                </a:lnTo>
                <a:lnTo>
                  <a:pt x="3250486" y="1160174"/>
                </a:lnTo>
                <a:lnTo>
                  <a:pt x="3250471" y="1160610"/>
                </a:lnTo>
                <a:lnTo>
                  <a:pt x="3248114" y="1160895"/>
                </a:lnTo>
                <a:lnTo>
                  <a:pt x="3247663" y="1161301"/>
                </a:lnTo>
                <a:close/>
              </a:path>
              <a:path w="4476607" h="3885512">
                <a:moveTo>
                  <a:pt x="3147173" y="1160280"/>
                </a:moveTo>
                <a:lnTo>
                  <a:pt x="3148578" y="1161128"/>
                </a:lnTo>
                <a:lnTo>
                  <a:pt x="3147691" y="1161180"/>
                </a:lnTo>
                <a:lnTo>
                  <a:pt x="3147300" y="1161360"/>
                </a:lnTo>
                <a:close/>
              </a:path>
              <a:path w="4476607" h="3885512">
                <a:moveTo>
                  <a:pt x="3149209" y="1161240"/>
                </a:moveTo>
                <a:lnTo>
                  <a:pt x="3148578" y="1161128"/>
                </a:lnTo>
                <a:lnTo>
                  <a:pt x="3147173" y="1160280"/>
                </a:lnTo>
                <a:lnTo>
                  <a:pt x="3146798" y="1159498"/>
                </a:lnTo>
                <a:lnTo>
                  <a:pt x="3146183" y="1158898"/>
                </a:lnTo>
                <a:lnTo>
                  <a:pt x="3145642" y="1158568"/>
                </a:lnTo>
                <a:lnTo>
                  <a:pt x="3144809" y="1158290"/>
                </a:lnTo>
                <a:lnTo>
                  <a:pt x="3085354" y="1157142"/>
                </a:lnTo>
                <a:lnTo>
                  <a:pt x="3084731" y="1156466"/>
                </a:lnTo>
                <a:lnTo>
                  <a:pt x="3083545" y="1155858"/>
                </a:lnTo>
                <a:lnTo>
                  <a:pt x="3152092" y="1156354"/>
                </a:lnTo>
                <a:lnTo>
                  <a:pt x="3149510" y="1158140"/>
                </a:lnTo>
                <a:lnTo>
                  <a:pt x="3149531" y="1161360"/>
                </a:lnTo>
                <a:lnTo>
                  <a:pt x="3149547" y="1161383"/>
                </a:lnTo>
                <a:close/>
              </a:path>
              <a:path w="4476607" h="3885512">
                <a:moveTo>
                  <a:pt x="3109968" y="1161248"/>
                </a:moveTo>
                <a:lnTo>
                  <a:pt x="3111117" y="1160902"/>
                </a:lnTo>
                <a:lnTo>
                  <a:pt x="3110290" y="1161428"/>
                </a:lnTo>
                <a:close/>
              </a:path>
              <a:path w="4476607" h="3885512">
                <a:moveTo>
                  <a:pt x="3348409" y="1160732"/>
                </a:moveTo>
                <a:lnTo>
                  <a:pt x="3348905" y="1161122"/>
                </a:lnTo>
                <a:lnTo>
                  <a:pt x="3349190" y="1161377"/>
                </a:lnTo>
                <a:lnTo>
                  <a:pt x="3349310" y="1161550"/>
                </a:lnTo>
                <a:close/>
              </a:path>
              <a:path w="4476607" h="3885512">
                <a:moveTo>
                  <a:pt x="3107940" y="1161263"/>
                </a:moveTo>
                <a:lnTo>
                  <a:pt x="3109968" y="1161248"/>
                </a:lnTo>
                <a:lnTo>
                  <a:pt x="3108331" y="1161630"/>
                </a:lnTo>
                <a:close/>
              </a:path>
              <a:path w="4476607" h="3885512">
                <a:moveTo>
                  <a:pt x="3342130" y="1161062"/>
                </a:moveTo>
                <a:lnTo>
                  <a:pt x="3338400" y="1160829"/>
                </a:lnTo>
                <a:lnTo>
                  <a:pt x="3337439" y="1160184"/>
                </a:lnTo>
                <a:lnTo>
                  <a:pt x="3347237" y="1160207"/>
                </a:lnTo>
                <a:lnTo>
                  <a:pt x="3345209" y="1160477"/>
                </a:lnTo>
                <a:lnTo>
                  <a:pt x="3343994" y="1161475"/>
                </a:lnTo>
                <a:lnTo>
                  <a:pt x="3343754" y="1162053"/>
                </a:lnTo>
                <a:close/>
              </a:path>
              <a:path w="4476607" h="3885512">
                <a:moveTo>
                  <a:pt x="3338400" y="1160829"/>
                </a:moveTo>
                <a:lnTo>
                  <a:pt x="3342130" y="1161062"/>
                </a:lnTo>
                <a:lnTo>
                  <a:pt x="3340495" y="1161295"/>
                </a:lnTo>
                <a:lnTo>
                  <a:pt x="3339541" y="1161918"/>
                </a:lnTo>
                <a:lnTo>
                  <a:pt x="3339098" y="1162323"/>
                </a:lnTo>
                <a:close/>
              </a:path>
              <a:path w="4476607" h="3885512">
                <a:moveTo>
                  <a:pt x="3350062" y="1162060"/>
                </a:moveTo>
                <a:lnTo>
                  <a:pt x="3349009" y="1161182"/>
                </a:lnTo>
                <a:lnTo>
                  <a:pt x="3348905" y="1161122"/>
                </a:lnTo>
                <a:lnTo>
                  <a:pt x="3348409" y="1160732"/>
                </a:lnTo>
                <a:lnTo>
                  <a:pt x="3347237" y="1160207"/>
                </a:lnTo>
                <a:lnTo>
                  <a:pt x="3337439" y="1160184"/>
                </a:lnTo>
                <a:lnTo>
                  <a:pt x="3336658" y="1159951"/>
                </a:lnTo>
                <a:lnTo>
                  <a:pt x="3336521" y="1159951"/>
                </a:lnTo>
                <a:lnTo>
                  <a:pt x="3336184" y="1159305"/>
                </a:lnTo>
                <a:lnTo>
                  <a:pt x="3336259" y="1159283"/>
                </a:lnTo>
                <a:lnTo>
                  <a:pt x="3337439" y="1154854"/>
                </a:lnTo>
                <a:lnTo>
                  <a:pt x="3337349" y="1154764"/>
                </a:lnTo>
                <a:lnTo>
                  <a:pt x="3338993" y="1152303"/>
                </a:lnTo>
                <a:lnTo>
                  <a:pt x="3338752" y="1150899"/>
                </a:lnTo>
                <a:lnTo>
                  <a:pt x="3339856" y="1151101"/>
                </a:lnTo>
                <a:lnTo>
                  <a:pt x="3343250" y="1151266"/>
                </a:lnTo>
                <a:lnTo>
                  <a:pt x="3341913" y="1152250"/>
                </a:lnTo>
                <a:lnTo>
                  <a:pt x="3341628" y="1152775"/>
                </a:lnTo>
                <a:lnTo>
                  <a:pt x="3341374" y="1153038"/>
                </a:lnTo>
                <a:lnTo>
                  <a:pt x="3341989" y="1157489"/>
                </a:lnTo>
                <a:lnTo>
                  <a:pt x="3342763" y="1157887"/>
                </a:lnTo>
                <a:lnTo>
                  <a:pt x="3343371" y="1158045"/>
                </a:lnTo>
                <a:lnTo>
                  <a:pt x="3344256" y="1158060"/>
                </a:lnTo>
                <a:lnTo>
                  <a:pt x="3345578" y="1157489"/>
                </a:lnTo>
                <a:lnTo>
                  <a:pt x="3346532" y="1156476"/>
                </a:lnTo>
                <a:lnTo>
                  <a:pt x="3346598" y="1156641"/>
                </a:lnTo>
                <a:lnTo>
                  <a:pt x="3346569" y="1156409"/>
                </a:lnTo>
                <a:lnTo>
                  <a:pt x="3347343" y="1157880"/>
                </a:lnTo>
                <a:lnTo>
                  <a:pt x="3348229" y="1158547"/>
                </a:lnTo>
                <a:lnTo>
                  <a:pt x="3349873" y="1158878"/>
                </a:lnTo>
                <a:lnTo>
                  <a:pt x="3350128" y="1158810"/>
                </a:lnTo>
                <a:lnTo>
                  <a:pt x="3350556" y="1159140"/>
                </a:lnTo>
                <a:lnTo>
                  <a:pt x="3350437" y="1159966"/>
                </a:lnTo>
                <a:lnTo>
                  <a:pt x="3350586" y="1160815"/>
                </a:lnTo>
                <a:lnTo>
                  <a:pt x="3350947" y="1161648"/>
                </a:lnTo>
                <a:lnTo>
                  <a:pt x="3351773" y="1162526"/>
                </a:lnTo>
                <a:lnTo>
                  <a:pt x="3350818" y="1163134"/>
                </a:lnTo>
                <a:lnTo>
                  <a:pt x="3350638" y="1163156"/>
                </a:lnTo>
                <a:close/>
              </a:path>
              <a:path w="4476607" h="3885512">
                <a:moveTo>
                  <a:pt x="3367137" y="1161983"/>
                </a:moveTo>
                <a:lnTo>
                  <a:pt x="3367752" y="1162261"/>
                </a:lnTo>
                <a:lnTo>
                  <a:pt x="3367068" y="1163341"/>
                </a:lnTo>
                <a:close/>
              </a:path>
              <a:path w="4476607" h="3885512">
                <a:moveTo>
                  <a:pt x="3117784" y="1163476"/>
                </a:moveTo>
                <a:lnTo>
                  <a:pt x="3115614" y="1163146"/>
                </a:lnTo>
                <a:lnTo>
                  <a:pt x="3115329" y="1162546"/>
                </a:lnTo>
                <a:lnTo>
                  <a:pt x="3115051" y="1162156"/>
                </a:lnTo>
                <a:lnTo>
                  <a:pt x="3114585" y="1161683"/>
                </a:lnTo>
                <a:lnTo>
                  <a:pt x="3120623" y="1161833"/>
                </a:lnTo>
                <a:lnTo>
                  <a:pt x="3119308" y="1162343"/>
                </a:lnTo>
                <a:lnTo>
                  <a:pt x="3118572" y="1163019"/>
                </a:lnTo>
                <a:lnTo>
                  <a:pt x="3118332" y="1163282"/>
                </a:lnTo>
                <a:lnTo>
                  <a:pt x="3118138" y="1163597"/>
                </a:lnTo>
                <a:close/>
              </a:path>
              <a:path w="4476607" h="3885512">
                <a:moveTo>
                  <a:pt x="3174896" y="1163469"/>
                </a:moveTo>
                <a:lnTo>
                  <a:pt x="3175144" y="1163439"/>
                </a:lnTo>
                <a:lnTo>
                  <a:pt x="3174948" y="1164070"/>
                </a:lnTo>
                <a:close/>
              </a:path>
              <a:path w="4476607" h="3885512">
                <a:moveTo>
                  <a:pt x="3115614" y="1163146"/>
                </a:moveTo>
                <a:lnTo>
                  <a:pt x="3117784" y="1163476"/>
                </a:lnTo>
                <a:lnTo>
                  <a:pt x="3116216" y="1163762"/>
                </a:lnTo>
                <a:lnTo>
                  <a:pt x="3115757" y="1164077"/>
                </a:lnTo>
                <a:close/>
              </a:path>
              <a:path w="4476607" h="3885512">
                <a:moveTo>
                  <a:pt x="3261218" y="1163920"/>
                </a:moveTo>
                <a:lnTo>
                  <a:pt x="3261352" y="1163672"/>
                </a:lnTo>
                <a:lnTo>
                  <a:pt x="3261608" y="1163859"/>
                </a:lnTo>
                <a:lnTo>
                  <a:pt x="3261645" y="1164010"/>
                </a:lnTo>
                <a:lnTo>
                  <a:pt x="3261720" y="1164130"/>
                </a:lnTo>
                <a:lnTo>
                  <a:pt x="3261472" y="1164280"/>
                </a:lnTo>
                <a:close/>
              </a:path>
              <a:path w="4476607" h="3885512">
                <a:moveTo>
                  <a:pt x="3324930" y="1165173"/>
                </a:moveTo>
                <a:lnTo>
                  <a:pt x="3320899" y="1163365"/>
                </a:lnTo>
                <a:lnTo>
                  <a:pt x="3320801" y="1163321"/>
                </a:lnTo>
                <a:lnTo>
                  <a:pt x="3320679" y="1163266"/>
                </a:lnTo>
                <a:lnTo>
                  <a:pt x="3319538" y="1162906"/>
                </a:lnTo>
                <a:lnTo>
                  <a:pt x="3319831" y="1161998"/>
                </a:lnTo>
                <a:lnTo>
                  <a:pt x="3319757" y="1160625"/>
                </a:lnTo>
                <a:lnTo>
                  <a:pt x="3320853" y="1161532"/>
                </a:lnTo>
                <a:lnTo>
                  <a:pt x="3321873" y="1161825"/>
                </a:lnTo>
                <a:lnTo>
                  <a:pt x="3322392" y="1161900"/>
                </a:lnTo>
                <a:lnTo>
                  <a:pt x="3323142" y="1161811"/>
                </a:lnTo>
                <a:lnTo>
                  <a:pt x="3323293" y="1162846"/>
                </a:lnTo>
                <a:lnTo>
                  <a:pt x="3323721" y="1163649"/>
                </a:lnTo>
                <a:lnTo>
                  <a:pt x="3324682" y="1164527"/>
                </a:lnTo>
                <a:lnTo>
                  <a:pt x="3325469" y="1164858"/>
                </a:lnTo>
                <a:lnTo>
                  <a:pt x="3325118" y="1165196"/>
                </a:lnTo>
                <a:close/>
              </a:path>
              <a:path w="4476607" h="3885512">
                <a:moveTo>
                  <a:pt x="3242347" y="1166149"/>
                </a:moveTo>
                <a:lnTo>
                  <a:pt x="3238600" y="1165354"/>
                </a:lnTo>
                <a:lnTo>
                  <a:pt x="3238653" y="1164993"/>
                </a:lnTo>
                <a:lnTo>
                  <a:pt x="3239765" y="1165229"/>
                </a:lnTo>
                <a:lnTo>
                  <a:pt x="3241011" y="1164993"/>
                </a:lnTo>
                <a:lnTo>
                  <a:pt x="3241980" y="1164303"/>
                </a:lnTo>
                <a:lnTo>
                  <a:pt x="3243391" y="1165932"/>
                </a:lnTo>
                <a:lnTo>
                  <a:pt x="3243053" y="1166360"/>
                </a:lnTo>
                <a:lnTo>
                  <a:pt x="3243045" y="1166382"/>
                </a:lnTo>
                <a:close/>
              </a:path>
              <a:path w="4476607" h="3885512">
                <a:moveTo>
                  <a:pt x="3270898" y="1166120"/>
                </a:moveTo>
                <a:lnTo>
                  <a:pt x="3268239" y="1166022"/>
                </a:lnTo>
                <a:lnTo>
                  <a:pt x="3267991" y="1165661"/>
                </a:lnTo>
                <a:lnTo>
                  <a:pt x="3268299" y="1164807"/>
                </a:lnTo>
                <a:lnTo>
                  <a:pt x="3268186" y="1163230"/>
                </a:lnTo>
                <a:lnTo>
                  <a:pt x="3267586" y="1162434"/>
                </a:lnTo>
                <a:lnTo>
                  <a:pt x="3267645" y="1162201"/>
                </a:lnTo>
                <a:lnTo>
                  <a:pt x="3267706" y="1161916"/>
                </a:lnTo>
                <a:lnTo>
                  <a:pt x="3267330" y="1161008"/>
                </a:lnTo>
                <a:lnTo>
                  <a:pt x="3267383" y="1160985"/>
                </a:lnTo>
                <a:lnTo>
                  <a:pt x="3269522" y="1156609"/>
                </a:lnTo>
                <a:lnTo>
                  <a:pt x="3269146" y="1155933"/>
                </a:lnTo>
                <a:lnTo>
                  <a:pt x="3268764" y="1155520"/>
                </a:lnTo>
                <a:lnTo>
                  <a:pt x="3268223" y="1155137"/>
                </a:lnTo>
                <a:lnTo>
                  <a:pt x="3268419" y="1154664"/>
                </a:lnTo>
                <a:lnTo>
                  <a:pt x="3268479" y="1153802"/>
                </a:lnTo>
                <a:lnTo>
                  <a:pt x="3268178" y="1152623"/>
                </a:lnTo>
                <a:lnTo>
                  <a:pt x="3271453" y="1153795"/>
                </a:lnTo>
                <a:lnTo>
                  <a:pt x="3269522" y="1153877"/>
                </a:lnTo>
                <a:lnTo>
                  <a:pt x="3269921" y="1154771"/>
                </a:lnTo>
                <a:lnTo>
                  <a:pt x="3270003" y="1154733"/>
                </a:lnTo>
                <a:lnTo>
                  <a:pt x="3270401" y="1155626"/>
                </a:lnTo>
                <a:lnTo>
                  <a:pt x="3270048" y="1155806"/>
                </a:lnTo>
                <a:lnTo>
                  <a:pt x="3270304" y="1156385"/>
                </a:lnTo>
                <a:lnTo>
                  <a:pt x="3270784" y="1156505"/>
                </a:lnTo>
                <a:lnTo>
                  <a:pt x="3271084" y="1157180"/>
                </a:lnTo>
                <a:lnTo>
                  <a:pt x="3270935" y="1157577"/>
                </a:lnTo>
                <a:lnTo>
                  <a:pt x="3270950" y="1158208"/>
                </a:lnTo>
                <a:lnTo>
                  <a:pt x="3271031" y="1158651"/>
                </a:lnTo>
                <a:lnTo>
                  <a:pt x="3271236" y="1159222"/>
                </a:lnTo>
                <a:lnTo>
                  <a:pt x="3273502" y="1161038"/>
                </a:lnTo>
                <a:lnTo>
                  <a:pt x="3273682" y="1161061"/>
                </a:lnTo>
                <a:lnTo>
                  <a:pt x="3273719" y="1162029"/>
                </a:lnTo>
                <a:lnTo>
                  <a:pt x="3273930" y="1162397"/>
                </a:lnTo>
                <a:lnTo>
                  <a:pt x="3273697" y="1162712"/>
                </a:lnTo>
                <a:lnTo>
                  <a:pt x="3272662" y="1162802"/>
                </a:lnTo>
                <a:lnTo>
                  <a:pt x="3271363" y="1164033"/>
                </a:lnTo>
                <a:lnTo>
                  <a:pt x="3270972" y="1165159"/>
                </a:lnTo>
                <a:lnTo>
                  <a:pt x="3270956" y="1166397"/>
                </a:lnTo>
                <a:close/>
              </a:path>
              <a:path w="4476607" h="3885512">
                <a:moveTo>
                  <a:pt x="3309229" y="1164520"/>
                </a:moveTo>
                <a:lnTo>
                  <a:pt x="3310491" y="1166486"/>
                </a:lnTo>
                <a:lnTo>
                  <a:pt x="3310092" y="1166554"/>
                </a:lnTo>
                <a:close/>
              </a:path>
              <a:path w="4476607" h="3885512">
                <a:moveTo>
                  <a:pt x="3310491" y="1166486"/>
                </a:moveTo>
                <a:lnTo>
                  <a:pt x="3309229" y="1164520"/>
                </a:lnTo>
                <a:lnTo>
                  <a:pt x="3309590" y="1162486"/>
                </a:lnTo>
                <a:lnTo>
                  <a:pt x="3308711" y="1160917"/>
                </a:lnTo>
                <a:lnTo>
                  <a:pt x="3313097" y="1160954"/>
                </a:lnTo>
                <a:lnTo>
                  <a:pt x="3312173" y="1161135"/>
                </a:lnTo>
                <a:lnTo>
                  <a:pt x="3311856" y="1161225"/>
                </a:lnTo>
                <a:lnTo>
                  <a:pt x="3311159" y="1161487"/>
                </a:lnTo>
                <a:lnTo>
                  <a:pt x="3310002" y="1162688"/>
                </a:lnTo>
                <a:lnTo>
                  <a:pt x="3309807" y="1163289"/>
                </a:lnTo>
                <a:lnTo>
                  <a:pt x="3309732" y="1164189"/>
                </a:lnTo>
                <a:lnTo>
                  <a:pt x="3309822" y="1164827"/>
                </a:lnTo>
                <a:lnTo>
                  <a:pt x="3310168" y="1165676"/>
                </a:lnTo>
                <a:lnTo>
                  <a:pt x="3311428" y="1166741"/>
                </a:lnTo>
                <a:close/>
              </a:path>
              <a:path w="4476607" h="3885512">
                <a:moveTo>
                  <a:pt x="3369817" y="1166697"/>
                </a:moveTo>
                <a:lnTo>
                  <a:pt x="3369157" y="1166457"/>
                </a:lnTo>
                <a:lnTo>
                  <a:pt x="3369599" y="1164280"/>
                </a:lnTo>
                <a:lnTo>
                  <a:pt x="3368698" y="1162854"/>
                </a:lnTo>
                <a:lnTo>
                  <a:pt x="3367752" y="1162261"/>
                </a:lnTo>
                <a:lnTo>
                  <a:pt x="3367137" y="1161983"/>
                </a:lnTo>
                <a:lnTo>
                  <a:pt x="3366768" y="1161916"/>
                </a:lnTo>
                <a:lnTo>
                  <a:pt x="3366424" y="1160565"/>
                </a:lnTo>
                <a:lnTo>
                  <a:pt x="3374000" y="1161083"/>
                </a:lnTo>
                <a:lnTo>
                  <a:pt x="3372814" y="1161548"/>
                </a:lnTo>
                <a:lnTo>
                  <a:pt x="3372017" y="1161796"/>
                </a:lnTo>
                <a:lnTo>
                  <a:pt x="3369999" y="1164325"/>
                </a:lnTo>
                <a:lnTo>
                  <a:pt x="3370088" y="1165706"/>
                </a:lnTo>
                <a:lnTo>
                  <a:pt x="3370485" y="1166569"/>
                </a:lnTo>
                <a:lnTo>
                  <a:pt x="3370665" y="1166750"/>
                </a:lnTo>
                <a:lnTo>
                  <a:pt x="3370088" y="1166930"/>
                </a:lnTo>
                <a:close/>
              </a:path>
              <a:path w="4476607" h="3885512">
                <a:moveTo>
                  <a:pt x="3052818" y="1166547"/>
                </a:moveTo>
                <a:lnTo>
                  <a:pt x="3054754" y="1166809"/>
                </a:lnTo>
                <a:lnTo>
                  <a:pt x="3053785" y="1166968"/>
                </a:lnTo>
                <a:close/>
              </a:path>
              <a:path w="4476607" h="3885512">
                <a:moveTo>
                  <a:pt x="3251981" y="1167020"/>
                </a:moveTo>
                <a:lnTo>
                  <a:pt x="3252342" y="1166832"/>
                </a:lnTo>
                <a:lnTo>
                  <a:pt x="3252395" y="1166907"/>
                </a:lnTo>
                <a:lnTo>
                  <a:pt x="3252282" y="1167020"/>
                </a:lnTo>
                <a:lnTo>
                  <a:pt x="3252207" y="1167215"/>
                </a:lnTo>
                <a:close/>
              </a:path>
              <a:path w="4476607" h="3885512">
                <a:moveTo>
                  <a:pt x="3286906" y="1165692"/>
                </a:moveTo>
                <a:lnTo>
                  <a:pt x="3284757" y="1165587"/>
                </a:lnTo>
                <a:lnTo>
                  <a:pt x="3285118" y="1165084"/>
                </a:lnTo>
                <a:lnTo>
                  <a:pt x="3285337" y="1164153"/>
                </a:lnTo>
                <a:lnTo>
                  <a:pt x="3285689" y="1163860"/>
                </a:lnTo>
                <a:lnTo>
                  <a:pt x="3286394" y="1162547"/>
                </a:lnTo>
                <a:lnTo>
                  <a:pt x="3286500" y="1161541"/>
                </a:lnTo>
                <a:lnTo>
                  <a:pt x="3286072" y="1160115"/>
                </a:lnTo>
                <a:lnTo>
                  <a:pt x="3285673" y="1159627"/>
                </a:lnTo>
                <a:lnTo>
                  <a:pt x="3284751" y="1159101"/>
                </a:lnTo>
                <a:lnTo>
                  <a:pt x="3283436" y="1156925"/>
                </a:lnTo>
                <a:lnTo>
                  <a:pt x="3281830" y="1156542"/>
                </a:lnTo>
                <a:lnTo>
                  <a:pt x="3275274" y="1154816"/>
                </a:lnTo>
                <a:lnTo>
                  <a:pt x="3271453" y="1153795"/>
                </a:lnTo>
                <a:lnTo>
                  <a:pt x="3268178" y="1152623"/>
                </a:lnTo>
                <a:lnTo>
                  <a:pt x="3268343" y="1152571"/>
                </a:lnTo>
                <a:lnTo>
                  <a:pt x="3269198" y="1151624"/>
                </a:lnTo>
                <a:lnTo>
                  <a:pt x="3269567" y="1149621"/>
                </a:lnTo>
                <a:lnTo>
                  <a:pt x="3265963" y="1146693"/>
                </a:lnTo>
                <a:lnTo>
                  <a:pt x="3265820" y="1146529"/>
                </a:lnTo>
                <a:lnTo>
                  <a:pt x="3264912" y="1146055"/>
                </a:lnTo>
                <a:lnTo>
                  <a:pt x="3264191" y="1145898"/>
                </a:lnTo>
                <a:lnTo>
                  <a:pt x="3261509" y="1145508"/>
                </a:lnTo>
                <a:lnTo>
                  <a:pt x="3261601" y="1144427"/>
                </a:lnTo>
                <a:lnTo>
                  <a:pt x="3261622" y="1144488"/>
                </a:lnTo>
                <a:lnTo>
                  <a:pt x="3261645" y="1144697"/>
                </a:lnTo>
                <a:lnTo>
                  <a:pt x="3261653" y="1144577"/>
                </a:lnTo>
                <a:lnTo>
                  <a:pt x="3261622" y="1144488"/>
                </a:lnTo>
                <a:lnTo>
                  <a:pt x="3261601" y="1144427"/>
                </a:lnTo>
                <a:lnTo>
                  <a:pt x="3260714" y="1141844"/>
                </a:lnTo>
                <a:lnTo>
                  <a:pt x="3258123" y="1141064"/>
                </a:lnTo>
                <a:lnTo>
                  <a:pt x="3236565" y="1140163"/>
                </a:lnTo>
                <a:lnTo>
                  <a:pt x="3236738" y="1139255"/>
                </a:lnTo>
                <a:lnTo>
                  <a:pt x="3236528" y="1137941"/>
                </a:lnTo>
                <a:lnTo>
                  <a:pt x="3236213" y="1137386"/>
                </a:lnTo>
                <a:lnTo>
                  <a:pt x="3235613" y="1136733"/>
                </a:lnTo>
                <a:lnTo>
                  <a:pt x="3235086" y="1136373"/>
                </a:lnTo>
                <a:lnTo>
                  <a:pt x="3234246" y="1136049"/>
                </a:lnTo>
                <a:lnTo>
                  <a:pt x="3216952" y="1135584"/>
                </a:lnTo>
                <a:lnTo>
                  <a:pt x="3217095" y="1135292"/>
                </a:lnTo>
                <a:lnTo>
                  <a:pt x="3217216" y="1133903"/>
                </a:lnTo>
                <a:lnTo>
                  <a:pt x="3216968" y="1133018"/>
                </a:lnTo>
                <a:lnTo>
                  <a:pt x="3216186" y="1131936"/>
                </a:lnTo>
                <a:lnTo>
                  <a:pt x="3215639" y="1131644"/>
                </a:lnTo>
                <a:lnTo>
                  <a:pt x="3216284" y="1130420"/>
                </a:lnTo>
                <a:lnTo>
                  <a:pt x="3216329" y="1129647"/>
                </a:lnTo>
                <a:lnTo>
                  <a:pt x="3216247" y="1129085"/>
                </a:lnTo>
                <a:lnTo>
                  <a:pt x="3215969" y="1128341"/>
                </a:lnTo>
                <a:lnTo>
                  <a:pt x="3213304" y="1126420"/>
                </a:lnTo>
                <a:lnTo>
                  <a:pt x="3213131" y="1126367"/>
                </a:lnTo>
                <a:lnTo>
                  <a:pt x="3223846" y="1126134"/>
                </a:lnTo>
                <a:lnTo>
                  <a:pt x="3223583" y="1126644"/>
                </a:lnTo>
                <a:lnTo>
                  <a:pt x="3223260" y="1128903"/>
                </a:lnTo>
                <a:lnTo>
                  <a:pt x="3222164" y="1129227"/>
                </a:lnTo>
                <a:lnTo>
                  <a:pt x="3222344" y="1129279"/>
                </a:lnTo>
                <a:lnTo>
                  <a:pt x="3220113" y="1129707"/>
                </a:lnTo>
                <a:lnTo>
                  <a:pt x="3219183" y="1130690"/>
                </a:lnTo>
                <a:lnTo>
                  <a:pt x="3218876" y="1132934"/>
                </a:lnTo>
                <a:lnTo>
                  <a:pt x="3220603" y="1134563"/>
                </a:lnTo>
                <a:lnTo>
                  <a:pt x="3219904" y="1133873"/>
                </a:lnTo>
                <a:lnTo>
                  <a:pt x="3220828" y="1134706"/>
                </a:lnTo>
                <a:lnTo>
                  <a:pt x="3221586" y="1135036"/>
                </a:lnTo>
                <a:lnTo>
                  <a:pt x="3222772" y="1135149"/>
                </a:lnTo>
                <a:lnTo>
                  <a:pt x="3222922" y="1135118"/>
                </a:lnTo>
                <a:lnTo>
                  <a:pt x="3222539" y="1135059"/>
                </a:lnTo>
                <a:lnTo>
                  <a:pt x="3223643" y="1135081"/>
                </a:lnTo>
                <a:lnTo>
                  <a:pt x="3224401" y="1134871"/>
                </a:lnTo>
                <a:lnTo>
                  <a:pt x="3225378" y="1134248"/>
                </a:lnTo>
                <a:lnTo>
                  <a:pt x="3225198" y="1134406"/>
                </a:lnTo>
                <a:lnTo>
                  <a:pt x="3225161" y="1134429"/>
                </a:lnTo>
                <a:lnTo>
                  <a:pt x="3225843" y="1134263"/>
                </a:lnTo>
                <a:lnTo>
                  <a:pt x="3227916" y="1133512"/>
                </a:lnTo>
                <a:lnTo>
                  <a:pt x="3239036" y="1133940"/>
                </a:lnTo>
                <a:lnTo>
                  <a:pt x="3236416" y="1137333"/>
                </a:lnTo>
                <a:lnTo>
                  <a:pt x="3237602" y="1139165"/>
                </a:lnTo>
                <a:lnTo>
                  <a:pt x="3238833" y="1139682"/>
                </a:lnTo>
                <a:lnTo>
                  <a:pt x="3239343" y="1138482"/>
                </a:lnTo>
                <a:lnTo>
                  <a:pt x="3239337" y="1138534"/>
                </a:lnTo>
                <a:lnTo>
                  <a:pt x="3238962" y="1139870"/>
                </a:lnTo>
                <a:lnTo>
                  <a:pt x="3241875" y="1139465"/>
                </a:lnTo>
                <a:lnTo>
                  <a:pt x="3242933" y="1136711"/>
                </a:lnTo>
                <a:lnTo>
                  <a:pt x="3242265" y="1135449"/>
                </a:lnTo>
                <a:lnTo>
                  <a:pt x="3241513" y="1134804"/>
                </a:lnTo>
                <a:lnTo>
                  <a:pt x="3241468" y="1134691"/>
                </a:lnTo>
                <a:lnTo>
                  <a:pt x="3240613" y="1134158"/>
                </a:lnTo>
                <a:lnTo>
                  <a:pt x="3256029" y="1134173"/>
                </a:lnTo>
                <a:lnTo>
                  <a:pt x="3252155" y="1136507"/>
                </a:lnTo>
                <a:lnTo>
                  <a:pt x="3252461" y="1140366"/>
                </a:lnTo>
                <a:lnTo>
                  <a:pt x="3252725" y="1140636"/>
                </a:lnTo>
                <a:lnTo>
                  <a:pt x="3252936" y="1140816"/>
                </a:lnTo>
                <a:lnTo>
                  <a:pt x="3253243" y="1141027"/>
                </a:lnTo>
                <a:lnTo>
                  <a:pt x="3258176" y="1139916"/>
                </a:lnTo>
                <a:lnTo>
                  <a:pt x="3258236" y="1135427"/>
                </a:lnTo>
                <a:lnTo>
                  <a:pt x="3268794" y="1137304"/>
                </a:lnTo>
                <a:lnTo>
                  <a:pt x="3266489" y="1138557"/>
                </a:lnTo>
                <a:lnTo>
                  <a:pt x="3265084" y="1138879"/>
                </a:lnTo>
                <a:lnTo>
                  <a:pt x="3264017" y="1139908"/>
                </a:lnTo>
                <a:lnTo>
                  <a:pt x="3263613" y="1140823"/>
                </a:lnTo>
                <a:lnTo>
                  <a:pt x="3263583" y="1142317"/>
                </a:lnTo>
                <a:lnTo>
                  <a:pt x="3268194" y="1145042"/>
                </a:lnTo>
                <a:lnTo>
                  <a:pt x="3269335" y="1143931"/>
                </a:lnTo>
                <a:lnTo>
                  <a:pt x="3269409" y="1143736"/>
                </a:lnTo>
                <a:lnTo>
                  <a:pt x="3278661" y="1143789"/>
                </a:lnTo>
                <a:lnTo>
                  <a:pt x="3278023" y="1143827"/>
                </a:lnTo>
                <a:lnTo>
                  <a:pt x="3277565" y="1143932"/>
                </a:lnTo>
                <a:lnTo>
                  <a:pt x="3276964" y="1144180"/>
                </a:lnTo>
                <a:lnTo>
                  <a:pt x="3275313" y="1146552"/>
                </a:lnTo>
                <a:lnTo>
                  <a:pt x="3276161" y="1149449"/>
                </a:lnTo>
                <a:lnTo>
                  <a:pt x="3276596" y="1149914"/>
                </a:lnTo>
                <a:lnTo>
                  <a:pt x="3277880" y="1150462"/>
                </a:lnTo>
                <a:lnTo>
                  <a:pt x="3278857" y="1150493"/>
                </a:lnTo>
                <a:lnTo>
                  <a:pt x="3280193" y="1150019"/>
                </a:lnTo>
                <a:lnTo>
                  <a:pt x="3280125" y="1150072"/>
                </a:lnTo>
                <a:lnTo>
                  <a:pt x="3280832" y="1149742"/>
                </a:lnTo>
                <a:lnTo>
                  <a:pt x="3281207" y="1149366"/>
                </a:lnTo>
                <a:lnTo>
                  <a:pt x="3282475" y="1150200"/>
                </a:lnTo>
                <a:lnTo>
                  <a:pt x="3282348" y="1150567"/>
                </a:lnTo>
                <a:lnTo>
                  <a:pt x="3282422" y="1151603"/>
                </a:lnTo>
                <a:lnTo>
                  <a:pt x="3283129" y="1152961"/>
                </a:lnTo>
                <a:lnTo>
                  <a:pt x="3288617" y="1153915"/>
                </a:lnTo>
                <a:lnTo>
                  <a:pt x="3288754" y="1153765"/>
                </a:lnTo>
                <a:lnTo>
                  <a:pt x="3288754" y="1153810"/>
                </a:lnTo>
                <a:lnTo>
                  <a:pt x="3288873" y="1154396"/>
                </a:lnTo>
                <a:lnTo>
                  <a:pt x="3289211" y="1155154"/>
                </a:lnTo>
                <a:lnTo>
                  <a:pt x="3290127" y="1156099"/>
                </a:lnTo>
                <a:lnTo>
                  <a:pt x="3290540" y="1157413"/>
                </a:lnTo>
                <a:lnTo>
                  <a:pt x="3292343" y="1158922"/>
                </a:lnTo>
                <a:lnTo>
                  <a:pt x="3291524" y="1159252"/>
                </a:lnTo>
                <a:lnTo>
                  <a:pt x="3290555" y="1160092"/>
                </a:lnTo>
                <a:lnTo>
                  <a:pt x="3290172" y="1162592"/>
                </a:lnTo>
                <a:lnTo>
                  <a:pt x="3289737" y="1163124"/>
                </a:lnTo>
                <a:lnTo>
                  <a:pt x="3289301" y="1164296"/>
                </a:lnTo>
                <a:lnTo>
                  <a:pt x="3289669" y="1166885"/>
                </a:lnTo>
                <a:lnTo>
                  <a:pt x="3288783" y="1167531"/>
                </a:lnTo>
                <a:lnTo>
                  <a:pt x="3288776" y="1167546"/>
                </a:lnTo>
                <a:lnTo>
                  <a:pt x="3288701" y="1167576"/>
                </a:lnTo>
                <a:close/>
              </a:path>
              <a:path w="4476607" h="3885512">
                <a:moveTo>
                  <a:pt x="3269522" y="1167523"/>
                </a:moveTo>
                <a:lnTo>
                  <a:pt x="3269012" y="1166668"/>
                </a:lnTo>
                <a:lnTo>
                  <a:pt x="3268509" y="1166172"/>
                </a:lnTo>
                <a:lnTo>
                  <a:pt x="3268239" y="1166022"/>
                </a:lnTo>
                <a:lnTo>
                  <a:pt x="3270898" y="1166120"/>
                </a:lnTo>
                <a:lnTo>
                  <a:pt x="3270898" y="1166127"/>
                </a:lnTo>
                <a:lnTo>
                  <a:pt x="3270935" y="1166855"/>
                </a:lnTo>
                <a:lnTo>
                  <a:pt x="3269546" y="1167628"/>
                </a:lnTo>
                <a:close/>
              </a:path>
              <a:path w="4476607" h="3885512">
                <a:moveTo>
                  <a:pt x="3223553" y="1167689"/>
                </a:moveTo>
                <a:lnTo>
                  <a:pt x="3214355" y="1167657"/>
                </a:lnTo>
                <a:lnTo>
                  <a:pt x="3207687" y="1166186"/>
                </a:lnTo>
                <a:lnTo>
                  <a:pt x="3206373" y="1164910"/>
                </a:lnTo>
                <a:lnTo>
                  <a:pt x="3206508" y="1164783"/>
                </a:lnTo>
                <a:lnTo>
                  <a:pt x="3206801" y="1164370"/>
                </a:lnTo>
                <a:lnTo>
                  <a:pt x="3207094" y="1163755"/>
                </a:lnTo>
                <a:lnTo>
                  <a:pt x="3206734" y="1160925"/>
                </a:lnTo>
                <a:lnTo>
                  <a:pt x="3204533" y="1159139"/>
                </a:lnTo>
                <a:lnTo>
                  <a:pt x="3210202" y="1160775"/>
                </a:lnTo>
                <a:lnTo>
                  <a:pt x="3208790" y="1163357"/>
                </a:lnTo>
                <a:lnTo>
                  <a:pt x="3210382" y="1165841"/>
                </a:lnTo>
                <a:lnTo>
                  <a:pt x="3211786" y="1166059"/>
                </a:lnTo>
                <a:lnTo>
                  <a:pt x="3211861" y="1166044"/>
                </a:lnTo>
                <a:lnTo>
                  <a:pt x="3211943" y="1166059"/>
                </a:lnTo>
                <a:lnTo>
                  <a:pt x="3213416" y="1165789"/>
                </a:lnTo>
                <a:lnTo>
                  <a:pt x="3214166" y="1165301"/>
                </a:lnTo>
                <a:lnTo>
                  <a:pt x="3214948" y="1164288"/>
                </a:lnTo>
                <a:lnTo>
                  <a:pt x="3215143" y="1163695"/>
                </a:lnTo>
                <a:lnTo>
                  <a:pt x="3215090" y="1162321"/>
                </a:lnTo>
                <a:lnTo>
                  <a:pt x="3214723" y="1161451"/>
                </a:lnTo>
                <a:lnTo>
                  <a:pt x="3214670" y="1161353"/>
                </a:lnTo>
                <a:lnTo>
                  <a:pt x="3215444" y="1160873"/>
                </a:lnTo>
                <a:lnTo>
                  <a:pt x="3215645" y="1160632"/>
                </a:lnTo>
                <a:lnTo>
                  <a:pt x="3215744" y="1160677"/>
                </a:lnTo>
                <a:lnTo>
                  <a:pt x="3215383" y="1163237"/>
                </a:lnTo>
                <a:lnTo>
                  <a:pt x="3216434" y="1164678"/>
                </a:lnTo>
                <a:lnTo>
                  <a:pt x="3216968" y="1166285"/>
                </a:lnTo>
                <a:lnTo>
                  <a:pt x="3218575" y="1167185"/>
                </a:lnTo>
                <a:lnTo>
                  <a:pt x="3218650" y="1167185"/>
                </a:lnTo>
                <a:lnTo>
                  <a:pt x="3218995" y="1167410"/>
                </a:lnTo>
                <a:lnTo>
                  <a:pt x="3220166" y="1167516"/>
                </a:lnTo>
                <a:lnTo>
                  <a:pt x="3221773" y="1166885"/>
                </a:lnTo>
                <a:lnTo>
                  <a:pt x="3221946" y="1166743"/>
                </a:lnTo>
                <a:lnTo>
                  <a:pt x="3223282" y="1165144"/>
                </a:lnTo>
                <a:lnTo>
                  <a:pt x="3222029" y="1161173"/>
                </a:lnTo>
                <a:lnTo>
                  <a:pt x="3221398" y="1161173"/>
                </a:lnTo>
                <a:lnTo>
                  <a:pt x="3221391" y="1161090"/>
                </a:lnTo>
                <a:lnTo>
                  <a:pt x="3221285" y="1160835"/>
                </a:lnTo>
                <a:lnTo>
                  <a:pt x="3221180" y="1160625"/>
                </a:lnTo>
                <a:lnTo>
                  <a:pt x="3221022" y="1160363"/>
                </a:lnTo>
                <a:lnTo>
                  <a:pt x="3219873" y="1159416"/>
                </a:lnTo>
                <a:lnTo>
                  <a:pt x="3220121" y="1157052"/>
                </a:lnTo>
                <a:lnTo>
                  <a:pt x="3220339" y="1156819"/>
                </a:lnTo>
                <a:lnTo>
                  <a:pt x="3220752" y="1156151"/>
                </a:lnTo>
                <a:lnTo>
                  <a:pt x="3220631" y="1153869"/>
                </a:lnTo>
                <a:lnTo>
                  <a:pt x="3229387" y="1154245"/>
                </a:lnTo>
                <a:lnTo>
                  <a:pt x="3226286" y="1154627"/>
                </a:lnTo>
                <a:lnTo>
                  <a:pt x="3225062" y="1157488"/>
                </a:lnTo>
                <a:lnTo>
                  <a:pt x="3225835" y="1158943"/>
                </a:lnTo>
                <a:lnTo>
                  <a:pt x="3226744" y="1159627"/>
                </a:lnTo>
                <a:lnTo>
                  <a:pt x="3227300" y="1159919"/>
                </a:lnTo>
                <a:lnTo>
                  <a:pt x="3227533" y="1159949"/>
                </a:lnTo>
                <a:lnTo>
                  <a:pt x="3226955" y="1160453"/>
                </a:lnTo>
                <a:lnTo>
                  <a:pt x="3226286" y="1161826"/>
                </a:lnTo>
                <a:lnTo>
                  <a:pt x="3227164" y="1165399"/>
                </a:lnTo>
                <a:lnTo>
                  <a:pt x="3226324" y="1166082"/>
                </a:lnTo>
                <a:lnTo>
                  <a:pt x="3225460" y="1166269"/>
                </a:lnTo>
                <a:lnTo>
                  <a:pt x="3224634" y="1166750"/>
                </a:lnTo>
                <a:lnTo>
                  <a:pt x="3224145" y="1167230"/>
                </a:lnTo>
                <a:lnTo>
                  <a:pt x="3223868" y="1167689"/>
                </a:lnTo>
                <a:close/>
              </a:path>
              <a:path w="4476607" h="3885512">
                <a:moveTo>
                  <a:pt x="3089146" y="1169129"/>
                </a:moveTo>
                <a:lnTo>
                  <a:pt x="3057157" y="1168116"/>
                </a:lnTo>
                <a:lnTo>
                  <a:pt x="3056632" y="1167523"/>
                </a:lnTo>
                <a:lnTo>
                  <a:pt x="3055649" y="1166923"/>
                </a:lnTo>
                <a:lnTo>
                  <a:pt x="3054754" y="1166809"/>
                </a:lnTo>
                <a:lnTo>
                  <a:pt x="3052818" y="1166547"/>
                </a:lnTo>
                <a:lnTo>
                  <a:pt x="3052134" y="1166502"/>
                </a:lnTo>
                <a:lnTo>
                  <a:pt x="3086038" y="1165451"/>
                </a:lnTo>
                <a:lnTo>
                  <a:pt x="3086149" y="1166817"/>
                </a:lnTo>
                <a:lnTo>
                  <a:pt x="3086563" y="1167688"/>
                </a:lnTo>
                <a:lnTo>
                  <a:pt x="3087599" y="1168664"/>
                </a:lnTo>
                <a:lnTo>
                  <a:pt x="3089154" y="1169129"/>
                </a:lnTo>
                <a:close/>
              </a:path>
              <a:path w="4476607" h="3885512">
                <a:moveTo>
                  <a:pt x="3379353" y="1169564"/>
                </a:moveTo>
                <a:lnTo>
                  <a:pt x="3378333" y="1168934"/>
                </a:lnTo>
                <a:lnTo>
                  <a:pt x="3378272" y="1167950"/>
                </a:lnTo>
                <a:lnTo>
                  <a:pt x="3378257" y="1167928"/>
                </a:lnTo>
                <a:lnTo>
                  <a:pt x="3378355" y="1167785"/>
                </a:lnTo>
                <a:lnTo>
                  <a:pt x="3378370" y="1167680"/>
                </a:lnTo>
                <a:lnTo>
                  <a:pt x="3379390" y="1168393"/>
                </a:lnTo>
                <a:lnTo>
                  <a:pt x="3380060" y="1168574"/>
                </a:lnTo>
                <a:lnTo>
                  <a:pt x="3380060" y="1168656"/>
                </a:lnTo>
                <a:lnTo>
                  <a:pt x="3380961" y="1168874"/>
                </a:lnTo>
                <a:lnTo>
                  <a:pt x="3379812" y="1169617"/>
                </a:lnTo>
                <a:close/>
              </a:path>
              <a:path w="4476607" h="3885512">
                <a:moveTo>
                  <a:pt x="3278451" y="1167657"/>
                </a:moveTo>
                <a:lnTo>
                  <a:pt x="3277534" y="1167410"/>
                </a:lnTo>
                <a:lnTo>
                  <a:pt x="3277917" y="1167035"/>
                </a:lnTo>
                <a:lnTo>
                  <a:pt x="3277947" y="1166968"/>
                </a:lnTo>
                <a:lnTo>
                  <a:pt x="3278007" y="1166915"/>
                </a:lnTo>
                <a:lnTo>
                  <a:pt x="3278691" y="1165572"/>
                </a:lnTo>
                <a:lnTo>
                  <a:pt x="3278751" y="1164678"/>
                </a:lnTo>
                <a:lnTo>
                  <a:pt x="3278443" y="1163575"/>
                </a:lnTo>
                <a:lnTo>
                  <a:pt x="3278661" y="1163447"/>
                </a:lnTo>
                <a:lnTo>
                  <a:pt x="3279375" y="1162381"/>
                </a:lnTo>
                <a:lnTo>
                  <a:pt x="3279570" y="1161638"/>
                </a:lnTo>
                <a:lnTo>
                  <a:pt x="3279787" y="1161849"/>
                </a:lnTo>
                <a:lnTo>
                  <a:pt x="3279547" y="1163245"/>
                </a:lnTo>
                <a:lnTo>
                  <a:pt x="3279629" y="1163575"/>
                </a:lnTo>
                <a:lnTo>
                  <a:pt x="3279568" y="1163650"/>
                </a:lnTo>
                <a:lnTo>
                  <a:pt x="3282137" y="1166750"/>
                </a:lnTo>
                <a:lnTo>
                  <a:pt x="3283030" y="1166712"/>
                </a:lnTo>
                <a:lnTo>
                  <a:pt x="3283286" y="1166637"/>
                </a:lnTo>
                <a:lnTo>
                  <a:pt x="3283061" y="1166930"/>
                </a:lnTo>
                <a:lnTo>
                  <a:pt x="3282671" y="1168881"/>
                </a:lnTo>
                <a:lnTo>
                  <a:pt x="3281063" y="1169152"/>
                </a:lnTo>
                <a:lnTo>
                  <a:pt x="3280252" y="1169685"/>
                </a:lnTo>
                <a:close/>
              </a:path>
              <a:path w="4476607" h="3885512">
                <a:moveTo>
                  <a:pt x="3165899" y="1168919"/>
                </a:moveTo>
                <a:lnTo>
                  <a:pt x="3166516" y="1169662"/>
                </a:lnTo>
                <a:lnTo>
                  <a:pt x="3165817" y="1169692"/>
                </a:lnTo>
                <a:close/>
              </a:path>
              <a:path w="4476607" h="3885512">
                <a:moveTo>
                  <a:pt x="3378333" y="1168934"/>
                </a:moveTo>
                <a:lnTo>
                  <a:pt x="3379353" y="1169564"/>
                </a:lnTo>
                <a:lnTo>
                  <a:pt x="3378648" y="1169609"/>
                </a:lnTo>
                <a:lnTo>
                  <a:pt x="3378017" y="1169887"/>
                </a:lnTo>
                <a:close/>
              </a:path>
              <a:path w="4476607" h="3885512">
                <a:moveTo>
                  <a:pt x="3192902" y="1171231"/>
                </a:moveTo>
                <a:lnTo>
                  <a:pt x="3191926" y="1170457"/>
                </a:lnTo>
                <a:lnTo>
                  <a:pt x="3194149" y="1170930"/>
                </a:lnTo>
                <a:lnTo>
                  <a:pt x="3193195" y="1171170"/>
                </a:lnTo>
                <a:lnTo>
                  <a:pt x="3192955" y="1171305"/>
                </a:lnTo>
                <a:close/>
              </a:path>
              <a:path w="4476607" h="3885512">
                <a:moveTo>
                  <a:pt x="3159878" y="1171111"/>
                </a:moveTo>
                <a:lnTo>
                  <a:pt x="3159833" y="1170946"/>
                </a:lnTo>
                <a:lnTo>
                  <a:pt x="3159811" y="1170923"/>
                </a:lnTo>
                <a:lnTo>
                  <a:pt x="3159841" y="1170915"/>
                </a:lnTo>
                <a:lnTo>
                  <a:pt x="3159864" y="1170975"/>
                </a:lnTo>
                <a:lnTo>
                  <a:pt x="3160014" y="1170923"/>
                </a:lnTo>
                <a:lnTo>
                  <a:pt x="3160517" y="1171779"/>
                </a:lnTo>
                <a:lnTo>
                  <a:pt x="3160157" y="1172116"/>
                </a:lnTo>
                <a:close/>
              </a:path>
              <a:path w="4476607" h="3885512">
                <a:moveTo>
                  <a:pt x="3145544" y="1172297"/>
                </a:moveTo>
                <a:lnTo>
                  <a:pt x="3141752" y="1171936"/>
                </a:lnTo>
                <a:lnTo>
                  <a:pt x="3141189" y="1171388"/>
                </a:lnTo>
                <a:lnTo>
                  <a:pt x="3140228" y="1170878"/>
                </a:lnTo>
                <a:lnTo>
                  <a:pt x="3093538" y="1170547"/>
                </a:lnTo>
                <a:lnTo>
                  <a:pt x="3092608" y="1169354"/>
                </a:lnTo>
                <a:lnTo>
                  <a:pt x="3091781" y="1168896"/>
                </a:lnTo>
                <a:lnTo>
                  <a:pt x="3090723" y="1168814"/>
                </a:lnTo>
                <a:lnTo>
                  <a:pt x="3091713" y="1167958"/>
                </a:lnTo>
                <a:lnTo>
                  <a:pt x="3092051" y="1166397"/>
                </a:lnTo>
                <a:lnTo>
                  <a:pt x="3091946" y="1165902"/>
                </a:lnTo>
                <a:lnTo>
                  <a:pt x="3091871" y="1165894"/>
                </a:lnTo>
                <a:lnTo>
                  <a:pt x="3091639" y="1164865"/>
                </a:lnTo>
                <a:lnTo>
                  <a:pt x="3090535" y="1163514"/>
                </a:lnTo>
                <a:lnTo>
                  <a:pt x="3081914" y="1162058"/>
                </a:lnTo>
                <a:lnTo>
                  <a:pt x="3084715" y="1161277"/>
                </a:lnTo>
                <a:lnTo>
                  <a:pt x="3085872" y="1158756"/>
                </a:lnTo>
                <a:lnTo>
                  <a:pt x="3111896" y="1160849"/>
                </a:lnTo>
                <a:lnTo>
                  <a:pt x="3111117" y="1160902"/>
                </a:lnTo>
                <a:lnTo>
                  <a:pt x="3109968" y="1161248"/>
                </a:lnTo>
                <a:lnTo>
                  <a:pt x="3107940" y="1161263"/>
                </a:lnTo>
                <a:lnTo>
                  <a:pt x="3106873" y="1161915"/>
                </a:lnTo>
                <a:lnTo>
                  <a:pt x="3106281" y="1163079"/>
                </a:lnTo>
                <a:lnTo>
                  <a:pt x="3105950" y="1165000"/>
                </a:lnTo>
                <a:lnTo>
                  <a:pt x="3106393" y="1166209"/>
                </a:lnTo>
                <a:lnTo>
                  <a:pt x="3106604" y="1166622"/>
                </a:lnTo>
                <a:lnTo>
                  <a:pt x="3109345" y="1168138"/>
                </a:lnTo>
                <a:lnTo>
                  <a:pt x="3110290" y="1168003"/>
                </a:lnTo>
                <a:lnTo>
                  <a:pt x="3110763" y="1167800"/>
                </a:lnTo>
                <a:lnTo>
                  <a:pt x="3110988" y="1167665"/>
                </a:lnTo>
                <a:lnTo>
                  <a:pt x="3111882" y="1167778"/>
                </a:lnTo>
                <a:lnTo>
                  <a:pt x="3113061" y="1167358"/>
                </a:lnTo>
                <a:lnTo>
                  <a:pt x="3113121" y="1167313"/>
                </a:lnTo>
                <a:lnTo>
                  <a:pt x="3114375" y="1166794"/>
                </a:lnTo>
                <a:lnTo>
                  <a:pt x="3114547" y="1167665"/>
                </a:lnTo>
                <a:lnTo>
                  <a:pt x="3115149" y="1168528"/>
                </a:lnTo>
                <a:lnTo>
                  <a:pt x="3115501" y="1168911"/>
                </a:lnTo>
                <a:lnTo>
                  <a:pt x="3116829" y="1169609"/>
                </a:lnTo>
                <a:lnTo>
                  <a:pt x="3118392" y="1169324"/>
                </a:lnTo>
                <a:lnTo>
                  <a:pt x="3119279" y="1168716"/>
                </a:lnTo>
                <a:lnTo>
                  <a:pt x="3119654" y="1168378"/>
                </a:lnTo>
                <a:lnTo>
                  <a:pt x="3119955" y="1167973"/>
                </a:lnTo>
                <a:lnTo>
                  <a:pt x="3120307" y="1168101"/>
                </a:lnTo>
                <a:lnTo>
                  <a:pt x="3120938" y="1168101"/>
                </a:lnTo>
                <a:lnTo>
                  <a:pt x="3122245" y="1167598"/>
                </a:lnTo>
                <a:lnTo>
                  <a:pt x="3122987" y="1166922"/>
                </a:lnTo>
                <a:lnTo>
                  <a:pt x="3123243" y="1166644"/>
                </a:lnTo>
                <a:lnTo>
                  <a:pt x="3123874" y="1164017"/>
                </a:lnTo>
                <a:lnTo>
                  <a:pt x="3123198" y="1162869"/>
                </a:lnTo>
                <a:lnTo>
                  <a:pt x="3122493" y="1162283"/>
                </a:lnTo>
                <a:lnTo>
                  <a:pt x="3121254" y="1161833"/>
                </a:lnTo>
                <a:lnTo>
                  <a:pt x="3120623" y="1161833"/>
                </a:lnTo>
                <a:lnTo>
                  <a:pt x="3114585" y="1161683"/>
                </a:lnTo>
                <a:lnTo>
                  <a:pt x="3111896" y="1160849"/>
                </a:lnTo>
                <a:lnTo>
                  <a:pt x="3085872" y="1158756"/>
                </a:lnTo>
                <a:lnTo>
                  <a:pt x="3085872" y="1158432"/>
                </a:lnTo>
                <a:lnTo>
                  <a:pt x="3085354" y="1157142"/>
                </a:lnTo>
                <a:lnTo>
                  <a:pt x="3144809" y="1158290"/>
                </a:lnTo>
                <a:lnTo>
                  <a:pt x="3141926" y="1159543"/>
                </a:lnTo>
                <a:lnTo>
                  <a:pt x="3141324" y="1162704"/>
                </a:lnTo>
                <a:lnTo>
                  <a:pt x="3144659" y="1164663"/>
                </a:lnTo>
                <a:lnTo>
                  <a:pt x="3144794" y="1164572"/>
                </a:lnTo>
                <a:lnTo>
                  <a:pt x="3144704" y="1165391"/>
                </a:lnTo>
                <a:lnTo>
                  <a:pt x="3144929" y="1166284"/>
                </a:lnTo>
                <a:lnTo>
                  <a:pt x="3145673" y="1167388"/>
                </a:lnTo>
                <a:lnTo>
                  <a:pt x="3146370" y="1167733"/>
                </a:lnTo>
                <a:lnTo>
                  <a:pt x="3145536" y="1171696"/>
                </a:lnTo>
                <a:lnTo>
                  <a:pt x="3145958" y="1172349"/>
                </a:lnTo>
                <a:close/>
              </a:path>
              <a:path w="4476607" h="3885512">
                <a:moveTo>
                  <a:pt x="3142248" y="1172725"/>
                </a:moveTo>
                <a:lnTo>
                  <a:pt x="3141752" y="1171936"/>
                </a:lnTo>
                <a:lnTo>
                  <a:pt x="3145544" y="1172297"/>
                </a:lnTo>
                <a:lnTo>
                  <a:pt x="3142602" y="1173377"/>
                </a:lnTo>
                <a:lnTo>
                  <a:pt x="3142391" y="1173656"/>
                </a:lnTo>
                <a:close/>
              </a:path>
              <a:path w="4476607" h="3885512">
                <a:moveTo>
                  <a:pt x="3259416" y="1174796"/>
                </a:moveTo>
                <a:lnTo>
                  <a:pt x="3259055" y="1174714"/>
                </a:lnTo>
                <a:lnTo>
                  <a:pt x="3257208" y="1174548"/>
                </a:lnTo>
                <a:lnTo>
                  <a:pt x="3257967" y="1172694"/>
                </a:lnTo>
                <a:lnTo>
                  <a:pt x="3258094" y="1172792"/>
                </a:lnTo>
                <a:lnTo>
                  <a:pt x="3258973" y="1171681"/>
                </a:lnTo>
                <a:lnTo>
                  <a:pt x="3258912" y="1171246"/>
                </a:lnTo>
                <a:lnTo>
                  <a:pt x="3259010" y="1171298"/>
                </a:lnTo>
                <a:lnTo>
                  <a:pt x="3258799" y="1170427"/>
                </a:lnTo>
                <a:lnTo>
                  <a:pt x="3258604" y="1169024"/>
                </a:lnTo>
                <a:lnTo>
                  <a:pt x="3258746" y="1169436"/>
                </a:lnTo>
                <a:lnTo>
                  <a:pt x="3258740" y="1169286"/>
                </a:lnTo>
                <a:lnTo>
                  <a:pt x="3258582" y="1168198"/>
                </a:lnTo>
                <a:lnTo>
                  <a:pt x="3259131" y="1168258"/>
                </a:lnTo>
                <a:lnTo>
                  <a:pt x="3260325" y="1167568"/>
                </a:lnTo>
                <a:lnTo>
                  <a:pt x="3261954" y="1169691"/>
                </a:lnTo>
                <a:lnTo>
                  <a:pt x="3263560" y="1170233"/>
                </a:lnTo>
                <a:lnTo>
                  <a:pt x="3264318" y="1170968"/>
                </a:lnTo>
                <a:lnTo>
                  <a:pt x="3264603" y="1170667"/>
                </a:lnTo>
                <a:lnTo>
                  <a:pt x="3264513" y="1171238"/>
                </a:lnTo>
                <a:lnTo>
                  <a:pt x="3264889" y="1171433"/>
                </a:lnTo>
                <a:lnTo>
                  <a:pt x="3262817" y="1173715"/>
                </a:lnTo>
                <a:lnTo>
                  <a:pt x="3262607" y="1173888"/>
                </a:lnTo>
                <a:lnTo>
                  <a:pt x="3262479" y="1174188"/>
                </a:lnTo>
                <a:lnTo>
                  <a:pt x="3260858" y="1174315"/>
                </a:lnTo>
                <a:lnTo>
                  <a:pt x="3260377" y="1174549"/>
                </a:lnTo>
                <a:lnTo>
                  <a:pt x="3260061" y="1174759"/>
                </a:lnTo>
                <a:lnTo>
                  <a:pt x="3259850" y="1174938"/>
                </a:lnTo>
                <a:close/>
              </a:path>
              <a:path w="4476607" h="3885512">
                <a:moveTo>
                  <a:pt x="3227607" y="1175975"/>
                </a:moveTo>
                <a:lnTo>
                  <a:pt x="3223590" y="1175502"/>
                </a:lnTo>
                <a:lnTo>
                  <a:pt x="3222600" y="1174316"/>
                </a:lnTo>
                <a:lnTo>
                  <a:pt x="3222539" y="1174263"/>
                </a:lnTo>
                <a:lnTo>
                  <a:pt x="3221451" y="1173535"/>
                </a:lnTo>
                <a:lnTo>
                  <a:pt x="3220587" y="1173318"/>
                </a:lnTo>
                <a:lnTo>
                  <a:pt x="3219566" y="1168912"/>
                </a:lnTo>
                <a:lnTo>
                  <a:pt x="3218079" y="1167988"/>
                </a:lnTo>
                <a:lnTo>
                  <a:pt x="3217989" y="1167981"/>
                </a:lnTo>
                <a:lnTo>
                  <a:pt x="3214355" y="1167657"/>
                </a:lnTo>
                <a:lnTo>
                  <a:pt x="3223553" y="1167689"/>
                </a:lnTo>
                <a:lnTo>
                  <a:pt x="3222742" y="1167853"/>
                </a:lnTo>
                <a:lnTo>
                  <a:pt x="3221166" y="1171704"/>
                </a:lnTo>
                <a:lnTo>
                  <a:pt x="3224214" y="1173701"/>
                </a:lnTo>
                <a:lnTo>
                  <a:pt x="3225062" y="1175202"/>
                </a:lnTo>
                <a:lnTo>
                  <a:pt x="3227894" y="1175787"/>
                </a:lnTo>
                <a:lnTo>
                  <a:pt x="3227968" y="1175990"/>
                </a:lnTo>
                <a:close/>
              </a:path>
              <a:path w="4476607" h="3885512">
                <a:moveTo>
                  <a:pt x="3294061" y="1175006"/>
                </a:moveTo>
                <a:lnTo>
                  <a:pt x="3292867" y="1174480"/>
                </a:lnTo>
                <a:lnTo>
                  <a:pt x="3291966" y="1174413"/>
                </a:lnTo>
                <a:lnTo>
                  <a:pt x="3297958" y="1173759"/>
                </a:lnTo>
                <a:lnTo>
                  <a:pt x="3298164" y="1173708"/>
                </a:lnTo>
                <a:lnTo>
                  <a:pt x="3298266" y="1173735"/>
                </a:lnTo>
                <a:lnTo>
                  <a:pt x="3296891" y="1174660"/>
                </a:lnTo>
                <a:lnTo>
                  <a:pt x="3296508" y="1175373"/>
                </a:lnTo>
                <a:lnTo>
                  <a:pt x="3295653" y="1175606"/>
                </a:lnTo>
                <a:lnTo>
                  <a:pt x="3294850" y="1176124"/>
                </a:lnTo>
                <a:close/>
              </a:path>
              <a:path w="4476607" h="3885512">
                <a:moveTo>
                  <a:pt x="3368262" y="1176845"/>
                </a:moveTo>
                <a:lnTo>
                  <a:pt x="3368413" y="1175817"/>
                </a:lnTo>
                <a:lnTo>
                  <a:pt x="3368420" y="1175569"/>
                </a:lnTo>
                <a:lnTo>
                  <a:pt x="3368706" y="1175914"/>
                </a:lnTo>
                <a:lnTo>
                  <a:pt x="3368879" y="1176094"/>
                </a:lnTo>
                <a:lnTo>
                  <a:pt x="3369112" y="1176275"/>
                </a:lnTo>
                <a:lnTo>
                  <a:pt x="3369112" y="1176350"/>
                </a:lnTo>
                <a:lnTo>
                  <a:pt x="3368547" y="1176650"/>
                </a:lnTo>
                <a:lnTo>
                  <a:pt x="3368399" y="1176860"/>
                </a:lnTo>
                <a:lnTo>
                  <a:pt x="3368203" y="1176988"/>
                </a:lnTo>
                <a:close/>
              </a:path>
              <a:path w="4476607" h="3885512">
                <a:moveTo>
                  <a:pt x="3302928" y="1176875"/>
                </a:moveTo>
                <a:lnTo>
                  <a:pt x="3303063" y="1176237"/>
                </a:lnTo>
                <a:lnTo>
                  <a:pt x="3302877" y="1174923"/>
                </a:lnTo>
                <a:lnTo>
                  <a:pt x="3305819" y="1176176"/>
                </a:lnTo>
                <a:lnTo>
                  <a:pt x="3304520" y="1176357"/>
                </a:lnTo>
                <a:lnTo>
                  <a:pt x="3303725" y="1176769"/>
                </a:lnTo>
                <a:lnTo>
                  <a:pt x="3303319" y="1177205"/>
                </a:lnTo>
                <a:close/>
              </a:path>
              <a:path w="4476607" h="3885512">
                <a:moveTo>
                  <a:pt x="3205072" y="1177086"/>
                </a:moveTo>
                <a:lnTo>
                  <a:pt x="3205230" y="1176890"/>
                </a:lnTo>
                <a:lnTo>
                  <a:pt x="3205478" y="1175990"/>
                </a:lnTo>
                <a:lnTo>
                  <a:pt x="3208880" y="1176763"/>
                </a:lnTo>
                <a:lnTo>
                  <a:pt x="3206387" y="1176928"/>
                </a:lnTo>
                <a:lnTo>
                  <a:pt x="3205674" y="1177446"/>
                </a:lnTo>
                <a:close/>
              </a:path>
              <a:path w="4476607" h="3885512">
                <a:moveTo>
                  <a:pt x="3253806" y="1177438"/>
                </a:moveTo>
                <a:lnTo>
                  <a:pt x="3253565" y="1177348"/>
                </a:lnTo>
                <a:lnTo>
                  <a:pt x="3251989" y="1177258"/>
                </a:lnTo>
                <a:lnTo>
                  <a:pt x="3250201" y="1177123"/>
                </a:lnTo>
                <a:lnTo>
                  <a:pt x="3250359" y="1177078"/>
                </a:lnTo>
                <a:lnTo>
                  <a:pt x="3251110" y="1177100"/>
                </a:lnTo>
                <a:lnTo>
                  <a:pt x="3252868" y="1176124"/>
                </a:lnTo>
                <a:lnTo>
                  <a:pt x="3253348" y="1174826"/>
                </a:lnTo>
                <a:lnTo>
                  <a:pt x="3255886" y="1175366"/>
                </a:lnTo>
                <a:lnTo>
                  <a:pt x="3256419" y="1175134"/>
                </a:lnTo>
                <a:lnTo>
                  <a:pt x="3256773" y="1174916"/>
                </a:lnTo>
                <a:lnTo>
                  <a:pt x="3257208" y="1174548"/>
                </a:lnTo>
                <a:lnTo>
                  <a:pt x="3259055" y="1174714"/>
                </a:lnTo>
                <a:lnTo>
                  <a:pt x="3256480" y="1175434"/>
                </a:lnTo>
                <a:lnTo>
                  <a:pt x="3255796" y="1176575"/>
                </a:lnTo>
                <a:lnTo>
                  <a:pt x="3255646" y="1177355"/>
                </a:lnTo>
                <a:lnTo>
                  <a:pt x="3255435" y="1177386"/>
                </a:lnTo>
                <a:lnTo>
                  <a:pt x="3254647" y="1177821"/>
                </a:lnTo>
                <a:close/>
              </a:path>
              <a:path w="4476607" h="3885512">
                <a:moveTo>
                  <a:pt x="3223869" y="1178294"/>
                </a:moveTo>
                <a:lnTo>
                  <a:pt x="3223590" y="1175502"/>
                </a:lnTo>
                <a:lnTo>
                  <a:pt x="3227607" y="1175975"/>
                </a:lnTo>
                <a:lnTo>
                  <a:pt x="3226054" y="1176658"/>
                </a:lnTo>
                <a:lnTo>
                  <a:pt x="3226022" y="1176711"/>
                </a:lnTo>
                <a:lnTo>
                  <a:pt x="3226062" y="1176658"/>
                </a:lnTo>
                <a:lnTo>
                  <a:pt x="3226054" y="1176658"/>
                </a:lnTo>
                <a:lnTo>
                  <a:pt x="3227607" y="1175975"/>
                </a:lnTo>
                <a:lnTo>
                  <a:pt x="3225918" y="1176889"/>
                </a:lnTo>
                <a:lnTo>
                  <a:pt x="3224928" y="1178572"/>
                </a:lnTo>
                <a:lnTo>
                  <a:pt x="3223569" y="1178842"/>
                </a:lnTo>
                <a:close/>
              </a:path>
              <a:path w="4476607" h="3885512">
                <a:moveTo>
                  <a:pt x="3345916" y="1178842"/>
                </a:moveTo>
                <a:lnTo>
                  <a:pt x="3345760" y="1178827"/>
                </a:lnTo>
                <a:lnTo>
                  <a:pt x="3345391" y="1178196"/>
                </a:lnTo>
                <a:lnTo>
                  <a:pt x="3345586" y="1177731"/>
                </a:lnTo>
                <a:lnTo>
                  <a:pt x="3345578" y="1176215"/>
                </a:lnTo>
                <a:lnTo>
                  <a:pt x="3343386" y="1174226"/>
                </a:lnTo>
                <a:lnTo>
                  <a:pt x="3343333" y="1174226"/>
                </a:lnTo>
                <a:lnTo>
                  <a:pt x="3343327" y="1174196"/>
                </a:lnTo>
                <a:lnTo>
                  <a:pt x="3343123" y="1173918"/>
                </a:lnTo>
                <a:lnTo>
                  <a:pt x="3342509" y="1173370"/>
                </a:lnTo>
                <a:lnTo>
                  <a:pt x="3342605" y="1173347"/>
                </a:lnTo>
                <a:lnTo>
                  <a:pt x="3343650" y="1172401"/>
                </a:lnTo>
                <a:lnTo>
                  <a:pt x="3344963" y="1171163"/>
                </a:lnTo>
                <a:lnTo>
                  <a:pt x="3345316" y="1171336"/>
                </a:lnTo>
                <a:lnTo>
                  <a:pt x="3345398" y="1171358"/>
                </a:lnTo>
                <a:lnTo>
                  <a:pt x="3347434" y="1174076"/>
                </a:lnTo>
                <a:lnTo>
                  <a:pt x="3346885" y="1174443"/>
                </a:lnTo>
                <a:lnTo>
                  <a:pt x="3346135" y="1175674"/>
                </a:lnTo>
                <a:lnTo>
                  <a:pt x="3346233" y="1178812"/>
                </a:lnTo>
                <a:lnTo>
                  <a:pt x="3345940" y="1178849"/>
                </a:lnTo>
                <a:close/>
              </a:path>
              <a:path w="4476607" h="3885512">
                <a:moveTo>
                  <a:pt x="3311894" y="1179014"/>
                </a:moveTo>
                <a:lnTo>
                  <a:pt x="3312360" y="1178744"/>
                </a:lnTo>
                <a:lnTo>
                  <a:pt x="3312165" y="1179044"/>
                </a:lnTo>
                <a:close/>
              </a:path>
              <a:path w="4476607" h="3885512">
                <a:moveTo>
                  <a:pt x="3285328" y="1178661"/>
                </a:moveTo>
                <a:lnTo>
                  <a:pt x="3284832" y="1178482"/>
                </a:lnTo>
                <a:lnTo>
                  <a:pt x="3284487" y="1178159"/>
                </a:lnTo>
                <a:lnTo>
                  <a:pt x="3282354" y="1177799"/>
                </a:lnTo>
                <a:lnTo>
                  <a:pt x="3271625" y="1177724"/>
                </a:lnTo>
                <a:lnTo>
                  <a:pt x="3271677" y="1177349"/>
                </a:lnTo>
                <a:lnTo>
                  <a:pt x="3273817" y="1177634"/>
                </a:lnTo>
                <a:lnTo>
                  <a:pt x="3275192" y="1176711"/>
                </a:lnTo>
                <a:lnTo>
                  <a:pt x="3275769" y="1175735"/>
                </a:lnTo>
                <a:lnTo>
                  <a:pt x="3276003" y="1175128"/>
                </a:lnTo>
                <a:lnTo>
                  <a:pt x="3276032" y="1174894"/>
                </a:lnTo>
                <a:lnTo>
                  <a:pt x="3276581" y="1174969"/>
                </a:lnTo>
                <a:lnTo>
                  <a:pt x="3276948" y="1174984"/>
                </a:lnTo>
                <a:lnTo>
                  <a:pt x="3278261" y="1174647"/>
                </a:lnTo>
                <a:lnTo>
                  <a:pt x="3278533" y="1174587"/>
                </a:lnTo>
                <a:lnTo>
                  <a:pt x="3278728" y="1174384"/>
                </a:lnTo>
                <a:lnTo>
                  <a:pt x="3279322" y="1173881"/>
                </a:lnTo>
                <a:lnTo>
                  <a:pt x="3279396" y="1173701"/>
                </a:lnTo>
                <a:lnTo>
                  <a:pt x="3279517" y="1173581"/>
                </a:lnTo>
                <a:lnTo>
                  <a:pt x="3280012" y="1174197"/>
                </a:lnTo>
                <a:lnTo>
                  <a:pt x="3283526" y="1174714"/>
                </a:lnTo>
                <a:lnTo>
                  <a:pt x="3285343" y="1172155"/>
                </a:lnTo>
                <a:lnTo>
                  <a:pt x="3286492" y="1172335"/>
                </a:lnTo>
                <a:lnTo>
                  <a:pt x="3298101" y="1173692"/>
                </a:lnTo>
                <a:lnTo>
                  <a:pt x="3297958" y="1173759"/>
                </a:lnTo>
                <a:lnTo>
                  <a:pt x="3291966" y="1174413"/>
                </a:lnTo>
                <a:lnTo>
                  <a:pt x="3290712" y="1174758"/>
                </a:lnTo>
                <a:lnTo>
                  <a:pt x="3289624" y="1175449"/>
                </a:lnTo>
                <a:lnTo>
                  <a:pt x="3288865" y="1176507"/>
                </a:lnTo>
                <a:lnTo>
                  <a:pt x="3288617" y="1177378"/>
                </a:lnTo>
                <a:lnTo>
                  <a:pt x="3288700" y="1178692"/>
                </a:lnTo>
                <a:lnTo>
                  <a:pt x="3288856" y="1178969"/>
                </a:lnTo>
                <a:lnTo>
                  <a:pt x="3285771" y="1179075"/>
                </a:lnTo>
                <a:lnTo>
                  <a:pt x="3285726" y="1179097"/>
                </a:lnTo>
                <a:close/>
              </a:path>
              <a:path w="4476607" h="3885512">
                <a:moveTo>
                  <a:pt x="3200080" y="1178940"/>
                </a:moveTo>
                <a:lnTo>
                  <a:pt x="3197445" y="1178684"/>
                </a:lnTo>
                <a:lnTo>
                  <a:pt x="3196409" y="1177182"/>
                </a:lnTo>
                <a:lnTo>
                  <a:pt x="3196567" y="1177086"/>
                </a:lnTo>
                <a:lnTo>
                  <a:pt x="3196935" y="1176740"/>
                </a:lnTo>
                <a:lnTo>
                  <a:pt x="3197339" y="1176192"/>
                </a:lnTo>
                <a:lnTo>
                  <a:pt x="3197527" y="1173347"/>
                </a:lnTo>
                <a:lnTo>
                  <a:pt x="3195710" y="1171163"/>
                </a:lnTo>
                <a:lnTo>
                  <a:pt x="3202520" y="1172620"/>
                </a:lnTo>
                <a:lnTo>
                  <a:pt x="3199696" y="1174436"/>
                </a:lnTo>
                <a:lnTo>
                  <a:pt x="3199418" y="1177296"/>
                </a:lnTo>
                <a:lnTo>
                  <a:pt x="3200455" y="1178557"/>
                </a:lnTo>
                <a:lnTo>
                  <a:pt x="3199659" y="1179751"/>
                </a:lnTo>
                <a:close/>
              </a:path>
              <a:path w="4476607" h="3885512">
                <a:moveTo>
                  <a:pt x="3250082" y="1179675"/>
                </a:moveTo>
                <a:lnTo>
                  <a:pt x="3249593" y="1178151"/>
                </a:lnTo>
                <a:lnTo>
                  <a:pt x="3249068" y="1177708"/>
                </a:lnTo>
                <a:lnTo>
                  <a:pt x="3249728" y="1177483"/>
                </a:lnTo>
                <a:lnTo>
                  <a:pt x="3250201" y="1177123"/>
                </a:lnTo>
                <a:lnTo>
                  <a:pt x="3251989" y="1177258"/>
                </a:lnTo>
                <a:lnTo>
                  <a:pt x="3250533" y="1178527"/>
                </a:lnTo>
                <a:lnTo>
                  <a:pt x="3250119" y="1179720"/>
                </a:lnTo>
                <a:lnTo>
                  <a:pt x="3250127" y="1179802"/>
                </a:lnTo>
                <a:close/>
              </a:path>
              <a:path w="4476607" h="3885512">
                <a:moveTo>
                  <a:pt x="3309873" y="1179112"/>
                </a:moveTo>
                <a:lnTo>
                  <a:pt x="3308492" y="1177745"/>
                </a:lnTo>
                <a:lnTo>
                  <a:pt x="3315431" y="1177918"/>
                </a:lnTo>
                <a:lnTo>
                  <a:pt x="3313306" y="1178144"/>
                </a:lnTo>
                <a:lnTo>
                  <a:pt x="3312360" y="1178744"/>
                </a:lnTo>
                <a:lnTo>
                  <a:pt x="3311894" y="1179014"/>
                </a:lnTo>
                <a:lnTo>
                  <a:pt x="3310535" y="1179330"/>
                </a:lnTo>
                <a:lnTo>
                  <a:pt x="3309881" y="1179809"/>
                </a:lnTo>
                <a:close/>
              </a:path>
              <a:path w="4476607" h="3885512">
                <a:moveTo>
                  <a:pt x="3210728" y="1178804"/>
                </a:moveTo>
                <a:lnTo>
                  <a:pt x="3216509" y="1180320"/>
                </a:lnTo>
                <a:lnTo>
                  <a:pt x="3212169" y="1180456"/>
                </a:lnTo>
                <a:lnTo>
                  <a:pt x="3210862" y="1180486"/>
                </a:lnTo>
                <a:lnTo>
                  <a:pt x="3210689" y="1180554"/>
                </a:lnTo>
                <a:close/>
              </a:path>
              <a:path w="4476607" h="3885512">
                <a:moveTo>
                  <a:pt x="3296629" y="1181064"/>
                </a:moveTo>
                <a:lnTo>
                  <a:pt x="3297409" y="1181078"/>
                </a:lnTo>
                <a:lnTo>
                  <a:pt x="3296696" y="1181251"/>
                </a:lnTo>
                <a:close/>
              </a:path>
              <a:path w="4476607" h="3885512">
                <a:moveTo>
                  <a:pt x="3328677" y="1181581"/>
                </a:moveTo>
                <a:lnTo>
                  <a:pt x="3326552" y="1181251"/>
                </a:lnTo>
                <a:lnTo>
                  <a:pt x="3326296" y="1180756"/>
                </a:lnTo>
                <a:lnTo>
                  <a:pt x="3325952" y="1180471"/>
                </a:lnTo>
                <a:lnTo>
                  <a:pt x="3325876" y="1180163"/>
                </a:lnTo>
                <a:lnTo>
                  <a:pt x="3324590" y="1178459"/>
                </a:lnTo>
                <a:lnTo>
                  <a:pt x="3324432" y="1177558"/>
                </a:lnTo>
                <a:lnTo>
                  <a:pt x="3325868" y="1175412"/>
                </a:lnTo>
                <a:lnTo>
                  <a:pt x="3325815" y="1175179"/>
                </a:lnTo>
                <a:lnTo>
                  <a:pt x="3325860" y="1173085"/>
                </a:lnTo>
                <a:lnTo>
                  <a:pt x="3326026" y="1173010"/>
                </a:lnTo>
                <a:lnTo>
                  <a:pt x="3326964" y="1171839"/>
                </a:lnTo>
                <a:lnTo>
                  <a:pt x="3328992" y="1171967"/>
                </a:lnTo>
                <a:lnTo>
                  <a:pt x="3328466" y="1172890"/>
                </a:lnTo>
                <a:lnTo>
                  <a:pt x="3327738" y="1173025"/>
                </a:lnTo>
                <a:lnTo>
                  <a:pt x="3326618" y="1173970"/>
                </a:lnTo>
                <a:lnTo>
                  <a:pt x="3326085" y="1174969"/>
                </a:lnTo>
                <a:lnTo>
                  <a:pt x="3326753" y="1175765"/>
                </a:lnTo>
                <a:lnTo>
                  <a:pt x="3326573" y="1175779"/>
                </a:lnTo>
                <a:lnTo>
                  <a:pt x="3326671" y="1176297"/>
                </a:lnTo>
                <a:lnTo>
                  <a:pt x="3326731" y="1176387"/>
                </a:lnTo>
                <a:lnTo>
                  <a:pt x="3326835" y="1176778"/>
                </a:lnTo>
                <a:lnTo>
                  <a:pt x="3327122" y="1176980"/>
                </a:lnTo>
                <a:lnTo>
                  <a:pt x="3327294" y="1177235"/>
                </a:lnTo>
                <a:lnTo>
                  <a:pt x="3327369" y="1177153"/>
                </a:lnTo>
                <a:lnTo>
                  <a:pt x="3327482" y="1177228"/>
                </a:lnTo>
                <a:lnTo>
                  <a:pt x="3328181" y="1177948"/>
                </a:lnTo>
                <a:lnTo>
                  <a:pt x="3328279" y="1177791"/>
                </a:lnTo>
                <a:lnTo>
                  <a:pt x="3328832" y="1178190"/>
                </a:lnTo>
                <a:lnTo>
                  <a:pt x="3330275" y="1178009"/>
                </a:lnTo>
                <a:lnTo>
                  <a:pt x="3330937" y="1177573"/>
                </a:lnTo>
                <a:lnTo>
                  <a:pt x="3331012" y="1177551"/>
                </a:lnTo>
                <a:lnTo>
                  <a:pt x="3331064" y="1177446"/>
                </a:lnTo>
                <a:lnTo>
                  <a:pt x="3331461" y="1176815"/>
                </a:lnTo>
                <a:lnTo>
                  <a:pt x="3331500" y="1176823"/>
                </a:lnTo>
                <a:lnTo>
                  <a:pt x="3330816" y="1178602"/>
                </a:lnTo>
                <a:lnTo>
                  <a:pt x="3330801" y="1178624"/>
                </a:lnTo>
                <a:lnTo>
                  <a:pt x="3330103" y="1179645"/>
                </a:lnTo>
                <a:lnTo>
                  <a:pt x="3329953" y="1180320"/>
                </a:lnTo>
                <a:lnTo>
                  <a:pt x="3329930" y="1180816"/>
                </a:lnTo>
                <a:lnTo>
                  <a:pt x="3330029" y="1181514"/>
                </a:lnTo>
                <a:lnTo>
                  <a:pt x="3330238" y="1181897"/>
                </a:lnTo>
                <a:close/>
              </a:path>
              <a:path w="4476607" h="3885512">
                <a:moveTo>
                  <a:pt x="3214391" y="1181649"/>
                </a:moveTo>
                <a:lnTo>
                  <a:pt x="3213363" y="1180854"/>
                </a:lnTo>
                <a:lnTo>
                  <a:pt x="3212169" y="1180456"/>
                </a:lnTo>
                <a:lnTo>
                  <a:pt x="3216509" y="1180320"/>
                </a:lnTo>
                <a:lnTo>
                  <a:pt x="3215196" y="1181229"/>
                </a:lnTo>
                <a:lnTo>
                  <a:pt x="3214676" y="1182092"/>
                </a:lnTo>
                <a:close/>
              </a:path>
              <a:path w="4476607" h="3885512">
                <a:moveTo>
                  <a:pt x="3326913" y="1182040"/>
                </a:moveTo>
                <a:lnTo>
                  <a:pt x="3326903" y="1181934"/>
                </a:lnTo>
                <a:lnTo>
                  <a:pt x="3326845" y="1181822"/>
                </a:lnTo>
                <a:lnTo>
                  <a:pt x="3326552" y="1181251"/>
                </a:lnTo>
                <a:lnTo>
                  <a:pt x="3328677" y="1181581"/>
                </a:lnTo>
                <a:lnTo>
                  <a:pt x="3327272" y="1182640"/>
                </a:lnTo>
                <a:lnTo>
                  <a:pt x="3327032" y="1182678"/>
                </a:lnTo>
                <a:close/>
              </a:path>
              <a:path w="4476607" h="3885512">
                <a:moveTo>
                  <a:pt x="3274702" y="1180847"/>
                </a:moveTo>
                <a:lnTo>
                  <a:pt x="3277031" y="1182648"/>
                </a:lnTo>
                <a:lnTo>
                  <a:pt x="3276624" y="1182760"/>
                </a:lnTo>
                <a:close/>
              </a:path>
              <a:path w="4476607" h="3885512">
                <a:moveTo>
                  <a:pt x="3144747" y="1182445"/>
                </a:moveTo>
                <a:lnTo>
                  <a:pt x="3149352" y="1182490"/>
                </a:lnTo>
                <a:lnTo>
                  <a:pt x="3144921" y="1183173"/>
                </a:lnTo>
                <a:close/>
              </a:path>
              <a:path w="4476607" h="3885512">
                <a:moveTo>
                  <a:pt x="3176226" y="1182640"/>
                </a:moveTo>
                <a:lnTo>
                  <a:pt x="3175925" y="1181642"/>
                </a:lnTo>
                <a:lnTo>
                  <a:pt x="3178561" y="1181769"/>
                </a:lnTo>
                <a:lnTo>
                  <a:pt x="3177351" y="1182085"/>
                </a:lnTo>
                <a:lnTo>
                  <a:pt x="3176158" y="1183195"/>
                </a:lnTo>
                <a:close/>
              </a:path>
              <a:path w="4476607" h="3885512">
                <a:moveTo>
                  <a:pt x="3317450" y="1182910"/>
                </a:moveTo>
                <a:lnTo>
                  <a:pt x="3318149" y="1179479"/>
                </a:lnTo>
                <a:lnTo>
                  <a:pt x="3316827" y="1178279"/>
                </a:lnTo>
                <a:lnTo>
                  <a:pt x="3315580" y="1177948"/>
                </a:lnTo>
                <a:lnTo>
                  <a:pt x="3315431" y="1177918"/>
                </a:lnTo>
                <a:lnTo>
                  <a:pt x="3308492" y="1177745"/>
                </a:lnTo>
                <a:lnTo>
                  <a:pt x="3307726" y="1176860"/>
                </a:lnTo>
                <a:lnTo>
                  <a:pt x="3307193" y="1176800"/>
                </a:lnTo>
                <a:lnTo>
                  <a:pt x="3306548" y="1176410"/>
                </a:lnTo>
                <a:lnTo>
                  <a:pt x="3305819" y="1176176"/>
                </a:lnTo>
                <a:lnTo>
                  <a:pt x="3302877" y="1174923"/>
                </a:lnTo>
                <a:lnTo>
                  <a:pt x="3298266" y="1173735"/>
                </a:lnTo>
                <a:lnTo>
                  <a:pt x="3298164" y="1173708"/>
                </a:lnTo>
                <a:lnTo>
                  <a:pt x="3298101" y="1173692"/>
                </a:lnTo>
                <a:lnTo>
                  <a:pt x="3286492" y="1172335"/>
                </a:lnTo>
                <a:lnTo>
                  <a:pt x="3287393" y="1172035"/>
                </a:lnTo>
                <a:lnTo>
                  <a:pt x="3288047" y="1172718"/>
                </a:lnTo>
                <a:lnTo>
                  <a:pt x="3290059" y="1173153"/>
                </a:lnTo>
                <a:lnTo>
                  <a:pt x="3293709" y="1171735"/>
                </a:lnTo>
                <a:lnTo>
                  <a:pt x="3293888" y="1171450"/>
                </a:lnTo>
                <a:lnTo>
                  <a:pt x="3294047" y="1171607"/>
                </a:lnTo>
                <a:lnTo>
                  <a:pt x="3294623" y="1171870"/>
                </a:lnTo>
                <a:lnTo>
                  <a:pt x="3296112" y="1171922"/>
                </a:lnTo>
                <a:lnTo>
                  <a:pt x="3297057" y="1171570"/>
                </a:lnTo>
                <a:lnTo>
                  <a:pt x="3298146" y="1170549"/>
                </a:lnTo>
                <a:lnTo>
                  <a:pt x="3298536" y="1169693"/>
                </a:lnTo>
                <a:lnTo>
                  <a:pt x="3298566" y="1169153"/>
                </a:lnTo>
                <a:lnTo>
                  <a:pt x="3298573" y="1169130"/>
                </a:lnTo>
                <a:lnTo>
                  <a:pt x="3298566" y="1169085"/>
                </a:lnTo>
                <a:lnTo>
                  <a:pt x="3298611" y="1168275"/>
                </a:lnTo>
                <a:lnTo>
                  <a:pt x="3298378" y="1167576"/>
                </a:lnTo>
                <a:lnTo>
                  <a:pt x="3298935" y="1167178"/>
                </a:lnTo>
                <a:lnTo>
                  <a:pt x="3299476" y="1166278"/>
                </a:lnTo>
                <a:lnTo>
                  <a:pt x="3303928" y="1167117"/>
                </a:lnTo>
                <a:lnTo>
                  <a:pt x="3303958" y="1167215"/>
                </a:lnTo>
                <a:lnTo>
                  <a:pt x="3304087" y="1167339"/>
                </a:lnTo>
                <a:lnTo>
                  <a:pt x="3303928" y="1167117"/>
                </a:lnTo>
                <a:lnTo>
                  <a:pt x="3299476" y="1166278"/>
                </a:lnTo>
                <a:lnTo>
                  <a:pt x="3299669" y="1165842"/>
                </a:lnTo>
                <a:lnTo>
                  <a:pt x="3299783" y="1164514"/>
                </a:lnTo>
                <a:lnTo>
                  <a:pt x="3299804" y="1164499"/>
                </a:lnTo>
                <a:lnTo>
                  <a:pt x="3300533" y="1163898"/>
                </a:lnTo>
                <a:lnTo>
                  <a:pt x="3301631" y="1163658"/>
                </a:lnTo>
                <a:lnTo>
                  <a:pt x="3301367" y="1162630"/>
                </a:lnTo>
                <a:lnTo>
                  <a:pt x="3301479" y="1162269"/>
                </a:lnTo>
                <a:lnTo>
                  <a:pt x="3301262" y="1162217"/>
                </a:lnTo>
                <a:lnTo>
                  <a:pt x="3301193" y="1161939"/>
                </a:lnTo>
                <a:lnTo>
                  <a:pt x="3302666" y="1162645"/>
                </a:lnTo>
                <a:lnTo>
                  <a:pt x="3303311" y="1161301"/>
                </a:lnTo>
                <a:lnTo>
                  <a:pt x="3303485" y="1160183"/>
                </a:lnTo>
                <a:lnTo>
                  <a:pt x="3302170" y="1158066"/>
                </a:lnTo>
                <a:lnTo>
                  <a:pt x="3305925" y="1160099"/>
                </a:lnTo>
                <a:lnTo>
                  <a:pt x="3303649" y="1164693"/>
                </a:lnTo>
                <a:lnTo>
                  <a:pt x="3303875" y="1165031"/>
                </a:lnTo>
                <a:lnTo>
                  <a:pt x="3303807" y="1165143"/>
                </a:lnTo>
                <a:lnTo>
                  <a:pt x="3303762" y="1166314"/>
                </a:lnTo>
                <a:lnTo>
                  <a:pt x="3304355" y="1167597"/>
                </a:lnTo>
                <a:lnTo>
                  <a:pt x="3306923" y="1170067"/>
                </a:lnTo>
                <a:lnTo>
                  <a:pt x="3307246" y="1170022"/>
                </a:lnTo>
                <a:lnTo>
                  <a:pt x="3307298" y="1170705"/>
                </a:lnTo>
                <a:lnTo>
                  <a:pt x="3307660" y="1171223"/>
                </a:lnTo>
                <a:lnTo>
                  <a:pt x="3308035" y="1171561"/>
                </a:lnTo>
                <a:lnTo>
                  <a:pt x="3307779" y="1171704"/>
                </a:lnTo>
                <a:lnTo>
                  <a:pt x="3307171" y="1172214"/>
                </a:lnTo>
                <a:lnTo>
                  <a:pt x="3306616" y="1173400"/>
                </a:lnTo>
                <a:lnTo>
                  <a:pt x="3306526" y="1174323"/>
                </a:lnTo>
                <a:lnTo>
                  <a:pt x="3306864" y="1175614"/>
                </a:lnTo>
                <a:lnTo>
                  <a:pt x="3307224" y="1176132"/>
                </a:lnTo>
                <a:lnTo>
                  <a:pt x="3308478" y="1176935"/>
                </a:lnTo>
                <a:lnTo>
                  <a:pt x="3309477" y="1177115"/>
                </a:lnTo>
                <a:lnTo>
                  <a:pt x="3310932" y="1176800"/>
                </a:lnTo>
                <a:lnTo>
                  <a:pt x="3311714" y="1176259"/>
                </a:lnTo>
                <a:lnTo>
                  <a:pt x="3312511" y="1175073"/>
                </a:lnTo>
                <a:lnTo>
                  <a:pt x="3312720" y="1174121"/>
                </a:lnTo>
                <a:lnTo>
                  <a:pt x="3312487" y="1172709"/>
                </a:lnTo>
                <a:lnTo>
                  <a:pt x="3311782" y="1171868"/>
                </a:lnTo>
                <a:lnTo>
                  <a:pt x="3311917" y="1171794"/>
                </a:lnTo>
                <a:lnTo>
                  <a:pt x="3312954" y="1167988"/>
                </a:lnTo>
                <a:lnTo>
                  <a:pt x="3311760" y="1166885"/>
                </a:lnTo>
                <a:lnTo>
                  <a:pt x="3312036" y="1167027"/>
                </a:lnTo>
                <a:lnTo>
                  <a:pt x="3315686" y="1165976"/>
                </a:lnTo>
                <a:lnTo>
                  <a:pt x="3317721" y="1166367"/>
                </a:lnTo>
                <a:lnTo>
                  <a:pt x="3317721" y="1166479"/>
                </a:lnTo>
                <a:lnTo>
                  <a:pt x="3317742" y="1166526"/>
                </a:lnTo>
                <a:lnTo>
                  <a:pt x="3317721" y="1166367"/>
                </a:lnTo>
                <a:lnTo>
                  <a:pt x="3315686" y="1165976"/>
                </a:lnTo>
                <a:lnTo>
                  <a:pt x="3316205" y="1164617"/>
                </a:lnTo>
                <a:lnTo>
                  <a:pt x="3318133" y="1164265"/>
                </a:lnTo>
                <a:lnTo>
                  <a:pt x="3318653" y="1164002"/>
                </a:lnTo>
                <a:lnTo>
                  <a:pt x="3319538" y="1162906"/>
                </a:lnTo>
                <a:lnTo>
                  <a:pt x="3320679" y="1163266"/>
                </a:lnTo>
                <a:lnTo>
                  <a:pt x="3320522" y="1163289"/>
                </a:lnTo>
                <a:lnTo>
                  <a:pt x="3320801" y="1163321"/>
                </a:lnTo>
                <a:lnTo>
                  <a:pt x="3320899" y="1163365"/>
                </a:lnTo>
                <a:lnTo>
                  <a:pt x="3318952" y="1164010"/>
                </a:lnTo>
                <a:lnTo>
                  <a:pt x="3318141" y="1165023"/>
                </a:lnTo>
                <a:lnTo>
                  <a:pt x="3317770" y="1166589"/>
                </a:lnTo>
                <a:lnTo>
                  <a:pt x="3319057" y="1169429"/>
                </a:lnTo>
                <a:lnTo>
                  <a:pt x="3319575" y="1169617"/>
                </a:lnTo>
                <a:lnTo>
                  <a:pt x="3319366" y="1170240"/>
                </a:lnTo>
                <a:lnTo>
                  <a:pt x="3319335" y="1170254"/>
                </a:lnTo>
                <a:lnTo>
                  <a:pt x="3318540" y="1171028"/>
                </a:lnTo>
                <a:lnTo>
                  <a:pt x="3318321" y="1171298"/>
                </a:lnTo>
                <a:lnTo>
                  <a:pt x="3317826" y="1176274"/>
                </a:lnTo>
                <a:lnTo>
                  <a:pt x="3318112" y="1176455"/>
                </a:lnTo>
                <a:lnTo>
                  <a:pt x="3318239" y="1176972"/>
                </a:lnTo>
                <a:lnTo>
                  <a:pt x="3319395" y="1180688"/>
                </a:lnTo>
                <a:lnTo>
                  <a:pt x="3318209" y="1182925"/>
                </a:lnTo>
                <a:lnTo>
                  <a:pt x="3318231" y="1183503"/>
                </a:lnTo>
                <a:lnTo>
                  <a:pt x="3318209" y="1183532"/>
                </a:lnTo>
                <a:close/>
              </a:path>
              <a:path w="4476607" h="3885512">
                <a:moveTo>
                  <a:pt x="3250397" y="1183219"/>
                </a:moveTo>
                <a:lnTo>
                  <a:pt x="3250037" y="1183857"/>
                </a:lnTo>
                <a:lnTo>
                  <a:pt x="3249902" y="1183894"/>
                </a:lnTo>
                <a:close/>
              </a:path>
              <a:path w="4476607" h="3885512">
                <a:moveTo>
                  <a:pt x="3350415" y="1184314"/>
                </a:moveTo>
                <a:lnTo>
                  <a:pt x="3350083" y="1182625"/>
                </a:lnTo>
                <a:lnTo>
                  <a:pt x="3349783" y="1182205"/>
                </a:lnTo>
                <a:lnTo>
                  <a:pt x="3349693" y="1182107"/>
                </a:lnTo>
                <a:lnTo>
                  <a:pt x="3349468" y="1181326"/>
                </a:lnTo>
                <a:lnTo>
                  <a:pt x="3350204" y="1181836"/>
                </a:lnTo>
                <a:lnTo>
                  <a:pt x="3350167" y="1182174"/>
                </a:lnTo>
                <a:lnTo>
                  <a:pt x="3350542" y="1183428"/>
                </a:lnTo>
                <a:lnTo>
                  <a:pt x="3350564" y="1184322"/>
                </a:lnTo>
                <a:lnTo>
                  <a:pt x="3350421" y="1184359"/>
                </a:lnTo>
                <a:close/>
              </a:path>
              <a:path w="4476607" h="3885512">
                <a:moveTo>
                  <a:pt x="3231467" y="1185349"/>
                </a:moveTo>
                <a:lnTo>
                  <a:pt x="3223319" y="1184982"/>
                </a:lnTo>
                <a:lnTo>
                  <a:pt x="3223124" y="1184389"/>
                </a:lnTo>
                <a:lnTo>
                  <a:pt x="3222666" y="1183631"/>
                </a:lnTo>
                <a:lnTo>
                  <a:pt x="3222215" y="1183173"/>
                </a:lnTo>
                <a:lnTo>
                  <a:pt x="3221442" y="1182692"/>
                </a:lnTo>
                <a:lnTo>
                  <a:pt x="3220293" y="1182490"/>
                </a:lnTo>
                <a:lnTo>
                  <a:pt x="3219422" y="1181192"/>
                </a:lnTo>
                <a:lnTo>
                  <a:pt x="3218498" y="1180621"/>
                </a:lnTo>
                <a:lnTo>
                  <a:pt x="3217995" y="1180403"/>
                </a:lnTo>
                <a:lnTo>
                  <a:pt x="3216509" y="1180320"/>
                </a:lnTo>
                <a:lnTo>
                  <a:pt x="3210728" y="1178804"/>
                </a:lnTo>
                <a:lnTo>
                  <a:pt x="3210261" y="1177874"/>
                </a:lnTo>
                <a:lnTo>
                  <a:pt x="3209766" y="1177326"/>
                </a:lnTo>
                <a:lnTo>
                  <a:pt x="3208880" y="1176763"/>
                </a:lnTo>
                <a:lnTo>
                  <a:pt x="3205478" y="1175990"/>
                </a:lnTo>
                <a:lnTo>
                  <a:pt x="3205494" y="1175209"/>
                </a:lnTo>
                <a:lnTo>
                  <a:pt x="3205215" y="1174158"/>
                </a:lnTo>
                <a:lnTo>
                  <a:pt x="3202520" y="1172620"/>
                </a:lnTo>
                <a:lnTo>
                  <a:pt x="3195710" y="1171163"/>
                </a:lnTo>
                <a:lnTo>
                  <a:pt x="3194817" y="1170938"/>
                </a:lnTo>
                <a:lnTo>
                  <a:pt x="3194149" y="1170930"/>
                </a:lnTo>
                <a:lnTo>
                  <a:pt x="3191926" y="1170457"/>
                </a:lnTo>
                <a:lnTo>
                  <a:pt x="3191648" y="1170360"/>
                </a:lnTo>
                <a:lnTo>
                  <a:pt x="3191595" y="1170353"/>
                </a:lnTo>
                <a:lnTo>
                  <a:pt x="3191416" y="1169887"/>
                </a:lnTo>
                <a:lnTo>
                  <a:pt x="3190454" y="1168926"/>
                </a:lnTo>
                <a:lnTo>
                  <a:pt x="3189599" y="1168536"/>
                </a:lnTo>
                <a:lnTo>
                  <a:pt x="3188231" y="1168438"/>
                </a:lnTo>
                <a:lnTo>
                  <a:pt x="3165704" y="1168319"/>
                </a:lnTo>
                <a:lnTo>
                  <a:pt x="3164803" y="1167223"/>
                </a:lnTo>
                <a:lnTo>
                  <a:pt x="3163924" y="1166727"/>
                </a:lnTo>
                <a:lnTo>
                  <a:pt x="3163557" y="1166569"/>
                </a:lnTo>
                <a:lnTo>
                  <a:pt x="3162115" y="1166434"/>
                </a:lnTo>
                <a:lnTo>
                  <a:pt x="3161087" y="1164858"/>
                </a:lnTo>
                <a:lnTo>
                  <a:pt x="3160050" y="1164303"/>
                </a:lnTo>
                <a:lnTo>
                  <a:pt x="3159886" y="1164272"/>
                </a:lnTo>
                <a:lnTo>
                  <a:pt x="3159735" y="1163792"/>
                </a:lnTo>
                <a:lnTo>
                  <a:pt x="3157701" y="1162043"/>
                </a:lnTo>
                <a:lnTo>
                  <a:pt x="3157018" y="1161878"/>
                </a:lnTo>
                <a:lnTo>
                  <a:pt x="3154322" y="1161532"/>
                </a:lnTo>
                <a:lnTo>
                  <a:pt x="3154458" y="1161195"/>
                </a:lnTo>
                <a:lnTo>
                  <a:pt x="3154548" y="1161202"/>
                </a:lnTo>
                <a:lnTo>
                  <a:pt x="3154795" y="1157847"/>
                </a:lnTo>
                <a:lnTo>
                  <a:pt x="3154277" y="1157157"/>
                </a:lnTo>
                <a:lnTo>
                  <a:pt x="3153556" y="1156684"/>
                </a:lnTo>
                <a:lnTo>
                  <a:pt x="3152964" y="1156466"/>
                </a:lnTo>
                <a:lnTo>
                  <a:pt x="3152092" y="1156354"/>
                </a:lnTo>
                <a:lnTo>
                  <a:pt x="3083545" y="1155858"/>
                </a:lnTo>
                <a:lnTo>
                  <a:pt x="3161621" y="1155648"/>
                </a:lnTo>
                <a:lnTo>
                  <a:pt x="3161755" y="1156654"/>
                </a:lnTo>
                <a:lnTo>
                  <a:pt x="3162207" y="1157620"/>
                </a:lnTo>
                <a:lnTo>
                  <a:pt x="3163144" y="1158936"/>
                </a:lnTo>
                <a:lnTo>
                  <a:pt x="3163093" y="1159094"/>
                </a:lnTo>
                <a:lnTo>
                  <a:pt x="3163115" y="1160069"/>
                </a:lnTo>
                <a:lnTo>
                  <a:pt x="3163670" y="1161383"/>
                </a:lnTo>
                <a:lnTo>
                  <a:pt x="3166509" y="1162509"/>
                </a:lnTo>
                <a:lnTo>
                  <a:pt x="3166667" y="1162997"/>
                </a:lnTo>
                <a:lnTo>
                  <a:pt x="3167522" y="1164070"/>
                </a:lnTo>
                <a:lnTo>
                  <a:pt x="3167921" y="1164303"/>
                </a:lnTo>
                <a:lnTo>
                  <a:pt x="3168085" y="1165977"/>
                </a:lnTo>
                <a:lnTo>
                  <a:pt x="3169445" y="1167140"/>
                </a:lnTo>
                <a:lnTo>
                  <a:pt x="3170609" y="1167410"/>
                </a:lnTo>
                <a:lnTo>
                  <a:pt x="3171848" y="1167290"/>
                </a:lnTo>
                <a:lnTo>
                  <a:pt x="3171578" y="1167380"/>
                </a:lnTo>
                <a:lnTo>
                  <a:pt x="3171586" y="1167380"/>
                </a:lnTo>
                <a:lnTo>
                  <a:pt x="3172531" y="1167192"/>
                </a:lnTo>
                <a:lnTo>
                  <a:pt x="3172846" y="1167125"/>
                </a:lnTo>
                <a:lnTo>
                  <a:pt x="3172959" y="1167035"/>
                </a:lnTo>
                <a:lnTo>
                  <a:pt x="3173778" y="1166397"/>
                </a:lnTo>
                <a:lnTo>
                  <a:pt x="3173981" y="1166239"/>
                </a:lnTo>
                <a:lnTo>
                  <a:pt x="3174483" y="1165383"/>
                </a:lnTo>
                <a:lnTo>
                  <a:pt x="3174386" y="1165331"/>
                </a:lnTo>
                <a:lnTo>
                  <a:pt x="3174393" y="1165309"/>
                </a:lnTo>
                <a:lnTo>
                  <a:pt x="3174612" y="1165293"/>
                </a:lnTo>
                <a:lnTo>
                  <a:pt x="3174792" y="1164783"/>
                </a:lnTo>
                <a:lnTo>
                  <a:pt x="3174964" y="1165976"/>
                </a:lnTo>
                <a:lnTo>
                  <a:pt x="3176812" y="1167665"/>
                </a:lnTo>
                <a:lnTo>
                  <a:pt x="3178111" y="1167620"/>
                </a:lnTo>
                <a:lnTo>
                  <a:pt x="3178561" y="1167448"/>
                </a:lnTo>
                <a:lnTo>
                  <a:pt x="3178547" y="1167351"/>
                </a:lnTo>
                <a:lnTo>
                  <a:pt x="3178975" y="1167282"/>
                </a:lnTo>
                <a:lnTo>
                  <a:pt x="3180370" y="1166307"/>
                </a:lnTo>
                <a:lnTo>
                  <a:pt x="3180678" y="1165751"/>
                </a:lnTo>
                <a:lnTo>
                  <a:pt x="3180926" y="1164813"/>
                </a:lnTo>
                <a:lnTo>
                  <a:pt x="3180926" y="1164123"/>
                </a:lnTo>
                <a:lnTo>
                  <a:pt x="3180686" y="1163177"/>
                </a:lnTo>
                <a:lnTo>
                  <a:pt x="3180626" y="1163094"/>
                </a:lnTo>
                <a:lnTo>
                  <a:pt x="3180784" y="1163079"/>
                </a:lnTo>
                <a:lnTo>
                  <a:pt x="3182435" y="1160354"/>
                </a:lnTo>
                <a:lnTo>
                  <a:pt x="3185266" y="1162937"/>
                </a:lnTo>
                <a:lnTo>
                  <a:pt x="3184508" y="1167252"/>
                </a:lnTo>
                <a:lnTo>
                  <a:pt x="3185709" y="1168138"/>
                </a:lnTo>
                <a:lnTo>
                  <a:pt x="3186700" y="1168378"/>
                </a:lnTo>
                <a:lnTo>
                  <a:pt x="3188194" y="1168146"/>
                </a:lnTo>
                <a:lnTo>
                  <a:pt x="3190003" y="1165721"/>
                </a:lnTo>
                <a:lnTo>
                  <a:pt x="3189966" y="1164910"/>
                </a:lnTo>
                <a:lnTo>
                  <a:pt x="3189778" y="1164183"/>
                </a:lnTo>
                <a:lnTo>
                  <a:pt x="3189403" y="1163447"/>
                </a:lnTo>
                <a:lnTo>
                  <a:pt x="3185266" y="1162937"/>
                </a:lnTo>
                <a:lnTo>
                  <a:pt x="3182435" y="1160354"/>
                </a:lnTo>
                <a:lnTo>
                  <a:pt x="3182308" y="1160354"/>
                </a:lnTo>
                <a:lnTo>
                  <a:pt x="3182337" y="1160302"/>
                </a:lnTo>
                <a:lnTo>
                  <a:pt x="3182435" y="1160302"/>
                </a:lnTo>
                <a:lnTo>
                  <a:pt x="3182427" y="1160062"/>
                </a:lnTo>
                <a:lnTo>
                  <a:pt x="3182368" y="1158951"/>
                </a:lnTo>
                <a:lnTo>
                  <a:pt x="3194104" y="1159949"/>
                </a:lnTo>
                <a:lnTo>
                  <a:pt x="3192842" y="1160242"/>
                </a:lnTo>
                <a:lnTo>
                  <a:pt x="3192076" y="1160730"/>
                </a:lnTo>
                <a:lnTo>
                  <a:pt x="3191257" y="1161735"/>
                </a:lnTo>
                <a:lnTo>
                  <a:pt x="3190957" y="1162628"/>
                </a:lnTo>
                <a:lnTo>
                  <a:pt x="3191017" y="1164010"/>
                </a:lnTo>
                <a:lnTo>
                  <a:pt x="3191092" y="1164190"/>
                </a:lnTo>
                <a:lnTo>
                  <a:pt x="3190552" y="1164663"/>
                </a:lnTo>
                <a:lnTo>
                  <a:pt x="3190087" y="1165668"/>
                </a:lnTo>
                <a:lnTo>
                  <a:pt x="3189921" y="1166261"/>
                </a:lnTo>
                <a:lnTo>
                  <a:pt x="3190304" y="1168326"/>
                </a:lnTo>
                <a:lnTo>
                  <a:pt x="3190402" y="1168484"/>
                </a:lnTo>
                <a:lnTo>
                  <a:pt x="3190560" y="1168709"/>
                </a:lnTo>
                <a:lnTo>
                  <a:pt x="3191805" y="1169512"/>
                </a:lnTo>
                <a:lnTo>
                  <a:pt x="3192707" y="1169685"/>
                </a:lnTo>
                <a:lnTo>
                  <a:pt x="3194012" y="1169467"/>
                </a:lnTo>
                <a:lnTo>
                  <a:pt x="3194839" y="1169009"/>
                </a:lnTo>
                <a:lnTo>
                  <a:pt x="3195763" y="1167837"/>
                </a:lnTo>
                <a:lnTo>
                  <a:pt x="3196040" y="1166862"/>
                </a:lnTo>
                <a:lnTo>
                  <a:pt x="3195921" y="1165856"/>
                </a:lnTo>
                <a:lnTo>
                  <a:pt x="3197279" y="1164475"/>
                </a:lnTo>
                <a:lnTo>
                  <a:pt x="3197287" y="1164415"/>
                </a:lnTo>
                <a:lnTo>
                  <a:pt x="3197497" y="1164452"/>
                </a:lnTo>
                <a:lnTo>
                  <a:pt x="3198023" y="1164438"/>
                </a:lnTo>
                <a:lnTo>
                  <a:pt x="3198714" y="1164287"/>
                </a:lnTo>
                <a:lnTo>
                  <a:pt x="3200268" y="1163086"/>
                </a:lnTo>
                <a:lnTo>
                  <a:pt x="3200703" y="1164362"/>
                </a:lnTo>
                <a:lnTo>
                  <a:pt x="3201268" y="1165151"/>
                </a:lnTo>
                <a:lnTo>
                  <a:pt x="3202018" y="1165541"/>
                </a:lnTo>
                <a:lnTo>
                  <a:pt x="3201455" y="1166359"/>
                </a:lnTo>
                <a:lnTo>
                  <a:pt x="3201215" y="1167199"/>
                </a:lnTo>
                <a:lnTo>
                  <a:pt x="3201274" y="1168461"/>
                </a:lnTo>
                <a:lnTo>
                  <a:pt x="3201620" y="1169196"/>
                </a:lnTo>
                <a:lnTo>
                  <a:pt x="3203655" y="1171110"/>
                </a:lnTo>
                <a:lnTo>
                  <a:pt x="3204556" y="1171291"/>
                </a:lnTo>
                <a:lnTo>
                  <a:pt x="3205216" y="1171268"/>
                </a:lnTo>
                <a:lnTo>
                  <a:pt x="3206109" y="1171012"/>
                </a:lnTo>
                <a:lnTo>
                  <a:pt x="3207687" y="1166186"/>
                </a:lnTo>
                <a:lnTo>
                  <a:pt x="3214355" y="1167657"/>
                </a:lnTo>
                <a:lnTo>
                  <a:pt x="3214234" y="1167778"/>
                </a:lnTo>
                <a:lnTo>
                  <a:pt x="3211876" y="1169414"/>
                </a:lnTo>
                <a:lnTo>
                  <a:pt x="3212703" y="1173190"/>
                </a:lnTo>
                <a:lnTo>
                  <a:pt x="3214242" y="1173580"/>
                </a:lnTo>
                <a:lnTo>
                  <a:pt x="3214602" y="1173520"/>
                </a:lnTo>
                <a:lnTo>
                  <a:pt x="3214647" y="1173595"/>
                </a:lnTo>
                <a:lnTo>
                  <a:pt x="3215090" y="1173550"/>
                </a:lnTo>
                <a:lnTo>
                  <a:pt x="3215924" y="1173986"/>
                </a:lnTo>
                <a:lnTo>
                  <a:pt x="3216833" y="1174106"/>
                </a:lnTo>
                <a:lnTo>
                  <a:pt x="3218132" y="1173828"/>
                </a:lnTo>
                <a:lnTo>
                  <a:pt x="3219566" y="1168912"/>
                </a:lnTo>
                <a:lnTo>
                  <a:pt x="3220587" y="1173318"/>
                </a:lnTo>
                <a:lnTo>
                  <a:pt x="3219312" y="1173430"/>
                </a:lnTo>
                <a:lnTo>
                  <a:pt x="3217329" y="1175532"/>
                </a:lnTo>
                <a:lnTo>
                  <a:pt x="3217636" y="1178182"/>
                </a:lnTo>
                <a:lnTo>
                  <a:pt x="3222420" y="1179923"/>
                </a:lnTo>
                <a:lnTo>
                  <a:pt x="3222082" y="1180756"/>
                </a:lnTo>
                <a:lnTo>
                  <a:pt x="3222037" y="1182092"/>
                </a:lnTo>
                <a:lnTo>
                  <a:pt x="3222330" y="1182985"/>
                </a:lnTo>
                <a:lnTo>
                  <a:pt x="3223297" y="1184119"/>
                </a:lnTo>
                <a:lnTo>
                  <a:pt x="3224200" y="1184577"/>
                </a:lnTo>
                <a:lnTo>
                  <a:pt x="3225686" y="1184689"/>
                </a:lnTo>
                <a:lnTo>
                  <a:pt x="3225858" y="1184636"/>
                </a:lnTo>
                <a:lnTo>
                  <a:pt x="3228322" y="1184937"/>
                </a:lnTo>
                <a:lnTo>
                  <a:pt x="3229418" y="1184419"/>
                </a:lnTo>
                <a:lnTo>
                  <a:pt x="3235297" y="1184494"/>
                </a:lnTo>
                <a:lnTo>
                  <a:pt x="3233976" y="1184509"/>
                </a:lnTo>
                <a:lnTo>
                  <a:pt x="3233118" y="1184832"/>
                </a:lnTo>
                <a:lnTo>
                  <a:pt x="3232112" y="1185687"/>
                </a:lnTo>
                <a:lnTo>
                  <a:pt x="3232106" y="1185710"/>
                </a:lnTo>
                <a:close/>
              </a:path>
              <a:path w="4476607" h="3885512">
                <a:moveTo>
                  <a:pt x="3100401" y="1183577"/>
                </a:moveTo>
                <a:lnTo>
                  <a:pt x="3102579" y="1185785"/>
                </a:lnTo>
                <a:lnTo>
                  <a:pt x="3102474" y="1185815"/>
                </a:lnTo>
                <a:close/>
              </a:path>
              <a:path w="4476607" h="3885512">
                <a:moveTo>
                  <a:pt x="3268448" y="1185485"/>
                </a:moveTo>
                <a:lnTo>
                  <a:pt x="3267419" y="1184254"/>
                </a:lnTo>
                <a:lnTo>
                  <a:pt x="3266451" y="1183789"/>
                </a:lnTo>
                <a:lnTo>
                  <a:pt x="3265947" y="1183624"/>
                </a:lnTo>
                <a:lnTo>
                  <a:pt x="3261804" y="1183451"/>
                </a:lnTo>
                <a:lnTo>
                  <a:pt x="3261352" y="1182543"/>
                </a:lnTo>
                <a:lnTo>
                  <a:pt x="3260639" y="1181928"/>
                </a:lnTo>
                <a:lnTo>
                  <a:pt x="3261112" y="1181770"/>
                </a:lnTo>
                <a:lnTo>
                  <a:pt x="3261757" y="1180959"/>
                </a:lnTo>
                <a:lnTo>
                  <a:pt x="3262089" y="1180944"/>
                </a:lnTo>
                <a:lnTo>
                  <a:pt x="3262591" y="1181672"/>
                </a:lnTo>
                <a:lnTo>
                  <a:pt x="3263732" y="1182453"/>
                </a:lnTo>
                <a:lnTo>
                  <a:pt x="3264656" y="1182678"/>
                </a:lnTo>
                <a:lnTo>
                  <a:pt x="3266016" y="1182513"/>
                </a:lnTo>
                <a:lnTo>
                  <a:pt x="3266594" y="1182160"/>
                </a:lnTo>
                <a:lnTo>
                  <a:pt x="3266991" y="1181778"/>
                </a:lnTo>
                <a:lnTo>
                  <a:pt x="3269349" y="1181808"/>
                </a:lnTo>
                <a:lnTo>
                  <a:pt x="3270349" y="1180967"/>
                </a:lnTo>
                <a:lnTo>
                  <a:pt x="3270701" y="1180374"/>
                </a:lnTo>
                <a:lnTo>
                  <a:pt x="3270777" y="1180396"/>
                </a:lnTo>
                <a:lnTo>
                  <a:pt x="3273088" y="1180614"/>
                </a:lnTo>
                <a:lnTo>
                  <a:pt x="3272435" y="1180779"/>
                </a:lnTo>
                <a:lnTo>
                  <a:pt x="3271623" y="1181207"/>
                </a:lnTo>
                <a:lnTo>
                  <a:pt x="3271428" y="1181357"/>
                </a:lnTo>
                <a:lnTo>
                  <a:pt x="3269626" y="1185560"/>
                </a:lnTo>
                <a:lnTo>
                  <a:pt x="3269476" y="1185597"/>
                </a:lnTo>
                <a:lnTo>
                  <a:pt x="3269229" y="1185763"/>
                </a:lnTo>
                <a:lnTo>
                  <a:pt x="3268554" y="1186349"/>
                </a:lnTo>
                <a:close/>
              </a:path>
              <a:path w="4476607" h="3885512">
                <a:moveTo>
                  <a:pt x="3143592" y="1186280"/>
                </a:moveTo>
                <a:lnTo>
                  <a:pt x="3143877" y="1186040"/>
                </a:lnTo>
                <a:lnTo>
                  <a:pt x="3143983" y="1186378"/>
                </a:lnTo>
                <a:close/>
              </a:path>
              <a:path w="4476607" h="3885512">
                <a:moveTo>
                  <a:pt x="3255564" y="1187174"/>
                </a:moveTo>
                <a:lnTo>
                  <a:pt x="3255624" y="1187100"/>
                </a:lnTo>
                <a:lnTo>
                  <a:pt x="3255661" y="1187129"/>
                </a:lnTo>
                <a:lnTo>
                  <a:pt x="3255585" y="1187227"/>
                </a:lnTo>
                <a:close/>
              </a:path>
              <a:path w="4476607" h="3885512">
                <a:moveTo>
                  <a:pt x="3296981" y="1187849"/>
                </a:moveTo>
                <a:lnTo>
                  <a:pt x="3297628" y="1188082"/>
                </a:lnTo>
                <a:lnTo>
                  <a:pt x="3297087" y="1188195"/>
                </a:lnTo>
                <a:close/>
              </a:path>
              <a:path w="4476607" h="3885512">
                <a:moveTo>
                  <a:pt x="3066333" y="1187737"/>
                </a:moveTo>
                <a:lnTo>
                  <a:pt x="3068084" y="1187766"/>
                </a:lnTo>
                <a:lnTo>
                  <a:pt x="3066732" y="1188577"/>
                </a:lnTo>
                <a:close/>
              </a:path>
              <a:path w="4476607" h="3885512">
                <a:moveTo>
                  <a:pt x="3237579" y="1188622"/>
                </a:moveTo>
                <a:lnTo>
                  <a:pt x="3237399" y="1186649"/>
                </a:lnTo>
                <a:lnTo>
                  <a:pt x="3235297" y="1184494"/>
                </a:lnTo>
                <a:lnTo>
                  <a:pt x="3229418" y="1184419"/>
                </a:lnTo>
                <a:lnTo>
                  <a:pt x="3230033" y="1183833"/>
                </a:lnTo>
                <a:lnTo>
                  <a:pt x="3230348" y="1183248"/>
                </a:lnTo>
                <a:lnTo>
                  <a:pt x="3231723" y="1182977"/>
                </a:lnTo>
                <a:lnTo>
                  <a:pt x="3239720" y="1183173"/>
                </a:lnTo>
                <a:lnTo>
                  <a:pt x="3238743" y="1183698"/>
                </a:lnTo>
                <a:lnTo>
                  <a:pt x="3238188" y="1184253"/>
                </a:lnTo>
                <a:lnTo>
                  <a:pt x="3237655" y="1185245"/>
                </a:lnTo>
                <a:lnTo>
                  <a:pt x="3238067" y="1188810"/>
                </a:lnTo>
                <a:close/>
              </a:path>
              <a:path w="4476607" h="3885512">
                <a:moveTo>
                  <a:pt x="3163670" y="1188817"/>
                </a:moveTo>
                <a:lnTo>
                  <a:pt x="3164676" y="1188397"/>
                </a:lnTo>
                <a:lnTo>
                  <a:pt x="3163820" y="1188893"/>
                </a:lnTo>
                <a:close/>
              </a:path>
              <a:path w="4476607" h="3885512">
                <a:moveTo>
                  <a:pt x="3279936" y="1187684"/>
                </a:moveTo>
                <a:lnTo>
                  <a:pt x="3280237" y="1184810"/>
                </a:lnTo>
                <a:lnTo>
                  <a:pt x="3278382" y="1182753"/>
                </a:lnTo>
                <a:lnTo>
                  <a:pt x="3277031" y="1182648"/>
                </a:lnTo>
                <a:lnTo>
                  <a:pt x="3274702" y="1180847"/>
                </a:lnTo>
                <a:lnTo>
                  <a:pt x="3274073" y="1180629"/>
                </a:lnTo>
                <a:lnTo>
                  <a:pt x="3273088" y="1180614"/>
                </a:lnTo>
                <a:lnTo>
                  <a:pt x="3270777" y="1180396"/>
                </a:lnTo>
                <a:lnTo>
                  <a:pt x="3271263" y="1179511"/>
                </a:lnTo>
                <a:lnTo>
                  <a:pt x="3271437" y="1178048"/>
                </a:lnTo>
                <a:lnTo>
                  <a:pt x="3271422" y="1178002"/>
                </a:lnTo>
                <a:lnTo>
                  <a:pt x="3271625" y="1177724"/>
                </a:lnTo>
                <a:lnTo>
                  <a:pt x="3282354" y="1177799"/>
                </a:lnTo>
                <a:lnTo>
                  <a:pt x="3282272" y="1177836"/>
                </a:lnTo>
                <a:lnTo>
                  <a:pt x="3280454" y="1179443"/>
                </a:lnTo>
                <a:lnTo>
                  <a:pt x="3280131" y="1180366"/>
                </a:lnTo>
                <a:lnTo>
                  <a:pt x="3280078" y="1181049"/>
                </a:lnTo>
                <a:lnTo>
                  <a:pt x="3280244" y="1181995"/>
                </a:lnTo>
                <a:lnTo>
                  <a:pt x="3280500" y="1182573"/>
                </a:lnTo>
                <a:lnTo>
                  <a:pt x="3280778" y="1182858"/>
                </a:lnTo>
                <a:lnTo>
                  <a:pt x="3280762" y="1182903"/>
                </a:lnTo>
                <a:lnTo>
                  <a:pt x="3280807" y="1183233"/>
                </a:lnTo>
                <a:lnTo>
                  <a:pt x="3280680" y="1183391"/>
                </a:lnTo>
                <a:lnTo>
                  <a:pt x="3280410" y="1184171"/>
                </a:lnTo>
                <a:lnTo>
                  <a:pt x="3280401" y="1184487"/>
                </a:lnTo>
                <a:lnTo>
                  <a:pt x="3280387" y="1185342"/>
                </a:lnTo>
                <a:lnTo>
                  <a:pt x="3280387" y="1185365"/>
                </a:lnTo>
                <a:lnTo>
                  <a:pt x="3280387" y="1185373"/>
                </a:lnTo>
                <a:lnTo>
                  <a:pt x="3280469" y="1186123"/>
                </a:lnTo>
                <a:lnTo>
                  <a:pt x="3281573" y="1187707"/>
                </a:lnTo>
                <a:lnTo>
                  <a:pt x="3281182" y="1187729"/>
                </a:lnTo>
                <a:lnTo>
                  <a:pt x="3280348" y="1188060"/>
                </a:lnTo>
                <a:lnTo>
                  <a:pt x="3279373" y="1188908"/>
                </a:lnTo>
                <a:lnTo>
                  <a:pt x="3279283" y="1189155"/>
                </a:lnTo>
                <a:lnTo>
                  <a:pt x="3278179" y="1189193"/>
                </a:lnTo>
                <a:close/>
              </a:path>
              <a:path w="4476607" h="3885512">
                <a:moveTo>
                  <a:pt x="3316174" y="1189238"/>
                </a:moveTo>
                <a:lnTo>
                  <a:pt x="3305550" y="1189193"/>
                </a:lnTo>
                <a:lnTo>
                  <a:pt x="3305571" y="1189125"/>
                </a:lnTo>
                <a:lnTo>
                  <a:pt x="3304632" y="1188720"/>
                </a:lnTo>
                <a:lnTo>
                  <a:pt x="3303116" y="1188712"/>
                </a:lnTo>
                <a:lnTo>
                  <a:pt x="3299249" y="1188615"/>
                </a:lnTo>
                <a:lnTo>
                  <a:pt x="3298611" y="1188292"/>
                </a:lnTo>
                <a:lnTo>
                  <a:pt x="3297628" y="1188082"/>
                </a:lnTo>
                <a:lnTo>
                  <a:pt x="3296981" y="1187849"/>
                </a:lnTo>
                <a:lnTo>
                  <a:pt x="3296387" y="1187121"/>
                </a:lnTo>
                <a:lnTo>
                  <a:pt x="3296200" y="1187016"/>
                </a:lnTo>
                <a:lnTo>
                  <a:pt x="3296125" y="1186783"/>
                </a:lnTo>
                <a:lnTo>
                  <a:pt x="3296110" y="1186535"/>
                </a:lnTo>
                <a:lnTo>
                  <a:pt x="3296366" y="1186213"/>
                </a:lnTo>
                <a:lnTo>
                  <a:pt x="3296688" y="1181274"/>
                </a:lnTo>
                <a:lnTo>
                  <a:pt x="3297882" y="1181312"/>
                </a:lnTo>
                <a:lnTo>
                  <a:pt x="3299736" y="1182580"/>
                </a:lnTo>
                <a:lnTo>
                  <a:pt x="3300428" y="1182843"/>
                </a:lnTo>
                <a:lnTo>
                  <a:pt x="3301764" y="1182843"/>
                </a:lnTo>
                <a:lnTo>
                  <a:pt x="3302627" y="1182528"/>
                </a:lnTo>
                <a:lnTo>
                  <a:pt x="3303048" y="1182174"/>
                </a:lnTo>
                <a:lnTo>
                  <a:pt x="3303176" y="1182528"/>
                </a:lnTo>
                <a:lnTo>
                  <a:pt x="3302094" y="1184449"/>
                </a:lnTo>
                <a:lnTo>
                  <a:pt x="3302365" y="1185755"/>
                </a:lnTo>
                <a:lnTo>
                  <a:pt x="3302846" y="1186535"/>
                </a:lnTo>
                <a:lnTo>
                  <a:pt x="3303889" y="1187362"/>
                </a:lnTo>
                <a:lnTo>
                  <a:pt x="3304782" y="1187662"/>
                </a:lnTo>
                <a:lnTo>
                  <a:pt x="3306269" y="1187556"/>
                </a:lnTo>
                <a:lnTo>
                  <a:pt x="3307111" y="1187136"/>
                </a:lnTo>
                <a:lnTo>
                  <a:pt x="3307224" y="1187196"/>
                </a:lnTo>
                <a:lnTo>
                  <a:pt x="3307494" y="1187631"/>
                </a:lnTo>
                <a:lnTo>
                  <a:pt x="3307562" y="1187744"/>
                </a:lnTo>
                <a:lnTo>
                  <a:pt x="3309002" y="1188652"/>
                </a:lnTo>
                <a:lnTo>
                  <a:pt x="3310122" y="1188772"/>
                </a:lnTo>
                <a:lnTo>
                  <a:pt x="3311721" y="1188202"/>
                </a:lnTo>
                <a:lnTo>
                  <a:pt x="3310911" y="1188660"/>
                </a:lnTo>
                <a:lnTo>
                  <a:pt x="3312825" y="1187721"/>
                </a:lnTo>
                <a:lnTo>
                  <a:pt x="3312945" y="1187444"/>
                </a:lnTo>
                <a:lnTo>
                  <a:pt x="3313013" y="1187556"/>
                </a:lnTo>
                <a:lnTo>
                  <a:pt x="3313884" y="1188300"/>
                </a:lnTo>
                <a:lnTo>
                  <a:pt x="3316572" y="1188247"/>
                </a:lnTo>
                <a:lnTo>
                  <a:pt x="3316699" y="1188157"/>
                </a:lnTo>
                <a:lnTo>
                  <a:pt x="3317000" y="1188667"/>
                </a:lnTo>
                <a:lnTo>
                  <a:pt x="3317090" y="1188757"/>
                </a:lnTo>
                <a:lnTo>
                  <a:pt x="3316631" y="1189508"/>
                </a:lnTo>
                <a:lnTo>
                  <a:pt x="3316579" y="1189583"/>
                </a:lnTo>
                <a:close/>
              </a:path>
              <a:path w="4476607" h="3885512">
                <a:moveTo>
                  <a:pt x="3263650" y="1190372"/>
                </a:moveTo>
                <a:lnTo>
                  <a:pt x="3263951" y="1190282"/>
                </a:lnTo>
                <a:lnTo>
                  <a:pt x="3263665" y="1190387"/>
                </a:lnTo>
                <a:close/>
              </a:path>
              <a:path w="4476607" h="3885512">
                <a:moveTo>
                  <a:pt x="3323539" y="1189755"/>
                </a:moveTo>
                <a:lnTo>
                  <a:pt x="3323555" y="1189741"/>
                </a:lnTo>
                <a:lnTo>
                  <a:pt x="3323615" y="1189605"/>
                </a:lnTo>
                <a:lnTo>
                  <a:pt x="3323676" y="1189635"/>
                </a:lnTo>
                <a:lnTo>
                  <a:pt x="3324172" y="1189703"/>
                </a:lnTo>
                <a:lnTo>
                  <a:pt x="3324418" y="1189906"/>
                </a:lnTo>
                <a:lnTo>
                  <a:pt x="3324952" y="1190018"/>
                </a:lnTo>
                <a:lnTo>
                  <a:pt x="3324352" y="1190191"/>
                </a:lnTo>
                <a:lnTo>
                  <a:pt x="3323863" y="1190619"/>
                </a:lnTo>
                <a:close/>
              </a:path>
              <a:path w="4476607" h="3885512">
                <a:moveTo>
                  <a:pt x="3170600" y="1190559"/>
                </a:moveTo>
                <a:lnTo>
                  <a:pt x="3170293" y="1190544"/>
                </a:lnTo>
                <a:lnTo>
                  <a:pt x="3168843" y="1190409"/>
                </a:lnTo>
                <a:lnTo>
                  <a:pt x="3168265" y="1190124"/>
                </a:lnTo>
                <a:lnTo>
                  <a:pt x="3167822" y="1189283"/>
                </a:lnTo>
                <a:lnTo>
                  <a:pt x="3166771" y="1188555"/>
                </a:lnTo>
                <a:lnTo>
                  <a:pt x="3172823" y="1188976"/>
                </a:lnTo>
                <a:lnTo>
                  <a:pt x="3172065" y="1190131"/>
                </a:lnTo>
                <a:lnTo>
                  <a:pt x="3171922" y="1190784"/>
                </a:lnTo>
                <a:close/>
              </a:path>
              <a:path w="4476607" h="3885512">
                <a:moveTo>
                  <a:pt x="3168843" y="1190409"/>
                </a:moveTo>
                <a:lnTo>
                  <a:pt x="3170293" y="1190544"/>
                </a:lnTo>
                <a:lnTo>
                  <a:pt x="3169113" y="1190814"/>
                </a:lnTo>
                <a:close/>
              </a:path>
              <a:path w="4476607" h="3885512">
                <a:moveTo>
                  <a:pt x="3259401" y="1191430"/>
                </a:moveTo>
                <a:lnTo>
                  <a:pt x="3263650" y="1190372"/>
                </a:lnTo>
                <a:lnTo>
                  <a:pt x="3261001" y="1191513"/>
                </a:lnTo>
                <a:close/>
              </a:path>
              <a:path w="4476607" h="3885512">
                <a:moveTo>
                  <a:pt x="3254647" y="1191677"/>
                </a:moveTo>
                <a:lnTo>
                  <a:pt x="3254482" y="1191047"/>
                </a:lnTo>
                <a:lnTo>
                  <a:pt x="3254933" y="1191692"/>
                </a:lnTo>
                <a:close/>
              </a:path>
              <a:path w="4476607" h="3885512">
                <a:moveTo>
                  <a:pt x="3332543" y="1192262"/>
                </a:moveTo>
                <a:lnTo>
                  <a:pt x="3331778" y="1191880"/>
                </a:lnTo>
                <a:lnTo>
                  <a:pt x="3332010" y="1191294"/>
                </a:lnTo>
                <a:lnTo>
                  <a:pt x="3331523" y="1188675"/>
                </a:lnTo>
                <a:lnTo>
                  <a:pt x="3330959" y="1188269"/>
                </a:lnTo>
                <a:lnTo>
                  <a:pt x="3332416" y="1187451"/>
                </a:lnTo>
                <a:lnTo>
                  <a:pt x="3332897" y="1186858"/>
                </a:lnTo>
                <a:lnTo>
                  <a:pt x="3333821" y="1188435"/>
                </a:lnTo>
                <a:lnTo>
                  <a:pt x="3333970" y="1188607"/>
                </a:lnTo>
                <a:lnTo>
                  <a:pt x="3334976" y="1189223"/>
                </a:lnTo>
                <a:lnTo>
                  <a:pt x="3335749" y="1189410"/>
                </a:lnTo>
                <a:lnTo>
                  <a:pt x="3336531" y="1189365"/>
                </a:lnTo>
                <a:lnTo>
                  <a:pt x="3337191" y="1190544"/>
                </a:lnTo>
                <a:lnTo>
                  <a:pt x="3336283" y="1191279"/>
                </a:lnTo>
                <a:lnTo>
                  <a:pt x="3334683" y="1191654"/>
                </a:lnTo>
                <a:lnTo>
                  <a:pt x="3334097" y="1192052"/>
                </a:lnTo>
                <a:lnTo>
                  <a:pt x="3333759" y="1192383"/>
                </a:lnTo>
                <a:close/>
              </a:path>
              <a:path w="4476607" h="3885512">
                <a:moveTo>
                  <a:pt x="3226031" y="1192706"/>
                </a:moveTo>
                <a:lnTo>
                  <a:pt x="3225257" y="1192526"/>
                </a:lnTo>
                <a:lnTo>
                  <a:pt x="3224100" y="1191617"/>
                </a:lnTo>
                <a:lnTo>
                  <a:pt x="3224407" y="1191062"/>
                </a:lnTo>
                <a:lnTo>
                  <a:pt x="3224595" y="1189658"/>
                </a:lnTo>
                <a:lnTo>
                  <a:pt x="3224355" y="1188675"/>
                </a:lnTo>
                <a:lnTo>
                  <a:pt x="3224220" y="1188300"/>
                </a:lnTo>
                <a:lnTo>
                  <a:pt x="3223011" y="1186956"/>
                </a:lnTo>
                <a:lnTo>
                  <a:pt x="3223274" y="1186311"/>
                </a:lnTo>
                <a:lnTo>
                  <a:pt x="3223319" y="1184982"/>
                </a:lnTo>
                <a:lnTo>
                  <a:pt x="3231467" y="1185349"/>
                </a:lnTo>
                <a:lnTo>
                  <a:pt x="3228539" y="1185500"/>
                </a:lnTo>
                <a:lnTo>
                  <a:pt x="3227668" y="1186378"/>
                </a:lnTo>
                <a:lnTo>
                  <a:pt x="3227285" y="1187159"/>
                </a:lnTo>
                <a:lnTo>
                  <a:pt x="3227119" y="1188382"/>
                </a:lnTo>
                <a:lnTo>
                  <a:pt x="3227285" y="1189043"/>
                </a:lnTo>
                <a:lnTo>
                  <a:pt x="3228088" y="1190417"/>
                </a:lnTo>
                <a:lnTo>
                  <a:pt x="3228035" y="1190424"/>
                </a:lnTo>
                <a:lnTo>
                  <a:pt x="3226541" y="1191723"/>
                </a:lnTo>
                <a:lnTo>
                  <a:pt x="3226345" y="1192323"/>
                </a:lnTo>
                <a:lnTo>
                  <a:pt x="3226302" y="1192826"/>
                </a:lnTo>
                <a:close/>
              </a:path>
              <a:path w="4476607" h="3885512">
                <a:moveTo>
                  <a:pt x="3285005" y="1190611"/>
                </a:moveTo>
                <a:lnTo>
                  <a:pt x="3285312" y="1190679"/>
                </a:lnTo>
                <a:lnTo>
                  <a:pt x="3286387" y="1191302"/>
                </a:lnTo>
                <a:lnTo>
                  <a:pt x="3286762" y="1191369"/>
                </a:lnTo>
                <a:lnTo>
                  <a:pt x="3285163" y="1192863"/>
                </a:lnTo>
                <a:lnTo>
                  <a:pt x="3284556" y="1192916"/>
                </a:lnTo>
                <a:lnTo>
                  <a:pt x="3284427" y="1192961"/>
                </a:lnTo>
                <a:close/>
              </a:path>
              <a:path w="4476607" h="3885512">
                <a:moveTo>
                  <a:pt x="3257252" y="1192729"/>
                </a:moveTo>
                <a:lnTo>
                  <a:pt x="3256337" y="1192023"/>
                </a:lnTo>
                <a:lnTo>
                  <a:pt x="3255624" y="1191761"/>
                </a:lnTo>
                <a:lnTo>
                  <a:pt x="3258574" y="1191843"/>
                </a:lnTo>
                <a:lnTo>
                  <a:pt x="3257568" y="1192623"/>
                </a:lnTo>
                <a:lnTo>
                  <a:pt x="3257418" y="1193014"/>
                </a:lnTo>
                <a:close/>
              </a:path>
              <a:path w="4476607" h="3885512">
                <a:moveTo>
                  <a:pt x="3258574" y="1191843"/>
                </a:moveTo>
                <a:lnTo>
                  <a:pt x="3255624" y="1191761"/>
                </a:lnTo>
                <a:lnTo>
                  <a:pt x="3256036" y="1191475"/>
                </a:lnTo>
                <a:lnTo>
                  <a:pt x="3256855" y="1190086"/>
                </a:lnTo>
                <a:lnTo>
                  <a:pt x="3263951" y="1190282"/>
                </a:lnTo>
                <a:lnTo>
                  <a:pt x="3263650" y="1190372"/>
                </a:lnTo>
                <a:lnTo>
                  <a:pt x="3259401" y="1191430"/>
                </a:lnTo>
                <a:lnTo>
                  <a:pt x="3259498" y="1193029"/>
                </a:lnTo>
                <a:close/>
              </a:path>
              <a:path w="4476607" h="3885512">
                <a:moveTo>
                  <a:pt x="3286207" y="1193028"/>
                </a:moveTo>
                <a:lnTo>
                  <a:pt x="3285607" y="1192893"/>
                </a:lnTo>
                <a:lnTo>
                  <a:pt x="3285163" y="1192863"/>
                </a:lnTo>
                <a:lnTo>
                  <a:pt x="3286762" y="1191369"/>
                </a:lnTo>
                <a:lnTo>
                  <a:pt x="3286605" y="1192893"/>
                </a:lnTo>
                <a:lnTo>
                  <a:pt x="3286904" y="1193396"/>
                </a:lnTo>
                <a:close/>
              </a:path>
              <a:path w="4476607" h="3885512">
                <a:moveTo>
                  <a:pt x="3189943" y="1192247"/>
                </a:moveTo>
                <a:lnTo>
                  <a:pt x="3194102" y="1193006"/>
                </a:lnTo>
                <a:lnTo>
                  <a:pt x="3192502" y="1193141"/>
                </a:lnTo>
                <a:lnTo>
                  <a:pt x="3191715" y="1193584"/>
                </a:lnTo>
                <a:close/>
              </a:path>
              <a:path w="4476607" h="3885512">
                <a:moveTo>
                  <a:pt x="3181698" y="1193892"/>
                </a:moveTo>
                <a:lnTo>
                  <a:pt x="3178086" y="1192728"/>
                </a:lnTo>
                <a:lnTo>
                  <a:pt x="3178274" y="1191625"/>
                </a:lnTo>
                <a:lnTo>
                  <a:pt x="3177854" y="1190056"/>
                </a:lnTo>
                <a:lnTo>
                  <a:pt x="3177697" y="1189869"/>
                </a:lnTo>
                <a:lnTo>
                  <a:pt x="3172823" y="1188976"/>
                </a:lnTo>
                <a:lnTo>
                  <a:pt x="3166771" y="1188555"/>
                </a:lnTo>
                <a:lnTo>
                  <a:pt x="3165923" y="1188322"/>
                </a:lnTo>
                <a:lnTo>
                  <a:pt x="3182472" y="1188179"/>
                </a:lnTo>
                <a:lnTo>
                  <a:pt x="3181563" y="1188630"/>
                </a:lnTo>
                <a:lnTo>
                  <a:pt x="3180588" y="1189755"/>
                </a:lnTo>
                <a:lnTo>
                  <a:pt x="3180288" y="1190649"/>
                </a:lnTo>
                <a:lnTo>
                  <a:pt x="3180370" y="1192082"/>
                </a:lnTo>
                <a:lnTo>
                  <a:pt x="3180790" y="1192976"/>
                </a:lnTo>
                <a:lnTo>
                  <a:pt x="3181849" y="1193967"/>
                </a:lnTo>
                <a:close/>
              </a:path>
              <a:path w="4476607" h="3885512">
                <a:moveTo>
                  <a:pt x="3330127" y="1194252"/>
                </a:moveTo>
                <a:lnTo>
                  <a:pt x="3330795" y="1193133"/>
                </a:lnTo>
                <a:lnTo>
                  <a:pt x="3331199" y="1192856"/>
                </a:lnTo>
                <a:lnTo>
                  <a:pt x="3331778" y="1191880"/>
                </a:lnTo>
                <a:lnTo>
                  <a:pt x="3332543" y="1192262"/>
                </a:lnTo>
                <a:lnTo>
                  <a:pt x="3331598" y="1192736"/>
                </a:lnTo>
                <a:lnTo>
                  <a:pt x="3330306" y="1194372"/>
                </a:lnTo>
                <a:close/>
              </a:path>
              <a:path w="4476607" h="3885512">
                <a:moveTo>
                  <a:pt x="3288047" y="1194664"/>
                </a:moveTo>
                <a:lnTo>
                  <a:pt x="3288159" y="1194754"/>
                </a:lnTo>
                <a:lnTo>
                  <a:pt x="3288692" y="1194897"/>
                </a:lnTo>
                <a:lnTo>
                  <a:pt x="3288700" y="1195235"/>
                </a:lnTo>
                <a:lnTo>
                  <a:pt x="3288301" y="1195347"/>
                </a:lnTo>
                <a:close/>
              </a:path>
              <a:path w="4476607" h="3885512">
                <a:moveTo>
                  <a:pt x="3235793" y="1195228"/>
                </a:moveTo>
                <a:lnTo>
                  <a:pt x="3235793" y="1195220"/>
                </a:lnTo>
                <a:lnTo>
                  <a:pt x="3236363" y="1195220"/>
                </a:lnTo>
                <a:lnTo>
                  <a:pt x="3235912" y="1195385"/>
                </a:lnTo>
                <a:lnTo>
                  <a:pt x="3235822" y="1195445"/>
                </a:lnTo>
                <a:close/>
              </a:path>
              <a:path w="4476607" h="3885512">
                <a:moveTo>
                  <a:pt x="3163955" y="1195363"/>
                </a:moveTo>
                <a:lnTo>
                  <a:pt x="3164061" y="1195325"/>
                </a:lnTo>
                <a:lnTo>
                  <a:pt x="3164166" y="1195438"/>
                </a:lnTo>
                <a:lnTo>
                  <a:pt x="3164143" y="1195490"/>
                </a:lnTo>
                <a:close/>
              </a:path>
              <a:path w="4476607" h="3885512">
                <a:moveTo>
                  <a:pt x="3170158" y="1195558"/>
                </a:moveTo>
                <a:lnTo>
                  <a:pt x="3170263" y="1195460"/>
                </a:lnTo>
                <a:lnTo>
                  <a:pt x="3170218" y="1195708"/>
                </a:lnTo>
                <a:close/>
              </a:path>
              <a:path w="4476607" h="3885512">
                <a:moveTo>
                  <a:pt x="3308058" y="1195926"/>
                </a:moveTo>
                <a:lnTo>
                  <a:pt x="3309649" y="1195595"/>
                </a:lnTo>
                <a:lnTo>
                  <a:pt x="3308785" y="1196211"/>
                </a:lnTo>
                <a:close/>
              </a:path>
              <a:path w="4476607" h="3885512">
                <a:moveTo>
                  <a:pt x="3321693" y="1195858"/>
                </a:moveTo>
                <a:lnTo>
                  <a:pt x="3321828" y="1195813"/>
                </a:lnTo>
                <a:lnTo>
                  <a:pt x="3322203" y="1196533"/>
                </a:lnTo>
                <a:lnTo>
                  <a:pt x="3322107" y="1196549"/>
                </a:lnTo>
                <a:close/>
              </a:path>
              <a:path w="4476607" h="3885512">
                <a:moveTo>
                  <a:pt x="3146708" y="1196211"/>
                </a:moveTo>
                <a:lnTo>
                  <a:pt x="3147662" y="1195986"/>
                </a:lnTo>
                <a:lnTo>
                  <a:pt x="3146775" y="1196241"/>
                </a:lnTo>
                <a:lnTo>
                  <a:pt x="3146880" y="1196594"/>
                </a:lnTo>
                <a:close/>
              </a:path>
              <a:path w="4476607" h="3885512">
                <a:moveTo>
                  <a:pt x="3209587" y="1194882"/>
                </a:moveTo>
                <a:lnTo>
                  <a:pt x="3215309" y="1196046"/>
                </a:lnTo>
                <a:lnTo>
                  <a:pt x="3214265" y="1196151"/>
                </a:lnTo>
                <a:lnTo>
                  <a:pt x="3213754" y="1196271"/>
                </a:lnTo>
                <a:lnTo>
                  <a:pt x="3209504" y="1196564"/>
                </a:lnTo>
                <a:lnTo>
                  <a:pt x="3209278" y="1196894"/>
                </a:lnTo>
                <a:close/>
              </a:path>
              <a:path w="4476607" h="3885512">
                <a:moveTo>
                  <a:pt x="3299001" y="1196316"/>
                </a:moveTo>
                <a:lnTo>
                  <a:pt x="3299025" y="1196353"/>
                </a:lnTo>
                <a:lnTo>
                  <a:pt x="3301269" y="1196992"/>
                </a:lnTo>
                <a:lnTo>
                  <a:pt x="3299107" y="1197067"/>
                </a:lnTo>
                <a:close/>
              </a:path>
              <a:path w="4476607" h="3885512">
                <a:moveTo>
                  <a:pt x="3216788" y="1196519"/>
                </a:moveTo>
                <a:lnTo>
                  <a:pt x="3217696" y="1196984"/>
                </a:lnTo>
                <a:lnTo>
                  <a:pt x="3217321" y="1197172"/>
                </a:lnTo>
                <a:close/>
              </a:path>
              <a:path w="4476607" h="3885512">
                <a:moveTo>
                  <a:pt x="3177275" y="1197405"/>
                </a:moveTo>
                <a:lnTo>
                  <a:pt x="3171418" y="1197119"/>
                </a:lnTo>
                <a:lnTo>
                  <a:pt x="3172290" y="1197074"/>
                </a:lnTo>
                <a:lnTo>
                  <a:pt x="3174655" y="1194687"/>
                </a:lnTo>
                <a:lnTo>
                  <a:pt x="3174814" y="1194733"/>
                </a:lnTo>
                <a:lnTo>
                  <a:pt x="3179055" y="1196015"/>
                </a:lnTo>
                <a:lnTo>
                  <a:pt x="3177606" y="1197442"/>
                </a:lnTo>
                <a:close/>
              </a:path>
              <a:path w="4476607" h="3885512">
                <a:moveTo>
                  <a:pt x="3122604" y="1197089"/>
                </a:moveTo>
                <a:lnTo>
                  <a:pt x="3120811" y="1196361"/>
                </a:lnTo>
                <a:lnTo>
                  <a:pt x="3121215" y="1194657"/>
                </a:lnTo>
                <a:lnTo>
                  <a:pt x="3121080" y="1194004"/>
                </a:lnTo>
                <a:lnTo>
                  <a:pt x="3127906" y="1194432"/>
                </a:lnTo>
                <a:lnTo>
                  <a:pt x="3125496" y="1195618"/>
                </a:lnTo>
                <a:lnTo>
                  <a:pt x="3124993" y="1196631"/>
                </a:lnTo>
                <a:lnTo>
                  <a:pt x="3124843" y="1197525"/>
                </a:lnTo>
                <a:close/>
              </a:path>
              <a:path w="4476607" h="3885512">
                <a:moveTo>
                  <a:pt x="3170676" y="1197547"/>
                </a:moveTo>
                <a:lnTo>
                  <a:pt x="3170691" y="1197487"/>
                </a:lnTo>
                <a:lnTo>
                  <a:pt x="3171164" y="1197539"/>
                </a:lnTo>
                <a:lnTo>
                  <a:pt x="3170908" y="1197615"/>
                </a:lnTo>
                <a:close/>
              </a:path>
              <a:path w="4476607" h="3885512">
                <a:moveTo>
                  <a:pt x="3292933" y="1197532"/>
                </a:moveTo>
                <a:lnTo>
                  <a:pt x="3292980" y="1197509"/>
                </a:lnTo>
                <a:lnTo>
                  <a:pt x="3293039" y="1197652"/>
                </a:lnTo>
                <a:close/>
              </a:path>
              <a:path w="4476607" h="3885512">
                <a:moveTo>
                  <a:pt x="3302598" y="1197555"/>
                </a:moveTo>
                <a:lnTo>
                  <a:pt x="3301983" y="1197217"/>
                </a:lnTo>
                <a:lnTo>
                  <a:pt x="3301269" y="1196992"/>
                </a:lnTo>
                <a:lnTo>
                  <a:pt x="3299025" y="1196353"/>
                </a:lnTo>
                <a:lnTo>
                  <a:pt x="3299017" y="1196324"/>
                </a:lnTo>
                <a:lnTo>
                  <a:pt x="3298101" y="1195108"/>
                </a:lnTo>
                <a:lnTo>
                  <a:pt x="3311856" y="1195326"/>
                </a:lnTo>
                <a:lnTo>
                  <a:pt x="3309649" y="1195595"/>
                </a:lnTo>
                <a:lnTo>
                  <a:pt x="3308058" y="1195926"/>
                </a:lnTo>
                <a:lnTo>
                  <a:pt x="3306954" y="1195994"/>
                </a:lnTo>
                <a:lnTo>
                  <a:pt x="3306361" y="1196324"/>
                </a:lnTo>
                <a:lnTo>
                  <a:pt x="3302831" y="1197682"/>
                </a:lnTo>
                <a:lnTo>
                  <a:pt x="3302809" y="1197750"/>
                </a:lnTo>
                <a:close/>
              </a:path>
              <a:path w="4476607" h="3885512">
                <a:moveTo>
                  <a:pt x="3210653" y="1197728"/>
                </a:moveTo>
                <a:lnTo>
                  <a:pt x="3209444" y="1196707"/>
                </a:lnTo>
                <a:lnTo>
                  <a:pt x="3209504" y="1196564"/>
                </a:lnTo>
                <a:lnTo>
                  <a:pt x="3213754" y="1196271"/>
                </a:lnTo>
                <a:lnTo>
                  <a:pt x="3212486" y="1197112"/>
                </a:lnTo>
                <a:lnTo>
                  <a:pt x="3212185" y="1198012"/>
                </a:lnTo>
                <a:close/>
              </a:path>
              <a:path w="4476607" h="3885512">
                <a:moveTo>
                  <a:pt x="3076185" y="1197832"/>
                </a:moveTo>
                <a:lnTo>
                  <a:pt x="3077379" y="1197930"/>
                </a:lnTo>
                <a:lnTo>
                  <a:pt x="3076418" y="1198118"/>
                </a:lnTo>
                <a:close/>
              </a:path>
              <a:path w="4476607" h="3885512">
                <a:moveTo>
                  <a:pt x="3247423" y="1197629"/>
                </a:moveTo>
                <a:lnTo>
                  <a:pt x="3246546" y="1197142"/>
                </a:lnTo>
                <a:lnTo>
                  <a:pt x="3246507" y="1197127"/>
                </a:lnTo>
                <a:lnTo>
                  <a:pt x="3246612" y="1196781"/>
                </a:lnTo>
                <a:lnTo>
                  <a:pt x="3246222" y="1195063"/>
                </a:lnTo>
                <a:lnTo>
                  <a:pt x="3245876" y="1194672"/>
                </a:lnTo>
                <a:lnTo>
                  <a:pt x="3248249" y="1194560"/>
                </a:lnTo>
                <a:lnTo>
                  <a:pt x="3250090" y="1192600"/>
                </a:lnTo>
                <a:lnTo>
                  <a:pt x="3249871" y="1189861"/>
                </a:lnTo>
                <a:lnTo>
                  <a:pt x="3249699" y="1189718"/>
                </a:lnTo>
                <a:lnTo>
                  <a:pt x="3250201" y="1189800"/>
                </a:lnTo>
                <a:lnTo>
                  <a:pt x="3250457" y="1189741"/>
                </a:lnTo>
                <a:lnTo>
                  <a:pt x="3250457" y="1190462"/>
                </a:lnTo>
                <a:lnTo>
                  <a:pt x="3252799" y="1192465"/>
                </a:lnTo>
                <a:lnTo>
                  <a:pt x="3251975" y="1193209"/>
                </a:lnTo>
                <a:lnTo>
                  <a:pt x="3251809" y="1193276"/>
                </a:lnTo>
                <a:lnTo>
                  <a:pt x="3250893" y="1193847"/>
                </a:lnTo>
                <a:lnTo>
                  <a:pt x="3250097" y="1193922"/>
                </a:lnTo>
                <a:lnTo>
                  <a:pt x="3247972" y="1197442"/>
                </a:lnTo>
                <a:lnTo>
                  <a:pt x="3248279" y="1197885"/>
                </a:lnTo>
                <a:lnTo>
                  <a:pt x="3247890" y="1198193"/>
                </a:lnTo>
                <a:close/>
              </a:path>
              <a:path w="4476607" h="3885512">
                <a:moveTo>
                  <a:pt x="3240433" y="1198102"/>
                </a:moveTo>
                <a:lnTo>
                  <a:pt x="3240441" y="1198042"/>
                </a:lnTo>
                <a:lnTo>
                  <a:pt x="3239796" y="1196601"/>
                </a:lnTo>
                <a:lnTo>
                  <a:pt x="3240388" y="1197847"/>
                </a:lnTo>
                <a:lnTo>
                  <a:pt x="3240620" y="1198238"/>
                </a:lnTo>
                <a:close/>
              </a:path>
              <a:path w="4476607" h="3885512">
                <a:moveTo>
                  <a:pt x="3240501" y="1197960"/>
                </a:moveTo>
                <a:lnTo>
                  <a:pt x="3240388" y="1197847"/>
                </a:lnTo>
                <a:lnTo>
                  <a:pt x="3239796" y="1196601"/>
                </a:lnTo>
                <a:lnTo>
                  <a:pt x="3238827" y="1195626"/>
                </a:lnTo>
                <a:lnTo>
                  <a:pt x="3237963" y="1195235"/>
                </a:lnTo>
                <a:lnTo>
                  <a:pt x="3236723" y="1195153"/>
                </a:lnTo>
                <a:lnTo>
                  <a:pt x="3239044" y="1193329"/>
                </a:lnTo>
                <a:lnTo>
                  <a:pt x="3239269" y="1192901"/>
                </a:lnTo>
                <a:lnTo>
                  <a:pt x="3239448" y="1192548"/>
                </a:lnTo>
                <a:lnTo>
                  <a:pt x="3239622" y="1191242"/>
                </a:lnTo>
                <a:lnTo>
                  <a:pt x="3239419" y="1190303"/>
                </a:lnTo>
                <a:lnTo>
                  <a:pt x="3239067" y="1189763"/>
                </a:lnTo>
                <a:lnTo>
                  <a:pt x="3240343" y="1190341"/>
                </a:lnTo>
                <a:lnTo>
                  <a:pt x="3241642" y="1190131"/>
                </a:lnTo>
                <a:lnTo>
                  <a:pt x="3243219" y="1188667"/>
                </a:lnTo>
                <a:lnTo>
                  <a:pt x="3243377" y="1188479"/>
                </a:lnTo>
                <a:lnTo>
                  <a:pt x="3244090" y="1187564"/>
                </a:lnTo>
                <a:lnTo>
                  <a:pt x="3244344" y="1186085"/>
                </a:lnTo>
                <a:lnTo>
                  <a:pt x="3244119" y="1185094"/>
                </a:lnTo>
                <a:lnTo>
                  <a:pt x="3243256" y="1183878"/>
                </a:lnTo>
                <a:lnTo>
                  <a:pt x="3239720" y="1183173"/>
                </a:lnTo>
                <a:lnTo>
                  <a:pt x="3231723" y="1182977"/>
                </a:lnTo>
                <a:lnTo>
                  <a:pt x="3232722" y="1182445"/>
                </a:lnTo>
                <a:lnTo>
                  <a:pt x="3233322" y="1181604"/>
                </a:lnTo>
                <a:lnTo>
                  <a:pt x="3233480" y="1181785"/>
                </a:lnTo>
                <a:lnTo>
                  <a:pt x="3234726" y="1182385"/>
                </a:lnTo>
                <a:lnTo>
                  <a:pt x="3235672" y="1182467"/>
                </a:lnTo>
                <a:lnTo>
                  <a:pt x="3237002" y="1182085"/>
                </a:lnTo>
                <a:lnTo>
                  <a:pt x="3238405" y="1178497"/>
                </a:lnTo>
                <a:lnTo>
                  <a:pt x="3238444" y="1177273"/>
                </a:lnTo>
                <a:lnTo>
                  <a:pt x="3238368" y="1177010"/>
                </a:lnTo>
                <a:lnTo>
                  <a:pt x="3238135" y="1176140"/>
                </a:lnTo>
                <a:lnTo>
                  <a:pt x="3234351" y="1174781"/>
                </a:lnTo>
                <a:lnTo>
                  <a:pt x="3233540" y="1172830"/>
                </a:lnTo>
                <a:lnTo>
                  <a:pt x="3230844" y="1171681"/>
                </a:lnTo>
                <a:lnTo>
                  <a:pt x="3230829" y="1171411"/>
                </a:lnTo>
                <a:lnTo>
                  <a:pt x="3231061" y="1171479"/>
                </a:lnTo>
                <a:lnTo>
                  <a:pt x="3233615" y="1170750"/>
                </a:lnTo>
                <a:lnTo>
                  <a:pt x="3234298" y="1169609"/>
                </a:lnTo>
                <a:lnTo>
                  <a:pt x="3234470" y="1168702"/>
                </a:lnTo>
                <a:lnTo>
                  <a:pt x="3234411" y="1168311"/>
                </a:lnTo>
                <a:lnTo>
                  <a:pt x="3237279" y="1168168"/>
                </a:lnTo>
                <a:lnTo>
                  <a:pt x="3238428" y="1166645"/>
                </a:lnTo>
                <a:lnTo>
                  <a:pt x="3238600" y="1165354"/>
                </a:lnTo>
                <a:lnTo>
                  <a:pt x="3242347" y="1166149"/>
                </a:lnTo>
                <a:lnTo>
                  <a:pt x="3239501" y="1166862"/>
                </a:lnTo>
                <a:lnTo>
                  <a:pt x="3238811" y="1167891"/>
                </a:lnTo>
                <a:lnTo>
                  <a:pt x="3238682" y="1168356"/>
                </a:lnTo>
                <a:lnTo>
                  <a:pt x="3238278" y="1168371"/>
                </a:lnTo>
                <a:lnTo>
                  <a:pt x="3235867" y="1170022"/>
                </a:lnTo>
                <a:lnTo>
                  <a:pt x="3235656" y="1173025"/>
                </a:lnTo>
                <a:lnTo>
                  <a:pt x="3235859" y="1173550"/>
                </a:lnTo>
                <a:lnTo>
                  <a:pt x="3236889" y="1174564"/>
                </a:lnTo>
                <a:lnTo>
                  <a:pt x="3237782" y="1174939"/>
                </a:lnTo>
                <a:lnTo>
                  <a:pt x="3239194" y="1174984"/>
                </a:lnTo>
                <a:lnTo>
                  <a:pt x="3241589" y="1172574"/>
                </a:lnTo>
                <a:lnTo>
                  <a:pt x="3242812" y="1174954"/>
                </a:lnTo>
                <a:lnTo>
                  <a:pt x="3242550" y="1175337"/>
                </a:lnTo>
                <a:lnTo>
                  <a:pt x="3242836" y="1178640"/>
                </a:lnTo>
                <a:lnTo>
                  <a:pt x="3243061" y="1178977"/>
                </a:lnTo>
                <a:lnTo>
                  <a:pt x="3242857" y="1179330"/>
                </a:lnTo>
                <a:lnTo>
                  <a:pt x="3242775" y="1180471"/>
                </a:lnTo>
                <a:lnTo>
                  <a:pt x="3243053" y="1181139"/>
                </a:lnTo>
                <a:lnTo>
                  <a:pt x="3243030" y="1181477"/>
                </a:lnTo>
                <a:lnTo>
                  <a:pt x="3243526" y="1182880"/>
                </a:lnTo>
                <a:lnTo>
                  <a:pt x="3244194" y="1183623"/>
                </a:lnTo>
                <a:lnTo>
                  <a:pt x="3245508" y="1184261"/>
                </a:lnTo>
                <a:lnTo>
                  <a:pt x="3246094" y="1184464"/>
                </a:lnTo>
                <a:lnTo>
                  <a:pt x="3247941" y="1184974"/>
                </a:lnTo>
                <a:lnTo>
                  <a:pt x="3248083" y="1184915"/>
                </a:lnTo>
                <a:lnTo>
                  <a:pt x="3247581" y="1185642"/>
                </a:lnTo>
                <a:lnTo>
                  <a:pt x="3247349" y="1186558"/>
                </a:lnTo>
                <a:lnTo>
                  <a:pt x="3247296" y="1186851"/>
                </a:lnTo>
                <a:lnTo>
                  <a:pt x="3247497" y="1188397"/>
                </a:lnTo>
                <a:lnTo>
                  <a:pt x="3247739" y="1188585"/>
                </a:lnTo>
                <a:lnTo>
                  <a:pt x="3246267" y="1188735"/>
                </a:lnTo>
                <a:lnTo>
                  <a:pt x="3243977" y="1192068"/>
                </a:lnTo>
                <a:lnTo>
                  <a:pt x="3244270" y="1193171"/>
                </a:lnTo>
                <a:lnTo>
                  <a:pt x="3244637" y="1193749"/>
                </a:lnTo>
                <a:lnTo>
                  <a:pt x="3241904" y="1193967"/>
                </a:lnTo>
                <a:lnTo>
                  <a:pt x="3240658" y="1195183"/>
                </a:lnTo>
                <a:lnTo>
                  <a:pt x="3240636" y="1198080"/>
                </a:lnTo>
                <a:lnTo>
                  <a:pt x="3240747" y="1198253"/>
                </a:lnTo>
                <a:close/>
              </a:path>
              <a:path w="4476607" h="3885512">
                <a:moveTo>
                  <a:pt x="3209444" y="1196707"/>
                </a:moveTo>
                <a:lnTo>
                  <a:pt x="3210653" y="1197728"/>
                </a:lnTo>
                <a:lnTo>
                  <a:pt x="3209053" y="1198140"/>
                </a:lnTo>
                <a:lnTo>
                  <a:pt x="3208309" y="1198297"/>
                </a:lnTo>
                <a:close/>
              </a:path>
              <a:path w="4476607" h="3885512">
                <a:moveTo>
                  <a:pt x="3196724" y="1197757"/>
                </a:moveTo>
                <a:lnTo>
                  <a:pt x="3198435" y="1197839"/>
                </a:lnTo>
                <a:lnTo>
                  <a:pt x="3196378" y="1198305"/>
                </a:lnTo>
                <a:close/>
              </a:path>
              <a:path w="4476607" h="3885512">
                <a:moveTo>
                  <a:pt x="3156694" y="1197735"/>
                </a:moveTo>
                <a:lnTo>
                  <a:pt x="3156574" y="1198440"/>
                </a:lnTo>
                <a:lnTo>
                  <a:pt x="3156049" y="1198515"/>
                </a:lnTo>
                <a:close/>
              </a:path>
              <a:path w="4476607" h="3885512">
                <a:moveTo>
                  <a:pt x="3097893" y="1197697"/>
                </a:moveTo>
                <a:lnTo>
                  <a:pt x="3098155" y="1198170"/>
                </a:lnTo>
                <a:lnTo>
                  <a:pt x="3098328" y="1199040"/>
                </a:lnTo>
                <a:close/>
              </a:path>
              <a:path w="4476607" h="3885512">
                <a:moveTo>
                  <a:pt x="3157911" y="1198898"/>
                </a:moveTo>
                <a:lnTo>
                  <a:pt x="3156656" y="1198440"/>
                </a:lnTo>
                <a:lnTo>
                  <a:pt x="3156574" y="1198440"/>
                </a:lnTo>
                <a:lnTo>
                  <a:pt x="3156694" y="1197735"/>
                </a:lnTo>
                <a:lnTo>
                  <a:pt x="3156994" y="1196834"/>
                </a:lnTo>
                <a:lnTo>
                  <a:pt x="3156889" y="1195348"/>
                </a:lnTo>
                <a:lnTo>
                  <a:pt x="3156439" y="1194440"/>
                </a:lnTo>
                <a:lnTo>
                  <a:pt x="3155312" y="1193464"/>
                </a:lnTo>
                <a:lnTo>
                  <a:pt x="3154419" y="1193164"/>
                </a:lnTo>
                <a:lnTo>
                  <a:pt x="3137157" y="1193141"/>
                </a:lnTo>
                <a:lnTo>
                  <a:pt x="3137072" y="1193083"/>
                </a:lnTo>
                <a:lnTo>
                  <a:pt x="3137014" y="1193044"/>
                </a:lnTo>
                <a:lnTo>
                  <a:pt x="3120555" y="1192983"/>
                </a:lnTo>
                <a:lnTo>
                  <a:pt x="3120449" y="1192810"/>
                </a:lnTo>
                <a:lnTo>
                  <a:pt x="3119766" y="1191827"/>
                </a:lnTo>
                <a:lnTo>
                  <a:pt x="3118099" y="1191174"/>
                </a:lnTo>
                <a:lnTo>
                  <a:pt x="3105470" y="1191159"/>
                </a:lnTo>
                <a:lnTo>
                  <a:pt x="3105830" y="1188082"/>
                </a:lnTo>
                <a:lnTo>
                  <a:pt x="3105529" y="1187308"/>
                </a:lnTo>
                <a:lnTo>
                  <a:pt x="3104644" y="1186370"/>
                </a:lnTo>
                <a:lnTo>
                  <a:pt x="3103847" y="1185965"/>
                </a:lnTo>
                <a:lnTo>
                  <a:pt x="3102579" y="1185785"/>
                </a:lnTo>
                <a:lnTo>
                  <a:pt x="3100401" y="1183577"/>
                </a:lnTo>
                <a:lnTo>
                  <a:pt x="3098600" y="1183577"/>
                </a:lnTo>
                <a:lnTo>
                  <a:pt x="3082531" y="1183398"/>
                </a:lnTo>
                <a:lnTo>
                  <a:pt x="3083183" y="1182745"/>
                </a:lnTo>
                <a:lnTo>
                  <a:pt x="3083363" y="1182272"/>
                </a:lnTo>
                <a:lnTo>
                  <a:pt x="3083303" y="1182227"/>
                </a:lnTo>
                <a:lnTo>
                  <a:pt x="3083664" y="1181237"/>
                </a:lnTo>
                <a:lnTo>
                  <a:pt x="3083461" y="1179503"/>
                </a:lnTo>
                <a:lnTo>
                  <a:pt x="3109411" y="1179637"/>
                </a:lnTo>
                <a:lnTo>
                  <a:pt x="3106770" y="1179795"/>
                </a:lnTo>
                <a:lnTo>
                  <a:pt x="3106139" y="1180328"/>
                </a:lnTo>
                <a:lnTo>
                  <a:pt x="3105777" y="1180801"/>
                </a:lnTo>
                <a:lnTo>
                  <a:pt x="3105426" y="1181551"/>
                </a:lnTo>
                <a:lnTo>
                  <a:pt x="3105432" y="1183676"/>
                </a:lnTo>
                <a:lnTo>
                  <a:pt x="3106108" y="1184629"/>
                </a:lnTo>
                <a:lnTo>
                  <a:pt x="3106889" y="1185215"/>
                </a:lnTo>
                <a:lnTo>
                  <a:pt x="3108098" y="1185604"/>
                </a:lnTo>
                <a:lnTo>
                  <a:pt x="3108729" y="1185522"/>
                </a:lnTo>
                <a:lnTo>
                  <a:pt x="3109645" y="1185357"/>
                </a:lnTo>
                <a:lnTo>
                  <a:pt x="3111259" y="1181687"/>
                </a:lnTo>
                <a:lnTo>
                  <a:pt x="3109411" y="1179637"/>
                </a:lnTo>
                <a:lnTo>
                  <a:pt x="3115532" y="1181296"/>
                </a:lnTo>
                <a:lnTo>
                  <a:pt x="3112506" y="1182137"/>
                </a:lnTo>
                <a:lnTo>
                  <a:pt x="3111875" y="1185402"/>
                </a:lnTo>
                <a:lnTo>
                  <a:pt x="3113692" y="1187391"/>
                </a:lnTo>
                <a:lnTo>
                  <a:pt x="3116192" y="1187189"/>
                </a:lnTo>
                <a:lnTo>
                  <a:pt x="3117040" y="1186213"/>
                </a:lnTo>
                <a:lnTo>
                  <a:pt x="3117214" y="1185763"/>
                </a:lnTo>
                <a:lnTo>
                  <a:pt x="3117130" y="1185710"/>
                </a:lnTo>
                <a:lnTo>
                  <a:pt x="3117372" y="1185349"/>
                </a:lnTo>
                <a:lnTo>
                  <a:pt x="3117605" y="1183660"/>
                </a:lnTo>
                <a:lnTo>
                  <a:pt x="3121493" y="1184156"/>
                </a:lnTo>
                <a:lnTo>
                  <a:pt x="3118925" y="1184824"/>
                </a:lnTo>
                <a:lnTo>
                  <a:pt x="3118408" y="1185463"/>
                </a:lnTo>
                <a:lnTo>
                  <a:pt x="3118144" y="1185995"/>
                </a:lnTo>
                <a:lnTo>
                  <a:pt x="3117941" y="1186798"/>
                </a:lnTo>
                <a:lnTo>
                  <a:pt x="3118369" y="1188893"/>
                </a:lnTo>
                <a:lnTo>
                  <a:pt x="3119218" y="1189696"/>
                </a:lnTo>
                <a:lnTo>
                  <a:pt x="3120088" y="1190116"/>
                </a:lnTo>
                <a:lnTo>
                  <a:pt x="3121350" y="1190266"/>
                </a:lnTo>
                <a:lnTo>
                  <a:pt x="3121952" y="1190064"/>
                </a:lnTo>
                <a:lnTo>
                  <a:pt x="3122815" y="1189718"/>
                </a:lnTo>
                <a:lnTo>
                  <a:pt x="3123700" y="1185808"/>
                </a:lnTo>
                <a:lnTo>
                  <a:pt x="3121493" y="1184156"/>
                </a:lnTo>
                <a:lnTo>
                  <a:pt x="3127816" y="1184599"/>
                </a:lnTo>
                <a:lnTo>
                  <a:pt x="3125015" y="1186010"/>
                </a:lnTo>
                <a:lnTo>
                  <a:pt x="3125031" y="1189335"/>
                </a:lnTo>
                <a:lnTo>
                  <a:pt x="3127199" y="1190934"/>
                </a:lnTo>
                <a:lnTo>
                  <a:pt x="3129610" y="1190251"/>
                </a:lnTo>
                <a:lnTo>
                  <a:pt x="3130257" y="1189125"/>
                </a:lnTo>
                <a:lnTo>
                  <a:pt x="3130339" y="1188652"/>
                </a:lnTo>
                <a:lnTo>
                  <a:pt x="3130241" y="1188614"/>
                </a:lnTo>
                <a:lnTo>
                  <a:pt x="3130407" y="1188217"/>
                </a:lnTo>
                <a:lnTo>
                  <a:pt x="3130309" y="1186513"/>
                </a:lnTo>
                <a:lnTo>
                  <a:pt x="3130001" y="1185957"/>
                </a:lnTo>
                <a:lnTo>
                  <a:pt x="3129333" y="1185260"/>
                </a:lnTo>
                <a:lnTo>
                  <a:pt x="3128747" y="1184892"/>
                </a:lnTo>
                <a:lnTo>
                  <a:pt x="3127816" y="1184599"/>
                </a:lnTo>
                <a:lnTo>
                  <a:pt x="3121493" y="1184156"/>
                </a:lnTo>
                <a:lnTo>
                  <a:pt x="3117605" y="1183660"/>
                </a:lnTo>
                <a:lnTo>
                  <a:pt x="3117409" y="1183053"/>
                </a:lnTo>
                <a:lnTo>
                  <a:pt x="3116891" y="1182235"/>
                </a:lnTo>
                <a:lnTo>
                  <a:pt x="3116388" y="1181761"/>
                </a:lnTo>
                <a:lnTo>
                  <a:pt x="3115532" y="1181296"/>
                </a:lnTo>
                <a:lnTo>
                  <a:pt x="3109411" y="1179637"/>
                </a:lnTo>
                <a:lnTo>
                  <a:pt x="3083461" y="1179503"/>
                </a:lnTo>
                <a:lnTo>
                  <a:pt x="3079331" y="1178203"/>
                </a:lnTo>
                <a:lnTo>
                  <a:pt x="3066529" y="1178009"/>
                </a:lnTo>
                <a:lnTo>
                  <a:pt x="3067896" y="1176020"/>
                </a:lnTo>
                <a:lnTo>
                  <a:pt x="3067753" y="1174653"/>
                </a:lnTo>
                <a:lnTo>
                  <a:pt x="3067588" y="1174323"/>
                </a:lnTo>
                <a:lnTo>
                  <a:pt x="3067783" y="1172417"/>
                </a:lnTo>
                <a:lnTo>
                  <a:pt x="3067445" y="1171621"/>
                </a:lnTo>
                <a:lnTo>
                  <a:pt x="3067084" y="1171125"/>
                </a:lnTo>
                <a:lnTo>
                  <a:pt x="3066453" y="1170563"/>
                </a:lnTo>
                <a:lnTo>
                  <a:pt x="3057630" y="1169144"/>
                </a:lnTo>
                <a:lnTo>
                  <a:pt x="3057157" y="1168116"/>
                </a:lnTo>
                <a:lnTo>
                  <a:pt x="3089146" y="1169129"/>
                </a:lnTo>
                <a:lnTo>
                  <a:pt x="3088101" y="1170015"/>
                </a:lnTo>
                <a:lnTo>
                  <a:pt x="3088425" y="1174158"/>
                </a:lnTo>
                <a:lnTo>
                  <a:pt x="3089439" y="1174969"/>
                </a:lnTo>
                <a:lnTo>
                  <a:pt x="3090309" y="1175276"/>
                </a:lnTo>
                <a:lnTo>
                  <a:pt x="3091647" y="1175262"/>
                </a:lnTo>
                <a:lnTo>
                  <a:pt x="3093426" y="1173820"/>
                </a:lnTo>
                <a:lnTo>
                  <a:pt x="3093633" y="1172945"/>
                </a:lnTo>
                <a:lnTo>
                  <a:pt x="3093808" y="1171539"/>
                </a:lnTo>
                <a:lnTo>
                  <a:pt x="3093538" y="1170547"/>
                </a:lnTo>
                <a:lnTo>
                  <a:pt x="3140228" y="1170878"/>
                </a:lnTo>
                <a:lnTo>
                  <a:pt x="3115622" y="1170960"/>
                </a:lnTo>
                <a:lnTo>
                  <a:pt x="3114217" y="1171088"/>
                </a:lnTo>
                <a:lnTo>
                  <a:pt x="3113338" y="1171523"/>
                </a:lnTo>
                <a:lnTo>
                  <a:pt x="3112543" y="1172259"/>
                </a:lnTo>
                <a:lnTo>
                  <a:pt x="3111830" y="1174331"/>
                </a:lnTo>
                <a:lnTo>
                  <a:pt x="3111822" y="1174624"/>
                </a:lnTo>
                <a:lnTo>
                  <a:pt x="3111267" y="1174938"/>
                </a:lnTo>
                <a:lnTo>
                  <a:pt x="3110673" y="1175614"/>
                </a:lnTo>
                <a:lnTo>
                  <a:pt x="3110193" y="1176823"/>
                </a:lnTo>
                <a:lnTo>
                  <a:pt x="3110169" y="1177446"/>
                </a:lnTo>
                <a:lnTo>
                  <a:pt x="3110605" y="1178744"/>
                </a:lnTo>
                <a:lnTo>
                  <a:pt x="3111199" y="1179472"/>
                </a:lnTo>
                <a:lnTo>
                  <a:pt x="3111372" y="1179660"/>
                </a:lnTo>
                <a:lnTo>
                  <a:pt x="3112791" y="1180463"/>
                </a:lnTo>
                <a:lnTo>
                  <a:pt x="3114645" y="1179968"/>
                </a:lnTo>
                <a:lnTo>
                  <a:pt x="3114795" y="1179817"/>
                </a:lnTo>
                <a:lnTo>
                  <a:pt x="3115997" y="1180583"/>
                </a:lnTo>
                <a:lnTo>
                  <a:pt x="3116034" y="1180575"/>
                </a:lnTo>
                <a:lnTo>
                  <a:pt x="3116208" y="1181206"/>
                </a:lnTo>
                <a:lnTo>
                  <a:pt x="3117078" y="1182331"/>
                </a:lnTo>
                <a:lnTo>
                  <a:pt x="3118453" y="1183240"/>
                </a:lnTo>
                <a:lnTo>
                  <a:pt x="3119234" y="1183413"/>
                </a:lnTo>
                <a:lnTo>
                  <a:pt x="3120518" y="1183128"/>
                </a:lnTo>
                <a:lnTo>
                  <a:pt x="3121283" y="1182640"/>
                </a:lnTo>
                <a:lnTo>
                  <a:pt x="3122094" y="1181612"/>
                </a:lnTo>
                <a:lnTo>
                  <a:pt x="3122395" y="1180711"/>
                </a:lnTo>
                <a:lnTo>
                  <a:pt x="3135565" y="1181394"/>
                </a:lnTo>
                <a:lnTo>
                  <a:pt x="3135377" y="1181402"/>
                </a:lnTo>
                <a:lnTo>
                  <a:pt x="3135106" y="1181424"/>
                </a:lnTo>
                <a:lnTo>
                  <a:pt x="3133830" y="1182092"/>
                </a:lnTo>
                <a:lnTo>
                  <a:pt x="3133238" y="1182782"/>
                </a:lnTo>
                <a:lnTo>
                  <a:pt x="3132771" y="1184006"/>
                </a:lnTo>
                <a:lnTo>
                  <a:pt x="3135182" y="1187519"/>
                </a:lnTo>
                <a:lnTo>
                  <a:pt x="3136848" y="1187338"/>
                </a:lnTo>
                <a:lnTo>
                  <a:pt x="3137788" y="1186761"/>
                </a:lnTo>
                <a:lnTo>
                  <a:pt x="3138253" y="1186363"/>
                </a:lnTo>
                <a:lnTo>
                  <a:pt x="3138966" y="1185004"/>
                </a:lnTo>
                <a:lnTo>
                  <a:pt x="3138651" y="1183413"/>
                </a:lnTo>
                <a:lnTo>
                  <a:pt x="3137989" y="1182505"/>
                </a:lnTo>
                <a:lnTo>
                  <a:pt x="3137554" y="1182069"/>
                </a:lnTo>
                <a:lnTo>
                  <a:pt x="3135565" y="1181394"/>
                </a:lnTo>
                <a:lnTo>
                  <a:pt x="3122395" y="1180711"/>
                </a:lnTo>
                <a:lnTo>
                  <a:pt x="3122342" y="1179337"/>
                </a:lnTo>
                <a:lnTo>
                  <a:pt x="3121975" y="1178467"/>
                </a:lnTo>
                <a:lnTo>
                  <a:pt x="3121043" y="1177483"/>
                </a:lnTo>
                <a:lnTo>
                  <a:pt x="3120398" y="1177220"/>
                </a:lnTo>
                <a:lnTo>
                  <a:pt x="3120074" y="1177168"/>
                </a:lnTo>
                <a:lnTo>
                  <a:pt x="3120045" y="1176913"/>
                </a:lnTo>
                <a:lnTo>
                  <a:pt x="3119871" y="1176305"/>
                </a:lnTo>
                <a:lnTo>
                  <a:pt x="3118025" y="1174654"/>
                </a:lnTo>
                <a:lnTo>
                  <a:pt x="3117761" y="1173228"/>
                </a:lnTo>
                <a:lnTo>
                  <a:pt x="3117574" y="1172965"/>
                </a:lnTo>
                <a:lnTo>
                  <a:pt x="3130608" y="1173197"/>
                </a:lnTo>
                <a:lnTo>
                  <a:pt x="3128154" y="1174293"/>
                </a:lnTo>
                <a:lnTo>
                  <a:pt x="3127830" y="1174744"/>
                </a:lnTo>
                <a:lnTo>
                  <a:pt x="3126426" y="1176260"/>
                </a:lnTo>
                <a:lnTo>
                  <a:pt x="3126727" y="1178421"/>
                </a:lnTo>
                <a:lnTo>
                  <a:pt x="3127006" y="1178729"/>
                </a:lnTo>
                <a:lnTo>
                  <a:pt x="3130159" y="1181041"/>
                </a:lnTo>
                <a:lnTo>
                  <a:pt x="3131563" y="1180448"/>
                </a:lnTo>
                <a:lnTo>
                  <a:pt x="3140656" y="1180876"/>
                </a:lnTo>
                <a:lnTo>
                  <a:pt x="3139552" y="1181889"/>
                </a:lnTo>
                <a:lnTo>
                  <a:pt x="3139124" y="1182812"/>
                </a:lnTo>
                <a:lnTo>
                  <a:pt x="3139072" y="1184322"/>
                </a:lnTo>
                <a:lnTo>
                  <a:pt x="3141106" y="1186558"/>
                </a:lnTo>
                <a:lnTo>
                  <a:pt x="3141240" y="1186580"/>
                </a:lnTo>
                <a:lnTo>
                  <a:pt x="3140002" y="1187301"/>
                </a:lnTo>
                <a:lnTo>
                  <a:pt x="3138890" y="1191010"/>
                </a:lnTo>
                <a:lnTo>
                  <a:pt x="3139041" y="1191354"/>
                </a:lnTo>
                <a:lnTo>
                  <a:pt x="3139175" y="1191603"/>
                </a:lnTo>
                <a:lnTo>
                  <a:pt x="3139386" y="1191910"/>
                </a:lnTo>
                <a:lnTo>
                  <a:pt x="3144387" y="1192638"/>
                </a:lnTo>
                <a:lnTo>
                  <a:pt x="3146070" y="1188472"/>
                </a:lnTo>
                <a:lnTo>
                  <a:pt x="3146032" y="1188397"/>
                </a:lnTo>
                <a:lnTo>
                  <a:pt x="3150080" y="1186806"/>
                </a:lnTo>
                <a:lnTo>
                  <a:pt x="3150207" y="1186663"/>
                </a:lnTo>
                <a:lnTo>
                  <a:pt x="3150657" y="1184982"/>
                </a:lnTo>
                <a:lnTo>
                  <a:pt x="3150424" y="1183856"/>
                </a:lnTo>
                <a:lnTo>
                  <a:pt x="3157221" y="1184119"/>
                </a:lnTo>
                <a:lnTo>
                  <a:pt x="3152993" y="1185747"/>
                </a:lnTo>
                <a:lnTo>
                  <a:pt x="3152624" y="1189598"/>
                </a:lnTo>
                <a:lnTo>
                  <a:pt x="3152835" y="1189914"/>
                </a:lnTo>
                <a:lnTo>
                  <a:pt x="3153015" y="1190131"/>
                </a:lnTo>
                <a:lnTo>
                  <a:pt x="3153278" y="1190394"/>
                </a:lnTo>
                <a:lnTo>
                  <a:pt x="3158331" y="1190154"/>
                </a:lnTo>
                <a:lnTo>
                  <a:pt x="3159173" y="1185732"/>
                </a:lnTo>
                <a:lnTo>
                  <a:pt x="3183959" y="1188074"/>
                </a:lnTo>
                <a:lnTo>
                  <a:pt x="3182472" y="1188179"/>
                </a:lnTo>
                <a:lnTo>
                  <a:pt x="3165923" y="1188322"/>
                </a:lnTo>
                <a:lnTo>
                  <a:pt x="3164676" y="1188397"/>
                </a:lnTo>
                <a:lnTo>
                  <a:pt x="3163670" y="1188817"/>
                </a:lnTo>
                <a:lnTo>
                  <a:pt x="3162363" y="1188862"/>
                </a:lnTo>
                <a:lnTo>
                  <a:pt x="3161521" y="1189200"/>
                </a:lnTo>
                <a:lnTo>
                  <a:pt x="3160538" y="1190064"/>
                </a:lnTo>
                <a:lnTo>
                  <a:pt x="3159923" y="1191167"/>
                </a:lnTo>
                <a:lnTo>
                  <a:pt x="3159728" y="1192548"/>
                </a:lnTo>
                <a:lnTo>
                  <a:pt x="3159938" y="1193479"/>
                </a:lnTo>
                <a:lnTo>
                  <a:pt x="3160276" y="1193981"/>
                </a:lnTo>
                <a:lnTo>
                  <a:pt x="3158849" y="1194297"/>
                </a:lnTo>
                <a:lnTo>
                  <a:pt x="3157881" y="1195281"/>
                </a:lnTo>
                <a:lnTo>
                  <a:pt x="3157497" y="1196151"/>
                </a:lnTo>
                <a:lnTo>
                  <a:pt x="3157430" y="1197539"/>
                </a:lnTo>
                <a:lnTo>
                  <a:pt x="3157829" y="1198748"/>
                </a:lnTo>
                <a:lnTo>
                  <a:pt x="3158083" y="1199041"/>
                </a:lnTo>
                <a:close/>
              </a:path>
              <a:path w="4476607" h="3885512">
                <a:moveTo>
                  <a:pt x="3206350" y="1199041"/>
                </a:moveTo>
                <a:lnTo>
                  <a:pt x="3206982" y="1198943"/>
                </a:lnTo>
                <a:lnTo>
                  <a:pt x="3206838" y="1199086"/>
                </a:lnTo>
                <a:close/>
              </a:path>
              <a:path w="4476607" h="3885512">
                <a:moveTo>
                  <a:pt x="3173469" y="1198170"/>
                </a:moveTo>
                <a:lnTo>
                  <a:pt x="3172643" y="1197712"/>
                </a:lnTo>
                <a:lnTo>
                  <a:pt x="3171164" y="1197539"/>
                </a:lnTo>
                <a:lnTo>
                  <a:pt x="3170691" y="1197487"/>
                </a:lnTo>
                <a:lnTo>
                  <a:pt x="3170623" y="1196977"/>
                </a:lnTo>
                <a:lnTo>
                  <a:pt x="3171418" y="1197119"/>
                </a:lnTo>
                <a:lnTo>
                  <a:pt x="3177275" y="1197405"/>
                </a:lnTo>
                <a:lnTo>
                  <a:pt x="3176803" y="1197427"/>
                </a:lnTo>
                <a:lnTo>
                  <a:pt x="3176172" y="1197570"/>
                </a:lnTo>
                <a:lnTo>
                  <a:pt x="3174310" y="1199228"/>
                </a:lnTo>
                <a:close/>
              </a:path>
              <a:path w="4476607" h="3885512">
                <a:moveTo>
                  <a:pt x="3331537" y="1198740"/>
                </a:moveTo>
                <a:lnTo>
                  <a:pt x="3332543" y="1199056"/>
                </a:lnTo>
                <a:lnTo>
                  <a:pt x="3331928" y="1199424"/>
                </a:lnTo>
                <a:close/>
              </a:path>
              <a:path w="4476607" h="3885512">
                <a:moveTo>
                  <a:pt x="3315363" y="1199116"/>
                </a:moveTo>
                <a:lnTo>
                  <a:pt x="3315115" y="1198846"/>
                </a:lnTo>
                <a:lnTo>
                  <a:pt x="3314920" y="1198673"/>
                </a:lnTo>
                <a:lnTo>
                  <a:pt x="3314650" y="1198470"/>
                </a:lnTo>
                <a:lnTo>
                  <a:pt x="3314394" y="1198342"/>
                </a:lnTo>
                <a:lnTo>
                  <a:pt x="3314214" y="1197044"/>
                </a:lnTo>
                <a:lnTo>
                  <a:pt x="3313441" y="1196091"/>
                </a:lnTo>
                <a:lnTo>
                  <a:pt x="3312712" y="1195626"/>
                </a:lnTo>
                <a:lnTo>
                  <a:pt x="3311856" y="1195326"/>
                </a:lnTo>
                <a:lnTo>
                  <a:pt x="3298101" y="1195108"/>
                </a:lnTo>
                <a:lnTo>
                  <a:pt x="3298093" y="1195078"/>
                </a:lnTo>
                <a:lnTo>
                  <a:pt x="3299136" y="1194785"/>
                </a:lnTo>
                <a:lnTo>
                  <a:pt x="3299332" y="1194688"/>
                </a:lnTo>
                <a:lnTo>
                  <a:pt x="3300406" y="1193126"/>
                </a:lnTo>
                <a:lnTo>
                  <a:pt x="3300525" y="1191865"/>
                </a:lnTo>
                <a:lnTo>
                  <a:pt x="3300000" y="1189283"/>
                </a:lnTo>
                <a:lnTo>
                  <a:pt x="3299249" y="1188615"/>
                </a:lnTo>
                <a:lnTo>
                  <a:pt x="3303116" y="1188712"/>
                </a:lnTo>
                <a:lnTo>
                  <a:pt x="3300863" y="1193306"/>
                </a:lnTo>
                <a:lnTo>
                  <a:pt x="3301787" y="1194326"/>
                </a:lnTo>
                <a:lnTo>
                  <a:pt x="3302516" y="1194702"/>
                </a:lnTo>
                <a:lnTo>
                  <a:pt x="3302485" y="1194777"/>
                </a:lnTo>
                <a:lnTo>
                  <a:pt x="3303424" y="1195182"/>
                </a:lnTo>
                <a:lnTo>
                  <a:pt x="3304933" y="1195198"/>
                </a:lnTo>
                <a:lnTo>
                  <a:pt x="3307209" y="1190619"/>
                </a:lnTo>
                <a:lnTo>
                  <a:pt x="3306308" y="1189598"/>
                </a:lnTo>
                <a:lnTo>
                  <a:pt x="3305550" y="1189193"/>
                </a:lnTo>
                <a:lnTo>
                  <a:pt x="3316174" y="1189238"/>
                </a:lnTo>
                <a:lnTo>
                  <a:pt x="3312239" y="1190236"/>
                </a:lnTo>
                <a:lnTo>
                  <a:pt x="3311969" y="1191790"/>
                </a:lnTo>
                <a:lnTo>
                  <a:pt x="3312052" y="1192127"/>
                </a:lnTo>
                <a:lnTo>
                  <a:pt x="3311983" y="1192203"/>
                </a:lnTo>
                <a:lnTo>
                  <a:pt x="3314545" y="1195302"/>
                </a:lnTo>
                <a:lnTo>
                  <a:pt x="3315445" y="1195265"/>
                </a:lnTo>
                <a:lnTo>
                  <a:pt x="3316061" y="1195085"/>
                </a:lnTo>
                <a:lnTo>
                  <a:pt x="3316813" y="1194672"/>
                </a:lnTo>
                <a:lnTo>
                  <a:pt x="3316969" y="1194462"/>
                </a:lnTo>
                <a:lnTo>
                  <a:pt x="3317082" y="1194582"/>
                </a:lnTo>
                <a:lnTo>
                  <a:pt x="3316498" y="1195040"/>
                </a:lnTo>
                <a:lnTo>
                  <a:pt x="3316166" y="1195371"/>
                </a:lnTo>
                <a:lnTo>
                  <a:pt x="3315574" y="1198440"/>
                </a:lnTo>
                <a:lnTo>
                  <a:pt x="3315994" y="1199296"/>
                </a:lnTo>
                <a:lnTo>
                  <a:pt x="3316256" y="1199596"/>
                </a:lnTo>
                <a:lnTo>
                  <a:pt x="3315881" y="1199987"/>
                </a:lnTo>
                <a:close/>
              </a:path>
              <a:path w="4476607" h="3885512">
                <a:moveTo>
                  <a:pt x="3049829" y="1199528"/>
                </a:moveTo>
                <a:lnTo>
                  <a:pt x="3052374" y="1199573"/>
                </a:lnTo>
                <a:lnTo>
                  <a:pt x="3050047" y="1200024"/>
                </a:lnTo>
                <a:close/>
              </a:path>
              <a:path w="4476607" h="3885512">
                <a:moveTo>
                  <a:pt x="3219558" y="1197044"/>
                </a:moveTo>
                <a:lnTo>
                  <a:pt x="3217696" y="1196984"/>
                </a:lnTo>
                <a:lnTo>
                  <a:pt x="3216788" y="1196519"/>
                </a:lnTo>
                <a:lnTo>
                  <a:pt x="3215309" y="1196046"/>
                </a:lnTo>
                <a:lnTo>
                  <a:pt x="3209587" y="1194882"/>
                </a:lnTo>
                <a:lnTo>
                  <a:pt x="3210030" y="1194665"/>
                </a:lnTo>
                <a:lnTo>
                  <a:pt x="3210480" y="1194312"/>
                </a:lnTo>
                <a:lnTo>
                  <a:pt x="3210990" y="1193704"/>
                </a:lnTo>
                <a:lnTo>
                  <a:pt x="3211306" y="1191279"/>
                </a:lnTo>
                <a:lnTo>
                  <a:pt x="3212132" y="1187272"/>
                </a:lnTo>
                <a:lnTo>
                  <a:pt x="3211501" y="1186663"/>
                </a:lnTo>
                <a:lnTo>
                  <a:pt x="3213603" y="1186251"/>
                </a:lnTo>
                <a:lnTo>
                  <a:pt x="3214444" y="1185448"/>
                </a:lnTo>
                <a:lnTo>
                  <a:pt x="3214617" y="1186235"/>
                </a:lnTo>
                <a:lnTo>
                  <a:pt x="3214879" y="1186731"/>
                </a:lnTo>
                <a:lnTo>
                  <a:pt x="3214527" y="1186987"/>
                </a:lnTo>
                <a:lnTo>
                  <a:pt x="3214354" y="1189884"/>
                </a:lnTo>
                <a:lnTo>
                  <a:pt x="3216794" y="1191963"/>
                </a:lnTo>
                <a:lnTo>
                  <a:pt x="3217462" y="1192151"/>
                </a:lnTo>
                <a:lnTo>
                  <a:pt x="3218753" y="1192023"/>
                </a:lnTo>
                <a:lnTo>
                  <a:pt x="3218957" y="1191925"/>
                </a:lnTo>
                <a:lnTo>
                  <a:pt x="3219265" y="1192263"/>
                </a:lnTo>
                <a:lnTo>
                  <a:pt x="3220623" y="1192766"/>
                </a:lnTo>
                <a:lnTo>
                  <a:pt x="3221615" y="1192744"/>
                </a:lnTo>
                <a:lnTo>
                  <a:pt x="3221615" y="1192593"/>
                </a:lnTo>
                <a:lnTo>
                  <a:pt x="3221772" y="1192803"/>
                </a:lnTo>
                <a:lnTo>
                  <a:pt x="3222817" y="1192571"/>
                </a:lnTo>
                <a:lnTo>
                  <a:pt x="3224100" y="1191617"/>
                </a:lnTo>
                <a:lnTo>
                  <a:pt x="3225257" y="1192526"/>
                </a:lnTo>
                <a:lnTo>
                  <a:pt x="3223973" y="1192795"/>
                </a:lnTo>
                <a:lnTo>
                  <a:pt x="3223184" y="1193276"/>
                </a:lnTo>
                <a:lnTo>
                  <a:pt x="3222352" y="1194319"/>
                </a:lnTo>
                <a:lnTo>
                  <a:pt x="3222156" y="1194920"/>
                </a:lnTo>
                <a:lnTo>
                  <a:pt x="3222262" y="1196406"/>
                </a:lnTo>
                <a:lnTo>
                  <a:pt x="3222711" y="1197315"/>
                </a:lnTo>
                <a:lnTo>
                  <a:pt x="3223598" y="1198080"/>
                </a:lnTo>
                <a:lnTo>
                  <a:pt x="3222967" y="1198523"/>
                </a:lnTo>
                <a:lnTo>
                  <a:pt x="3222239" y="1199679"/>
                </a:lnTo>
                <a:lnTo>
                  <a:pt x="3221797" y="1200114"/>
                </a:lnTo>
                <a:close/>
              </a:path>
              <a:path w="4476607" h="3885512">
                <a:moveTo>
                  <a:pt x="3193916" y="1200016"/>
                </a:moveTo>
                <a:lnTo>
                  <a:pt x="3193690" y="1199521"/>
                </a:lnTo>
                <a:lnTo>
                  <a:pt x="3193795" y="1199528"/>
                </a:lnTo>
                <a:lnTo>
                  <a:pt x="3194313" y="1199498"/>
                </a:lnTo>
                <a:lnTo>
                  <a:pt x="3194374" y="1199483"/>
                </a:lnTo>
                <a:lnTo>
                  <a:pt x="3193916" y="1200129"/>
                </a:lnTo>
                <a:close/>
              </a:path>
              <a:path w="4476607" h="3885512">
                <a:moveTo>
                  <a:pt x="3200500" y="1198756"/>
                </a:moveTo>
                <a:lnTo>
                  <a:pt x="3201303" y="1199634"/>
                </a:lnTo>
                <a:lnTo>
                  <a:pt x="3201596" y="1200152"/>
                </a:lnTo>
                <a:close/>
              </a:path>
              <a:path w="4476607" h="3885512">
                <a:moveTo>
                  <a:pt x="3241544" y="1199514"/>
                </a:moveTo>
                <a:lnTo>
                  <a:pt x="3240906" y="1198493"/>
                </a:lnTo>
                <a:lnTo>
                  <a:pt x="3242062" y="1199228"/>
                </a:lnTo>
                <a:lnTo>
                  <a:pt x="3242287" y="1199273"/>
                </a:lnTo>
                <a:lnTo>
                  <a:pt x="3242257" y="1200152"/>
                </a:lnTo>
                <a:close/>
              </a:path>
              <a:path w="4476607" h="3885512">
                <a:moveTo>
                  <a:pt x="3143381" y="1199942"/>
                </a:moveTo>
                <a:lnTo>
                  <a:pt x="3131765" y="1199739"/>
                </a:lnTo>
                <a:lnTo>
                  <a:pt x="3131765" y="1199341"/>
                </a:lnTo>
                <a:lnTo>
                  <a:pt x="3131329" y="1198095"/>
                </a:lnTo>
                <a:lnTo>
                  <a:pt x="3130729" y="1197352"/>
                </a:lnTo>
                <a:lnTo>
                  <a:pt x="3130706" y="1197337"/>
                </a:lnTo>
                <a:lnTo>
                  <a:pt x="3130745" y="1197156"/>
                </a:lnTo>
                <a:lnTo>
                  <a:pt x="3130188" y="1195371"/>
                </a:lnTo>
                <a:lnTo>
                  <a:pt x="3127906" y="1194432"/>
                </a:lnTo>
                <a:lnTo>
                  <a:pt x="3121080" y="1194004"/>
                </a:lnTo>
                <a:lnTo>
                  <a:pt x="3120901" y="1193546"/>
                </a:lnTo>
                <a:lnTo>
                  <a:pt x="3120555" y="1192983"/>
                </a:lnTo>
                <a:lnTo>
                  <a:pt x="3137014" y="1193044"/>
                </a:lnTo>
                <a:lnTo>
                  <a:pt x="3136856" y="1193051"/>
                </a:lnTo>
                <a:lnTo>
                  <a:pt x="3137072" y="1193083"/>
                </a:lnTo>
                <a:lnTo>
                  <a:pt x="3137157" y="1193141"/>
                </a:lnTo>
                <a:lnTo>
                  <a:pt x="3135264" y="1193733"/>
                </a:lnTo>
                <a:lnTo>
                  <a:pt x="3134431" y="1194717"/>
                </a:lnTo>
                <a:lnTo>
                  <a:pt x="3134138" y="1196766"/>
                </a:lnTo>
                <a:lnTo>
                  <a:pt x="3134656" y="1197915"/>
                </a:lnTo>
                <a:lnTo>
                  <a:pt x="3135737" y="1198935"/>
                </a:lnTo>
                <a:lnTo>
                  <a:pt x="3136684" y="1199296"/>
                </a:lnTo>
                <a:lnTo>
                  <a:pt x="3138171" y="1199258"/>
                </a:lnTo>
                <a:lnTo>
                  <a:pt x="3139320" y="1198748"/>
                </a:lnTo>
                <a:lnTo>
                  <a:pt x="3140281" y="1197802"/>
                </a:lnTo>
                <a:lnTo>
                  <a:pt x="3140679" y="1196961"/>
                </a:lnTo>
                <a:lnTo>
                  <a:pt x="3140806" y="1195618"/>
                </a:lnTo>
                <a:lnTo>
                  <a:pt x="3147662" y="1195986"/>
                </a:lnTo>
                <a:lnTo>
                  <a:pt x="3146708" y="1196211"/>
                </a:lnTo>
                <a:lnTo>
                  <a:pt x="3145800" y="1196586"/>
                </a:lnTo>
                <a:lnTo>
                  <a:pt x="3144696" y="1197772"/>
                </a:lnTo>
                <a:lnTo>
                  <a:pt x="3144493" y="1198373"/>
                </a:lnTo>
                <a:lnTo>
                  <a:pt x="3144508" y="1198778"/>
                </a:lnTo>
                <a:lnTo>
                  <a:pt x="3144057" y="1199078"/>
                </a:lnTo>
                <a:lnTo>
                  <a:pt x="3143495" y="1199889"/>
                </a:lnTo>
                <a:lnTo>
                  <a:pt x="3143936" y="1200197"/>
                </a:lnTo>
                <a:close/>
              </a:path>
              <a:path w="4476607" h="3885512">
                <a:moveTo>
                  <a:pt x="3201303" y="1199634"/>
                </a:moveTo>
                <a:lnTo>
                  <a:pt x="3200500" y="1198756"/>
                </a:lnTo>
                <a:lnTo>
                  <a:pt x="3199441" y="1198267"/>
                </a:lnTo>
                <a:lnTo>
                  <a:pt x="3199246" y="1198267"/>
                </a:lnTo>
                <a:lnTo>
                  <a:pt x="3198435" y="1197839"/>
                </a:lnTo>
                <a:lnTo>
                  <a:pt x="3196724" y="1197757"/>
                </a:lnTo>
                <a:lnTo>
                  <a:pt x="3196542" y="1194860"/>
                </a:lnTo>
                <a:lnTo>
                  <a:pt x="3196288" y="1194447"/>
                </a:lnTo>
                <a:lnTo>
                  <a:pt x="3196212" y="1194326"/>
                </a:lnTo>
                <a:lnTo>
                  <a:pt x="3195116" y="1193358"/>
                </a:lnTo>
                <a:lnTo>
                  <a:pt x="3194102" y="1193006"/>
                </a:lnTo>
                <a:lnTo>
                  <a:pt x="3189943" y="1192247"/>
                </a:lnTo>
                <a:lnTo>
                  <a:pt x="3186617" y="1191640"/>
                </a:lnTo>
                <a:lnTo>
                  <a:pt x="3186610" y="1191572"/>
                </a:lnTo>
                <a:lnTo>
                  <a:pt x="3186670" y="1191234"/>
                </a:lnTo>
                <a:lnTo>
                  <a:pt x="3186377" y="1189943"/>
                </a:lnTo>
                <a:lnTo>
                  <a:pt x="3185889" y="1189178"/>
                </a:lnTo>
                <a:lnTo>
                  <a:pt x="3184859" y="1188375"/>
                </a:lnTo>
                <a:lnTo>
                  <a:pt x="3183959" y="1188074"/>
                </a:lnTo>
                <a:lnTo>
                  <a:pt x="3159173" y="1185732"/>
                </a:lnTo>
                <a:lnTo>
                  <a:pt x="3158459" y="1184809"/>
                </a:lnTo>
                <a:lnTo>
                  <a:pt x="3158046" y="1184501"/>
                </a:lnTo>
                <a:lnTo>
                  <a:pt x="3157715" y="1184314"/>
                </a:lnTo>
                <a:lnTo>
                  <a:pt x="3157221" y="1184119"/>
                </a:lnTo>
                <a:lnTo>
                  <a:pt x="3150424" y="1183856"/>
                </a:lnTo>
                <a:lnTo>
                  <a:pt x="3149352" y="1182490"/>
                </a:lnTo>
                <a:lnTo>
                  <a:pt x="3144747" y="1182445"/>
                </a:lnTo>
                <a:lnTo>
                  <a:pt x="3140656" y="1180876"/>
                </a:lnTo>
                <a:lnTo>
                  <a:pt x="3131563" y="1180448"/>
                </a:lnTo>
                <a:lnTo>
                  <a:pt x="3132193" y="1179788"/>
                </a:lnTo>
                <a:lnTo>
                  <a:pt x="3132298" y="1179540"/>
                </a:lnTo>
                <a:lnTo>
                  <a:pt x="3132636" y="1179269"/>
                </a:lnTo>
                <a:lnTo>
                  <a:pt x="3133365" y="1177753"/>
                </a:lnTo>
                <a:lnTo>
                  <a:pt x="3143171" y="1178255"/>
                </a:lnTo>
                <a:lnTo>
                  <a:pt x="3143329" y="1178504"/>
                </a:lnTo>
                <a:lnTo>
                  <a:pt x="3143405" y="1178564"/>
                </a:lnTo>
                <a:lnTo>
                  <a:pt x="3143171" y="1178255"/>
                </a:lnTo>
                <a:lnTo>
                  <a:pt x="3133365" y="1177753"/>
                </a:lnTo>
                <a:lnTo>
                  <a:pt x="3133365" y="1175862"/>
                </a:lnTo>
                <a:lnTo>
                  <a:pt x="3132847" y="1174541"/>
                </a:lnTo>
                <a:lnTo>
                  <a:pt x="3132187" y="1173828"/>
                </a:lnTo>
                <a:lnTo>
                  <a:pt x="3130835" y="1173204"/>
                </a:lnTo>
                <a:lnTo>
                  <a:pt x="3130608" y="1173197"/>
                </a:lnTo>
                <a:lnTo>
                  <a:pt x="3117574" y="1172965"/>
                </a:lnTo>
                <a:lnTo>
                  <a:pt x="3117642" y="1172912"/>
                </a:lnTo>
                <a:lnTo>
                  <a:pt x="3115622" y="1170960"/>
                </a:lnTo>
                <a:lnTo>
                  <a:pt x="3140228" y="1170878"/>
                </a:lnTo>
                <a:lnTo>
                  <a:pt x="3137269" y="1171801"/>
                </a:lnTo>
                <a:lnTo>
                  <a:pt x="3136676" y="1175089"/>
                </a:lnTo>
                <a:lnTo>
                  <a:pt x="3138583" y="1177243"/>
                </a:lnTo>
                <a:lnTo>
                  <a:pt x="3141047" y="1177108"/>
                </a:lnTo>
                <a:lnTo>
                  <a:pt x="3141834" y="1176140"/>
                </a:lnTo>
                <a:lnTo>
                  <a:pt x="3143035" y="1178040"/>
                </a:lnTo>
                <a:lnTo>
                  <a:pt x="3145026" y="1179082"/>
                </a:lnTo>
                <a:lnTo>
                  <a:pt x="3146370" y="1178887"/>
                </a:lnTo>
                <a:lnTo>
                  <a:pt x="3147469" y="1178263"/>
                </a:lnTo>
                <a:lnTo>
                  <a:pt x="3148998" y="1175959"/>
                </a:lnTo>
                <a:lnTo>
                  <a:pt x="3149658" y="1176169"/>
                </a:lnTo>
                <a:lnTo>
                  <a:pt x="3152047" y="1175562"/>
                </a:lnTo>
                <a:lnTo>
                  <a:pt x="3152745" y="1174241"/>
                </a:lnTo>
                <a:lnTo>
                  <a:pt x="3152843" y="1173220"/>
                </a:lnTo>
                <a:lnTo>
                  <a:pt x="3152602" y="1172087"/>
                </a:lnTo>
                <a:lnTo>
                  <a:pt x="3152827" y="1172799"/>
                </a:lnTo>
                <a:lnTo>
                  <a:pt x="3152550" y="1171493"/>
                </a:lnTo>
                <a:lnTo>
                  <a:pt x="3153202" y="1170450"/>
                </a:lnTo>
                <a:lnTo>
                  <a:pt x="3152475" y="1167530"/>
                </a:lnTo>
                <a:lnTo>
                  <a:pt x="3150883" y="1166351"/>
                </a:lnTo>
                <a:lnTo>
                  <a:pt x="3151094" y="1165165"/>
                </a:lnTo>
                <a:lnTo>
                  <a:pt x="3151071" y="1165083"/>
                </a:lnTo>
                <a:lnTo>
                  <a:pt x="3150875" y="1162561"/>
                </a:lnTo>
                <a:lnTo>
                  <a:pt x="3153181" y="1162636"/>
                </a:lnTo>
                <a:lnTo>
                  <a:pt x="3154322" y="1161532"/>
                </a:lnTo>
                <a:lnTo>
                  <a:pt x="3157018" y="1161878"/>
                </a:lnTo>
                <a:lnTo>
                  <a:pt x="3155681" y="1162133"/>
                </a:lnTo>
                <a:lnTo>
                  <a:pt x="3154892" y="1162614"/>
                </a:lnTo>
                <a:lnTo>
                  <a:pt x="3154058" y="1163657"/>
                </a:lnTo>
                <a:lnTo>
                  <a:pt x="3153857" y="1164258"/>
                </a:lnTo>
                <a:lnTo>
                  <a:pt x="3153962" y="1165744"/>
                </a:lnTo>
                <a:lnTo>
                  <a:pt x="3154412" y="1166652"/>
                </a:lnTo>
                <a:lnTo>
                  <a:pt x="3155539" y="1167628"/>
                </a:lnTo>
                <a:lnTo>
                  <a:pt x="3155824" y="1167726"/>
                </a:lnTo>
                <a:lnTo>
                  <a:pt x="3155808" y="1168161"/>
                </a:lnTo>
                <a:lnTo>
                  <a:pt x="3156176" y="1169467"/>
                </a:lnTo>
                <a:lnTo>
                  <a:pt x="3155109" y="1169850"/>
                </a:lnTo>
                <a:lnTo>
                  <a:pt x="3154329" y="1171584"/>
                </a:lnTo>
                <a:lnTo>
                  <a:pt x="3154277" y="1171778"/>
                </a:lnTo>
                <a:lnTo>
                  <a:pt x="3154494" y="1171411"/>
                </a:lnTo>
                <a:lnTo>
                  <a:pt x="3154367" y="1172980"/>
                </a:lnTo>
                <a:lnTo>
                  <a:pt x="3153413" y="1176132"/>
                </a:lnTo>
                <a:lnTo>
                  <a:pt x="3156026" y="1178406"/>
                </a:lnTo>
                <a:lnTo>
                  <a:pt x="3159833" y="1179442"/>
                </a:lnTo>
                <a:lnTo>
                  <a:pt x="3160118" y="1179254"/>
                </a:lnTo>
                <a:lnTo>
                  <a:pt x="3160042" y="1179578"/>
                </a:lnTo>
                <a:lnTo>
                  <a:pt x="3162686" y="1182610"/>
                </a:lnTo>
                <a:lnTo>
                  <a:pt x="3162844" y="1182550"/>
                </a:lnTo>
                <a:lnTo>
                  <a:pt x="3163655" y="1183165"/>
                </a:lnTo>
                <a:lnTo>
                  <a:pt x="3164075" y="1183405"/>
                </a:lnTo>
                <a:lnTo>
                  <a:pt x="3165592" y="1183676"/>
                </a:lnTo>
                <a:lnTo>
                  <a:pt x="3166997" y="1182910"/>
                </a:lnTo>
                <a:lnTo>
                  <a:pt x="3167642" y="1182054"/>
                </a:lnTo>
                <a:lnTo>
                  <a:pt x="3167905" y="1181596"/>
                </a:lnTo>
                <a:lnTo>
                  <a:pt x="3168146" y="1180051"/>
                </a:lnTo>
                <a:lnTo>
                  <a:pt x="3167380" y="1178692"/>
                </a:lnTo>
                <a:lnTo>
                  <a:pt x="3173049" y="1179863"/>
                </a:lnTo>
                <a:lnTo>
                  <a:pt x="3172035" y="1180171"/>
                </a:lnTo>
                <a:lnTo>
                  <a:pt x="3171584" y="1180373"/>
                </a:lnTo>
                <a:lnTo>
                  <a:pt x="3170459" y="1181477"/>
                </a:lnTo>
                <a:lnTo>
                  <a:pt x="3170263" y="1183022"/>
                </a:lnTo>
                <a:lnTo>
                  <a:pt x="3170556" y="1184029"/>
                </a:lnTo>
                <a:lnTo>
                  <a:pt x="3170773" y="1184509"/>
                </a:lnTo>
                <a:lnTo>
                  <a:pt x="3171885" y="1185627"/>
                </a:lnTo>
                <a:lnTo>
                  <a:pt x="3173432" y="1185815"/>
                </a:lnTo>
                <a:lnTo>
                  <a:pt x="3174438" y="1185515"/>
                </a:lnTo>
                <a:lnTo>
                  <a:pt x="3174874" y="1185327"/>
                </a:lnTo>
                <a:lnTo>
                  <a:pt x="3175384" y="1184967"/>
                </a:lnTo>
                <a:lnTo>
                  <a:pt x="3175355" y="1185642"/>
                </a:lnTo>
                <a:lnTo>
                  <a:pt x="3176466" y="1187286"/>
                </a:lnTo>
                <a:lnTo>
                  <a:pt x="3177599" y="1187827"/>
                </a:lnTo>
                <a:lnTo>
                  <a:pt x="3179567" y="1187654"/>
                </a:lnTo>
                <a:lnTo>
                  <a:pt x="3179491" y="1187707"/>
                </a:lnTo>
                <a:lnTo>
                  <a:pt x="3179612" y="1187639"/>
                </a:lnTo>
                <a:lnTo>
                  <a:pt x="3181595" y="1185597"/>
                </a:lnTo>
                <a:lnTo>
                  <a:pt x="3181339" y="1183248"/>
                </a:lnTo>
                <a:lnTo>
                  <a:pt x="3180610" y="1182347"/>
                </a:lnTo>
                <a:lnTo>
                  <a:pt x="3179440" y="1181836"/>
                </a:lnTo>
                <a:lnTo>
                  <a:pt x="3178561" y="1181769"/>
                </a:lnTo>
                <a:lnTo>
                  <a:pt x="3175925" y="1181642"/>
                </a:lnTo>
                <a:lnTo>
                  <a:pt x="3175722" y="1181192"/>
                </a:lnTo>
                <a:lnTo>
                  <a:pt x="3174610" y="1180058"/>
                </a:lnTo>
                <a:lnTo>
                  <a:pt x="3173049" y="1179863"/>
                </a:lnTo>
                <a:lnTo>
                  <a:pt x="3167380" y="1178692"/>
                </a:lnTo>
                <a:lnTo>
                  <a:pt x="3166538" y="1178062"/>
                </a:lnTo>
                <a:lnTo>
                  <a:pt x="3166380" y="1177971"/>
                </a:lnTo>
                <a:lnTo>
                  <a:pt x="3166335" y="1177799"/>
                </a:lnTo>
                <a:lnTo>
                  <a:pt x="3165608" y="1176943"/>
                </a:lnTo>
                <a:lnTo>
                  <a:pt x="3165690" y="1176590"/>
                </a:lnTo>
                <a:lnTo>
                  <a:pt x="3165502" y="1175457"/>
                </a:lnTo>
                <a:lnTo>
                  <a:pt x="3167567" y="1174991"/>
                </a:lnTo>
                <a:lnTo>
                  <a:pt x="3168919" y="1172657"/>
                </a:lnTo>
                <a:lnTo>
                  <a:pt x="3168619" y="1171396"/>
                </a:lnTo>
                <a:lnTo>
                  <a:pt x="3176773" y="1171403"/>
                </a:lnTo>
                <a:lnTo>
                  <a:pt x="3175144" y="1171463"/>
                </a:lnTo>
                <a:lnTo>
                  <a:pt x="3173964" y="1172477"/>
                </a:lnTo>
                <a:lnTo>
                  <a:pt x="3173507" y="1173415"/>
                </a:lnTo>
                <a:lnTo>
                  <a:pt x="3173341" y="1173910"/>
                </a:lnTo>
                <a:lnTo>
                  <a:pt x="3173401" y="1175427"/>
                </a:lnTo>
                <a:lnTo>
                  <a:pt x="3174423" y="1176642"/>
                </a:lnTo>
                <a:lnTo>
                  <a:pt x="3175384" y="1177108"/>
                </a:lnTo>
                <a:lnTo>
                  <a:pt x="3175841" y="1177265"/>
                </a:lnTo>
                <a:lnTo>
                  <a:pt x="3177381" y="1177235"/>
                </a:lnTo>
                <a:lnTo>
                  <a:pt x="3178606" y="1176214"/>
                </a:lnTo>
                <a:lnTo>
                  <a:pt x="3179078" y="1175254"/>
                </a:lnTo>
                <a:lnTo>
                  <a:pt x="3179243" y="1174759"/>
                </a:lnTo>
                <a:lnTo>
                  <a:pt x="3179176" y="1173197"/>
                </a:lnTo>
                <a:lnTo>
                  <a:pt x="3178154" y="1172011"/>
                </a:lnTo>
                <a:lnTo>
                  <a:pt x="3182322" y="1173077"/>
                </a:lnTo>
                <a:lnTo>
                  <a:pt x="3180933" y="1173873"/>
                </a:lnTo>
                <a:lnTo>
                  <a:pt x="3180280" y="1174766"/>
                </a:lnTo>
                <a:lnTo>
                  <a:pt x="3180002" y="1175314"/>
                </a:lnTo>
                <a:lnTo>
                  <a:pt x="3179971" y="1177408"/>
                </a:lnTo>
                <a:lnTo>
                  <a:pt x="3180040" y="1177581"/>
                </a:lnTo>
                <a:lnTo>
                  <a:pt x="3180153" y="1177836"/>
                </a:lnTo>
                <a:lnTo>
                  <a:pt x="3181219" y="1178865"/>
                </a:lnTo>
                <a:lnTo>
                  <a:pt x="3182075" y="1179202"/>
                </a:lnTo>
                <a:lnTo>
                  <a:pt x="3183396" y="1179247"/>
                </a:lnTo>
                <a:lnTo>
                  <a:pt x="3184297" y="1178954"/>
                </a:lnTo>
                <a:lnTo>
                  <a:pt x="3185431" y="1177986"/>
                </a:lnTo>
                <a:lnTo>
                  <a:pt x="3185889" y="1177086"/>
                </a:lnTo>
                <a:lnTo>
                  <a:pt x="3186002" y="1175599"/>
                </a:lnTo>
                <a:lnTo>
                  <a:pt x="3185807" y="1174999"/>
                </a:lnTo>
                <a:lnTo>
                  <a:pt x="3184935" y="1173925"/>
                </a:lnTo>
                <a:lnTo>
                  <a:pt x="3184117" y="1173452"/>
                </a:lnTo>
                <a:lnTo>
                  <a:pt x="3183869" y="1173325"/>
                </a:lnTo>
                <a:lnTo>
                  <a:pt x="3182322" y="1173077"/>
                </a:lnTo>
                <a:lnTo>
                  <a:pt x="3178154" y="1172011"/>
                </a:lnTo>
                <a:lnTo>
                  <a:pt x="3177209" y="1171553"/>
                </a:lnTo>
                <a:lnTo>
                  <a:pt x="3176773" y="1171403"/>
                </a:lnTo>
                <a:lnTo>
                  <a:pt x="3168619" y="1171396"/>
                </a:lnTo>
                <a:lnTo>
                  <a:pt x="3168130" y="1170645"/>
                </a:lnTo>
                <a:lnTo>
                  <a:pt x="3167109" y="1169857"/>
                </a:lnTo>
                <a:lnTo>
                  <a:pt x="3166516" y="1169662"/>
                </a:lnTo>
                <a:lnTo>
                  <a:pt x="3165899" y="1168919"/>
                </a:lnTo>
                <a:lnTo>
                  <a:pt x="3165704" y="1168319"/>
                </a:lnTo>
                <a:lnTo>
                  <a:pt x="3188231" y="1168438"/>
                </a:lnTo>
                <a:lnTo>
                  <a:pt x="3186430" y="1169572"/>
                </a:lnTo>
                <a:lnTo>
                  <a:pt x="3185814" y="1170119"/>
                </a:lnTo>
                <a:lnTo>
                  <a:pt x="3185250" y="1172146"/>
                </a:lnTo>
                <a:lnTo>
                  <a:pt x="3185318" y="1172364"/>
                </a:lnTo>
                <a:lnTo>
                  <a:pt x="3187106" y="1174759"/>
                </a:lnTo>
                <a:lnTo>
                  <a:pt x="3187489" y="1174901"/>
                </a:lnTo>
                <a:lnTo>
                  <a:pt x="3188862" y="1176650"/>
                </a:lnTo>
                <a:lnTo>
                  <a:pt x="3190777" y="1176680"/>
                </a:lnTo>
                <a:lnTo>
                  <a:pt x="3191326" y="1176379"/>
                </a:lnTo>
                <a:lnTo>
                  <a:pt x="3191355" y="1176440"/>
                </a:lnTo>
                <a:lnTo>
                  <a:pt x="3192016" y="1176965"/>
                </a:lnTo>
                <a:lnTo>
                  <a:pt x="3191506" y="1177461"/>
                </a:lnTo>
                <a:lnTo>
                  <a:pt x="3190431" y="1177491"/>
                </a:lnTo>
                <a:lnTo>
                  <a:pt x="3188194" y="1181777"/>
                </a:lnTo>
                <a:lnTo>
                  <a:pt x="3189028" y="1183518"/>
                </a:lnTo>
                <a:lnTo>
                  <a:pt x="3189712" y="1183991"/>
                </a:lnTo>
                <a:lnTo>
                  <a:pt x="3189816" y="1184224"/>
                </a:lnTo>
                <a:lnTo>
                  <a:pt x="3189892" y="1184284"/>
                </a:lnTo>
                <a:lnTo>
                  <a:pt x="3190072" y="1184404"/>
                </a:lnTo>
                <a:lnTo>
                  <a:pt x="3188968" y="1185695"/>
                </a:lnTo>
                <a:lnTo>
                  <a:pt x="3188690" y="1186911"/>
                </a:lnTo>
                <a:lnTo>
                  <a:pt x="3188720" y="1186798"/>
                </a:lnTo>
                <a:lnTo>
                  <a:pt x="3188712" y="1188269"/>
                </a:lnTo>
                <a:lnTo>
                  <a:pt x="3189081" y="1189185"/>
                </a:lnTo>
                <a:lnTo>
                  <a:pt x="3189380" y="1189500"/>
                </a:lnTo>
                <a:lnTo>
                  <a:pt x="3192002" y="1192037"/>
                </a:lnTo>
                <a:lnTo>
                  <a:pt x="3196198" y="1190431"/>
                </a:lnTo>
                <a:lnTo>
                  <a:pt x="3196612" y="1189343"/>
                </a:lnTo>
                <a:lnTo>
                  <a:pt x="3196657" y="1188832"/>
                </a:lnTo>
                <a:lnTo>
                  <a:pt x="3196642" y="1188449"/>
                </a:lnTo>
                <a:lnTo>
                  <a:pt x="3196544" y="1187924"/>
                </a:lnTo>
                <a:lnTo>
                  <a:pt x="3194389" y="1185642"/>
                </a:lnTo>
                <a:lnTo>
                  <a:pt x="3194291" y="1185380"/>
                </a:lnTo>
                <a:lnTo>
                  <a:pt x="3193465" y="1184531"/>
                </a:lnTo>
                <a:lnTo>
                  <a:pt x="3193594" y="1184449"/>
                </a:lnTo>
                <a:lnTo>
                  <a:pt x="3194856" y="1183120"/>
                </a:lnTo>
                <a:lnTo>
                  <a:pt x="3194960" y="1183112"/>
                </a:lnTo>
                <a:lnTo>
                  <a:pt x="3197445" y="1178684"/>
                </a:lnTo>
                <a:lnTo>
                  <a:pt x="3200080" y="1178940"/>
                </a:lnTo>
                <a:lnTo>
                  <a:pt x="3198976" y="1180764"/>
                </a:lnTo>
                <a:lnTo>
                  <a:pt x="3199344" y="1182437"/>
                </a:lnTo>
                <a:lnTo>
                  <a:pt x="3199885" y="1183120"/>
                </a:lnTo>
                <a:lnTo>
                  <a:pt x="3199748" y="1183676"/>
                </a:lnTo>
                <a:lnTo>
                  <a:pt x="3199336" y="1183901"/>
                </a:lnTo>
                <a:lnTo>
                  <a:pt x="3198773" y="1184509"/>
                </a:lnTo>
                <a:lnTo>
                  <a:pt x="3198473" y="1185019"/>
                </a:lnTo>
                <a:lnTo>
                  <a:pt x="3198217" y="1185793"/>
                </a:lnTo>
                <a:lnTo>
                  <a:pt x="3198787" y="1188540"/>
                </a:lnTo>
                <a:lnTo>
                  <a:pt x="3199231" y="1189215"/>
                </a:lnTo>
                <a:lnTo>
                  <a:pt x="3200041" y="1189846"/>
                </a:lnTo>
                <a:lnTo>
                  <a:pt x="3200710" y="1190124"/>
                </a:lnTo>
                <a:lnTo>
                  <a:pt x="3201716" y="1190251"/>
                </a:lnTo>
                <a:lnTo>
                  <a:pt x="3204382" y="1188442"/>
                </a:lnTo>
                <a:lnTo>
                  <a:pt x="3204668" y="1186625"/>
                </a:lnTo>
                <a:lnTo>
                  <a:pt x="3205494" y="1185673"/>
                </a:lnTo>
                <a:lnTo>
                  <a:pt x="3207205" y="1185748"/>
                </a:lnTo>
                <a:lnTo>
                  <a:pt x="3208639" y="1185109"/>
                </a:lnTo>
                <a:lnTo>
                  <a:pt x="3208880" y="1184869"/>
                </a:lnTo>
                <a:lnTo>
                  <a:pt x="3209556" y="1185838"/>
                </a:lnTo>
                <a:lnTo>
                  <a:pt x="3208858" y="1185860"/>
                </a:lnTo>
                <a:lnTo>
                  <a:pt x="3208077" y="1186176"/>
                </a:lnTo>
                <a:lnTo>
                  <a:pt x="3207047" y="1186205"/>
                </a:lnTo>
                <a:lnTo>
                  <a:pt x="3206469" y="1186461"/>
                </a:lnTo>
                <a:lnTo>
                  <a:pt x="3205478" y="1187466"/>
                </a:lnTo>
                <a:lnTo>
                  <a:pt x="3205080" y="1188390"/>
                </a:lnTo>
                <a:lnTo>
                  <a:pt x="3204967" y="1188742"/>
                </a:lnTo>
                <a:lnTo>
                  <a:pt x="3204982" y="1190251"/>
                </a:lnTo>
                <a:lnTo>
                  <a:pt x="3204930" y="1192375"/>
                </a:lnTo>
                <a:lnTo>
                  <a:pt x="3205148" y="1192795"/>
                </a:lnTo>
                <a:lnTo>
                  <a:pt x="3204734" y="1192954"/>
                </a:lnTo>
                <a:lnTo>
                  <a:pt x="3203992" y="1193644"/>
                </a:lnTo>
                <a:lnTo>
                  <a:pt x="3203376" y="1194995"/>
                </a:lnTo>
                <a:lnTo>
                  <a:pt x="3203331" y="1196256"/>
                </a:lnTo>
                <a:lnTo>
                  <a:pt x="3203751" y="1197539"/>
                </a:lnTo>
                <a:lnTo>
                  <a:pt x="3204330" y="1198267"/>
                </a:lnTo>
                <a:lnTo>
                  <a:pt x="3205486" y="1198966"/>
                </a:lnTo>
                <a:lnTo>
                  <a:pt x="3204269" y="1199266"/>
                </a:lnTo>
                <a:lnTo>
                  <a:pt x="3202430" y="1201097"/>
                </a:lnTo>
                <a:close/>
              </a:path>
              <a:path w="4476607" h="3885512">
                <a:moveTo>
                  <a:pt x="3289983" y="1200902"/>
                </a:moveTo>
                <a:lnTo>
                  <a:pt x="3290645" y="1201721"/>
                </a:lnTo>
                <a:lnTo>
                  <a:pt x="3289931" y="1201878"/>
                </a:lnTo>
                <a:close/>
              </a:path>
              <a:path w="4476607" h="3885512">
                <a:moveTo>
                  <a:pt x="3080736" y="1201668"/>
                </a:moveTo>
                <a:lnTo>
                  <a:pt x="3080691" y="1201007"/>
                </a:lnTo>
                <a:lnTo>
                  <a:pt x="3080577" y="1200542"/>
                </a:lnTo>
                <a:lnTo>
                  <a:pt x="3080315" y="1199934"/>
                </a:lnTo>
                <a:lnTo>
                  <a:pt x="3082515" y="1200129"/>
                </a:lnTo>
                <a:lnTo>
                  <a:pt x="3080841" y="1202509"/>
                </a:lnTo>
                <a:lnTo>
                  <a:pt x="3080526" y="1202583"/>
                </a:lnTo>
                <a:close/>
              </a:path>
              <a:path w="4476607" h="3885512">
                <a:moveTo>
                  <a:pt x="3275491" y="1202547"/>
                </a:moveTo>
                <a:lnTo>
                  <a:pt x="3273426" y="1200903"/>
                </a:lnTo>
                <a:lnTo>
                  <a:pt x="3265865" y="1199814"/>
                </a:lnTo>
                <a:lnTo>
                  <a:pt x="3266045" y="1199491"/>
                </a:lnTo>
                <a:lnTo>
                  <a:pt x="3266383" y="1196670"/>
                </a:lnTo>
                <a:lnTo>
                  <a:pt x="3266023" y="1195881"/>
                </a:lnTo>
                <a:lnTo>
                  <a:pt x="3266045" y="1195866"/>
                </a:lnTo>
                <a:lnTo>
                  <a:pt x="3266496" y="1195438"/>
                </a:lnTo>
                <a:lnTo>
                  <a:pt x="3266977" y="1194718"/>
                </a:lnTo>
                <a:lnTo>
                  <a:pt x="3265813" y="1190567"/>
                </a:lnTo>
                <a:lnTo>
                  <a:pt x="3263951" y="1190282"/>
                </a:lnTo>
                <a:lnTo>
                  <a:pt x="3256855" y="1190086"/>
                </a:lnTo>
                <a:lnTo>
                  <a:pt x="3255661" y="1187129"/>
                </a:lnTo>
                <a:lnTo>
                  <a:pt x="3255624" y="1187100"/>
                </a:lnTo>
                <a:lnTo>
                  <a:pt x="3255429" y="1186964"/>
                </a:lnTo>
                <a:lnTo>
                  <a:pt x="3254505" y="1186349"/>
                </a:lnTo>
                <a:lnTo>
                  <a:pt x="3253123" y="1186311"/>
                </a:lnTo>
                <a:lnTo>
                  <a:pt x="3252110" y="1184435"/>
                </a:lnTo>
                <a:lnTo>
                  <a:pt x="3250930" y="1183924"/>
                </a:lnTo>
                <a:lnTo>
                  <a:pt x="3250037" y="1183857"/>
                </a:lnTo>
                <a:lnTo>
                  <a:pt x="3250397" y="1183219"/>
                </a:lnTo>
                <a:lnTo>
                  <a:pt x="3250525" y="1181860"/>
                </a:lnTo>
                <a:lnTo>
                  <a:pt x="3254198" y="1183084"/>
                </a:lnTo>
                <a:lnTo>
                  <a:pt x="3255165" y="1183706"/>
                </a:lnTo>
                <a:lnTo>
                  <a:pt x="3255638" y="1183864"/>
                </a:lnTo>
                <a:lnTo>
                  <a:pt x="3255511" y="1184142"/>
                </a:lnTo>
                <a:lnTo>
                  <a:pt x="3255578" y="1185313"/>
                </a:lnTo>
                <a:lnTo>
                  <a:pt x="3256525" y="1186859"/>
                </a:lnTo>
                <a:lnTo>
                  <a:pt x="3257877" y="1187760"/>
                </a:lnTo>
                <a:lnTo>
                  <a:pt x="3258641" y="1187932"/>
                </a:lnTo>
                <a:lnTo>
                  <a:pt x="3259940" y="1187647"/>
                </a:lnTo>
                <a:lnTo>
                  <a:pt x="3260706" y="1187159"/>
                </a:lnTo>
                <a:lnTo>
                  <a:pt x="3261511" y="1186131"/>
                </a:lnTo>
                <a:lnTo>
                  <a:pt x="3261909" y="1184938"/>
                </a:lnTo>
                <a:lnTo>
                  <a:pt x="3261804" y="1183451"/>
                </a:lnTo>
                <a:lnTo>
                  <a:pt x="3265947" y="1183624"/>
                </a:lnTo>
                <a:lnTo>
                  <a:pt x="3264506" y="1183653"/>
                </a:lnTo>
                <a:lnTo>
                  <a:pt x="3263245" y="1184675"/>
                </a:lnTo>
                <a:lnTo>
                  <a:pt x="3262765" y="1185643"/>
                </a:lnTo>
                <a:lnTo>
                  <a:pt x="3262591" y="1186146"/>
                </a:lnTo>
                <a:lnTo>
                  <a:pt x="3262628" y="1187647"/>
                </a:lnTo>
                <a:lnTo>
                  <a:pt x="3263650" y="1188886"/>
                </a:lnTo>
                <a:lnTo>
                  <a:pt x="3264611" y="1189358"/>
                </a:lnTo>
                <a:lnTo>
                  <a:pt x="3265099" y="1189524"/>
                </a:lnTo>
                <a:lnTo>
                  <a:pt x="3266526" y="1189501"/>
                </a:lnTo>
                <a:lnTo>
                  <a:pt x="3266541" y="1189921"/>
                </a:lnTo>
                <a:lnTo>
                  <a:pt x="3267524" y="1191242"/>
                </a:lnTo>
                <a:lnTo>
                  <a:pt x="3268095" y="1191550"/>
                </a:lnTo>
                <a:lnTo>
                  <a:pt x="3268395" y="1192016"/>
                </a:lnTo>
                <a:lnTo>
                  <a:pt x="3269161" y="1192571"/>
                </a:lnTo>
                <a:lnTo>
                  <a:pt x="3270498" y="1192931"/>
                </a:lnTo>
                <a:lnTo>
                  <a:pt x="3271625" y="1192639"/>
                </a:lnTo>
                <a:lnTo>
                  <a:pt x="3272736" y="1191738"/>
                </a:lnTo>
                <a:lnTo>
                  <a:pt x="3273291" y="1191596"/>
                </a:lnTo>
                <a:lnTo>
                  <a:pt x="3274500" y="1190687"/>
                </a:lnTo>
                <a:lnTo>
                  <a:pt x="3275108" y="1188653"/>
                </a:lnTo>
                <a:lnTo>
                  <a:pt x="3275589" y="1189096"/>
                </a:lnTo>
                <a:lnTo>
                  <a:pt x="3276310" y="1189373"/>
                </a:lnTo>
                <a:lnTo>
                  <a:pt x="3276866" y="1189471"/>
                </a:lnTo>
                <a:lnTo>
                  <a:pt x="3277347" y="1189456"/>
                </a:lnTo>
                <a:lnTo>
                  <a:pt x="3275747" y="1192601"/>
                </a:lnTo>
                <a:lnTo>
                  <a:pt x="3274327" y="1193585"/>
                </a:lnTo>
                <a:lnTo>
                  <a:pt x="3274004" y="1196489"/>
                </a:lnTo>
                <a:lnTo>
                  <a:pt x="3274260" y="1196760"/>
                </a:lnTo>
                <a:lnTo>
                  <a:pt x="3274628" y="1197638"/>
                </a:lnTo>
                <a:lnTo>
                  <a:pt x="3275762" y="1198568"/>
                </a:lnTo>
                <a:lnTo>
                  <a:pt x="3276745" y="1198876"/>
                </a:lnTo>
                <a:lnTo>
                  <a:pt x="3278713" y="1198966"/>
                </a:lnTo>
                <a:lnTo>
                  <a:pt x="3279074" y="1198628"/>
                </a:lnTo>
                <a:lnTo>
                  <a:pt x="3279412" y="1198688"/>
                </a:lnTo>
                <a:lnTo>
                  <a:pt x="3279088" y="1199424"/>
                </a:lnTo>
                <a:lnTo>
                  <a:pt x="3278683" y="1199679"/>
                </a:lnTo>
                <a:lnTo>
                  <a:pt x="3278675" y="1199694"/>
                </a:lnTo>
                <a:lnTo>
                  <a:pt x="3278240" y="1199829"/>
                </a:lnTo>
                <a:lnTo>
                  <a:pt x="3278105" y="1199897"/>
                </a:lnTo>
                <a:lnTo>
                  <a:pt x="3277894" y="1200017"/>
                </a:lnTo>
                <a:lnTo>
                  <a:pt x="3277767" y="1200092"/>
                </a:lnTo>
                <a:lnTo>
                  <a:pt x="3275649" y="1202989"/>
                </a:lnTo>
                <a:close/>
              </a:path>
              <a:path w="4476607" h="3885512">
                <a:moveTo>
                  <a:pt x="3242617" y="1202936"/>
                </a:moveTo>
                <a:lnTo>
                  <a:pt x="3242716" y="1202756"/>
                </a:lnTo>
                <a:lnTo>
                  <a:pt x="3242746" y="1202501"/>
                </a:lnTo>
                <a:lnTo>
                  <a:pt x="3243061" y="1203139"/>
                </a:lnTo>
                <a:close/>
              </a:path>
              <a:path w="4476607" h="3885512">
                <a:moveTo>
                  <a:pt x="3291906" y="1202343"/>
                </a:moveTo>
                <a:lnTo>
                  <a:pt x="3290645" y="1201721"/>
                </a:lnTo>
                <a:lnTo>
                  <a:pt x="3289983" y="1200902"/>
                </a:lnTo>
                <a:lnTo>
                  <a:pt x="3290366" y="1200797"/>
                </a:lnTo>
                <a:lnTo>
                  <a:pt x="3290847" y="1200586"/>
                </a:lnTo>
                <a:lnTo>
                  <a:pt x="3291982" y="1199468"/>
                </a:lnTo>
                <a:lnTo>
                  <a:pt x="3292168" y="1197922"/>
                </a:lnTo>
                <a:lnTo>
                  <a:pt x="3292101" y="1197697"/>
                </a:lnTo>
                <a:lnTo>
                  <a:pt x="3292709" y="1197660"/>
                </a:lnTo>
                <a:lnTo>
                  <a:pt x="3292806" y="1197607"/>
                </a:lnTo>
                <a:lnTo>
                  <a:pt x="3293212" y="1198500"/>
                </a:lnTo>
                <a:lnTo>
                  <a:pt x="3293799" y="1199769"/>
                </a:lnTo>
                <a:lnTo>
                  <a:pt x="3294158" y="1200001"/>
                </a:lnTo>
                <a:lnTo>
                  <a:pt x="3293640" y="1201105"/>
                </a:lnTo>
                <a:lnTo>
                  <a:pt x="3293033" y="1202006"/>
                </a:lnTo>
                <a:lnTo>
                  <a:pt x="3292799" y="1202801"/>
                </a:lnTo>
                <a:lnTo>
                  <a:pt x="3292409" y="1203439"/>
                </a:lnTo>
                <a:close/>
              </a:path>
              <a:path w="4476607" h="3885512">
                <a:moveTo>
                  <a:pt x="3268681" y="1203898"/>
                </a:moveTo>
                <a:lnTo>
                  <a:pt x="3268808" y="1203072"/>
                </a:lnTo>
                <a:lnTo>
                  <a:pt x="3268757" y="1202427"/>
                </a:lnTo>
                <a:lnTo>
                  <a:pt x="3268479" y="1201571"/>
                </a:lnTo>
                <a:lnTo>
                  <a:pt x="3265865" y="1199814"/>
                </a:lnTo>
                <a:lnTo>
                  <a:pt x="3273426" y="1200903"/>
                </a:lnTo>
                <a:lnTo>
                  <a:pt x="3270949" y="1201278"/>
                </a:lnTo>
                <a:lnTo>
                  <a:pt x="3270250" y="1201999"/>
                </a:lnTo>
                <a:lnTo>
                  <a:pt x="3269905" y="1202629"/>
                </a:lnTo>
                <a:lnTo>
                  <a:pt x="3269665" y="1203613"/>
                </a:lnTo>
                <a:lnTo>
                  <a:pt x="3269702" y="1203950"/>
                </a:lnTo>
                <a:lnTo>
                  <a:pt x="3268786" y="1204025"/>
                </a:lnTo>
                <a:close/>
              </a:path>
              <a:path w="4476607" h="3885512">
                <a:moveTo>
                  <a:pt x="3109845" y="1203799"/>
                </a:moveTo>
                <a:lnTo>
                  <a:pt x="3095550" y="1203034"/>
                </a:lnTo>
                <a:lnTo>
                  <a:pt x="3097832" y="1202043"/>
                </a:lnTo>
                <a:lnTo>
                  <a:pt x="3098215" y="1201525"/>
                </a:lnTo>
                <a:lnTo>
                  <a:pt x="3113780" y="1201735"/>
                </a:lnTo>
                <a:lnTo>
                  <a:pt x="3112534" y="1202441"/>
                </a:lnTo>
                <a:lnTo>
                  <a:pt x="3111918" y="1203206"/>
                </a:lnTo>
                <a:lnTo>
                  <a:pt x="3111617" y="1204159"/>
                </a:lnTo>
                <a:close/>
              </a:path>
              <a:path w="4476607" h="3885512">
                <a:moveTo>
                  <a:pt x="3162228" y="1203597"/>
                </a:moveTo>
                <a:lnTo>
                  <a:pt x="3161621" y="1203402"/>
                </a:lnTo>
                <a:lnTo>
                  <a:pt x="3161154" y="1203334"/>
                </a:lnTo>
                <a:lnTo>
                  <a:pt x="3158677" y="1203162"/>
                </a:lnTo>
                <a:lnTo>
                  <a:pt x="3159239" y="1200512"/>
                </a:lnTo>
                <a:lnTo>
                  <a:pt x="3158856" y="1199882"/>
                </a:lnTo>
                <a:lnTo>
                  <a:pt x="3159714" y="1200317"/>
                </a:lnTo>
                <a:lnTo>
                  <a:pt x="3161200" y="1200429"/>
                </a:lnTo>
                <a:lnTo>
                  <a:pt x="3162101" y="1200137"/>
                </a:lnTo>
                <a:lnTo>
                  <a:pt x="3163317" y="1198973"/>
                </a:lnTo>
                <a:lnTo>
                  <a:pt x="3163715" y="1197930"/>
                </a:lnTo>
                <a:lnTo>
                  <a:pt x="3163602" y="1196308"/>
                </a:lnTo>
                <a:lnTo>
                  <a:pt x="3163482" y="1196091"/>
                </a:lnTo>
                <a:lnTo>
                  <a:pt x="3163002" y="1195371"/>
                </a:lnTo>
                <a:lnTo>
                  <a:pt x="3163881" y="1195378"/>
                </a:lnTo>
                <a:lnTo>
                  <a:pt x="3163934" y="1195363"/>
                </a:lnTo>
                <a:lnTo>
                  <a:pt x="3164129" y="1195671"/>
                </a:lnTo>
                <a:lnTo>
                  <a:pt x="3163887" y="1196188"/>
                </a:lnTo>
                <a:lnTo>
                  <a:pt x="3164999" y="1199642"/>
                </a:lnTo>
                <a:lnTo>
                  <a:pt x="3162807" y="1201472"/>
                </a:lnTo>
                <a:lnTo>
                  <a:pt x="3163182" y="1204355"/>
                </a:lnTo>
                <a:close/>
              </a:path>
              <a:path w="4476607" h="3885512">
                <a:moveTo>
                  <a:pt x="3257433" y="1205301"/>
                </a:moveTo>
                <a:lnTo>
                  <a:pt x="3256247" y="1204790"/>
                </a:lnTo>
                <a:lnTo>
                  <a:pt x="3255376" y="1204730"/>
                </a:lnTo>
                <a:lnTo>
                  <a:pt x="3256142" y="1204362"/>
                </a:lnTo>
                <a:lnTo>
                  <a:pt x="3255909" y="1204625"/>
                </a:lnTo>
                <a:lnTo>
                  <a:pt x="3256802" y="1203732"/>
                </a:lnTo>
                <a:lnTo>
                  <a:pt x="3258064" y="1203597"/>
                </a:lnTo>
                <a:lnTo>
                  <a:pt x="3257928" y="1203995"/>
                </a:lnTo>
                <a:lnTo>
                  <a:pt x="3257455" y="1205316"/>
                </a:lnTo>
                <a:close/>
              </a:path>
              <a:path w="4476607" h="3885512">
                <a:moveTo>
                  <a:pt x="3230860" y="1205601"/>
                </a:moveTo>
                <a:lnTo>
                  <a:pt x="3230619" y="1206058"/>
                </a:lnTo>
                <a:lnTo>
                  <a:pt x="3229928" y="1206141"/>
                </a:lnTo>
                <a:close/>
              </a:path>
              <a:path w="4476607" h="3885512">
                <a:moveTo>
                  <a:pt x="3232143" y="1206531"/>
                </a:moveTo>
                <a:lnTo>
                  <a:pt x="3230619" y="1206058"/>
                </a:lnTo>
                <a:lnTo>
                  <a:pt x="3233300" y="1206524"/>
                </a:lnTo>
                <a:lnTo>
                  <a:pt x="3232655" y="1206637"/>
                </a:lnTo>
                <a:lnTo>
                  <a:pt x="3232460" y="1206674"/>
                </a:lnTo>
                <a:lnTo>
                  <a:pt x="3232294" y="1206712"/>
                </a:lnTo>
                <a:close/>
              </a:path>
              <a:path w="4476607" h="3885512">
                <a:moveTo>
                  <a:pt x="3050227" y="1206644"/>
                </a:moveTo>
                <a:lnTo>
                  <a:pt x="2949361" y="1205954"/>
                </a:lnTo>
                <a:lnTo>
                  <a:pt x="2949392" y="1205083"/>
                </a:lnTo>
                <a:lnTo>
                  <a:pt x="2949278" y="1204482"/>
                </a:lnTo>
                <a:lnTo>
                  <a:pt x="2948940" y="1203710"/>
                </a:lnTo>
                <a:lnTo>
                  <a:pt x="2945283" y="1202358"/>
                </a:lnTo>
                <a:lnTo>
                  <a:pt x="1091878" y="1201168"/>
                </a:lnTo>
                <a:lnTo>
                  <a:pt x="1073246" y="1173564"/>
                </a:lnTo>
                <a:lnTo>
                  <a:pt x="3020485" y="1181544"/>
                </a:lnTo>
                <a:lnTo>
                  <a:pt x="3016091" y="1182977"/>
                </a:lnTo>
                <a:lnTo>
                  <a:pt x="3016002" y="1184771"/>
                </a:lnTo>
                <a:lnTo>
                  <a:pt x="3016521" y="1185845"/>
                </a:lnTo>
                <a:lnTo>
                  <a:pt x="3017564" y="1186813"/>
                </a:lnTo>
                <a:lnTo>
                  <a:pt x="3017691" y="1186873"/>
                </a:lnTo>
                <a:lnTo>
                  <a:pt x="3018158" y="1187083"/>
                </a:lnTo>
                <a:lnTo>
                  <a:pt x="3018277" y="1187121"/>
                </a:lnTo>
                <a:lnTo>
                  <a:pt x="3020102" y="1189185"/>
                </a:lnTo>
                <a:lnTo>
                  <a:pt x="3021026" y="1189335"/>
                </a:lnTo>
                <a:lnTo>
                  <a:pt x="3019328" y="1189560"/>
                </a:lnTo>
                <a:lnTo>
                  <a:pt x="3000587" y="1191520"/>
                </a:lnTo>
                <a:lnTo>
                  <a:pt x="2999407" y="1192435"/>
                </a:lnTo>
                <a:lnTo>
                  <a:pt x="2998905" y="1193313"/>
                </a:lnTo>
                <a:lnTo>
                  <a:pt x="2998737" y="1194074"/>
                </a:lnTo>
                <a:lnTo>
                  <a:pt x="2999536" y="1197592"/>
                </a:lnTo>
                <a:lnTo>
                  <a:pt x="3000181" y="1198042"/>
                </a:lnTo>
                <a:lnTo>
                  <a:pt x="3000706" y="1198267"/>
                </a:lnTo>
                <a:lnTo>
                  <a:pt x="3001503" y="1198425"/>
                </a:lnTo>
                <a:lnTo>
                  <a:pt x="3003162" y="1198020"/>
                </a:lnTo>
                <a:lnTo>
                  <a:pt x="3047922" y="1198373"/>
                </a:lnTo>
                <a:lnTo>
                  <a:pt x="3044552" y="1201067"/>
                </a:lnTo>
                <a:lnTo>
                  <a:pt x="3047373" y="1204865"/>
                </a:lnTo>
                <a:lnTo>
                  <a:pt x="3048801" y="1204580"/>
                </a:lnTo>
                <a:lnTo>
                  <a:pt x="3049034" y="1205016"/>
                </a:lnTo>
                <a:lnTo>
                  <a:pt x="3050122" y="1205939"/>
                </a:lnTo>
                <a:lnTo>
                  <a:pt x="3050528" y="1206021"/>
                </a:lnTo>
                <a:lnTo>
                  <a:pt x="3050340" y="1206817"/>
                </a:lnTo>
                <a:close/>
              </a:path>
              <a:path w="4476607" h="3885512">
                <a:moveTo>
                  <a:pt x="3228051" y="1206299"/>
                </a:moveTo>
                <a:lnTo>
                  <a:pt x="3228847" y="1206396"/>
                </a:lnTo>
                <a:lnTo>
                  <a:pt x="3228035" y="1206944"/>
                </a:lnTo>
                <a:close/>
              </a:path>
              <a:path w="4476607" h="3885512">
                <a:moveTo>
                  <a:pt x="3245081" y="1206937"/>
                </a:moveTo>
                <a:lnTo>
                  <a:pt x="3243916" y="1206351"/>
                </a:lnTo>
                <a:lnTo>
                  <a:pt x="3244143" y="1205699"/>
                </a:lnTo>
                <a:lnTo>
                  <a:pt x="3244006" y="1204580"/>
                </a:lnTo>
                <a:lnTo>
                  <a:pt x="3243271" y="1203447"/>
                </a:lnTo>
                <a:lnTo>
                  <a:pt x="3245448" y="1204497"/>
                </a:lnTo>
                <a:lnTo>
                  <a:pt x="3245110" y="1205000"/>
                </a:lnTo>
                <a:lnTo>
                  <a:pt x="3244961" y="1205638"/>
                </a:lnTo>
                <a:lnTo>
                  <a:pt x="3244967" y="1206547"/>
                </a:lnTo>
                <a:lnTo>
                  <a:pt x="3245104" y="1206990"/>
                </a:lnTo>
                <a:close/>
              </a:path>
              <a:path w="4476607" h="3885512">
                <a:moveTo>
                  <a:pt x="3236686" y="1207057"/>
                </a:moveTo>
                <a:lnTo>
                  <a:pt x="3234449" y="1206637"/>
                </a:lnTo>
                <a:lnTo>
                  <a:pt x="3233788" y="1206524"/>
                </a:lnTo>
                <a:lnTo>
                  <a:pt x="3233300" y="1206524"/>
                </a:lnTo>
                <a:lnTo>
                  <a:pt x="3230619" y="1206058"/>
                </a:lnTo>
                <a:lnTo>
                  <a:pt x="3230860" y="1205601"/>
                </a:lnTo>
                <a:lnTo>
                  <a:pt x="3231498" y="1204670"/>
                </a:lnTo>
                <a:lnTo>
                  <a:pt x="3231723" y="1204175"/>
                </a:lnTo>
                <a:lnTo>
                  <a:pt x="3233263" y="1204925"/>
                </a:lnTo>
                <a:lnTo>
                  <a:pt x="3235191" y="1204497"/>
                </a:lnTo>
                <a:lnTo>
                  <a:pt x="3236107" y="1203649"/>
                </a:lnTo>
                <a:lnTo>
                  <a:pt x="3236258" y="1203154"/>
                </a:lnTo>
                <a:lnTo>
                  <a:pt x="3237639" y="1204047"/>
                </a:lnTo>
                <a:lnTo>
                  <a:pt x="3238151" y="1204160"/>
                </a:lnTo>
                <a:lnTo>
                  <a:pt x="3238233" y="1204212"/>
                </a:lnTo>
                <a:lnTo>
                  <a:pt x="3237676" y="1205068"/>
                </a:lnTo>
                <a:lnTo>
                  <a:pt x="3237235" y="1207109"/>
                </a:lnTo>
                <a:close/>
              </a:path>
              <a:path w="4476607" h="3885512">
                <a:moveTo>
                  <a:pt x="3234449" y="1206637"/>
                </a:moveTo>
                <a:lnTo>
                  <a:pt x="3236686" y="1207057"/>
                </a:lnTo>
                <a:lnTo>
                  <a:pt x="3235763" y="1207529"/>
                </a:lnTo>
                <a:close/>
              </a:path>
              <a:path w="4476607" h="3885512">
                <a:moveTo>
                  <a:pt x="3304716" y="1208040"/>
                </a:moveTo>
                <a:lnTo>
                  <a:pt x="3302793" y="1207267"/>
                </a:lnTo>
                <a:lnTo>
                  <a:pt x="3302868" y="1207132"/>
                </a:lnTo>
                <a:lnTo>
                  <a:pt x="3303049" y="1206479"/>
                </a:lnTo>
                <a:lnTo>
                  <a:pt x="3304708" y="1207215"/>
                </a:lnTo>
                <a:lnTo>
                  <a:pt x="3305016" y="1207733"/>
                </a:lnTo>
                <a:lnTo>
                  <a:pt x="3305212" y="1207905"/>
                </a:lnTo>
                <a:lnTo>
                  <a:pt x="3305189" y="1207920"/>
                </a:lnTo>
                <a:lnTo>
                  <a:pt x="3304896" y="1208055"/>
                </a:lnTo>
                <a:close/>
              </a:path>
              <a:path w="4476607" h="3885512">
                <a:moveTo>
                  <a:pt x="3302793" y="1207267"/>
                </a:moveTo>
                <a:lnTo>
                  <a:pt x="3304716" y="1208040"/>
                </a:lnTo>
                <a:lnTo>
                  <a:pt x="3303838" y="1208258"/>
                </a:lnTo>
                <a:lnTo>
                  <a:pt x="3303147" y="1208708"/>
                </a:lnTo>
                <a:close/>
              </a:path>
              <a:path w="4476607" h="3885512">
                <a:moveTo>
                  <a:pt x="3205246" y="1208738"/>
                </a:moveTo>
                <a:lnTo>
                  <a:pt x="3202339" y="1208543"/>
                </a:lnTo>
                <a:lnTo>
                  <a:pt x="3202415" y="1208311"/>
                </a:lnTo>
                <a:lnTo>
                  <a:pt x="3201513" y="1204257"/>
                </a:lnTo>
                <a:lnTo>
                  <a:pt x="3202122" y="1203619"/>
                </a:lnTo>
                <a:lnTo>
                  <a:pt x="3202331" y="1203079"/>
                </a:lnTo>
                <a:lnTo>
                  <a:pt x="3204060" y="1205255"/>
                </a:lnTo>
                <a:lnTo>
                  <a:pt x="3204285" y="1205338"/>
                </a:lnTo>
                <a:lnTo>
                  <a:pt x="3204015" y="1205939"/>
                </a:lnTo>
                <a:lnTo>
                  <a:pt x="3204150" y="1207185"/>
                </a:lnTo>
                <a:lnTo>
                  <a:pt x="3205328" y="1208768"/>
                </a:lnTo>
                <a:close/>
              </a:path>
              <a:path w="4476607" h="3885512">
                <a:moveTo>
                  <a:pt x="3127508" y="1208491"/>
                </a:moveTo>
                <a:lnTo>
                  <a:pt x="3132890" y="1208401"/>
                </a:lnTo>
                <a:lnTo>
                  <a:pt x="3129579" y="1208919"/>
                </a:lnTo>
                <a:lnTo>
                  <a:pt x="3129528" y="1208948"/>
                </a:lnTo>
                <a:close/>
              </a:path>
              <a:path w="4476607" h="3885512">
                <a:moveTo>
                  <a:pt x="3134625" y="1210007"/>
                </a:moveTo>
                <a:lnTo>
                  <a:pt x="3135241" y="1210270"/>
                </a:lnTo>
                <a:lnTo>
                  <a:pt x="3134709" y="1210329"/>
                </a:lnTo>
                <a:close/>
              </a:path>
              <a:path w="4476607" h="3885512">
                <a:moveTo>
                  <a:pt x="3135241" y="1210270"/>
                </a:moveTo>
                <a:lnTo>
                  <a:pt x="3136368" y="1210382"/>
                </a:lnTo>
                <a:lnTo>
                  <a:pt x="3136030" y="1210494"/>
                </a:lnTo>
                <a:close/>
              </a:path>
              <a:path w="4476607" h="3885512">
                <a:moveTo>
                  <a:pt x="3216374" y="1210502"/>
                </a:moveTo>
                <a:lnTo>
                  <a:pt x="3216284" y="1210217"/>
                </a:lnTo>
                <a:lnTo>
                  <a:pt x="3213551" y="1208288"/>
                </a:lnTo>
                <a:lnTo>
                  <a:pt x="3209999" y="1207965"/>
                </a:lnTo>
                <a:lnTo>
                  <a:pt x="3210382" y="1206877"/>
                </a:lnTo>
                <a:lnTo>
                  <a:pt x="3210194" y="1205608"/>
                </a:lnTo>
                <a:lnTo>
                  <a:pt x="3210044" y="1205323"/>
                </a:lnTo>
                <a:lnTo>
                  <a:pt x="3210210" y="1205353"/>
                </a:lnTo>
                <a:lnTo>
                  <a:pt x="3211650" y="1204985"/>
                </a:lnTo>
                <a:lnTo>
                  <a:pt x="3212455" y="1204385"/>
                </a:lnTo>
                <a:lnTo>
                  <a:pt x="3213213" y="1203131"/>
                </a:lnTo>
                <a:lnTo>
                  <a:pt x="3213469" y="1202569"/>
                </a:lnTo>
                <a:lnTo>
                  <a:pt x="3213731" y="1201990"/>
                </a:lnTo>
                <a:lnTo>
                  <a:pt x="3215796" y="1204482"/>
                </a:lnTo>
                <a:lnTo>
                  <a:pt x="3215803" y="1205706"/>
                </a:lnTo>
                <a:lnTo>
                  <a:pt x="3216471" y="1206854"/>
                </a:lnTo>
                <a:lnTo>
                  <a:pt x="3217177" y="1207447"/>
                </a:lnTo>
                <a:lnTo>
                  <a:pt x="3218423" y="1207905"/>
                </a:lnTo>
                <a:lnTo>
                  <a:pt x="3219685" y="1207905"/>
                </a:lnTo>
                <a:lnTo>
                  <a:pt x="3220398" y="1207619"/>
                </a:lnTo>
                <a:lnTo>
                  <a:pt x="3220818" y="1208595"/>
                </a:lnTo>
                <a:lnTo>
                  <a:pt x="3221043" y="1208888"/>
                </a:lnTo>
                <a:lnTo>
                  <a:pt x="3218693" y="1210315"/>
                </a:lnTo>
                <a:lnTo>
                  <a:pt x="3218491" y="1210510"/>
                </a:lnTo>
                <a:lnTo>
                  <a:pt x="3217079" y="1210517"/>
                </a:lnTo>
                <a:close/>
              </a:path>
              <a:path w="4476607" h="3885512">
                <a:moveTo>
                  <a:pt x="3313501" y="1209564"/>
                </a:moveTo>
                <a:lnTo>
                  <a:pt x="3313411" y="1208821"/>
                </a:lnTo>
                <a:lnTo>
                  <a:pt x="3313005" y="1207860"/>
                </a:lnTo>
                <a:lnTo>
                  <a:pt x="3312870" y="1207620"/>
                </a:lnTo>
                <a:lnTo>
                  <a:pt x="3311579" y="1205954"/>
                </a:lnTo>
                <a:lnTo>
                  <a:pt x="3311512" y="1205916"/>
                </a:lnTo>
                <a:lnTo>
                  <a:pt x="3311692" y="1205713"/>
                </a:lnTo>
                <a:lnTo>
                  <a:pt x="3311849" y="1205586"/>
                </a:lnTo>
                <a:lnTo>
                  <a:pt x="3311827" y="1205564"/>
                </a:lnTo>
                <a:lnTo>
                  <a:pt x="3311993" y="1205376"/>
                </a:lnTo>
                <a:lnTo>
                  <a:pt x="3312202" y="1205391"/>
                </a:lnTo>
                <a:lnTo>
                  <a:pt x="3312262" y="1205421"/>
                </a:lnTo>
                <a:lnTo>
                  <a:pt x="3312300" y="1205398"/>
                </a:lnTo>
                <a:lnTo>
                  <a:pt x="3312811" y="1205436"/>
                </a:lnTo>
                <a:lnTo>
                  <a:pt x="3313884" y="1205165"/>
                </a:lnTo>
                <a:lnTo>
                  <a:pt x="3314048" y="1205916"/>
                </a:lnTo>
                <a:lnTo>
                  <a:pt x="3314605" y="1206899"/>
                </a:lnTo>
                <a:lnTo>
                  <a:pt x="3316789" y="1208205"/>
                </a:lnTo>
                <a:lnTo>
                  <a:pt x="3317068" y="1208318"/>
                </a:lnTo>
                <a:lnTo>
                  <a:pt x="3313359" y="1210518"/>
                </a:lnTo>
                <a:close/>
              </a:path>
              <a:path w="4476607" h="3885512">
                <a:moveTo>
                  <a:pt x="3162259" y="1209872"/>
                </a:moveTo>
                <a:lnTo>
                  <a:pt x="3162896" y="1209587"/>
                </a:lnTo>
                <a:lnTo>
                  <a:pt x="3163844" y="1208678"/>
                </a:lnTo>
                <a:lnTo>
                  <a:pt x="3164045" y="1205811"/>
                </a:lnTo>
                <a:lnTo>
                  <a:pt x="3167574" y="1207755"/>
                </a:lnTo>
                <a:lnTo>
                  <a:pt x="3166245" y="1207853"/>
                </a:lnTo>
                <a:lnTo>
                  <a:pt x="3165659" y="1208115"/>
                </a:lnTo>
                <a:lnTo>
                  <a:pt x="3164954" y="1208648"/>
                </a:lnTo>
                <a:lnTo>
                  <a:pt x="3164549" y="1209136"/>
                </a:lnTo>
                <a:lnTo>
                  <a:pt x="3164391" y="1209459"/>
                </a:lnTo>
                <a:lnTo>
                  <a:pt x="3163144" y="1210712"/>
                </a:lnTo>
                <a:close/>
              </a:path>
              <a:path w="4476607" h="3885512">
                <a:moveTo>
                  <a:pt x="3157993" y="1210975"/>
                </a:moveTo>
                <a:lnTo>
                  <a:pt x="3157528" y="1210149"/>
                </a:lnTo>
                <a:lnTo>
                  <a:pt x="3156356" y="1209226"/>
                </a:lnTo>
                <a:lnTo>
                  <a:pt x="3155381" y="1208949"/>
                </a:lnTo>
                <a:lnTo>
                  <a:pt x="3133664" y="1208836"/>
                </a:lnTo>
                <a:lnTo>
                  <a:pt x="3132890" y="1208401"/>
                </a:lnTo>
                <a:lnTo>
                  <a:pt x="3115124" y="1208055"/>
                </a:lnTo>
                <a:lnTo>
                  <a:pt x="3115163" y="1208047"/>
                </a:lnTo>
                <a:lnTo>
                  <a:pt x="3116034" y="1207574"/>
                </a:lnTo>
                <a:lnTo>
                  <a:pt x="3115966" y="1207447"/>
                </a:lnTo>
                <a:lnTo>
                  <a:pt x="3116198" y="1207560"/>
                </a:lnTo>
                <a:lnTo>
                  <a:pt x="3117025" y="1206877"/>
                </a:lnTo>
                <a:lnTo>
                  <a:pt x="3117730" y="1205443"/>
                </a:lnTo>
                <a:lnTo>
                  <a:pt x="3117753" y="1204813"/>
                </a:lnTo>
                <a:lnTo>
                  <a:pt x="3117287" y="1203476"/>
                </a:lnTo>
                <a:lnTo>
                  <a:pt x="3116626" y="1202711"/>
                </a:lnTo>
                <a:lnTo>
                  <a:pt x="3116333" y="1202433"/>
                </a:lnTo>
                <a:lnTo>
                  <a:pt x="3113780" y="1201735"/>
                </a:lnTo>
                <a:lnTo>
                  <a:pt x="3098215" y="1201525"/>
                </a:lnTo>
                <a:lnTo>
                  <a:pt x="3098434" y="1201104"/>
                </a:lnTo>
                <a:lnTo>
                  <a:pt x="3098629" y="1200474"/>
                </a:lnTo>
                <a:lnTo>
                  <a:pt x="3098155" y="1198170"/>
                </a:lnTo>
                <a:lnTo>
                  <a:pt x="3097893" y="1197697"/>
                </a:lnTo>
                <a:lnTo>
                  <a:pt x="3097269" y="1196931"/>
                </a:lnTo>
                <a:lnTo>
                  <a:pt x="3096060" y="1196263"/>
                </a:lnTo>
                <a:lnTo>
                  <a:pt x="3095738" y="1195671"/>
                </a:lnTo>
                <a:lnTo>
                  <a:pt x="3094161" y="1194747"/>
                </a:lnTo>
                <a:lnTo>
                  <a:pt x="3092952" y="1194695"/>
                </a:lnTo>
                <a:lnTo>
                  <a:pt x="3088140" y="1192113"/>
                </a:lnTo>
                <a:lnTo>
                  <a:pt x="3086329" y="1191414"/>
                </a:lnTo>
                <a:lnTo>
                  <a:pt x="3071747" y="1191310"/>
                </a:lnTo>
                <a:lnTo>
                  <a:pt x="3071829" y="1190558"/>
                </a:lnTo>
                <a:lnTo>
                  <a:pt x="3071747" y="1189733"/>
                </a:lnTo>
                <a:lnTo>
                  <a:pt x="3068084" y="1187766"/>
                </a:lnTo>
                <a:lnTo>
                  <a:pt x="3066333" y="1187737"/>
                </a:lnTo>
                <a:lnTo>
                  <a:pt x="3065747" y="1187083"/>
                </a:lnTo>
                <a:lnTo>
                  <a:pt x="3064847" y="1186521"/>
                </a:lnTo>
                <a:lnTo>
                  <a:pt x="3024615" y="1186018"/>
                </a:lnTo>
                <a:lnTo>
                  <a:pt x="3024554" y="1184892"/>
                </a:lnTo>
                <a:lnTo>
                  <a:pt x="3024285" y="1184141"/>
                </a:lnTo>
                <a:lnTo>
                  <a:pt x="3023586" y="1183226"/>
                </a:lnTo>
                <a:lnTo>
                  <a:pt x="3022798" y="1182790"/>
                </a:lnTo>
                <a:lnTo>
                  <a:pt x="3021845" y="1182580"/>
                </a:lnTo>
                <a:lnTo>
                  <a:pt x="3021100" y="1181836"/>
                </a:lnTo>
                <a:lnTo>
                  <a:pt x="3020485" y="1181544"/>
                </a:lnTo>
                <a:lnTo>
                  <a:pt x="1073246" y="1173564"/>
                </a:lnTo>
                <a:lnTo>
                  <a:pt x="1066415" y="1139750"/>
                </a:lnTo>
                <a:lnTo>
                  <a:pt x="3089724" y="1141634"/>
                </a:lnTo>
                <a:lnTo>
                  <a:pt x="3088605" y="1141987"/>
                </a:lnTo>
                <a:lnTo>
                  <a:pt x="3087929" y="1142460"/>
                </a:lnTo>
                <a:lnTo>
                  <a:pt x="3087216" y="1143398"/>
                </a:lnTo>
                <a:lnTo>
                  <a:pt x="3088327" y="1147166"/>
                </a:lnTo>
                <a:lnTo>
                  <a:pt x="3089048" y="1147970"/>
                </a:lnTo>
                <a:lnTo>
                  <a:pt x="3088951" y="1148697"/>
                </a:lnTo>
                <a:lnTo>
                  <a:pt x="3089498" y="1150048"/>
                </a:lnTo>
                <a:lnTo>
                  <a:pt x="3090287" y="1150866"/>
                </a:lnTo>
                <a:lnTo>
                  <a:pt x="3166547" y="1153592"/>
                </a:lnTo>
                <a:lnTo>
                  <a:pt x="3162003" y="1154207"/>
                </a:lnTo>
                <a:lnTo>
                  <a:pt x="3161621" y="1155648"/>
                </a:lnTo>
                <a:lnTo>
                  <a:pt x="3083545" y="1155858"/>
                </a:lnTo>
                <a:lnTo>
                  <a:pt x="3080757" y="1156616"/>
                </a:lnTo>
                <a:lnTo>
                  <a:pt x="3079571" y="1159243"/>
                </a:lnTo>
                <a:lnTo>
                  <a:pt x="3079571" y="1159461"/>
                </a:lnTo>
                <a:lnTo>
                  <a:pt x="3080097" y="1160782"/>
                </a:lnTo>
                <a:lnTo>
                  <a:pt x="3080728" y="1161458"/>
                </a:lnTo>
                <a:lnTo>
                  <a:pt x="3081914" y="1162058"/>
                </a:lnTo>
                <a:lnTo>
                  <a:pt x="3090535" y="1163514"/>
                </a:lnTo>
                <a:lnTo>
                  <a:pt x="3086360" y="1164655"/>
                </a:lnTo>
                <a:lnTo>
                  <a:pt x="3086038" y="1165451"/>
                </a:lnTo>
                <a:lnTo>
                  <a:pt x="3052134" y="1166502"/>
                </a:lnTo>
                <a:lnTo>
                  <a:pt x="3048575" y="1169436"/>
                </a:lnTo>
                <a:lnTo>
                  <a:pt x="3049176" y="1171133"/>
                </a:lnTo>
                <a:lnTo>
                  <a:pt x="3019952" y="1171816"/>
                </a:lnTo>
                <a:lnTo>
                  <a:pt x="3017752" y="1174871"/>
                </a:lnTo>
                <a:lnTo>
                  <a:pt x="3017775" y="1175479"/>
                </a:lnTo>
                <a:lnTo>
                  <a:pt x="3018299" y="1176605"/>
                </a:lnTo>
                <a:lnTo>
                  <a:pt x="3018893" y="1177227"/>
                </a:lnTo>
                <a:lnTo>
                  <a:pt x="3019989" y="1177806"/>
                </a:lnTo>
                <a:lnTo>
                  <a:pt x="3024322" y="1175036"/>
                </a:lnTo>
                <a:lnTo>
                  <a:pt x="3024277" y="1174173"/>
                </a:lnTo>
                <a:lnTo>
                  <a:pt x="3024111" y="1173587"/>
                </a:lnTo>
                <a:lnTo>
                  <a:pt x="3023713" y="1172844"/>
                </a:lnTo>
                <a:lnTo>
                  <a:pt x="3019952" y="1171816"/>
                </a:lnTo>
                <a:lnTo>
                  <a:pt x="3049176" y="1171133"/>
                </a:lnTo>
                <a:lnTo>
                  <a:pt x="3050047" y="1171944"/>
                </a:lnTo>
                <a:lnTo>
                  <a:pt x="3051368" y="1172462"/>
                </a:lnTo>
                <a:lnTo>
                  <a:pt x="3051511" y="1172470"/>
                </a:lnTo>
                <a:lnTo>
                  <a:pt x="3052021" y="1172491"/>
                </a:lnTo>
                <a:lnTo>
                  <a:pt x="3052142" y="1172484"/>
                </a:lnTo>
                <a:lnTo>
                  <a:pt x="3054598" y="1173738"/>
                </a:lnTo>
                <a:lnTo>
                  <a:pt x="3055514" y="1173542"/>
                </a:lnTo>
                <a:lnTo>
                  <a:pt x="3056114" y="1173249"/>
                </a:lnTo>
                <a:lnTo>
                  <a:pt x="3056819" y="1172657"/>
                </a:lnTo>
                <a:lnTo>
                  <a:pt x="3057630" y="1169144"/>
                </a:lnTo>
                <a:lnTo>
                  <a:pt x="3066453" y="1170563"/>
                </a:lnTo>
                <a:lnTo>
                  <a:pt x="3062563" y="1170893"/>
                </a:lnTo>
                <a:lnTo>
                  <a:pt x="3061422" y="1173100"/>
                </a:lnTo>
                <a:lnTo>
                  <a:pt x="3061205" y="1176793"/>
                </a:lnTo>
                <a:lnTo>
                  <a:pt x="3061588" y="1177806"/>
                </a:lnTo>
                <a:lnTo>
                  <a:pt x="3061228" y="1178451"/>
                </a:lnTo>
                <a:lnTo>
                  <a:pt x="3061242" y="1179915"/>
                </a:lnTo>
                <a:lnTo>
                  <a:pt x="3061678" y="1180959"/>
                </a:lnTo>
                <a:lnTo>
                  <a:pt x="3062715" y="1180951"/>
                </a:lnTo>
                <a:lnTo>
                  <a:pt x="3062610" y="1181102"/>
                </a:lnTo>
                <a:lnTo>
                  <a:pt x="3063075" y="1181357"/>
                </a:lnTo>
                <a:lnTo>
                  <a:pt x="3063180" y="1181371"/>
                </a:lnTo>
                <a:lnTo>
                  <a:pt x="3063549" y="1181536"/>
                </a:lnTo>
                <a:lnTo>
                  <a:pt x="3063887" y="1181447"/>
                </a:lnTo>
                <a:lnTo>
                  <a:pt x="3064194" y="1181477"/>
                </a:lnTo>
                <a:lnTo>
                  <a:pt x="3064178" y="1181364"/>
                </a:lnTo>
                <a:lnTo>
                  <a:pt x="3064307" y="1181326"/>
                </a:lnTo>
                <a:lnTo>
                  <a:pt x="3065305" y="1181251"/>
                </a:lnTo>
                <a:lnTo>
                  <a:pt x="3065253" y="1181078"/>
                </a:lnTo>
                <a:lnTo>
                  <a:pt x="3065918" y="1180899"/>
                </a:lnTo>
                <a:lnTo>
                  <a:pt x="3066695" y="1179675"/>
                </a:lnTo>
                <a:lnTo>
                  <a:pt x="3066777" y="1178894"/>
                </a:lnTo>
                <a:lnTo>
                  <a:pt x="3066806" y="1178820"/>
                </a:lnTo>
                <a:lnTo>
                  <a:pt x="3066761" y="1178714"/>
                </a:lnTo>
                <a:lnTo>
                  <a:pt x="3066529" y="1178009"/>
                </a:lnTo>
                <a:lnTo>
                  <a:pt x="3079331" y="1178203"/>
                </a:lnTo>
                <a:lnTo>
                  <a:pt x="3078633" y="1178692"/>
                </a:lnTo>
                <a:lnTo>
                  <a:pt x="3078040" y="1179810"/>
                </a:lnTo>
                <a:lnTo>
                  <a:pt x="3077004" y="1180838"/>
                </a:lnTo>
                <a:lnTo>
                  <a:pt x="3076621" y="1183405"/>
                </a:lnTo>
                <a:lnTo>
                  <a:pt x="3073843" y="1184636"/>
                </a:lnTo>
                <a:lnTo>
                  <a:pt x="3073542" y="1188390"/>
                </a:lnTo>
                <a:lnTo>
                  <a:pt x="3073880" y="1188900"/>
                </a:lnTo>
                <a:lnTo>
                  <a:pt x="3074916" y="1189590"/>
                </a:lnTo>
                <a:lnTo>
                  <a:pt x="3075750" y="1189816"/>
                </a:lnTo>
                <a:lnTo>
                  <a:pt x="3076988" y="1189741"/>
                </a:lnTo>
                <a:lnTo>
                  <a:pt x="3077342" y="1189560"/>
                </a:lnTo>
                <a:lnTo>
                  <a:pt x="3078040" y="1189996"/>
                </a:lnTo>
                <a:lnTo>
                  <a:pt x="3080315" y="1189748"/>
                </a:lnTo>
                <a:lnTo>
                  <a:pt x="3080983" y="1189101"/>
                </a:lnTo>
                <a:lnTo>
                  <a:pt x="3081869" y="1188029"/>
                </a:lnTo>
                <a:lnTo>
                  <a:pt x="3082185" y="1187046"/>
                </a:lnTo>
                <a:lnTo>
                  <a:pt x="3082050" y="1185537"/>
                </a:lnTo>
                <a:lnTo>
                  <a:pt x="3081771" y="1185011"/>
                </a:lnTo>
                <a:lnTo>
                  <a:pt x="3082267" y="1184396"/>
                </a:lnTo>
                <a:lnTo>
                  <a:pt x="3082500" y="1183676"/>
                </a:lnTo>
                <a:lnTo>
                  <a:pt x="3082531" y="1183398"/>
                </a:lnTo>
                <a:lnTo>
                  <a:pt x="3098600" y="1183577"/>
                </a:lnTo>
                <a:lnTo>
                  <a:pt x="3097556" y="1184119"/>
                </a:lnTo>
                <a:lnTo>
                  <a:pt x="3096527" y="1185604"/>
                </a:lnTo>
                <a:lnTo>
                  <a:pt x="3097668" y="1189042"/>
                </a:lnTo>
                <a:lnTo>
                  <a:pt x="3096730" y="1191219"/>
                </a:lnTo>
                <a:lnTo>
                  <a:pt x="3099184" y="1194206"/>
                </a:lnTo>
                <a:lnTo>
                  <a:pt x="3100739" y="1193854"/>
                </a:lnTo>
                <a:lnTo>
                  <a:pt x="3101032" y="1193636"/>
                </a:lnTo>
                <a:lnTo>
                  <a:pt x="3101106" y="1193688"/>
                </a:lnTo>
                <a:lnTo>
                  <a:pt x="3102542" y="1192496"/>
                </a:lnTo>
                <a:lnTo>
                  <a:pt x="3102654" y="1192540"/>
                </a:lnTo>
                <a:lnTo>
                  <a:pt x="3105470" y="1191159"/>
                </a:lnTo>
                <a:lnTo>
                  <a:pt x="3118099" y="1191174"/>
                </a:lnTo>
                <a:lnTo>
                  <a:pt x="3116935" y="1191294"/>
                </a:lnTo>
                <a:lnTo>
                  <a:pt x="3116673" y="1191467"/>
                </a:lnTo>
                <a:lnTo>
                  <a:pt x="3115981" y="1191504"/>
                </a:lnTo>
                <a:lnTo>
                  <a:pt x="3114165" y="1196105"/>
                </a:lnTo>
                <a:lnTo>
                  <a:pt x="3114247" y="1196346"/>
                </a:lnTo>
                <a:lnTo>
                  <a:pt x="3115110" y="1197405"/>
                </a:lnTo>
                <a:lnTo>
                  <a:pt x="3115636" y="1197712"/>
                </a:lnTo>
                <a:lnTo>
                  <a:pt x="3116800" y="1198523"/>
                </a:lnTo>
                <a:lnTo>
                  <a:pt x="3119826" y="1197735"/>
                </a:lnTo>
                <a:lnTo>
                  <a:pt x="3119947" y="1197367"/>
                </a:lnTo>
                <a:lnTo>
                  <a:pt x="3120811" y="1196361"/>
                </a:lnTo>
                <a:lnTo>
                  <a:pt x="3122604" y="1197089"/>
                </a:lnTo>
                <a:lnTo>
                  <a:pt x="3121493" y="1197727"/>
                </a:lnTo>
                <a:lnTo>
                  <a:pt x="3120908" y="1198410"/>
                </a:lnTo>
                <a:lnTo>
                  <a:pt x="3120435" y="1199611"/>
                </a:lnTo>
                <a:lnTo>
                  <a:pt x="3120412" y="1200234"/>
                </a:lnTo>
                <a:lnTo>
                  <a:pt x="3120697" y="1201090"/>
                </a:lnTo>
                <a:lnTo>
                  <a:pt x="3120156" y="1202035"/>
                </a:lnTo>
                <a:lnTo>
                  <a:pt x="3123063" y="1206247"/>
                </a:lnTo>
                <a:lnTo>
                  <a:pt x="3124407" y="1205947"/>
                </a:lnTo>
                <a:lnTo>
                  <a:pt x="3125089" y="1205496"/>
                </a:lnTo>
                <a:lnTo>
                  <a:pt x="3125142" y="1205556"/>
                </a:lnTo>
                <a:lnTo>
                  <a:pt x="3125961" y="1204933"/>
                </a:lnTo>
                <a:lnTo>
                  <a:pt x="3126713" y="1203627"/>
                </a:lnTo>
                <a:lnTo>
                  <a:pt x="3126742" y="1202876"/>
                </a:lnTo>
                <a:lnTo>
                  <a:pt x="3127193" y="1203327"/>
                </a:lnTo>
                <a:lnTo>
                  <a:pt x="3130339" y="1203057"/>
                </a:lnTo>
                <a:lnTo>
                  <a:pt x="3131765" y="1200219"/>
                </a:lnTo>
                <a:lnTo>
                  <a:pt x="3131765" y="1199739"/>
                </a:lnTo>
                <a:lnTo>
                  <a:pt x="3143381" y="1199942"/>
                </a:lnTo>
                <a:lnTo>
                  <a:pt x="3142938" y="1200849"/>
                </a:lnTo>
                <a:lnTo>
                  <a:pt x="3142885" y="1202441"/>
                </a:lnTo>
                <a:lnTo>
                  <a:pt x="3146535" y="1204692"/>
                </a:lnTo>
                <a:lnTo>
                  <a:pt x="3148240" y="1203327"/>
                </a:lnTo>
                <a:lnTo>
                  <a:pt x="3148629" y="1202051"/>
                </a:lnTo>
                <a:lnTo>
                  <a:pt x="3148224" y="1201931"/>
                </a:lnTo>
                <a:lnTo>
                  <a:pt x="3148375" y="1201833"/>
                </a:lnTo>
                <a:lnTo>
                  <a:pt x="3148795" y="1201908"/>
                </a:lnTo>
                <a:lnTo>
                  <a:pt x="3148832" y="1201540"/>
                </a:lnTo>
                <a:lnTo>
                  <a:pt x="3149238" y="1201277"/>
                </a:lnTo>
                <a:lnTo>
                  <a:pt x="3149569" y="1200979"/>
                </a:lnTo>
                <a:lnTo>
                  <a:pt x="3150786" y="1198410"/>
                </a:lnTo>
                <a:lnTo>
                  <a:pt x="3148976" y="1196068"/>
                </a:lnTo>
                <a:lnTo>
                  <a:pt x="3147662" y="1195986"/>
                </a:lnTo>
                <a:lnTo>
                  <a:pt x="3140806" y="1195618"/>
                </a:lnTo>
                <a:lnTo>
                  <a:pt x="3137157" y="1193141"/>
                </a:lnTo>
                <a:lnTo>
                  <a:pt x="3154419" y="1193164"/>
                </a:lnTo>
                <a:lnTo>
                  <a:pt x="3153015" y="1193231"/>
                </a:lnTo>
                <a:lnTo>
                  <a:pt x="3152130" y="1193622"/>
                </a:lnTo>
                <a:lnTo>
                  <a:pt x="3151137" y="1194627"/>
                </a:lnTo>
                <a:lnTo>
                  <a:pt x="3151085" y="1197532"/>
                </a:lnTo>
                <a:lnTo>
                  <a:pt x="3153187" y="1199363"/>
                </a:lnTo>
                <a:lnTo>
                  <a:pt x="3153466" y="1199446"/>
                </a:lnTo>
                <a:lnTo>
                  <a:pt x="3154179" y="1199363"/>
                </a:lnTo>
                <a:lnTo>
                  <a:pt x="3153181" y="1200797"/>
                </a:lnTo>
                <a:lnTo>
                  <a:pt x="3153571" y="1202772"/>
                </a:lnTo>
                <a:lnTo>
                  <a:pt x="3154441" y="1203724"/>
                </a:lnTo>
                <a:lnTo>
                  <a:pt x="3155936" y="1204362"/>
                </a:lnTo>
                <a:lnTo>
                  <a:pt x="3158677" y="1203162"/>
                </a:lnTo>
                <a:lnTo>
                  <a:pt x="3161154" y="1203334"/>
                </a:lnTo>
                <a:lnTo>
                  <a:pt x="3160501" y="1203349"/>
                </a:lnTo>
                <a:lnTo>
                  <a:pt x="3158106" y="1204963"/>
                </a:lnTo>
                <a:lnTo>
                  <a:pt x="3157850" y="1207965"/>
                </a:lnTo>
                <a:lnTo>
                  <a:pt x="3158083" y="1208558"/>
                </a:lnTo>
                <a:lnTo>
                  <a:pt x="3159089" y="1209534"/>
                </a:lnTo>
                <a:lnTo>
                  <a:pt x="3159751" y="1209819"/>
                </a:lnTo>
                <a:lnTo>
                  <a:pt x="3159518" y="1209894"/>
                </a:lnTo>
                <a:lnTo>
                  <a:pt x="3158954" y="1210172"/>
                </a:lnTo>
                <a:lnTo>
                  <a:pt x="3158016" y="1211156"/>
                </a:lnTo>
                <a:close/>
              </a:path>
              <a:path w="4476607" h="3885512">
                <a:moveTo>
                  <a:pt x="3298476" y="1211914"/>
                </a:moveTo>
                <a:lnTo>
                  <a:pt x="3298505" y="1211486"/>
                </a:lnTo>
                <a:lnTo>
                  <a:pt x="3298724" y="1211613"/>
                </a:lnTo>
                <a:lnTo>
                  <a:pt x="3301705" y="1211132"/>
                </a:lnTo>
                <a:lnTo>
                  <a:pt x="3301494" y="1211508"/>
                </a:lnTo>
                <a:lnTo>
                  <a:pt x="3301285" y="1212094"/>
                </a:lnTo>
                <a:lnTo>
                  <a:pt x="3301134" y="1212199"/>
                </a:lnTo>
                <a:close/>
              </a:path>
              <a:path w="4476607" h="3885512">
                <a:moveTo>
                  <a:pt x="3282512" y="1212514"/>
                </a:moveTo>
                <a:lnTo>
                  <a:pt x="3283046" y="1211718"/>
                </a:lnTo>
                <a:lnTo>
                  <a:pt x="3283226" y="1212476"/>
                </a:lnTo>
                <a:lnTo>
                  <a:pt x="3283346" y="1212664"/>
                </a:lnTo>
                <a:close/>
              </a:path>
              <a:path w="4476607" h="3885512">
                <a:moveTo>
                  <a:pt x="3196032" y="1212514"/>
                </a:moveTo>
                <a:lnTo>
                  <a:pt x="3196701" y="1212701"/>
                </a:lnTo>
                <a:lnTo>
                  <a:pt x="3196048" y="1212746"/>
                </a:lnTo>
                <a:close/>
              </a:path>
              <a:path w="4476607" h="3885512">
                <a:moveTo>
                  <a:pt x="3149996" y="1212664"/>
                </a:moveTo>
                <a:lnTo>
                  <a:pt x="3149524" y="1210832"/>
                </a:lnTo>
                <a:lnTo>
                  <a:pt x="3144839" y="1208986"/>
                </a:lnTo>
                <a:lnTo>
                  <a:pt x="3155381" y="1208949"/>
                </a:lnTo>
                <a:lnTo>
                  <a:pt x="3153900" y="1209122"/>
                </a:lnTo>
                <a:lnTo>
                  <a:pt x="3153075" y="1209579"/>
                </a:lnTo>
                <a:lnTo>
                  <a:pt x="3152151" y="1210750"/>
                </a:lnTo>
                <a:lnTo>
                  <a:pt x="3151874" y="1211726"/>
                </a:lnTo>
                <a:lnTo>
                  <a:pt x="3151942" y="1212266"/>
                </a:lnTo>
                <a:lnTo>
                  <a:pt x="3151221" y="1212364"/>
                </a:lnTo>
                <a:lnTo>
                  <a:pt x="3150334" y="1212942"/>
                </a:lnTo>
                <a:close/>
              </a:path>
              <a:path w="4476607" h="3885512">
                <a:moveTo>
                  <a:pt x="3233417" y="1213010"/>
                </a:moveTo>
                <a:lnTo>
                  <a:pt x="3233712" y="1212942"/>
                </a:lnTo>
                <a:lnTo>
                  <a:pt x="3233712" y="1213024"/>
                </a:lnTo>
                <a:close/>
              </a:path>
              <a:path w="4476607" h="3885512">
                <a:moveTo>
                  <a:pt x="3140123" y="1213265"/>
                </a:moveTo>
                <a:lnTo>
                  <a:pt x="3140002" y="1213212"/>
                </a:lnTo>
                <a:lnTo>
                  <a:pt x="3140017" y="1212994"/>
                </a:lnTo>
                <a:lnTo>
                  <a:pt x="3139724" y="1212086"/>
                </a:lnTo>
                <a:lnTo>
                  <a:pt x="3138755" y="1210953"/>
                </a:lnTo>
                <a:lnTo>
                  <a:pt x="3137855" y="1210494"/>
                </a:lnTo>
                <a:lnTo>
                  <a:pt x="3136368" y="1210382"/>
                </a:lnTo>
                <a:lnTo>
                  <a:pt x="3135241" y="1210270"/>
                </a:lnTo>
                <a:lnTo>
                  <a:pt x="3134625" y="1210007"/>
                </a:lnTo>
                <a:lnTo>
                  <a:pt x="3134131" y="1209271"/>
                </a:lnTo>
                <a:lnTo>
                  <a:pt x="3133664" y="1208836"/>
                </a:lnTo>
                <a:lnTo>
                  <a:pt x="3155381" y="1208949"/>
                </a:lnTo>
                <a:lnTo>
                  <a:pt x="3144839" y="1208986"/>
                </a:lnTo>
                <a:lnTo>
                  <a:pt x="3143463" y="1209856"/>
                </a:lnTo>
                <a:lnTo>
                  <a:pt x="3142871" y="1210773"/>
                </a:lnTo>
                <a:lnTo>
                  <a:pt x="3142743" y="1211658"/>
                </a:lnTo>
                <a:lnTo>
                  <a:pt x="3140760" y="1212559"/>
                </a:lnTo>
                <a:lnTo>
                  <a:pt x="3140273" y="1213414"/>
                </a:lnTo>
                <a:close/>
              </a:path>
              <a:path w="4476607" h="3885512">
                <a:moveTo>
                  <a:pt x="3205471" y="1213490"/>
                </a:moveTo>
                <a:lnTo>
                  <a:pt x="3205013" y="1212672"/>
                </a:lnTo>
                <a:lnTo>
                  <a:pt x="3203841" y="1211749"/>
                </a:lnTo>
                <a:lnTo>
                  <a:pt x="3202866" y="1211470"/>
                </a:lnTo>
                <a:lnTo>
                  <a:pt x="3195034" y="1211080"/>
                </a:lnTo>
                <a:lnTo>
                  <a:pt x="3194839" y="1210967"/>
                </a:lnTo>
                <a:lnTo>
                  <a:pt x="3194825" y="1210435"/>
                </a:lnTo>
                <a:lnTo>
                  <a:pt x="3194434" y="1209571"/>
                </a:lnTo>
                <a:lnTo>
                  <a:pt x="3193352" y="1208550"/>
                </a:lnTo>
                <a:lnTo>
                  <a:pt x="3192406" y="1208190"/>
                </a:lnTo>
                <a:lnTo>
                  <a:pt x="3180550" y="1207500"/>
                </a:lnTo>
                <a:lnTo>
                  <a:pt x="3180933" y="1204625"/>
                </a:lnTo>
                <a:lnTo>
                  <a:pt x="3180760" y="1204167"/>
                </a:lnTo>
                <a:lnTo>
                  <a:pt x="3180708" y="1204040"/>
                </a:lnTo>
                <a:lnTo>
                  <a:pt x="3179905" y="1202989"/>
                </a:lnTo>
                <a:lnTo>
                  <a:pt x="3180520" y="1202118"/>
                </a:lnTo>
                <a:lnTo>
                  <a:pt x="3180520" y="1202103"/>
                </a:lnTo>
                <a:lnTo>
                  <a:pt x="3182187" y="1201735"/>
                </a:lnTo>
                <a:lnTo>
                  <a:pt x="3182689" y="1201480"/>
                </a:lnTo>
                <a:lnTo>
                  <a:pt x="3183591" y="1200355"/>
                </a:lnTo>
                <a:lnTo>
                  <a:pt x="3183877" y="1199424"/>
                </a:lnTo>
                <a:lnTo>
                  <a:pt x="3183771" y="1198012"/>
                </a:lnTo>
                <a:lnTo>
                  <a:pt x="3179055" y="1196015"/>
                </a:lnTo>
                <a:lnTo>
                  <a:pt x="3174814" y="1194733"/>
                </a:lnTo>
                <a:lnTo>
                  <a:pt x="3176293" y="1194560"/>
                </a:lnTo>
                <a:lnTo>
                  <a:pt x="3177119" y="1194102"/>
                </a:lnTo>
                <a:lnTo>
                  <a:pt x="3178086" y="1192728"/>
                </a:lnTo>
                <a:lnTo>
                  <a:pt x="3181698" y="1193892"/>
                </a:lnTo>
                <a:lnTo>
                  <a:pt x="3181706" y="1193899"/>
                </a:lnTo>
                <a:lnTo>
                  <a:pt x="3182751" y="1194485"/>
                </a:lnTo>
                <a:lnTo>
                  <a:pt x="3186295" y="1193103"/>
                </a:lnTo>
                <a:lnTo>
                  <a:pt x="3186617" y="1191640"/>
                </a:lnTo>
                <a:lnTo>
                  <a:pt x="3189943" y="1192247"/>
                </a:lnTo>
                <a:lnTo>
                  <a:pt x="3187225" y="1192848"/>
                </a:lnTo>
                <a:lnTo>
                  <a:pt x="3186270" y="1194305"/>
                </a:lnTo>
                <a:lnTo>
                  <a:pt x="3185821" y="1194447"/>
                </a:lnTo>
                <a:lnTo>
                  <a:pt x="3185152" y="1194927"/>
                </a:lnTo>
                <a:lnTo>
                  <a:pt x="3184762" y="1195371"/>
                </a:lnTo>
                <a:lnTo>
                  <a:pt x="3184356" y="1196084"/>
                </a:lnTo>
                <a:lnTo>
                  <a:pt x="3184379" y="1198890"/>
                </a:lnTo>
                <a:lnTo>
                  <a:pt x="3184686" y="1199642"/>
                </a:lnTo>
                <a:lnTo>
                  <a:pt x="3185362" y="1200414"/>
                </a:lnTo>
                <a:lnTo>
                  <a:pt x="3185963" y="1200812"/>
                </a:lnTo>
                <a:lnTo>
                  <a:pt x="3186428" y="1200969"/>
                </a:lnTo>
                <a:lnTo>
                  <a:pt x="3186510" y="1202291"/>
                </a:lnTo>
                <a:lnTo>
                  <a:pt x="3187157" y="1203251"/>
                </a:lnTo>
                <a:lnTo>
                  <a:pt x="3188898" y="1207229"/>
                </a:lnTo>
                <a:lnTo>
                  <a:pt x="3190400" y="1207327"/>
                </a:lnTo>
                <a:lnTo>
                  <a:pt x="3191369" y="1206997"/>
                </a:lnTo>
                <a:lnTo>
                  <a:pt x="3192397" y="1206074"/>
                </a:lnTo>
                <a:lnTo>
                  <a:pt x="3194118" y="1207072"/>
                </a:lnTo>
                <a:lnTo>
                  <a:pt x="3194245" y="1207117"/>
                </a:lnTo>
                <a:lnTo>
                  <a:pt x="3193442" y="1206239"/>
                </a:lnTo>
                <a:lnTo>
                  <a:pt x="3194831" y="1207612"/>
                </a:lnTo>
                <a:lnTo>
                  <a:pt x="3195761" y="1207853"/>
                </a:lnTo>
                <a:lnTo>
                  <a:pt x="3196325" y="1208311"/>
                </a:lnTo>
                <a:lnTo>
                  <a:pt x="3196812" y="1208491"/>
                </a:lnTo>
                <a:lnTo>
                  <a:pt x="3197691" y="1209594"/>
                </a:lnTo>
                <a:lnTo>
                  <a:pt x="3198517" y="1210052"/>
                </a:lnTo>
                <a:lnTo>
                  <a:pt x="3200192" y="1210149"/>
                </a:lnTo>
                <a:lnTo>
                  <a:pt x="3201227" y="1209729"/>
                </a:lnTo>
                <a:lnTo>
                  <a:pt x="3202339" y="1208543"/>
                </a:lnTo>
                <a:lnTo>
                  <a:pt x="3205246" y="1208738"/>
                </a:lnTo>
                <a:lnTo>
                  <a:pt x="3205351" y="1208805"/>
                </a:lnTo>
                <a:lnTo>
                  <a:pt x="3208129" y="1209414"/>
                </a:lnTo>
                <a:lnTo>
                  <a:pt x="3209999" y="1207965"/>
                </a:lnTo>
                <a:lnTo>
                  <a:pt x="3213551" y="1208288"/>
                </a:lnTo>
                <a:lnTo>
                  <a:pt x="3210577" y="1209091"/>
                </a:lnTo>
                <a:lnTo>
                  <a:pt x="3209976" y="1210015"/>
                </a:lnTo>
                <a:lnTo>
                  <a:pt x="3209751" y="1210757"/>
                </a:lnTo>
                <a:lnTo>
                  <a:pt x="3209743" y="1211515"/>
                </a:lnTo>
                <a:lnTo>
                  <a:pt x="3209587" y="1211539"/>
                </a:lnTo>
                <a:lnTo>
                  <a:pt x="3207319" y="1212837"/>
                </a:lnTo>
                <a:lnTo>
                  <a:pt x="3206162" y="1213340"/>
                </a:lnTo>
                <a:lnTo>
                  <a:pt x="3205523" y="1213948"/>
                </a:lnTo>
                <a:close/>
              </a:path>
              <a:path w="4476607" h="3885512">
                <a:moveTo>
                  <a:pt x="3261946" y="1214878"/>
                </a:moveTo>
                <a:lnTo>
                  <a:pt x="3261487" y="1214548"/>
                </a:lnTo>
                <a:lnTo>
                  <a:pt x="3263808" y="1213400"/>
                </a:lnTo>
                <a:lnTo>
                  <a:pt x="3264732" y="1213099"/>
                </a:lnTo>
                <a:lnTo>
                  <a:pt x="3266045" y="1213294"/>
                </a:lnTo>
                <a:lnTo>
                  <a:pt x="3264619" y="1213722"/>
                </a:lnTo>
                <a:lnTo>
                  <a:pt x="3263884" y="1214323"/>
                </a:lnTo>
                <a:lnTo>
                  <a:pt x="3263462" y="1215103"/>
                </a:lnTo>
                <a:close/>
              </a:path>
              <a:path w="4476607" h="3885512">
                <a:moveTo>
                  <a:pt x="3130534" y="1215089"/>
                </a:moveTo>
                <a:lnTo>
                  <a:pt x="3131525" y="1215103"/>
                </a:lnTo>
                <a:lnTo>
                  <a:pt x="3130212" y="1215329"/>
                </a:lnTo>
                <a:close/>
              </a:path>
              <a:path w="4476607" h="3885512">
                <a:moveTo>
                  <a:pt x="3127793" y="1215344"/>
                </a:moveTo>
                <a:lnTo>
                  <a:pt x="3128192" y="1215344"/>
                </a:lnTo>
                <a:lnTo>
                  <a:pt x="3127748" y="1215449"/>
                </a:lnTo>
                <a:close/>
              </a:path>
              <a:path w="4476607" h="3885512">
                <a:moveTo>
                  <a:pt x="3293002" y="1214571"/>
                </a:moveTo>
                <a:lnTo>
                  <a:pt x="3293033" y="1214586"/>
                </a:lnTo>
                <a:lnTo>
                  <a:pt x="3294264" y="1214706"/>
                </a:lnTo>
                <a:lnTo>
                  <a:pt x="3292566" y="1215441"/>
                </a:lnTo>
                <a:lnTo>
                  <a:pt x="3291882" y="1215479"/>
                </a:lnTo>
                <a:close/>
              </a:path>
              <a:path w="4476607" h="3885512">
                <a:moveTo>
                  <a:pt x="3059103" y="1215089"/>
                </a:moveTo>
                <a:lnTo>
                  <a:pt x="3057428" y="1214428"/>
                </a:lnTo>
                <a:lnTo>
                  <a:pt x="3061617" y="1214976"/>
                </a:lnTo>
                <a:lnTo>
                  <a:pt x="3059779" y="1216057"/>
                </a:lnTo>
                <a:close/>
              </a:path>
              <a:path w="4476607" h="3885512">
                <a:moveTo>
                  <a:pt x="3133199" y="1216049"/>
                </a:moveTo>
                <a:lnTo>
                  <a:pt x="3133011" y="1215839"/>
                </a:lnTo>
                <a:lnTo>
                  <a:pt x="3131667" y="1215089"/>
                </a:lnTo>
                <a:lnTo>
                  <a:pt x="3132306" y="1214924"/>
                </a:lnTo>
                <a:lnTo>
                  <a:pt x="3132382" y="1214841"/>
                </a:lnTo>
                <a:lnTo>
                  <a:pt x="3133275" y="1216042"/>
                </a:lnTo>
                <a:lnTo>
                  <a:pt x="3133470" y="1216155"/>
                </a:lnTo>
                <a:lnTo>
                  <a:pt x="3133335" y="1216207"/>
                </a:lnTo>
                <a:close/>
              </a:path>
              <a:path w="4476607" h="3885512">
                <a:moveTo>
                  <a:pt x="3234898" y="1216237"/>
                </a:moveTo>
                <a:lnTo>
                  <a:pt x="3229657" y="1214496"/>
                </a:lnTo>
                <a:lnTo>
                  <a:pt x="3227787" y="1212635"/>
                </a:lnTo>
                <a:lnTo>
                  <a:pt x="3228486" y="1211598"/>
                </a:lnTo>
                <a:lnTo>
                  <a:pt x="3229176" y="1211981"/>
                </a:lnTo>
                <a:lnTo>
                  <a:pt x="3230657" y="1212154"/>
                </a:lnTo>
                <a:lnTo>
                  <a:pt x="3230889" y="1212087"/>
                </a:lnTo>
                <a:lnTo>
                  <a:pt x="3231122" y="1212371"/>
                </a:lnTo>
                <a:lnTo>
                  <a:pt x="3232917" y="1213062"/>
                </a:lnTo>
                <a:lnTo>
                  <a:pt x="3233712" y="1212942"/>
                </a:lnTo>
                <a:lnTo>
                  <a:pt x="3233417" y="1213010"/>
                </a:lnTo>
                <a:lnTo>
                  <a:pt x="3234373" y="1213107"/>
                </a:lnTo>
                <a:lnTo>
                  <a:pt x="3234418" y="1213497"/>
                </a:lnTo>
                <a:lnTo>
                  <a:pt x="3235994" y="1215052"/>
                </a:lnTo>
                <a:lnTo>
                  <a:pt x="3235830" y="1215449"/>
                </a:lnTo>
                <a:lnTo>
                  <a:pt x="3235889" y="1216290"/>
                </a:lnTo>
                <a:close/>
              </a:path>
              <a:path w="4476607" h="3885512">
                <a:moveTo>
                  <a:pt x="3107532" y="1214180"/>
                </a:moveTo>
                <a:lnTo>
                  <a:pt x="3103906" y="1213549"/>
                </a:lnTo>
                <a:lnTo>
                  <a:pt x="3077973" y="1212762"/>
                </a:lnTo>
                <a:lnTo>
                  <a:pt x="3070434" y="1209362"/>
                </a:lnTo>
                <a:lnTo>
                  <a:pt x="3069615" y="1207725"/>
                </a:lnTo>
                <a:lnTo>
                  <a:pt x="3068631" y="1207027"/>
                </a:lnTo>
                <a:lnTo>
                  <a:pt x="3066761" y="1206817"/>
                </a:lnTo>
                <a:lnTo>
                  <a:pt x="3061769" y="1206013"/>
                </a:lnTo>
                <a:lnTo>
                  <a:pt x="3058014" y="1205901"/>
                </a:lnTo>
                <a:lnTo>
                  <a:pt x="3053246" y="1205616"/>
                </a:lnTo>
                <a:lnTo>
                  <a:pt x="3054643" y="1202846"/>
                </a:lnTo>
                <a:lnTo>
                  <a:pt x="3054619" y="1202021"/>
                </a:lnTo>
                <a:lnTo>
                  <a:pt x="3054109" y="1200835"/>
                </a:lnTo>
                <a:lnTo>
                  <a:pt x="3053502" y="1200182"/>
                </a:lnTo>
                <a:lnTo>
                  <a:pt x="3052374" y="1199573"/>
                </a:lnTo>
                <a:lnTo>
                  <a:pt x="3049829" y="1199528"/>
                </a:lnTo>
                <a:lnTo>
                  <a:pt x="3048080" y="1198373"/>
                </a:lnTo>
                <a:lnTo>
                  <a:pt x="3047922" y="1198373"/>
                </a:lnTo>
                <a:lnTo>
                  <a:pt x="3003162" y="1198020"/>
                </a:lnTo>
                <a:lnTo>
                  <a:pt x="3004567" y="1193786"/>
                </a:lnTo>
                <a:lnTo>
                  <a:pt x="3000587" y="1191520"/>
                </a:lnTo>
                <a:lnTo>
                  <a:pt x="3010025" y="1192052"/>
                </a:lnTo>
                <a:lnTo>
                  <a:pt x="3007187" y="1192563"/>
                </a:lnTo>
                <a:lnTo>
                  <a:pt x="3005776" y="1195070"/>
                </a:lnTo>
                <a:lnTo>
                  <a:pt x="3005776" y="1195078"/>
                </a:lnTo>
                <a:lnTo>
                  <a:pt x="3005760" y="1195288"/>
                </a:lnTo>
                <a:lnTo>
                  <a:pt x="3006165" y="1196646"/>
                </a:lnTo>
                <a:lnTo>
                  <a:pt x="3006735" y="1197374"/>
                </a:lnTo>
                <a:lnTo>
                  <a:pt x="3007862" y="1198080"/>
                </a:lnTo>
                <a:lnTo>
                  <a:pt x="3010723" y="1197554"/>
                </a:lnTo>
                <a:lnTo>
                  <a:pt x="3012098" y="1195145"/>
                </a:lnTo>
                <a:lnTo>
                  <a:pt x="3012120" y="1194822"/>
                </a:lnTo>
                <a:lnTo>
                  <a:pt x="3011715" y="1193486"/>
                </a:lnTo>
                <a:lnTo>
                  <a:pt x="3011151" y="1192758"/>
                </a:lnTo>
                <a:lnTo>
                  <a:pt x="3010025" y="1192052"/>
                </a:lnTo>
                <a:lnTo>
                  <a:pt x="3000587" y="1191520"/>
                </a:lnTo>
                <a:lnTo>
                  <a:pt x="3019328" y="1189560"/>
                </a:lnTo>
                <a:lnTo>
                  <a:pt x="3015912" y="1192308"/>
                </a:lnTo>
                <a:lnTo>
                  <a:pt x="3016228" y="1193771"/>
                </a:lnTo>
                <a:lnTo>
                  <a:pt x="3016814" y="1194605"/>
                </a:lnTo>
                <a:lnTo>
                  <a:pt x="3018090" y="1195408"/>
                </a:lnTo>
                <a:lnTo>
                  <a:pt x="3021048" y="1194777"/>
                </a:lnTo>
                <a:lnTo>
                  <a:pt x="3058390" y="1195385"/>
                </a:lnTo>
                <a:lnTo>
                  <a:pt x="3057616" y="1195663"/>
                </a:lnTo>
                <a:lnTo>
                  <a:pt x="3057112" y="1195978"/>
                </a:lnTo>
                <a:lnTo>
                  <a:pt x="3056520" y="1196563"/>
                </a:lnTo>
                <a:lnTo>
                  <a:pt x="3055799" y="1198575"/>
                </a:lnTo>
                <a:lnTo>
                  <a:pt x="3056106" y="1199701"/>
                </a:lnTo>
                <a:lnTo>
                  <a:pt x="3056632" y="1200519"/>
                </a:lnTo>
                <a:lnTo>
                  <a:pt x="3057630" y="1201300"/>
                </a:lnTo>
                <a:lnTo>
                  <a:pt x="3058255" y="1201435"/>
                </a:lnTo>
                <a:lnTo>
                  <a:pt x="3059171" y="1201593"/>
                </a:lnTo>
                <a:lnTo>
                  <a:pt x="3061955" y="1198703"/>
                </a:lnTo>
                <a:lnTo>
                  <a:pt x="3060920" y="1196143"/>
                </a:lnTo>
                <a:lnTo>
                  <a:pt x="3058390" y="1195385"/>
                </a:lnTo>
                <a:lnTo>
                  <a:pt x="3021048" y="1194777"/>
                </a:lnTo>
                <a:lnTo>
                  <a:pt x="3021552" y="1194147"/>
                </a:lnTo>
                <a:lnTo>
                  <a:pt x="3065515" y="1194589"/>
                </a:lnTo>
                <a:lnTo>
                  <a:pt x="3062092" y="1197780"/>
                </a:lnTo>
                <a:lnTo>
                  <a:pt x="3062858" y="1199401"/>
                </a:lnTo>
                <a:lnTo>
                  <a:pt x="3063037" y="1199544"/>
                </a:lnTo>
                <a:lnTo>
                  <a:pt x="3062977" y="1199566"/>
                </a:lnTo>
                <a:lnTo>
                  <a:pt x="3061258" y="1202410"/>
                </a:lnTo>
                <a:lnTo>
                  <a:pt x="3062279" y="1204910"/>
                </a:lnTo>
                <a:lnTo>
                  <a:pt x="3064690" y="1205578"/>
                </a:lnTo>
                <a:lnTo>
                  <a:pt x="3065823" y="1204955"/>
                </a:lnTo>
                <a:lnTo>
                  <a:pt x="3066138" y="1204595"/>
                </a:lnTo>
                <a:lnTo>
                  <a:pt x="3066079" y="1204513"/>
                </a:lnTo>
                <a:lnTo>
                  <a:pt x="3066431" y="1204258"/>
                </a:lnTo>
                <a:lnTo>
                  <a:pt x="3067236" y="1202748"/>
                </a:lnTo>
                <a:lnTo>
                  <a:pt x="3067257" y="1202110"/>
                </a:lnTo>
                <a:lnTo>
                  <a:pt x="3067046" y="1201165"/>
                </a:lnTo>
                <a:lnTo>
                  <a:pt x="3066777" y="1200624"/>
                </a:lnTo>
                <a:lnTo>
                  <a:pt x="3068894" y="1198282"/>
                </a:lnTo>
                <a:lnTo>
                  <a:pt x="3068910" y="1197291"/>
                </a:lnTo>
                <a:lnTo>
                  <a:pt x="3068744" y="1196608"/>
                </a:lnTo>
                <a:lnTo>
                  <a:pt x="3074300" y="1197105"/>
                </a:lnTo>
                <a:lnTo>
                  <a:pt x="3073069" y="1197322"/>
                </a:lnTo>
                <a:lnTo>
                  <a:pt x="3072108" y="1198185"/>
                </a:lnTo>
                <a:lnTo>
                  <a:pt x="3071079" y="1199836"/>
                </a:lnTo>
                <a:lnTo>
                  <a:pt x="3071049" y="1201120"/>
                </a:lnTo>
                <a:lnTo>
                  <a:pt x="3071094" y="1201585"/>
                </a:lnTo>
                <a:lnTo>
                  <a:pt x="3073085" y="1203995"/>
                </a:lnTo>
                <a:lnTo>
                  <a:pt x="3074015" y="1204220"/>
                </a:lnTo>
                <a:lnTo>
                  <a:pt x="3074533" y="1204205"/>
                </a:lnTo>
                <a:lnTo>
                  <a:pt x="3074789" y="1204160"/>
                </a:lnTo>
                <a:lnTo>
                  <a:pt x="3075578" y="1204588"/>
                </a:lnTo>
                <a:lnTo>
                  <a:pt x="3076832" y="1204625"/>
                </a:lnTo>
                <a:lnTo>
                  <a:pt x="3076899" y="1204603"/>
                </a:lnTo>
                <a:lnTo>
                  <a:pt x="3077440" y="1204647"/>
                </a:lnTo>
                <a:lnTo>
                  <a:pt x="3078137" y="1205210"/>
                </a:lnTo>
                <a:lnTo>
                  <a:pt x="3078092" y="1205451"/>
                </a:lnTo>
                <a:lnTo>
                  <a:pt x="3078333" y="1206471"/>
                </a:lnTo>
                <a:lnTo>
                  <a:pt x="3078520" y="1206960"/>
                </a:lnTo>
                <a:lnTo>
                  <a:pt x="3079505" y="1208093"/>
                </a:lnTo>
                <a:lnTo>
                  <a:pt x="3081058" y="1208401"/>
                </a:lnTo>
                <a:lnTo>
                  <a:pt x="3082103" y="1208160"/>
                </a:lnTo>
                <a:lnTo>
                  <a:pt x="3082576" y="1207988"/>
                </a:lnTo>
                <a:lnTo>
                  <a:pt x="3083004" y="1207725"/>
                </a:lnTo>
                <a:lnTo>
                  <a:pt x="3083289" y="1207973"/>
                </a:lnTo>
                <a:lnTo>
                  <a:pt x="3083875" y="1208205"/>
                </a:lnTo>
                <a:lnTo>
                  <a:pt x="3085278" y="1208213"/>
                </a:lnTo>
                <a:lnTo>
                  <a:pt x="3086217" y="1207860"/>
                </a:lnTo>
                <a:lnTo>
                  <a:pt x="3086555" y="1207695"/>
                </a:lnTo>
                <a:lnTo>
                  <a:pt x="3088103" y="1205481"/>
                </a:lnTo>
                <a:lnTo>
                  <a:pt x="3087899" y="1204168"/>
                </a:lnTo>
                <a:lnTo>
                  <a:pt x="3087456" y="1203365"/>
                </a:lnTo>
                <a:lnTo>
                  <a:pt x="3086788" y="1202779"/>
                </a:lnTo>
                <a:lnTo>
                  <a:pt x="3086735" y="1202141"/>
                </a:lnTo>
                <a:lnTo>
                  <a:pt x="3086495" y="1201345"/>
                </a:lnTo>
                <a:lnTo>
                  <a:pt x="3082515" y="1200129"/>
                </a:lnTo>
                <a:lnTo>
                  <a:pt x="3080315" y="1199934"/>
                </a:lnTo>
                <a:lnTo>
                  <a:pt x="3078123" y="1198170"/>
                </a:lnTo>
                <a:lnTo>
                  <a:pt x="3077379" y="1197930"/>
                </a:lnTo>
                <a:lnTo>
                  <a:pt x="3076185" y="1197832"/>
                </a:lnTo>
                <a:lnTo>
                  <a:pt x="3074527" y="1197592"/>
                </a:lnTo>
                <a:lnTo>
                  <a:pt x="3074300" y="1197105"/>
                </a:lnTo>
                <a:lnTo>
                  <a:pt x="3068744" y="1196608"/>
                </a:lnTo>
                <a:lnTo>
                  <a:pt x="3068271" y="1195738"/>
                </a:lnTo>
                <a:lnTo>
                  <a:pt x="3065515" y="1194589"/>
                </a:lnTo>
                <a:lnTo>
                  <a:pt x="3021552" y="1194147"/>
                </a:lnTo>
                <a:lnTo>
                  <a:pt x="3021890" y="1193471"/>
                </a:lnTo>
                <a:lnTo>
                  <a:pt x="3022093" y="1192668"/>
                </a:lnTo>
                <a:lnTo>
                  <a:pt x="3019328" y="1189560"/>
                </a:lnTo>
                <a:lnTo>
                  <a:pt x="3021026" y="1189335"/>
                </a:lnTo>
                <a:lnTo>
                  <a:pt x="3021694" y="1189283"/>
                </a:lnTo>
                <a:lnTo>
                  <a:pt x="3022572" y="1188990"/>
                </a:lnTo>
                <a:lnTo>
                  <a:pt x="3024615" y="1186018"/>
                </a:lnTo>
                <a:lnTo>
                  <a:pt x="3064847" y="1186521"/>
                </a:lnTo>
                <a:lnTo>
                  <a:pt x="3062699" y="1186761"/>
                </a:lnTo>
                <a:lnTo>
                  <a:pt x="3060912" y="1188870"/>
                </a:lnTo>
                <a:lnTo>
                  <a:pt x="3060875" y="1188983"/>
                </a:lnTo>
                <a:lnTo>
                  <a:pt x="3060896" y="1189028"/>
                </a:lnTo>
                <a:lnTo>
                  <a:pt x="3060851" y="1189058"/>
                </a:lnTo>
                <a:lnTo>
                  <a:pt x="3061850" y="1192203"/>
                </a:lnTo>
                <a:lnTo>
                  <a:pt x="3065200" y="1192593"/>
                </a:lnTo>
                <a:lnTo>
                  <a:pt x="3065785" y="1192113"/>
                </a:lnTo>
                <a:lnTo>
                  <a:pt x="3066019" y="1191835"/>
                </a:lnTo>
                <a:lnTo>
                  <a:pt x="3066619" y="1192781"/>
                </a:lnTo>
                <a:lnTo>
                  <a:pt x="3067453" y="1193366"/>
                </a:lnTo>
                <a:lnTo>
                  <a:pt x="3068932" y="1193681"/>
                </a:lnTo>
                <a:lnTo>
                  <a:pt x="3071493" y="1192075"/>
                </a:lnTo>
                <a:lnTo>
                  <a:pt x="3071747" y="1191310"/>
                </a:lnTo>
                <a:lnTo>
                  <a:pt x="3086329" y="1191414"/>
                </a:lnTo>
                <a:lnTo>
                  <a:pt x="3083582" y="1194004"/>
                </a:lnTo>
                <a:lnTo>
                  <a:pt x="3084264" y="1196571"/>
                </a:lnTo>
                <a:lnTo>
                  <a:pt x="3086698" y="1197652"/>
                </a:lnTo>
                <a:lnTo>
                  <a:pt x="3089777" y="1195400"/>
                </a:lnTo>
                <a:lnTo>
                  <a:pt x="3088140" y="1192113"/>
                </a:lnTo>
                <a:lnTo>
                  <a:pt x="3092952" y="1194695"/>
                </a:lnTo>
                <a:lnTo>
                  <a:pt x="3091270" y="1195528"/>
                </a:lnTo>
                <a:lnTo>
                  <a:pt x="3090971" y="1196008"/>
                </a:lnTo>
                <a:lnTo>
                  <a:pt x="3090459" y="1198125"/>
                </a:lnTo>
                <a:lnTo>
                  <a:pt x="3089783" y="1198373"/>
                </a:lnTo>
                <a:lnTo>
                  <a:pt x="3088087" y="1201270"/>
                </a:lnTo>
                <a:lnTo>
                  <a:pt x="3089138" y="1203950"/>
                </a:lnTo>
                <a:lnTo>
                  <a:pt x="3091420" y="1204663"/>
                </a:lnTo>
                <a:lnTo>
                  <a:pt x="3091541" y="1207455"/>
                </a:lnTo>
                <a:lnTo>
                  <a:pt x="3091788" y="1208145"/>
                </a:lnTo>
                <a:lnTo>
                  <a:pt x="3092667" y="1209151"/>
                </a:lnTo>
                <a:lnTo>
                  <a:pt x="3093470" y="1209594"/>
                </a:lnTo>
                <a:lnTo>
                  <a:pt x="3094777" y="1209804"/>
                </a:lnTo>
                <a:lnTo>
                  <a:pt x="3097900" y="1205728"/>
                </a:lnTo>
                <a:lnTo>
                  <a:pt x="3096849" y="1204332"/>
                </a:lnTo>
                <a:lnTo>
                  <a:pt x="3096773" y="1204295"/>
                </a:lnTo>
                <a:lnTo>
                  <a:pt x="3095550" y="1203034"/>
                </a:lnTo>
                <a:lnTo>
                  <a:pt x="3109845" y="1203799"/>
                </a:lnTo>
                <a:lnTo>
                  <a:pt x="3106145" y="1206486"/>
                </a:lnTo>
                <a:lnTo>
                  <a:pt x="3106782" y="1208618"/>
                </a:lnTo>
                <a:lnTo>
                  <a:pt x="3107833" y="1209459"/>
                </a:lnTo>
                <a:lnTo>
                  <a:pt x="3108052" y="1209474"/>
                </a:lnTo>
                <a:lnTo>
                  <a:pt x="3109238" y="1210810"/>
                </a:lnTo>
                <a:lnTo>
                  <a:pt x="3108839" y="1211546"/>
                </a:lnTo>
                <a:lnTo>
                  <a:pt x="3109425" y="1214841"/>
                </a:lnTo>
                <a:lnTo>
                  <a:pt x="3109800" y="1215471"/>
                </a:lnTo>
                <a:lnTo>
                  <a:pt x="3109906" y="1215546"/>
                </a:lnTo>
                <a:lnTo>
                  <a:pt x="3109890" y="1215576"/>
                </a:lnTo>
                <a:lnTo>
                  <a:pt x="3110017" y="1216439"/>
                </a:lnTo>
                <a:lnTo>
                  <a:pt x="3108644" y="1216769"/>
                </a:lnTo>
                <a:lnTo>
                  <a:pt x="3108261" y="1216912"/>
                </a:lnTo>
                <a:close/>
              </a:path>
              <a:path w="4476607" h="3885512">
                <a:moveTo>
                  <a:pt x="3295277" y="1216725"/>
                </a:moveTo>
                <a:lnTo>
                  <a:pt x="3294293" y="1215855"/>
                </a:lnTo>
                <a:lnTo>
                  <a:pt x="3292220" y="1215546"/>
                </a:lnTo>
                <a:lnTo>
                  <a:pt x="3292566" y="1215441"/>
                </a:lnTo>
                <a:lnTo>
                  <a:pt x="3294264" y="1214706"/>
                </a:lnTo>
                <a:lnTo>
                  <a:pt x="3294984" y="1214465"/>
                </a:lnTo>
                <a:lnTo>
                  <a:pt x="3295660" y="1214038"/>
                </a:lnTo>
                <a:lnTo>
                  <a:pt x="3295811" y="1214023"/>
                </a:lnTo>
                <a:lnTo>
                  <a:pt x="3295727" y="1214172"/>
                </a:lnTo>
                <a:lnTo>
                  <a:pt x="3295660" y="1215824"/>
                </a:lnTo>
                <a:lnTo>
                  <a:pt x="3296276" y="1216740"/>
                </a:lnTo>
                <a:lnTo>
                  <a:pt x="3295352" y="1216950"/>
                </a:lnTo>
                <a:close/>
              </a:path>
              <a:path w="4476607" h="3885512">
                <a:moveTo>
                  <a:pt x="3229709" y="1216260"/>
                </a:moveTo>
                <a:lnTo>
                  <a:pt x="3230227" y="1216530"/>
                </a:lnTo>
                <a:lnTo>
                  <a:pt x="3229319" y="1216980"/>
                </a:lnTo>
                <a:close/>
              </a:path>
              <a:path w="4476607" h="3885512">
                <a:moveTo>
                  <a:pt x="3296440" y="1217108"/>
                </a:moveTo>
                <a:lnTo>
                  <a:pt x="3296463" y="1217235"/>
                </a:lnTo>
                <a:lnTo>
                  <a:pt x="3296245" y="1217326"/>
                </a:lnTo>
                <a:close/>
              </a:path>
              <a:path w="4476607" h="3885512">
                <a:moveTo>
                  <a:pt x="3232833" y="1217228"/>
                </a:moveTo>
                <a:lnTo>
                  <a:pt x="3231880" y="1216672"/>
                </a:lnTo>
                <a:lnTo>
                  <a:pt x="3230227" y="1216530"/>
                </a:lnTo>
                <a:lnTo>
                  <a:pt x="3229709" y="1216260"/>
                </a:lnTo>
                <a:lnTo>
                  <a:pt x="3229657" y="1214496"/>
                </a:lnTo>
                <a:lnTo>
                  <a:pt x="3234898" y="1216237"/>
                </a:lnTo>
                <a:lnTo>
                  <a:pt x="3234058" y="1216470"/>
                </a:lnTo>
                <a:lnTo>
                  <a:pt x="3233021" y="1217183"/>
                </a:lnTo>
                <a:lnTo>
                  <a:pt x="3232915" y="1217348"/>
                </a:lnTo>
                <a:close/>
              </a:path>
              <a:path w="4476607" h="3885512">
                <a:moveTo>
                  <a:pt x="3041135" y="1216695"/>
                </a:moveTo>
                <a:lnTo>
                  <a:pt x="3040864" y="1215802"/>
                </a:lnTo>
                <a:lnTo>
                  <a:pt x="3041352" y="1215592"/>
                </a:lnTo>
                <a:lnTo>
                  <a:pt x="3041127" y="1216185"/>
                </a:lnTo>
                <a:lnTo>
                  <a:pt x="3041164" y="1217265"/>
                </a:lnTo>
                <a:lnTo>
                  <a:pt x="3040932" y="1217393"/>
                </a:lnTo>
                <a:close/>
              </a:path>
              <a:path w="4476607" h="3885512">
                <a:moveTo>
                  <a:pt x="3249195" y="1217498"/>
                </a:moveTo>
                <a:lnTo>
                  <a:pt x="3251125" y="1215449"/>
                </a:lnTo>
                <a:lnTo>
                  <a:pt x="3250531" y="1217003"/>
                </a:lnTo>
                <a:lnTo>
                  <a:pt x="3249398" y="1217663"/>
                </a:lnTo>
                <a:close/>
              </a:path>
              <a:path w="4476607" h="3885512">
                <a:moveTo>
                  <a:pt x="3213101" y="1216837"/>
                </a:moveTo>
                <a:lnTo>
                  <a:pt x="3212929" y="1216740"/>
                </a:lnTo>
                <a:lnTo>
                  <a:pt x="3213310" y="1215869"/>
                </a:lnTo>
                <a:lnTo>
                  <a:pt x="3213304" y="1215336"/>
                </a:lnTo>
                <a:lnTo>
                  <a:pt x="3213265" y="1215044"/>
                </a:lnTo>
                <a:lnTo>
                  <a:pt x="3213273" y="1215044"/>
                </a:lnTo>
                <a:lnTo>
                  <a:pt x="3214265" y="1217070"/>
                </a:lnTo>
                <a:lnTo>
                  <a:pt x="3214828" y="1217280"/>
                </a:lnTo>
                <a:lnTo>
                  <a:pt x="3213851" y="1217761"/>
                </a:lnTo>
                <a:close/>
              </a:path>
              <a:path w="4476607" h="3885512">
                <a:moveTo>
                  <a:pt x="3269102" y="1217753"/>
                </a:moveTo>
                <a:lnTo>
                  <a:pt x="3269388" y="1217003"/>
                </a:lnTo>
                <a:lnTo>
                  <a:pt x="3269395" y="1216086"/>
                </a:lnTo>
                <a:lnTo>
                  <a:pt x="3268960" y="1214833"/>
                </a:lnTo>
                <a:lnTo>
                  <a:pt x="3268366" y="1214105"/>
                </a:lnTo>
                <a:lnTo>
                  <a:pt x="3267053" y="1213400"/>
                </a:lnTo>
                <a:lnTo>
                  <a:pt x="3266045" y="1213294"/>
                </a:lnTo>
                <a:lnTo>
                  <a:pt x="3264732" y="1213099"/>
                </a:lnTo>
                <a:lnTo>
                  <a:pt x="3266151" y="1212244"/>
                </a:lnTo>
                <a:lnTo>
                  <a:pt x="3266406" y="1212371"/>
                </a:lnTo>
                <a:lnTo>
                  <a:pt x="3268343" y="1212649"/>
                </a:lnTo>
                <a:lnTo>
                  <a:pt x="3269905" y="1211320"/>
                </a:lnTo>
                <a:lnTo>
                  <a:pt x="3270003" y="1211012"/>
                </a:lnTo>
                <a:lnTo>
                  <a:pt x="3270386" y="1210855"/>
                </a:lnTo>
                <a:lnTo>
                  <a:pt x="3271685" y="1209984"/>
                </a:lnTo>
                <a:lnTo>
                  <a:pt x="3273059" y="1209954"/>
                </a:lnTo>
                <a:lnTo>
                  <a:pt x="3273127" y="1210464"/>
                </a:lnTo>
                <a:lnTo>
                  <a:pt x="3273959" y="1211201"/>
                </a:lnTo>
                <a:lnTo>
                  <a:pt x="3274035" y="1211366"/>
                </a:lnTo>
                <a:lnTo>
                  <a:pt x="3274418" y="1211726"/>
                </a:lnTo>
                <a:lnTo>
                  <a:pt x="3274621" y="1211921"/>
                </a:lnTo>
                <a:lnTo>
                  <a:pt x="3274801" y="1212094"/>
                </a:lnTo>
                <a:lnTo>
                  <a:pt x="3274749" y="1212949"/>
                </a:lnTo>
                <a:lnTo>
                  <a:pt x="3274035" y="1213573"/>
                </a:lnTo>
                <a:lnTo>
                  <a:pt x="3274020" y="1213579"/>
                </a:lnTo>
                <a:lnTo>
                  <a:pt x="3272795" y="1214743"/>
                </a:lnTo>
                <a:lnTo>
                  <a:pt x="3272594" y="1214976"/>
                </a:lnTo>
                <a:lnTo>
                  <a:pt x="3272496" y="1215193"/>
                </a:lnTo>
                <a:lnTo>
                  <a:pt x="3272361" y="1215269"/>
                </a:lnTo>
                <a:lnTo>
                  <a:pt x="3271730" y="1216004"/>
                </a:lnTo>
                <a:lnTo>
                  <a:pt x="3271677" y="1216147"/>
                </a:lnTo>
                <a:lnTo>
                  <a:pt x="3270730" y="1216402"/>
                </a:lnTo>
                <a:lnTo>
                  <a:pt x="3269905" y="1216913"/>
                </a:lnTo>
                <a:lnTo>
                  <a:pt x="3269560" y="1217273"/>
                </a:lnTo>
                <a:lnTo>
                  <a:pt x="3269350" y="1217551"/>
                </a:lnTo>
                <a:lnTo>
                  <a:pt x="3269214" y="1217798"/>
                </a:lnTo>
                <a:close/>
              </a:path>
              <a:path w="4476607" h="3885512">
                <a:moveTo>
                  <a:pt x="3019704" y="1217783"/>
                </a:moveTo>
                <a:lnTo>
                  <a:pt x="2993941" y="1217273"/>
                </a:lnTo>
                <a:lnTo>
                  <a:pt x="2993363" y="1216582"/>
                </a:lnTo>
                <a:lnTo>
                  <a:pt x="2992544" y="1216042"/>
                </a:lnTo>
                <a:lnTo>
                  <a:pt x="2992124" y="1215081"/>
                </a:lnTo>
                <a:lnTo>
                  <a:pt x="2991651" y="1214586"/>
                </a:lnTo>
                <a:lnTo>
                  <a:pt x="2987048" y="1214331"/>
                </a:lnTo>
                <a:lnTo>
                  <a:pt x="2977212" y="1211238"/>
                </a:lnTo>
                <a:lnTo>
                  <a:pt x="2975477" y="1210307"/>
                </a:lnTo>
                <a:lnTo>
                  <a:pt x="2977069" y="1210968"/>
                </a:lnTo>
                <a:lnTo>
                  <a:pt x="2977193" y="1211135"/>
                </a:lnTo>
                <a:lnTo>
                  <a:pt x="2977182" y="1211073"/>
                </a:lnTo>
                <a:lnTo>
                  <a:pt x="2977069" y="1210968"/>
                </a:lnTo>
                <a:lnTo>
                  <a:pt x="2975477" y="1210307"/>
                </a:lnTo>
                <a:lnTo>
                  <a:pt x="3004874" y="1209662"/>
                </a:lnTo>
                <a:lnTo>
                  <a:pt x="3000751" y="1210930"/>
                </a:lnTo>
                <a:lnTo>
                  <a:pt x="3001968" y="1215501"/>
                </a:lnTo>
                <a:lnTo>
                  <a:pt x="3003627" y="1215802"/>
                </a:lnTo>
                <a:lnTo>
                  <a:pt x="3004701" y="1215501"/>
                </a:lnTo>
                <a:lnTo>
                  <a:pt x="3005971" y="1214398"/>
                </a:lnTo>
                <a:lnTo>
                  <a:pt x="3006256" y="1212252"/>
                </a:lnTo>
                <a:lnTo>
                  <a:pt x="3006218" y="1211433"/>
                </a:lnTo>
                <a:lnTo>
                  <a:pt x="3005016" y="1209715"/>
                </a:lnTo>
                <a:lnTo>
                  <a:pt x="3020815" y="1209729"/>
                </a:lnTo>
                <a:lnTo>
                  <a:pt x="3019651" y="1210284"/>
                </a:lnTo>
                <a:lnTo>
                  <a:pt x="3018547" y="1212041"/>
                </a:lnTo>
                <a:lnTo>
                  <a:pt x="3018547" y="1213302"/>
                </a:lnTo>
                <a:lnTo>
                  <a:pt x="3018705" y="1213677"/>
                </a:lnTo>
                <a:lnTo>
                  <a:pt x="3018270" y="1214308"/>
                </a:lnTo>
                <a:lnTo>
                  <a:pt x="3018389" y="1216095"/>
                </a:lnTo>
                <a:lnTo>
                  <a:pt x="3019012" y="1217115"/>
                </a:lnTo>
                <a:lnTo>
                  <a:pt x="3019959" y="1217918"/>
                </a:lnTo>
                <a:close/>
              </a:path>
              <a:path w="4476607" h="3885512">
                <a:moveTo>
                  <a:pt x="3219994" y="1217640"/>
                </a:moveTo>
                <a:lnTo>
                  <a:pt x="3221894" y="1217956"/>
                </a:lnTo>
                <a:lnTo>
                  <a:pt x="3220467" y="1218039"/>
                </a:lnTo>
                <a:lnTo>
                  <a:pt x="3220369" y="1218084"/>
                </a:lnTo>
                <a:close/>
              </a:path>
              <a:path w="4476607" h="3885512">
                <a:moveTo>
                  <a:pt x="3154316" y="1218939"/>
                </a:moveTo>
                <a:lnTo>
                  <a:pt x="3153841" y="1218376"/>
                </a:lnTo>
                <a:lnTo>
                  <a:pt x="3153841" y="1218354"/>
                </a:lnTo>
                <a:lnTo>
                  <a:pt x="3154900" y="1218054"/>
                </a:lnTo>
                <a:lnTo>
                  <a:pt x="3157438" y="1218076"/>
                </a:lnTo>
                <a:lnTo>
                  <a:pt x="3155336" y="1218466"/>
                </a:lnTo>
                <a:lnTo>
                  <a:pt x="3154847" y="1218961"/>
                </a:lnTo>
                <a:close/>
              </a:path>
              <a:path w="4476607" h="3885512">
                <a:moveTo>
                  <a:pt x="3153841" y="1218376"/>
                </a:moveTo>
                <a:lnTo>
                  <a:pt x="3154316" y="1218939"/>
                </a:lnTo>
                <a:lnTo>
                  <a:pt x="3153743" y="1218984"/>
                </a:lnTo>
                <a:close/>
              </a:path>
              <a:path w="4476607" h="3885512">
                <a:moveTo>
                  <a:pt x="3255044" y="1218368"/>
                </a:moveTo>
                <a:lnTo>
                  <a:pt x="3253311" y="1218158"/>
                </a:lnTo>
                <a:lnTo>
                  <a:pt x="3250531" y="1217003"/>
                </a:lnTo>
                <a:lnTo>
                  <a:pt x="3251125" y="1215449"/>
                </a:lnTo>
                <a:lnTo>
                  <a:pt x="3251252" y="1213768"/>
                </a:lnTo>
                <a:lnTo>
                  <a:pt x="3251207" y="1213655"/>
                </a:lnTo>
                <a:lnTo>
                  <a:pt x="3251688" y="1212792"/>
                </a:lnTo>
                <a:lnTo>
                  <a:pt x="3251944" y="1212529"/>
                </a:lnTo>
                <a:lnTo>
                  <a:pt x="3251959" y="1212597"/>
                </a:lnTo>
                <a:lnTo>
                  <a:pt x="3253460" y="1213775"/>
                </a:lnTo>
                <a:lnTo>
                  <a:pt x="3254692" y="1213962"/>
                </a:lnTo>
                <a:lnTo>
                  <a:pt x="3255097" y="1213858"/>
                </a:lnTo>
                <a:lnTo>
                  <a:pt x="3255847" y="1214435"/>
                </a:lnTo>
                <a:lnTo>
                  <a:pt x="3256232" y="1214496"/>
                </a:lnTo>
                <a:lnTo>
                  <a:pt x="3257357" y="1215066"/>
                </a:lnTo>
                <a:lnTo>
                  <a:pt x="3256884" y="1215727"/>
                </a:lnTo>
                <a:lnTo>
                  <a:pt x="3257185" y="1218399"/>
                </a:lnTo>
                <a:lnTo>
                  <a:pt x="3257395" y="1218647"/>
                </a:lnTo>
                <a:lnTo>
                  <a:pt x="3257043" y="1219104"/>
                </a:lnTo>
                <a:close/>
              </a:path>
              <a:path w="4476607" h="3885512">
                <a:moveTo>
                  <a:pt x="3025747" y="1218654"/>
                </a:moveTo>
                <a:lnTo>
                  <a:pt x="2994257" y="1218384"/>
                </a:lnTo>
                <a:lnTo>
                  <a:pt x="2993941" y="1217273"/>
                </a:lnTo>
                <a:lnTo>
                  <a:pt x="3019704" y="1217783"/>
                </a:lnTo>
                <a:lnTo>
                  <a:pt x="3019711" y="1217791"/>
                </a:lnTo>
                <a:lnTo>
                  <a:pt x="3020778" y="1218482"/>
                </a:lnTo>
                <a:lnTo>
                  <a:pt x="3024420" y="1217258"/>
                </a:lnTo>
                <a:lnTo>
                  <a:pt x="3028060" y="1217910"/>
                </a:lnTo>
                <a:lnTo>
                  <a:pt x="3026723" y="1218135"/>
                </a:lnTo>
                <a:lnTo>
                  <a:pt x="3025874" y="1218646"/>
                </a:lnTo>
                <a:lnTo>
                  <a:pt x="3026151" y="1219111"/>
                </a:lnTo>
                <a:close/>
              </a:path>
              <a:path w="4476607" h="3885512">
                <a:moveTo>
                  <a:pt x="3201319" y="1219164"/>
                </a:moveTo>
                <a:lnTo>
                  <a:pt x="3200877" y="1217851"/>
                </a:lnTo>
                <a:lnTo>
                  <a:pt x="3199975" y="1216987"/>
                </a:lnTo>
                <a:lnTo>
                  <a:pt x="3199045" y="1216627"/>
                </a:lnTo>
                <a:lnTo>
                  <a:pt x="3199150" y="1216349"/>
                </a:lnTo>
                <a:lnTo>
                  <a:pt x="3198662" y="1213737"/>
                </a:lnTo>
                <a:lnTo>
                  <a:pt x="3197587" y="1212956"/>
                </a:lnTo>
                <a:lnTo>
                  <a:pt x="3196701" y="1212701"/>
                </a:lnTo>
                <a:lnTo>
                  <a:pt x="3196032" y="1212514"/>
                </a:lnTo>
                <a:lnTo>
                  <a:pt x="3195755" y="1211935"/>
                </a:lnTo>
                <a:lnTo>
                  <a:pt x="3195485" y="1211546"/>
                </a:lnTo>
                <a:lnTo>
                  <a:pt x="3195034" y="1211080"/>
                </a:lnTo>
                <a:lnTo>
                  <a:pt x="3202866" y="1211470"/>
                </a:lnTo>
                <a:lnTo>
                  <a:pt x="3201386" y="1211643"/>
                </a:lnTo>
                <a:lnTo>
                  <a:pt x="3200561" y="1212108"/>
                </a:lnTo>
                <a:lnTo>
                  <a:pt x="3199637" y="1213280"/>
                </a:lnTo>
                <a:lnTo>
                  <a:pt x="3199359" y="1214255"/>
                </a:lnTo>
                <a:lnTo>
                  <a:pt x="3199531" y="1215734"/>
                </a:lnTo>
                <a:lnTo>
                  <a:pt x="3199990" y="1216552"/>
                </a:lnTo>
                <a:lnTo>
                  <a:pt x="3201162" y="1217475"/>
                </a:lnTo>
                <a:lnTo>
                  <a:pt x="3202003" y="1217716"/>
                </a:lnTo>
                <a:lnTo>
                  <a:pt x="3202010" y="1218226"/>
                </a:lnTo>
                <a:lnTo>
                  <a:pt x="3202161" y="1218834"/>
                </a:lnTo>
                <a:lnTo>
                  <a:pt x="3202190" y="1218894"/>
                </a:lnTo>
                <a:lnTo>
                  <a:pt x="3201327" y="1219164"/>
                </a:lnTo>
                <a:close/>
              </a:path>
              <a:path w="4476607" h="3885512">
                <a:moveTo>
                  <a:pt x="3200877" y="1217851"/>
                </a:moveTo>
                <a:lnTo>
                  <a:pt x="3201319" y="1219164"/>
                </a:lnTo>
                <a:lnTo>
                  <a:pt x="3201282" y="1219187"/>
                </a:lnTo>
                <a:close/>
              </a:path>
              <a:path w="4476607" h="3885512">
                <a:moveTo>
                  <a:pt x="3159360" y="1219067"/>
                </a:moveTo>
                <a:lnTo>
                  <a:pt x="3158766" y="1218571"/>
                </a:lnTo>
                <a:lnTo>
                  <a:pt x="3158241" y="1218294"/>
                </a:lnTo>
                <a:lnTo>
                  <a:pt x="3157438" y="1218076"/>
                </a:lnTo>
                <a:lnTo>
                  <a:pt x="3154900" y="1218054"/>
                </a:lnTo>
                <a:lnTo>
                  <a:pt x="3155750" y="1217243"/>
                </a:lnTo>
                <a:lnTo>
                  <a:pt x="3156312" y="1216230"/>
                </a:lnTo>
                <a:lnTo>
                  <a:pt x="3156207" y="1216560"/>
                </a:lnTo>
                <a:lnTo>
                  <a:pt x="3156260" y="1216455"/>
                </a:lnTo>
                <a:lnTo>
                  <a:pt x="3156725" y="1214751"/>
                </a:lnTo>
                <a:lnTo>
                  <a:pt x="3156891" y="1214661"/>
                </a:lnTo>
                <a:lnTo>
                  <a:pt x="3157701" y="1213632"/>
                </a:lnTo>
                <a:lnTo>
                  <a:pt x="3157731" y="1213790"/>
                </a:lnTo>
                <a:lnTo>
                  <a:pt x="3158211" y="1214578"/>
                </a:lnTo>
                <a:lnTo>
                  <a:pt x="3158948" y="1215164"/>
                </a:lnTo>
                <a:lnTo>
                  <a:pt x="3158932" y="1215186"/>
                </a:lnTo>
                <a:lnTo>
                  <a:pt x="3160765" y="1219202"/>
                </a:lnTo>
                <a:close/>
              </a:path>
              <a:path w="4476607" h="3885512">
                <a:moveTo>
                  <a:pt x="3227089" y="1219472"/>
                </a:moveTo>
                <a:lnTo>
                  <a:pt x="3224131" y="1219179"/>
                </a:lnTo>
                <a:lnTo>
                  <a:pt x="3223088" y="1218354"/>
                </a:lnTo>
                <a:lnTo>
                  <a:pt x="3221894" y="1217956"/>
                </a:lnTo>
                <a:lnTo>
                  <a:pt x="3219994" y="1217640"/>
                </a:lnTo>
                <a:lnTo>
                  <a:pt x="3219896" y="1217588"/>
                </a:lnTo>
                <a:lnTo>
                  <a:pt x="3220894" y="1216297"/>
                </a:lnTo>
                <a:lnTo>
                  <a:pt x="3221691" y="1216379"/>
                </a:lnTo>
                <a:lnTo>
                  <a:pt x="3223471" y="1215900"/>
                </a:lnTo>
                <a:lnTo>
                  <a:pt x="3223553" y="1216342"/>
                </a:lnTo>
                <a:lnTo>
                  <a:pt x="3223635" y="1216544"/>
                </a:lnTo>
                <a:lnTo>
                  <a:pt x="3223725" y="1216748"/>
                </a:lnTo>
                <a:lnTo>
                  <a:pt x="3224770" y="1217746"/>
                </a:lnTo>
                <a:lnTo>
                  <a:pt x="3225235" y="1217933"/>
                </a:lnTo>
                <a:lnTo>
                  <a:pt x="3225280" y="1217851"/>
                </a:lnTo>
                <a:lnTo>
                  <a:pt x="3225685" y="1218113"/>
                </a:lnTo>
                <a:lnTo>
                  <a:pt x="3227337" y="1218323"/>
                </a:lnTo>
                <a:lnTo>
                  <a:pt x="3227937" y="1218129"/>
                </a:lnTo>
                <a:lnTo>
                  <a:pt x="3228328" y="1217881"/>
                </a:lnTo>
                <a:lnTo>
                  <a:pt x="3227630" y="1219645"/>
                </a:lnTo>
                <a:close/>
              </a:path>
              <a:path w="4476607" h="3885512">
                <a:moveTo>
                  <a:pt x="3288362" y="1219667"/>
                </a:moveTo>
                <a:lnTo>
                  <a:pt x="3288549" y="1219119"/>
                </a:lnTo>
                <a:lnTo>
                  <a:pt x="3288391" y="1217798"/>
                </a:lnTo>
                <a:lnTo>
                  <a:pt x="3288129" y="1217280"/>
                </a:lnTo>
                <a:lnTo>
                  <a:pt x="3289151" y="1216710"/>
                </a:lnTo>
                <a:lnTo>
                  <a:pt x="3289803" y="1215876"/>
                </a:lnTo>
                <a:lnTo>
                  <a:pt x="3290577" y="1215884"/>
                </a:lnTo>
                <a:lnTo>
                  <a:pt x="3289827" y="1216334"/>
                </a:lnTo>
                <a:lnTo>
                  <a:pt x="3289120" y="1217506"/>
                </a:lnTo>
                <a:lnTo>
                  <a:pt x="3288932" y="1218436"/>
                </a:lnTo>
                <a:lnTo>
                  <a:pt x="3288977" y="1218684"/>
                </a:lnTo>
                <a:lnTo>
                  <a:pt x="3288475" y="1219532"/>
                </a:lnTo>
                <a:lnTo>
                  <a:pt x="3288438" y="1219719"/>
                </a:lnTo>
                <a:close/>
              </a:path>
              <a:path w="4476607" h="3885512">
                <a:moveTo>
                  <a:pt x="3151522" y="1220005"/>
                </a:moveTo>
                <a:lnTo>
                  <a:pt x="3150313" y="1219960"/>
                </a:lnTo>
                <a:lnTo>
                  <a:pt x="3150305" y="1219900"/>
                </a:lnTo>
                <a:lnTo>
                  <a:pt x="3151071" y="1219599"/>
                </a:lnTo>
                <a:lnTo>
                  <a:pt x="3151536" y="1219314"/>
                </a:lnTo>
                <a:lnTo>
                  <a:pt x="3151536" y="1220005"/>
                </a:lnTo>
                <a:close/>
              </a:path>
              <a:path w="4476607" h="3885512">
                <a:moveTo>
                  <a:pt x="3224628" y="1219990"/>
                </a:moveTo>
                <a:lnTo>
                  <a:pt x="3224131" y="1219179"/>
                </a:lnTo>
                <a:lnTo>
                  <a:pt x="3227089" y="1219472"/>
                </a:lnTo>
                <a:lnTo>
                  <a:pt x="3226564" y="1219540"/>
                </a:lnTo>
                <a:lnTo>
                  <a:pt x="3225204" y="1219870"/>
                </a:lnTo>
                <a:lnTo>
                  <a:pt x="3224679" y="1220238"/>
                </a:lnTo>
                <a:close/>
              </a:path>
              <a:path w="4476607" h="3885512">
                <a:moveTo>
                  <a:pt x="2467888" y="1217016"/>
                </a:moveTo>
                <a:lnTo>
                  <a:pt x="2669778" y="1217024"/>
                </a:lnTo>
                <a:lnTo>
                  <a:pt x="2617072" y="1219096"/>
                </a:lnTo>
                <a:lnTo>
                  <a:pt x="2494621" y="1219150"/>
                </a:lnTo>
                <a:lnTo>
                  <a:pt x="2474397" y="1220162"/>
                </a:lnTo>
                <a:lnTo>
                  <a:pt x="2470141" y="1220309"/>
                </a:lnTo>
                <a:close/>
              </a:path>
              <a:path w="4476607" h="3885512">
                <a:moveTo>
                  <a:pt x="2669778" y="1217024"/>
                </a:moveTo>
                <a:lnTo>
                  <a:pt x="2697184" y="1219213"/>
                </a:lnTo>
                <a:lnTo>
                  <a:pt x="2676287" y="1220169"/>
                </a:lnTo>
                <a:lnTo>
                  <a:pt x="2672031" y="1220314"/>
                </a:lnTo>
                <a:close/>
              </a:path>
              <a:path w="4476607" h="3885512">
                <a:moveTo>
                  <a:pt x="3240718" y="1220522"/>
                </a:moveTo>
                <a:lnTo>
                  <a:pt x="3240192" y="1219570"/>
                </a:lnTo>
                <a:lnTo>
                  <a:pt x="3242295" y="1217836"/>
                </a:lnTo>
                <a:lnTo>
                  <a:pt x="3242543" y="1217085"/>
                </a:lnTo>
                <a:lnTo>
                  <a:pt x="3243639" y="1215764"/>
                </a:lnTo>
                <a:lnTo>
                  <a:pt x="3243969" y="1214451"/>
                </a:lnTo>
                <a:lnTo>
                  <a:pt x="3244254" y="1214390"/>
                </a:lnTo>
                <a:lnTo>
                  <a:pt x="3244158" y="1215006"/>
                </a:lnTo>
                <a:lnTo>
                  <a:pt x="3244428" y="1216065"/>
                </a:lnTo>
                <a:lnTo>
                  <a:pt x="3244608" y="1216372"/>
                </a:lnTo>
                <a:lnTo>
                  <a:pt x="3242236" y="1220553"/>
                </a:lnTo>
                <a:lnTo>
                  <a:pt x="3240710" y="1220703"/>
                </a:lnTo>
                <a:close/>
              </a:path>
              <a:path w="4476607" h="3885512">
                <a:moveTo>
                  <a:pt x="2981498" y="1220815"/>
                </a:moveTo>
                <a:lnTo>
                  <a:pt x="2979260" y="1220545"/>
                </a:lnTo>
                <a:lnTo>
                  <a:pt x="2977863" y="1220252"/>
                </a:lnTo>
                <a:lnTo>
                  <a:pt x="2943099" y="1219982"/>
                </a:lnTo>
                <a:lnTo>
                  <a:pt x="2733054" y="1219907"/>
                </a:lnTo>
                <a:lnTo>
                  <a:pt x="2697184" y="1219213"/>
                </a:lnTo>
                <a:lnTo>
                  <a:pt x="2669778" y="1217024"/>
                </a:lnTo>
                <a:lnTo>
                  <a:pt x="2467888" y="1217016"/>
                </a:lnTo>
                <a:lnTo>
                  <a:pt x="2976078" y="1216748"/>
                </a:lnTo>
                <a:lnTo>
                  <a:pt x="2976956" y="1216440"/>
                </a:lnTo>
                <a:lnTo>
                  <a:pt x="2978001" y="1215584"/>
                </a:lnTo>
                <a:lnTo>
                  <a:pt x="2977212" y="1211238"/>
                </a:lnTo>
                <a:lnTo>
                  <a:pt x="2987048" y="1214331"/>
                </a:lnTo>
                <a:lnTo>
                  <a:pt x="2981227" y="1215546"/>
                </a:lnTo>
                <a:lnTo>
                  <a:pt x="2980559" y="1216086"/>
                </a:lnTo>
                <a:lnTo>
                  <a:pt x="2979996" y="1217340"/>
                </a:lnTo>
                <a:lnTo>
                  <a:pt x="2979935" y="1218301"/>
                </a:lnTo>
                <a:lnTo>
                  <a:pt x="2980371" y="1219651"/>
                </a:lnTo>
                <a:lnTo>
                  <a:pt x="2981504" y="1220815"/>
                </a:lnTo>
                <a:close/>
              </a:path>
              <a:path w="4476607" h="3885512">
                <a:moveTo>
                  <a:pt x="2617072" y="1219096"/>
                </a:moveTo>
                <a:lnTo>
                  <a:pt x="2641571" y="1220371"/>
                </a:lnTo>
                <a:lnTo>
                  <a:pt x="2630738" y="1220544"/>
                </a:lnTo>
                <a:lnTo>
                  <a:pt x="2623818" y="1220868"/>
                </a:lnTo>
                <a:close/>
              </a:path>
              <a:path w="4476607" h="3885512">
                <a:moveTo>
                  <a:pt x="2976767" y="1220380"/>
                </a:moveTo>
                <a:lnTo>
                  <a:pt x="2977863" y="1220252"/>
                </a:lnTo>
                <a:lnTo>
                  <a:pt x="2976888" y="1220417"/>
                </a:lnTo>
                <a:lnTo>
                  <a:pt x="2976978" y="1220950"/>
                </a:lnTo>
                <a:close/>
              </a:path>
              <a:path w="4476607" h="3885512">
                <a:moveTo>
                  <a:pt x="2979260" y="1220545"/>
                </a:moveTo>
                <a:lnTo>
                  <a:pt x="2981498" y="1220815"/>
                </a:lnTo>
                <a:lnTo>
                  <a:pt x="2980160" y="1221085"/>
                </a:lnTo>
                <a:lnTo>
                  <a:pt x="2979996" y="1221213"/>
                </a:lnTo>
                <a:close/>
              </a:path>
              <a:path w="4476607" h="3885512">
                <a:moveTo>
                  <a:pt x="3031987" y="1218143"/>
                </a:moveTo>
                <a:lnTo>
                  <a:pt x="3034321" y="1221205"/>
                </a:lnTo>
                <a:lnTo>
                  <a:pt x="3033458" y="1221356"/>
                </a:lnTo>
                <a:close/>
              </a:path>
              <a:path w="4476607" h="3885512">
                <a:moveTo>
                  <a:pt x="3113534" y="1219157"/>
                </a:moveTo>
                <a:lnTo>
                  <a:pt x="3124496" y="1221064"/>
                </a:lnTo>
                <a:lnTo>
                  <a:pt x="3114419" y="1221408"/>
                </a:lnTo>
                <a:lnTo>
                  <a:pt x="3113465" y="1221514"/>
                </a:lnTo>
                <a:close/>
              </a:path>
              <a:path w="4476607" h="3885512">
                <a:moveTo>
                  <a:pt x="3126215" y="1221634"/>
                </a:moveTo>
                <a:lnTo>
                  <a:pt x="3125127" y="1221108"/>
                </a:lnTo>
                <a:lnTo>
                  <a:pt x="3124496" y="1221064"/>
                </a:lnTo>
                <a:lnTo>
                  <a:pt x="3113534" y="1219157"/>
                </a:lnTo>
                <a:lnTo>
                  <a:pt x="3113481" y="1219044"/>
                </a:lnTo>
                <a:lnTo>
                  <a:pt x="3113946" y="1218977"/>
                </a:lnTo>
                <a:lnTo>
                  <a:pt x="3114847" y="1218399"/>
                </a:lnTo>
                <a:lnTo>
                  <a:pt x="3115245" y="1218061"/>
                </a:lnTo>
                <a:lnTo>
                  <a:pt x="3116003" y="1216695"/>
                </a:lnTo>
                <a:lnTo>
                  <a:pt x="3115747" y="1215148"/>
                </a:lnTo>
                <a:lnTo>
                  <a:pt x="3115313" y="1214480"/>
                </a:lnTo>
                <a:lnTo>
                  <a:pt x="3115343" y="1211936"/>
                </a:lnTo>
                <a:lnTo>
                  <a:pt x="3114036" y="1210765"/>
                </a:lnTo>
                <a:lnTo>
                  <a:pt x="3113954" y="1210742"/>
                </a:lnTo>
                <a:lnTo>
                  <a:pt x="3113803" y="1210622"/>
                </a:lnTo>
                <a:lnTo>
                  <a:pt x="3114299" y="1210284"/>
                </a:lnTo>
                <a:lnTo>
                  <a:pt x="3115124" y="1208055"/>
                </a:lnTo>
                <a:lnTo>
                  <a:pt x="3132890" y="1208401"/>
                </a:lnTo>
                <a:lnTo>
                  <a:pt x="3127508" y="1208491"/>
                </a:lnTo>
                <a:lnTo>
                  <a:pt x="3125990" y="1209076"/>
                </a:lnTo>
                <a:lnTo>
                  <a:pt x="3125232" y="1209856"/>
                </a:lnTo>
                <a:lnTo>
                  <a:pt x="3124939" y="1210704"/>
                </a:lnTo>
                <a:lnTo>
                  <a:pt x="3122821" y="1211208"/>
                </a:lnTo>
                <a:lnTo>
                  <a:pt x="3121966" y="1212198"/>
                </a:lnTo>
                <a:lnTo>
                  <a:pt x="3121635" y="1213047"/>
                </a:lnTo>
                <a:lnTo>
                  <a:pt x="3121598" y="1214353"/>
                </a:lnTo>
                <a:lnTo>
                  <a:pt x="3121989" y="1215554"/>
                </a:lnTo>
                <a:lnTo>
                  <a:pt x="3122866" y="1216634"/>
                </a:lnTo>
                <a:lnTo>
                  <a:pt x="3123693" y="1217115"/>
                </a:lnTo>
                <a:lnTo>
                  <a:pt x="3125058" y="1217333"/>
                </a:lnTo>
                <a:lnTo>
                  <a:pt x="3127770" y="1215554"/>
                </a:lnTo>
                <a:lnTo>
                  <a:pt x="3127792" y="1215501"/>
                </a:lnTo>
                <a:lnTo>
                  <a:pt x="3130044" y="1215381"/>
                </a:lnTo>
                <a:lnTo>
                  <a:pt x="3129241" y="1215921"/>
                </a:lnTo>
                <a:lnTo>
                  <a:pt x="3128792" y="1216342"/>
                </a:lnTo>
                <a:lnTo>
                  <a:pt x="3128047" y="1218301"/>
                </a:lnTo>
                <a:lnTo>
                  <a:pt x="3128047" y="1218481"/>
                </a:lnTo>
                <a:lnTo>
                  <a:pt x="3128063" y="1218759"/>
                </a:lnTo>
                <a:lnTo>
                  <a:pt x="3128708" y="1220095"/>
                </a:lnTo>
                <a:lnTo>
                  <a:pt x="3129159" y="1220500"/>
                </a:lnTo>
                <a:lnTo>
                  <a:pt x="3127860" y="1221003"/>
                </a:lnTo>
                <a:lnTo>
                  <a:pt x="3127837" y="1221026"/>
                </a:lnTo>
                <a:lnTo>
                  <a:pt x="3126553" y="1221957"/>
                </a:lnTo>
                <a:close/>
              </a:path>
              <a:path w="4476607" h="3885512">
                <a:moveTo>
                  <a:pt x="2598299" y="1222137"/>
                </a:moveTo>
                <a:lnTo>
                  <a:pt x="2581082" y="1220988"/>
                </a:lnTo>
                <a:lnTo>
                  <a:pt x="2531157" y="1219907"/>
                </a:lnTo>
                <a:lnTo>
                  <a:pt x="2494621" y="1219150"/>
                </a:lnTo>
                <a:lnTo>
                  <a:pt x="2617072" y="1219096"/>
                </a:lnTo>
                <a:lnTo>
                  <a:pt x="2613769" y="1222286"/>
                </a:lnTo>
                <a:close/>
              </a:path>
              <a:path w="4476607" h="3885512">
                <a:moveTo>
                  <a:pt x="2520968" y="1220283"/>
                </a:moveTo>
                <a:lnTo>
                  <a:pt x="2526380" y="1219960"/>
                </a:lnTo>
                <a:lnTo>
                  <a:pt x="2521793" y="1223172"/>
                </a:lnTo>
                <a:close/>
              </a:path>
              <a:path w="4476607" h="3885512">
                <a:moveTo>
                  <a:pt x="2722859" y="1220290"/>
                </a:moveTo>
                <a:lnTo>
                  <a:pt x="2733054" y="1219907"/>
                </a:lnTo>
                <a:lnTo>
                  <a:pt x="2732978" y="1222174"/>
                </a:lnTo>
                <a:lnTo>
                  <a:pt x="2723691" y="1223180"/>
                </a:lnTo>
                <a:close/>
              </a:path>
              <a:path w="4476607" h="3885512">
                <a:moveTo>
                  <a:pt x="2474397" y="1220162"/>
                </a:moveTo>
                <a:lnTo>
                  <a:pt x="2480162" y="1220494"/>
                </a:lnTo>
                <a:lnTo>
                  <a:pt x="2477732" y="1223209"/>
                </a:lnTo>
                <a:close/>
              </a:path>
              <a:path w="4476607" h="3885512">
                <a:moveTo>
                  <a:pt x="2430994" y="1220071"/>
                </a:moveTo>
                <a:lnTo>
                  <a:pt x="1119520" y="1219760"/>
                </a:lnTo>
                <a:lnTo>
                  <a:pt x="1091878" y="1201168"/>
                </a:lnTo>
                <a:lnTo>
                  <a:pt x="2945283" y="1202358"/>
                </a:lnTo>
                <a:lnTo>
                  <a:pt x="2942829" y="1205203"/>
                </a:lnTo>
                <a:lnTo>
                  <a:pt x="2942798" y="1205811"/>
                </a:lnTo>
                <a:lnTo>
                  <a:pt x="2943218" y="1206974"/>
                </a:lnTo>
                <a:lnTo>
                  <a:pt x="2943759" y="1207650"/>
                </a:lnTo>
                <a:lnTo>
                  <a:pt x="2944803" y="1208326"/>
                </a:lnTo>
                <a:lnTo>
                  <a:pt x="3004874" y="1209662"/>
                </a:lnTo>
                <a:lnTo>
                  <a:pt x="2975477" y="1210307"/>
                </a:lnTo>
                <a:lnTo>
                  <a:pt x="2974185" y="1210404"/>
                </a:lnTo>
                <a:lnTo>
                  <a:pt x="2972519" y="1211628"/>
                </a:lnTo>
                <a:lnTo>
                  <a:pt x="2972054" y="1212799"/>
                </a:lnTo>
                <a:lnTo>
                  <a:pt x="2972076" y="1214286"/>
                </a:lnTo>
                <a:lnTo>
                  <a:pt x="2972482" y="1215216"/>
                </a:lnTo>
                <a:lnTo>
                  <a:pt x="2973554" y="1216251"/>
                </a:lnTo>
                <a:lnTo>
                  <a:pt x="2974727" y="1216717"/>
                </a:lnTo>
                <a:lnTo>
                  <a:pt x="2976078" y="1216748"/>
                </a:lnTo>
                <a:lnTo>
                  <a:pt x="2467888" y="1217016"/>
                </a:lnTo>
                <a:lnTo>
                  <a:pt x="2458152" y="1219222"/>
                </a:lnTo>
                <a:lnTo>
                  <a:pt x="2451571" y="1223270"/>
                </a:lnTo>
                <a:close/>
              </a:path>
              <a:path w="4476607" h="3885512">
                <a:moveTo>
                  <a:pt x="2641571" y="1220371"/>
                </a:moveTo>
                <a:lnTo>
                  <a:pt x="2617072" y="1219096"/>
                </a:lnTo>
                <a:lnTo>
                  <a:pt x="2669778" y="1217024"/>
                </a:lnTo>
                <a:lnTo>
                  <a:pt x="2660042" y="1219230"/>
                </a:lnTo>
                <a:lnTo>
                  <a:pt x="2653461" y="1223277"/>
                </a:lnTo>
                <a:close/>
              </a:path>
              <a:path w="4476607" h="3885512">
                <a:moveTo>
                  <a:pt x="2511958" y="1221941"/>
                </a:moveTo>
                <a:lnTo>
                  <a:pt x="2494621" y="1219150"/>
                </a:lnTo>
                <a:lnTo>
                  <a:pt x="2531157" y="1219907"/>
                </a:lnTo>
                <a:lnTo>
                  <a:pt x="2526380" y="1219960"/>
                </a:lnTo>
                <a:lnTo>
                  <a:pt x="2520968" y="1220283"/>
                </a:lnTo>
                <a:lnTo>
                  <a:pt x="2515508" y="1223794"/>
                </a:lnTo>
                <a:close/>
              </a:path>
              <a:path w="4476607" h="3885512">
                <a:moveTo>
                  <a:pt x="2713846" y="1221948"/>
                </a:moveTo>
                <a:lnTo>
                  <a:pt x="2697184" y="1219213"/>
                </a:lnTo>
                <a:lnTo>
                  <a:pt x="2733054" y="1219907"/>
                </a:lnTo>
                <a:lnTo>
                  <a:pt x="2722859" y="1220290"/>
                </a:lnTo>
                <a:lnTo>
                  <a:pt x="2717398" y="1223802"/>
                </a:lnTo>
                <a:close/>
              </a:path>
              <a:path w="4476607" h="3885512">
                <a:moveTo>
                  <a:pt x="3131991" y="1223691"/>
                </a:moveTo>
                <a:lnTo>
                  <a:pt x="3132013" y="1223240"/>
                </a:lnTo>
                <a:lnTo>
                  <a:pt x="3133297" y="1223586"/>
                </a:lnTo>
                <a:lnTo>
                  <a:pt x="3132058" y="1223796"/>
                </a:lnTo>
                <a:lnTo>
                  <a:pt x="3132021" y="1223818"/>
                </a:lnTo>
                <a:close/>
              </a:path>
              <a:path w="4476607" h="3885512">
                <a:moveTo>
                  <a:pt x="3219070" y="1223735"/>
                </a:moveTo>
                <a:lnTo>
                  <a:pt x="3219408" y="1223256"/>
                </a:lnTo>
                <a:lnTo>
                  <a:pt x="3219814" y="1223615"/>
                </a:lnTo>
                <a:lnTo>
                  <a:pt x="3219212" y="1223818"/>
                </a:lnTo>
                <a:close/>
              </a:path>
              <a:path w="4476607" h="3885512">
                <a:moveTo>
                  <a:pt x="2679622" y="1223217"/>
                </a:moveTo>
                <a:lnTo>
                  <a:pt x="2676287" y="1220169"/>
                </a:lnTo>
                <a:lnTo>
                  <a:pt x="2697184" y="1219213"/>
                </a:lnTo>
                <a:lnTo>
                  <a:pt x="2683737" y="1224050"/>
                </a:lnTo>
                <a:close/>
              </a:path>
              <a:path w="4476607" h="3885512">
                <a:moveTo>
                  <a:pt x="3223432" y="1224418"/>
                </a:moveTo>
                <a:lnTo>
                  <a:pt x="3222569" y="1224291"/>
                </a:lnTo>
                <a:lnTo>
                  <a:pt x="3222359" y="1224111"/>
                </a:lnTo>
                <a:lnTo>
                  <a:pt x="3223238" y="1223811"/>
                </a:lnTo>
                <a:lnTo>
                  <a:pt x="3223500" y="1224456"/>
                </a:lnTo>
                <a:close/>
              </a:path>
              <a:path w="4476607" h="3885512">
                <a:moveTo>
                  <a:pt x="3174152" y="1224463"/>
                </a:moveTo>
                <a:lnTo>
                  <a:pt x="3174054" y="1223833"/>
                </a:lnTo>
                <a:lnTo>
                  <a:pt x="3175947" y="1224396"/>
                </a:lnTo>
                <a:lnTo>
                  <a:pt x="3175308" y="1224508"/>
                </a:lnTo>
                <a:close/>
              </a:path>
              <a:path w="4476607" h="3885512">
                <a:moveTo>
                  <a:pt x="3089279" y="1224501"/>
                </a:moveTo>
                <a:lnTo>
                  <a:pt x="3038211" y="1224350"/>
                </a:lnTo>
                <a:lnTo>
                  <a:pt x="3037596" y="1223104"/>
                </a:lnTo>
                <a:lnTo>
                  <a:pt x="3036206" y="1221821"/>
                </a:lnTo>
                <a:lnTo>
                  <a:pt x="3035140" y="1221318"/>
                </a:lnTo>
                <a:lnTo>
                  <a:pt x="3034321" y="1221205"/>
                </a:lnTo>
                <a:lnTo>
                  <a:pt x="3031987" y="1218143"/>
                </a:lnTo>
                <a:lnTo>
                  <a:pt x="3028060" y="1217910"/>
                </a:lnTo>
                <a:lnTo>
                  <a:pt x="3024420" y="1217258"/>
                </a:lnTo>
                <a:lnTo>
                  <a:pt x="3024795" y="1216342"/>
                </a:lnTo>
                <a:lnTo>
                  <a:pt x="3024892" y="1215651"/>
                </a:lnTo>
                <a:lnTo>
                  <a:pt x="3024772" y="1214669"/>
                </a:lnTo>
                <a:lnTo>
                  <a:pt x="3024668" y="1214510"/>
                </a:lnTo>
                <a:lnTo>
                  <a:pt x="3025109" y="1213715"/>
                </a:lnTo>
                <a:lnTo>
                  <a:pt x="3022774" y="1209963"/>
                </a:lnTo>
                <a:lnTo>
                  <a:pt x="3020815" y="1209729"/>
                </a:lnTo>
                <a:lnTo>
                  <a:pt x="3022542" y="1209760"/>
                </a:lnTo>
                <a:lnTo>
                  <a:pt x="3022716" y="1209869"/>
                </a:lnTo>
                <a:lnTo>
                  <a:pt x="3022685" y="1209819"/>
                </a:lnTo>
                <a:lnTo>
                  <a:pt x="3022542" y="1209760"/>
                </a:lnTo>
                <a:lnTo>
                  <a:pt x="3020815" y="1209729"/>
                </a:lnTo>
                <a:lnTo>
                  <a:pt x="3005016" y="1209715"/>
                </a:lnTo>
                <a:lnTo>
                  <a:pt x="3004874" y="1209662"/>
                </a:lnTo>
                <a:lnTo>
                  <a:pt x="2944803" y="1208326"/>
                </a:lnTo>
                <a:lnTo>
                  <a:pt x="2949361" y="1205954"/>
                </a:lnTo>
                <a:lnTo>
                  <a:pt x="3050227" y="1206644"/>
                </a:lnTo>
                <a:lnTo>
                  <a:pt x="3050204" y="1206840"/>
                </a:lnTo>
                <a:lnTo>
                  <a:pt x="3031297" y="1207140"/>
                </a:lnTo>
                <a:lnTo>
                  <a:pt x="3028159" y="1207418"/>
                </a:lnTo>
                <a:lnTo>
                  <a:pt x="3025996" y="1210404"/>
                </a:lnTo>
                <a:lnTo>
                  <a:pt x="3027198" y="1213723"/>
                </a:lnTo>
                <a:lnTo>
                  <a:pt x="3028391" y="1214248"/>
                </a:lnTo>
                <a:lnTo>
                  <a:pt x="3029300" y="1214315"/>
                </a:lnTo>
                <a:lnTo>
                  <a:pt x="3030570" y="1213963"/>
                </a:lnTo>
                <a:lnTo>
                  <a:pt x="3032904" y="1208784"/>
                </a:lnTo>
                <a:lnTo>
                  <a:pt x="3040631" y="1209925"/>
                </a:lnTo>
                <a:lnTo>
                  <a:pt x="3039219" y="1209932"/>
                </a:lnTo>
                <a:lnTo>
                  <a:pt x="3038302" y="1210292"/>
                </a:lnTo>
                <a:lnTo>
                  <a:pt x="3037439" y="1210960"/>
                </a:lnTo>
                <a:lnTo>
                  <a:pt x="3036651" y="1212529"/>
                </a:lnTo>
                <a:lnTo>
                  <a:pt x="3036546" y="1212559"/>
                </a:lnTo>
                <a:lnTo>
                  <a:pt x="3035780" y="1213010"/>
                </a:lnTo>
                <a:lnTo>
                  <a:pt x="3034563" y="1216132"/>
                </a:lnTo>
                <a:lnTo>
                  <a:pt x="3034571" y="1216852"/>
                </a:lnTo>
                <a:lnTo>
                  <a:pt x="3035044" y="1218099"/>
                </a:lnTo>
                <a:lnTo>
                  <a:pt x="3035645" y="1218789"/>
                </a:lnTo>
                <a:lnTo>
                  <a:pt x="3036802" y="1219434"/>
                </a:lnTo>
                <a:lnTo>
                  <a:pt x="3039512" y="1219006"/>
                </a:lnTo>
                <a:lnTo>
                  <a:pt x="3039340" y="1221281"/>
                </a:lnTo>
                <a:lnTo>
                  <a:pt x="3041209" y="1223173"/>
                </a:lnTo>
                <a:lnTo>
                  <a:pt x="3044896" y="1222212"/>
                </a:lnTo>
                <a:lnTo>
                  <a:pt x="3045211" y="1219644"/>
                </a:lnTo>
                <a:lnTo>
                  <a:pt x="3045691" y="1219472"/>
                </a:lnTo>
                <a:lnTo>
                  <a:pt x="3046713" y="1215441"/>
                </a:lnTo>
                <a:lnTo>
                  <a:pt x="3042688" y="1214113"/>
                </a:lnTo>
                <a:lnTo>
                  <a:pt x="3057428" y="1214428"/>
                </a:lnTo>
                <a:lnTo>
                  <a:pt x="3056256" y="1214548"/>
                </a:lnTo>
                <a:lnTo>
                  <a:pt x="3054756" y="1215554"/>
                </a:lnTo>
                <a:lnTo>
                  <a:pt x="3055904" y="1220553"/>
                </a:lnTo>
                <a:lnTo>
                  <a:pt x="3056723" y="1220801"/>
                </a:lnTo>
                <a:lnTo>
                  <a:pt x="3057339" y="1220846"/>
                </a:lnTo>
                <a:lnTo>
                  <a:pt x="3058194" y="1220711"/>
                </a:lnTo>
                <a:lnTo>
                  <a:pt x="3058862" y="1220358"/>
                </a:lnTo>
                <a:lnTo>
                  <a:pt x="3058938" y="1220591"/>
                </a:lnTo>
                <a:lnTo>
                  <a:pt x="3061746" y="1222730"/>
                </a:lnTo>
                <a:lnTo>
                  <a:pt x="3063037" y="1222527"/>
                </a:lnTo>
                <a:lnTo>
                  <a:pt x="3063833" y="1222092"/>
                </a:lnTo>
                <a:lnTo>
                  <a:pt x="3064712" y="1221108"/>
                </a:lnTo>
                <a:lnTo>
                  <a:pt x="3063864" y="1215486"/>
                </a:lnTo>
                <a:lnTo>
                  <a:pt x="3067532" y="1219716"/>
                </a:lnTo>
                <a:lnTo>
                  <a:pt x="3067588" y="1219855"/>
                </a:lnTo>
                <a:lnTo>
                  <a:pt x="3067662" y="1219923"/>
                </a:lnTo>
                <a:lnTo>
                  <a:pt x="3067532" y="1219716"/>
                </a:lnTo>
                <a:lnTo>
                  <a:pt x="3063864" y="1215486"/>
                </a:lnTo>
                <a:lnTo>
                  <a:pt x="3063082" y="1215111"/>
                </a:lnTo>
                <a:lnTo>
                  <a:pt x="3062475" y="1214976"/>
                </a:lnTo>
                <a:lnTo>
                  <a:pt x="3061617" y="1214976"/>
                </a:lnTo>
                <a:lnTo>
                  <a:pt x="3057428" y="1214428"/>
                </a:lnTo>
                <a:lnTo>
                  <a:pt x="3042688" y="1214113"/>
                </a:lnTo>
                <a:lnTo>
                  <a:pt x="3042733" y="1214023"/>
                </a:lnTo>
                <a:lnTo>
                  <a:pt x="3042575" y="1212364"/>
                </a:lnTo>
                <a:lnTo>
                  <a:pt x="3070344" y="1213850"/>
                </a:lnTo>
                <a:lnTo>
                  <a:pt x="3067318" y="1214669"/>
                </a:lnTo>
                <a:lnTo>
                  <a:pt x="3066957" y="1215066"/>
                </a:lnTo>
                <a:lnTo>
                  <a:pt x="3066746" y="1215382"/>
                </a:lnTo>
                <a:lnTo>
                  <a:pt x="3066529" y="1215802"/>
                </a:lnTo>
                <a:lnTo>
                  <a:pt x="3066318" y="1216665"/>
                </a:lnTo>
                <a:lnTo>
                  <a:pt x="3067411" y="1219412"/>
                </a:lnTo>
                <a:lnTo>
                  <a:pt x="3069225" y="1220583"/>
                </a:lnTo>
                <a:lnTo>
                  <a:pt x="3070575" y="1220501"/>
                </a:lnTo>
                <a:lnTo>
                  <a:pt x="3071710" y="1219980"/>
                </a:lnTo>
                <a:lnTo>
                  <a:pt x="3073548" y="1217445"/>
                </a:lnTo>
                <a:lnTo>
                  <a:pt x="3073579" y="1216868"/>
                </a:lnTo>
                <a:lnTo>
                  <a:pt x="3073482" y="1216297"/>
                </a:lnTo>
                <a:lnTo>
                  <a:pt x="3073347" y="1215900"/>
                </a:lnTo>
                <a:lnTo>
                  <a:pt x="3073083" y="1215389"/>
                </a:lnTo>
                <a:lnTo>
                  <a:pt x="3070344" y="1213850"/>
                </a:lnTo>
                <a:lnTo>
                  <a:pt x="3042575" y="1212364"/>
                </a:lnTo>
                <a:lnTo>
                  <a:pt x="3042409" y="1212086"/>
                </a:lnTo>
                <a:lnTo>
                  <a:pt x="3042477" y="1212041"/>
                </a:lnTo>
                <a:lnTo>
                  <a:pt x="3040631" y="1209925"/>
                </a:lnTo>
                <a:lnTo>
                  <a:pt x="3032904" y="1208784"/>
                </a:lnTo>
                <a:lnTo>
                  <a:pt x="3032453" y="1208048"/>
                </a:lnTo>
                <a:lnTo>
                  <a:pt x="3032019" y="1207605"/>
                </a:lnTo>
                <a:lnTo>
                  <a:pt x="3031297" y="1207140"/>
                </a:lnTo>
                <a:lnTo>
                  <a:pt x="3050204" y="1206840"/>
                </a:lnTo>
                <a:lnTo>
                  <a:pt x="3050475" y="1207883"/>
                </a:lnTo>
                <a:lnTo>
                  <a:pt x="3051542" y="1208033"/>
                </a:lnTo>
                <a:lnTo>
                  <a:pt x="3052044" y="1207185"/>
                </a:lnTo>
                <a:lnTo>
                  <a:pt x="3052007" y="1207440"/>
                </a:lnTo>
                <a:lnTo>
                  <a:pt x="3052398" y="1206442"/>
                </a:lnTo>
                <a:lnTo>
                  <a:pt x="3052142" y="1206082"/>
                </a:lnTo>
                <a:lnTo>
                  <a:pt x="3053246" y="1205616"/>
                </a:lnTo>
                <a:lnTo>
                  <a:pt x="3058014" y="1205901"/>
                </a:lnTo>
                <a:lnTo>
                  <a:pt x="3057526" y="1206261"/>
                </a:lnTo>
                <a:lnTo>
                  <a:pt x="3056887" y="1207327"/>
                </a:lnTo>
                <a:lnTo>
                  <a:pt x="3056700" y="1208176"/>
                </a:lnTo>
                <a:lnTo>
                  <a:pt x="3056835" y="1209407"/>
                </a:lnTo>
                <a:lnTo>
                  <a:pt x="3061558" y="1211441"/>
                </a:lnTo>
                <a:lnTo>
                  <a:pt x="3062250" y="1210923"/>
                </a:lnTo>
                <a:lnTo>
                  <a:pt x="3062639" y="1210457"/>
                </a:lnTo>
                <a:lnTo>
                  <a:pt x="3063030" y="1209707"/>
                </a:lnTo>
                <a:lnTo>
                  <a:pt x="3061769" y="1206013"/>
                </a:lnTo>
                <a:lnTo>
                  <a:pt x="3066761" y="1206817"/>
                </a:lnTo>
                <a:lnTo>
                  <a:pt x="3066243" y="1207057"/>
                </a:lnTo>
                <a:lnTo>
                  <a:pt x="3064329" y="1209369"/>
                </a:lnTo>
                <a:lnTo>
                  <a:pt x="3064907" y="1212206"/>
                </a:lnTo>
                <a:lnTo>
                  <a:pt x="3065995" y="1212994"/>
                </a:lnTo>
                <a:lnTo>
                  <a:pt x="3066882" y="1213242"/>
                </a:lnTo>
                <a:lnTo>
                  <a:pt x="3068256" y="1213114"/>
                </a:lnTo>
                <a:lnTo>
                  <a:pt x="3068459" y="1213017"/>
                </a:lnTo>
                <a:lnTo>
                  <a:pt x="3070434" y="1209362"/>
                </a:lnTo>
                <a:lnTo>
                  <a:pt x="3077973" y="1212762"/>
                </a:lnTo>
                <a:lnTo>
                  <a:pt x="3073992" y="1214128"/>
                </a:lnTo>
                <a:lnTo>
                  <a:pt x="3074728" y="1218023"/>
                </a:lnTo>
                <a:lnTo>
                  <a:pt x="3076447" y="1218406"/>
                </a:lnTo>
                <a:lnTo>
                  <a:pt x="3076891" y="1218294"/>
                </a:lnTo>
                <a:lnTo>
                  <a:pt x="3076920" y="1218414"/>
                </a:lnTo>
                <a:lnTo>
                  <a:pt x="3079444" y="1217108"/>
                </a:lnTo>
                <a:lnTo>
                  <a:pt x="3079714" y="1216522"/>
                </a:lnTo>
                <a:lnTo>
                  <a:pt x="3079835" y="1216079"/>
                </a:lnTo>
                <a:lnTo>
                  <a:pt x="3079895" y="1215456"/>
                </a:lnTo>
                <a:lnTo>
                  <a:pt x="3077973" y="1212762"/>
                </a:lnTo>
                <a:lnTo>
                  <a:pt x="3103906" y="1213549"/>
                </a:lnTo>
                <a:lnTo>
                  <a:pt x="3103711" y="1213797"/>
                </a:lnTo>
                <a:lnTo>
                  <a:pt x="3087028" y="1213865"/>
                </a:lnTo>
                <a:lnTo>
                  <a:pt x="3084723" y="1216897"/>
                </a:lnTo>
                <a:lnTo>
                  <a:pt x="3084715" y="1216905"/>
                </a:lnTo>
                <a:lnTo>
                  <a:pt x="3084002" y="1218076"/>
                </a:lnTo>
                <a:lnTo>
                  <a:pt x="3083897" y="1218729"/>
                </a:lnTo>
                <a:lnTo>
                  <a:pt x="3086352" y="1222767"/>
                </a:lnTo>
                <a:lnTo>
                  <a:pt x="3086600" y="1223157"/>
                </a:lnTo>
                <a:lnTo>
                  <a:pt x="3089574" y="1224133"/>
                </a:lnTo>
                <a:lnTo>
                  <a:pt x="3089888" y="1223886"/>
                </a:lnTo>
                <a:lnTo>
                  <a:pt x="3091158" y="1223510"/>
                </a:lnTo>
                <a:lnTo>
                  <a:pt x="3092419" y="1222302"/>
                </a:lnTo>
                <a:lnTo>
                  <a:pt x="3092598" y="1223360"/>
                </a:lnTo>
                <a:lnTo>
                  <a:pt x="3089789" y="1224545"/>
                </a:lnTo>
                <a:close/>
              </a:path>
              <a:path w="4476607" h="3885512">
                <a:moveTo>
                  <a:pt x="2978278" y="1224508"/>
                </a:moveTo>
                <a:lnTo>
                  <a:pt x="2978323" y="1224546"/>
                </a:lnTo>
                <a:lnTo>
                  <a:pt x="2978368" y="1224614"/>
                </a:lnTo>
                <a:lnTo>
                  <a:pt x="2978368" y="1224674"/>
                </a:lnTo>
                <a:close/>
              </a:path>
              <a:path w="4476607" h="3885512">
                <a:moveTo>
                  <a:pt x="3152768" y="1224719"/>
                </a:moveTo>
                <a:lnTo>
                  <a:pt x="3143450" y="1223780"/>
                </a:lnTo>
                <a:lnTo>
                  <a:pt x="3143629" y="1223743"/>
                </a:lnTo>
                <a:lnTo>
                  <a:pt x="3144094" y="1223540"/>
                </a:lnTo>
                <a:lnTo>
                  <a:pt x="3144665" y="1223165"/>
                </a:lnTo>
                <a:lnTo>
                  <a:pt x="3145544" y="1221777"/>
                </a:lnTo>
                <a:lnTo>
                  <a:pt x="3146753" y="1222362"/>
                </a:lnTo>
                <a:lnTo>
                  <a:pt x="3146843" y="1222272"/>
                </a:lnTo>
                <a:lnTo>
                  <a:pt x="3146994" y="1222362"/>
                </a:lnTo>
                <a:lnTo>
                  <a:pt x="3150313" y="1219960"/>
                </a:lnTo>
                <a:lnTo>
                  <a:pt x="3151522" y="1220005"/>
                </a:lnTo>
                <a:lnTo>
                  <a:pt x="3151522" y="1220118"/>
                </a:lnTo>
                <a:lnTo>
                  <a:pt x="3150756" y="1221851"/>
                </a:lnTo>
                <a:lnTo>
                  <a:pt x="3151327" y="1223525"/>
                </a:lnTo>
                <a:lnTo>
                  <a:pt x="3152159" y="1224336"/>
                </a:lnTo>
                <a:lnTo>
                  <a:pt x="3153511" y="1224883"/>
                </a:lnTo>
                <a:close/>
              </a:path>
              <a:path w="4476607" h="3885512">
                <a:moveTo>
                  <a:pt x="3198728" y="1224186"/>
                </a:moveTo>
                <a:lnTo>
                  <a:pt x="3197798" y="1223556"/>
                </a:lnTo>
                <a:lnTo>
                  <a:pt x="3197572" y="1222317"/>
                </a:lnTo>
                <a:lnTo>
                  <a:pt x="3197873" y="1222422"/>
                </a:lnTo>
                <a:lnTo>
                  <a:pt x="3198504" y="1222422"/>
                </a:lnTo>
                <a:lnTo>
                  <a:pt x="3199779" y="1221942"/>
                </a:lnTo>
                <a:lnTo>
                  <a:pt x="3199998" y="1221746"/>
                </a:lnTo>
                <a:lnTo>
                  <a:pt x="3200051" y="1222632"/>
                </a:lnTo>
                <a:lnTo>
                  <a:pt x="3200778" y="1223743"/>
                </a:lnTo>
                <a:lnTo>
                  <a:pt x="3200358" y="1223870"/>
                </a:lnTo>
                <a:lnTo>
                  <a:pt x="3199629" y="1224463"/>
                </a:lnTo>
                <a:lnTo>
                  <a:pt x="3199156" y="1225417"/>
                </a:lnTo>
                <a:close/>
              </a:path>
              <a:path w="4476607" h="3885512">
                <a:moveTo>
                  <a:pt x="3119119" y="1225304"/>
                </a:moveTo>
                <a:lnTo>
                  <a:pt x="3119127" y="1225207"/>
                </a:lnTo>
                <a:lnTo>
                  <a:pt x="3119135" y="1225034"/>
                </a:lnTo>
                <a:lnTo>
                  <a:pt x="3118316" y="1223075"/>
                </a:lnTo>
                <a:lnTo>
                  <a:pt x="3117242" y="1222339"/>
                </a:lnTo>
                <a:lnTo>
                  <a:pt x="3116814" y="1222324"/>
                </a:lnTo>
                <a:lnTo>
                  <a:pt x="3114419" y="1221408"/>
                </a:lnTo>
                <a:lnTo>
                  <a:pt x="3124496" y="1221064"/>
                </a:lnTo>
                <a:lnTo>
                  <a:pt x="3120696" y="1224531"/>
                </a:lnTo>
                <a:lnTo>
                  <a:pt x="3120891" y="1225620"/>
                </a:lnTo>
                <a:close/>
              </a:path>
              <a:path w="4476607" h="3885512">
                <a:moveTo>
                  <a:pt x="2480162" y="1220494"/>
                </a:moveTo>
                <a:lnTo>
                  <a:pt x="2474397" y="1220162"/>
                </a:lnTo>
                <a:lnTo>
                  <a:pt x="2494621" y="1219150"/>
                </a:lnTo>
                <a:lnTo>
                  <a:pt x="2481915" y="1225716"/>
                </a:lnTo>
                <a:close/>
              </a:path>
              <a:path w="4476607" h="3885512">
                <a:moveTo>
                  <a:pt x="3282354" y="1224666"/>
                </a:moveTo>
                <a:lnTo>
                  <a:pt x="3282971" y="1222549"/>
                </a:lnTo>
                <a:lnTo>
                  <a:pt x="3283698" y="1221791"/>
                </a:lnTo>
                <a:lnTo>
                  <a:pt x="3283616" y="1223338"/>
                </a:lnTo>
                <a:lnTo>
                  <a:pt x="3284322" y="1224516"/>
                </a:lnTo>
                <a:lnTo>
                  <a:pt x="3284345" y="1224532"/>
                </a:lnTo>
                <a:lnTo>
                  <a:pt x="3283653" y="1225207"/>
                </a:lnTo>
                <a:lnTo>
                  <a:pt x="3282925" y="1225530"/>
                </a:lnTo>
                <a:lnTo>
                  <a:pt x="3282438" y="1225935"/>
                </a:lnTo>
                <a:close/>
              </a:path>
              <a:path w="4476607" h="3885512">
                <a:moveTo>
                  <a:pt x="2577622" y="1222481"/>
                </a:moveTo>
                <a:lnTo>
                  <a:pt x="2551449" y="1221239"/>
                </a:lnTo>
                <a:lnTo>
                  <a:pt x="2531157" y="1219907"/>
                </a:lnTo>
                <a:lnTo>
                  <a:pt x="2581082" y="1220988"/>
                </a:lnTo>
                <a:lnTo>
                  <a:pt x="2580131" y="1221930"/>
                </a:lnTo>
                <a:lnTo>
                  <a:pt x="2577005" y="1226054"/>
                </a:lnTo>
                <a:close/>
              </a:path>
              <a:path w="4476607" h="3885512">
                <a:moveTo>
                  <a:pt x="2777949" y="1223324"/>
                </a:moveTo>
                <a:lnTo>
                  <a:pt x="2779518" y="1222481"/>
                </a:lnTo>
                <a:lnTo>
                  <a:pt x="2753360" y="1221245"/>
                </a:lnTo>
                <a:lnTo>
                  <a:pt x="2733054" y="1219907"/>
                </a:lnTo>
                <a:lnTo>
                  <a:pt x="2943099" y="1219982"/>
                </a:lnTo>
                <a:lnTo>
                  <a:pt x="2782972" y="1220980"/>
                </a:lnTo>
                <a:lnTo>
                  <a:pt x="2782022" y="1221927"/>
                </a:lnTo>
                <a:lnTo>
                  <a:pt x="2778903" y="1226054"/>
                </a:lnTo>
                <a:close/>
              </a:path>
              <a:path w="4476607" h="3885512">
                <a:moveTo>
                  <a:pt x="2984419" y="1225176"/>
                </a:moveTo>
                <a:lnTo>
                  <a:pt x="3022007" y="1225746"/>
                </a:lnTo>
                <a:lnTo>
                  <a:pt x="2984058" y="1225807"/>
                </a:lnTo>
                <a:lnTo>
                  <a:pt x="2983562" y="1226362"/>
                </a:lnTo>
                <a:close/>
              </a:path>
              <a:path w="4476607" h="3885512">
                <a:moveTo>
                  <a:pt x="3250383" y="1224726"/>
                </a:moveTo>
                <a:lnTo>
                  <a:pt x="3250472" y="1224651"/>
                </a:lnTo>
                <a:lnTo>
                  <a:pt x="3251110" y="1224952"/>
                </a:lnTo>
                <a:lnTo>
                  <a:pt x="3251711" y="1225056"/>
                </a:lnTo>
                <a:lnTo>
                  <a:pt x="3251928" y="1225928"/>
                </a:lnTo>
                <a:lnTo>
                  <a:pt x="3251524" y="1226407"/>
                </a:lnTo>
                <a:close/>
              </a:path>
              <a:path w="4476607" h="3885512">
                <a:moveTo>
                  <a:pt x="2105573" y="1226535"/>
                </a:moveTo>
                <a:lnTo>
                  <a:pt x="1153382" y="1226535"/>
                </a:lnTo>
                <a:lnTo>
                  <a:pt x="1119520" y="1219760"/>
                </a:lnTo>
                <a:lnTo>
                  <a:pt x="2430994" y="1220071"/>
                </a:lnTo>
                <a:lnTo>
                  <a:pt x="2411121" y="1224373"/>
                </a:lnTo>
                <a:lnTo>
                  <a:pt x="2400188" y="1226535"/>
                </a:lnTo>
                <a:close/>
              </a:path>
              <a:path w="4476607" h="3885512">
                <a:moveTo>
                  <a:pt x="2844229" y="1226535"/>
                </a:moveTo>
                <a:lnTo>
                  <a:pt x="2808082" y="1222346"/>
                </a:lnTo>
                <a:lnTo>
                  <a:pt x="2938119" y="1224583"/>
                </a:lnTo>
                <a:lnTo>
                  <a:pt x="2936115" y="1225116"/>
                </a:lnTo>
                <a:lnTo>
                  <a:pt x="2935259" y="1226039"/>
                </a:lnTo>
                <a:lnTo>
                  <a:pt x="2935070" y="1226535"/>
                </a:lnTo>
                <a:close/>
              </a:path>
              <a:path w="4476607" h="3885512">
                <a:moveTo>
                  <a:pt x="2940694" y="1226542"/>
                </a:moveTo>
                <a:lnTo>
                  <a:pt x="2939350" y="1224966"/>
                </a:lnTo>
                <a:lnTo>
                  <a:pt x="2940597" y="1226159"/>
                </a:lnTo>
                <a:lnTo>
                  <a:pt x="2940702" y="1226542"/>
                </a:lnTo>
                <a:close/>
              </a:path>
              <a:path w="4476607" h="3885512">
                <a:moveTo>
                  <a:pt x="2940763" y="1226542"/>
                </a:moveTo>
                <a:lnTo>
                  <a:pt x="2940665" y="1226302"/>
                </a:lnTo>
                <a:lnTo>
                  <a:pt x="2940597" y="1226159"/>
                </a:lnTo>
                <a:lnTo>
                  <a:pt x="2939350" y="1224966"/>
                </a:lnTo>
                <a:lnTo>
                  <a:pt x="2938119" y="1224583"/>
                </a:lnTo>
                <a:lnTo>
                  <a:pt x="2808082" y="1222346"/>
                </a:lnTo>
                <a:lnTo>
                  <a:pt x="2797349" y="1222226"/>
                </a:lnTo>
                <a:lnTo>
                  <a:pt x="2782972" y="1220980"/>
                </a:lnTo>
                <a:lnTo>
                  <a:pt x="2943099" y="1219982"/>
                </a:lnTo>
                <a:lnTo>
                  <a:pt x="2939450" y="1222415"/>
                </a:lnTo>
                <a:lnTo>
                  <a:pt x="2939637" y="1223901"/>
                </a:lnTo>
                <a:lnTo>
                  <a:pt x="2940149" y="1224787"/>
                </a:lnTo>
                <a:lnTo>
                  <a:pt x="2941350" y="1225702"/>
                </a:lnTo>
                <a:lnTo>
                  <a:pt x="2944353" y="1225335"/>
                </a:lnTo>
                <a:lnTo>
                  <a:pt x="2944916" y="1224749"/>
                </a:lnTo>
                <a:lnTo>
                  <a:pt x="2967329" y="1224808"/>
                </a:lnTo>
                <a:lnTo>
                  <a:pt x="2965203" y="1225191"/>
                </a:lnTo>
                <a:lnTo>
                  <a:pt x="2963988" y="1226542"/>
                </a:lnTo>
                <a:close/>
              </a:path>
              <a:path w="4476607" h="3885512">
                <a:moveTo>
                  <a:pt x="2969235" y="1226542"/>
                </a:moveTo>
                <a:lnTo>
                  <a:pt x="2968890" y="1225927"/>
                </a:lnTo>
                <a:lnTo>
                  <a:pt x="2968259" y="1225311"/>
                </a:lnTo>
                <a:lnTo>
                  <a:pt x="2967329" y="1224808"/>
                </a:lnTo>
                <a:lnTo>
                  <a:pt x="2944916" y="1224749"/>
                </a:lnTo>
                <a:lnTo>
                  <a:pt x="2945314" y="1224111"/>
                </a:lnTo>
                <a:lnTo>
                  <a:pt x="2945578" y="1223322"/>
                </a:lnTo>
                <a:lnTo>
                  <a:pt x="2943099" y="1219982"/>
                </a:lnTo>
                <a:lnTo>
                  <a:pt x="2977863" y="1220252"/>
                </a:lnTo>
                <a:lnTo>
                  <a:pt x="2976767" y="1220380"/>
                </a:lnTo>
                <a:lnTo>
                  <a:pt x="2975806" y="1220695"/>
                </a:lnTo>
                <a:lnTo>
                  <a:pt x="2974633" y="1221768"/>
                </a:lnTo>
                <a:lnTo>
                  <a:pt x="2975581" y="1225949"/>
                </a:lnTo>
                <a:lnTo>
                  <a:pt x="2977751" y="1226204"/>
                </a:lnTo>
                <a:lnTo>
                  <a:pt x="2978763" y="1225679"/>
                </a:lnTo>
                <a:lnTo>
                  <a:pt x="2978922" y="1226069"/>
                </a:lnTo>
                <a:lnTo>
                  <a:pt x="2979343" y="1226542"/>
                </a:lnTo>
                <a:close/>
              </a:path>
              <a:path w="4476607" h="3885512">
                <a:moveTo>
                  <a:pt x="2983479" y="1226542"/>
                </a:moveTo>
                <a:lnTo>
                  <a:pt x="2984058" y="1225807"/>
                </a:lnTo>
                <a:lnTo>
                  <a:pt x="3022007" y="1225746"/>
                </a:lnTo>
                <a:lnTo>
                  <a:pt x="3020993" y="1226542"/>
                </a:lnTo>
                <a:close/>
              </a:path>
              <a:path w="4476607" h="3885512">
                <a:moveTo>
                  <a:pt x="3025837" y="1226542"/>
                </a:moveTo>
                <a:lnTo>
                  <a:pt x="3025778" y="1226452"/>
                </a:lnTo>
                <a:lnTo>
                  <a:pt x="3025147" y="1225844"/>
                </a:lnTo>
                <a:lnTo>
                  <a:pt x="3022007" y="1225746"/>
                </a:lnTo>
                <a:lnTo>
                  <a:pt x="2984419" y="1225176"/>
                </a:lnTo>
                <a:lnTo>
                  <a:pt x="2984665" y="1224178"/>
                </a:lnTo>
                <a:lnTo>
                  <a:pt x="2984425" y="1222677"/>
                </a:lnTo>
                <a:lnTo>
                  <a:pt x="2983923" y="1221874"/>
                </a:lnTo>
                <a:lnTo>
                  <a:pt x="2983036" y="1221288"/>
                </a:lnTo>
                <a:lnTo>
                  <a:pt x="2984314" y="1221018"/>
                </a:lnTo>
                <a:lnTo>
                  <a:pt x="2985365" y="1219817"/>
                </a:lnTo>
                <a:lnTo>
                  <a:pt x="2985515" y="1219329"/>
                </a:lnTo>
                <a:lnTo>
                  <a:pt x="2985455" y="1219292"/>
                </a:lnTo>
                <a:lnTo>
                  <a:pt x="2985748" y="1218278"/>
                </a:lnTo>
                <a:lnTo>
                  <a:pt x="2985433" y="1216559"/>
                </a:lnTo>
                <a:lnTo>
                  <a:pt x="2981227" y="1215546"/>
                </a:lnTo>
                <a:lnTo>
                  <a:pt x="2987048" y="1214331"/>
                </a:lnTo>
                <a:lnTo>
                  <a:pt x="2986335" y="1215982"/>
                </a:lnTo>
                <a:lnTo>
                  <a:pt x="2986425" y="1217168"/>
                </a:lnTo>
                <a:lnTo>
                  <a:pt x="2987040" y="1218451"/>
                </a:lnTo>
                <a:lnTo>
                  <a:pt x="2987138" y="1218557"/>
                </a:lnTo>
                <a:lnTo>
                  <a:pt x="2987498" y="1218916"/>
                </a:lnTo>
                <a:lnTo>
                  <a:pt x="2987597" y="1218992"/>
                </a:lnTo>
                <a:lnTo>
                  <a:pt x="2988543" y="1221574"/>
                </a:lnTo>
                <a:lnTo>
                  <a:pt x="2989346" y="1222046"/>
                </a:lnTo>
                <a:lnTo>
                  <a:pt x="2989984" y="1222234"/>
                </a:lnTo>
                <a:lnTo>
                  <a:pt x="2990907" y="1222279"/>
                </a:lnTo>
                <a:lnTo>
                  <a:pt x="2993888" y="1220253"/>
                </a:lnTo>
                <a:lnTo>
                  <a:pt x="2994242" y="1219179"/>
                </a:lnTo>
                <a:lnTo>
                  <a:pt x="2994257" y="1218384"/>
                </a:lnTo>
                <a:lnTo>
                  <a:pt x="3025747" y="1218654"/>
                </a:lnTo>
                <a:lnTo>
                  <a:pt x="3024973" y="1219299"/>
                </a:lnTo>
                <a:lnTo>
                  <a:pt x="3024274" y="1220733"/>
                </a:lnTo>
                <a:lnTo>
                  <a:pt x="3026685" y="1224275"/>
                </a:lnTo>
                <a:lnTo>
                  <a:pt x="3028802" y="1223720"/>
                </a:lnTo>
                <a:lnTo>
                  <a:pt x="3028833" y="1223682"/>
                </a:lnTo>
                <a:lnTo>
                  <a:pt x="3029816" y="1224057"/>
                </a:lnTo>
                <a:lnTo>
                  <a:pt x="3030605" y="1224087"/>
                </a:lnTo>
                <a:lnTo>
                  <a:pt x="3031168" y="1223997"/>
                </a:lnTo>
                <a:lnTo>
                  <a:pt x="3031371" y="1223915"/>
                </a:lnTo>
                <a:lnTo>
                  <a:pt x="3031416" y="1224921"/>
                </a:lnTo>
                <a:lnTo>
                  <a:pt x="3031401" y="1226001"/>
                </a:lnTo>
                <a:lnTo>
                  <a:pt x="3030830" y="1226467"/>
                </a:lnTo>
                <a:lnTo>
                  <a:pt x="3030801" y="1226542"/>
                </a:lnTo>
                <a:close/>
              </a:path>
              <a:path w="4476607" h="3885512">
                <a:moveTo>
                  <a:pt x="3037957" y="1226557"/>
                </a:moveTo>
                <a:lnTo>
                  <a:pt x="3038301" y="1225304"/>
                </a:lnTo>
                <a:lnTo>
                  <a:pt x="3038211" y="1224350"/>
                </a:lnTo>
                <a:lnTo>
                  <a:pt x="3089279" y="1224501"/>
                </a:lnTo>
                <a:lnTo>
                  <a:pt x="3088574" y="1224569"/>
                </a:lnTo>
                <a:lnTo>
                  <a:pt x="3049632" y="1224801"/>
                </a:lnTo>
                <a:lnTo>
                  <a:pt x="3044676" y="1225964"/>
                </a:lnTo>
                <a:lnTo>
                  <a:pt x="3044474" y="1226557"/>
                </a:lnTo>
                <a:close/>
              </a:path>
              <a:path w="4476607" h="3885512">
                <a:moveTo>
                  <a:pt x="3051464" y="1226557"/>
                </a:moveTo>
                <a:lnTo>
                  <a:pt x="3051382" y="1226302"/>
                </a:lnTo>
                <a:lnTo>
                  <a:pt x="3050466" y="1225191"/>
                </a:lnTo>
                <a:lnTo>
                  <a:pt x="3049632" y="1224801"/>
                </a:lnTo>
                <a:lnTo>
                  <a:pt x="3088574" y="1224569"/>
                </a:lnTo>
                <a:lnTo>
                  <a:pt x="3087521" y="1225146"/>
                </a:lnTo>
                <a:lnTo>
                  <a:pt x="3086966" y="1225739"/>
                </a:lnTo>
                <a:lnTo>
                  <a:pt x="3086568" y="1226557"/>
                </a:lnTo>
                <a:close/>
              </a:path>
              <a:path w="4476607" h="3885512">
                <a:moveTo>
                  <a:pt x="3099138" y="1226573"/>
                </a:moveTo>
                <a:lnTo>
                  <a:pt x="3098221" y="1225664"/>
                </a:lnTo>
                <a:lnTo>
                  <a:pt x="3095601" y="1225349"/>
                </a:lnTo>
                <a:lnTo>
                  <a:pt x="3095519" y="1225094"/>
                </a:lnTo>
                <a:lnTo>
                  <a:pt x="3094941" y="1224223"/>
                </a:lnTo>
                <a:lnTo>
                  <a:pt x="3092598" y="1223360"/>
                </a:lnTo>
                <a:lnTo>
                  <a:pt x="3092419" y="1222302"/>
                </a:lnTo>
                <a:lnTo>
                  <a:pt x="3092659" y="1221679"/>
                </a:lnTo>
                <a:lnTo>
                  <a:pt x="3092757" y="1221198"/>
                </a:lnTo>
                <a:lnTo>
                  <a:pt x="3092772" y="1220538"/>
                </a:lnTo>
                <a:lnTo>
                  <a:pt x="3092757" y="1220328"/>
                </a:lnTo>
                <a:lnTo>
                  <a:pt x="3092712" y="1219134"/>
                </a:lnTo>
                <a:lnTo>
                  <a:pt x="3092614" y="1218999"/>
                </a:lnTo>
                <a:lnTo>
                  <a:pt x="3092614" y="1218571"/>
                </a:lnTo>
                <a:lnTo>
                  <a:pt x="3092262" y="1217663"/>
                </a:lnTo>
                <a:lnTo>
                  <a:pt x="3092194" y="1217588"/>
                </a:lnTo>
                <a:lnTo>
                  <a:pt x="3092307" y="1217062"/>
                </a:lnTo>
                <a:lnTo>
                  <a:pt x="3092178" y="1215906"/>
                </a:lnTo>
                <a:lnTo>
                  <a:pt x="3091991" y="1215426"/>
                </a:lnTo>
                <a:lnTo>
                  <a:pt x="3091803" y="1215096"/>
                </a:lnTo>
                <a:lnTo>
                  <a:pt x="3091481" y="1214668"/>
                </a:lnTo>
                <a:lnTo>
                  <a:pt x="3087028" y="1213865"/>
                </a:lnTo>
                <a:lnTo>
                  <a:pt x="3103711" y="1213797"/>
                </a:lnTo>
                <a:lnTo>
                  <a:pt x="3103058" y="1214083"/>
                </a:lnTo>
                <a:lnTo>
                  <a:pt x="3102103" y="1215771"/>
                </a:lnTo>
                <a:lnTo>
                  <a:pt x="3102111" y="1216710"/>
                </a:lnTo>
                <a:lnTo>
                  <a:pt x="3102142" y="1217040"/>
                </a:lnTo>
                <a:lnTo>
                  <a:pt x="3102269" y="1217775"/>
                </a:lnTo>
                <a:lnTo>
                  <a:pt x="3103238" y="1219134"/>
                </a:lnTo>
                <a:lnTo>
                  <a:pt x="3103785" y="1219442"/>
                </a:lnTo>
                <a:lnTo>
                  <a:pt x="3104657" y="1219682"/>
                </a:lnTo>
                <a:lnTo>
                  <a:pt x="3105303" y="1219712"/>
                </a:lnTo>
                <a:lnTo>
                  <a:pt x="3105715" y="1219630"/>
                </a:lnTo>
                <a:lnTo>
                  <a:pt x="3105543" y="1220478"/>
                </a:lnTo>
                <a:lnTo>
                  <a:pt x="3105731" y="1221416"/>
                </a:lnTo>
                <a:lnTo>
                  <a:pt x="3106024" y="1222032"/>
                </a:lnTo>
                <a:lnTo>
                  <a:pt x="3106091" y="1222114"/>
                </a:lnTo>
                <a:lnTo>
                  <a:pt x="3106114" y="1222287"/>
                </a:lnTo>
                <a:lnTo>
                  <a:pt x="3106263" y="1222699"/>
                </a:lnTo>
                <a:lnTo>
                  <a:pt x="3107210" y="1223705"/>
                </a:lnTo>
                <a:lnTo>
                  <a:pt x="3107675" y="1223930"/>
                </a:lnTo>
                <a:lnTo>
                  <a:pt x="3106264" y="1225334"/>
                </a:lnTo>
                <a:lnTo>
                  <a:pt x="3106323" y="1226573"/>
                </a:lnTo>
                <a:close/>
              </a:path>
              <a:path w="4476607" h="3885512">
                <a:moveTo>
                  <a:pt x="3178830" y="1226588"/>
                </a:moveTo>
                <a:lnTo>
                  <a:pt x="3178792" y="1226385"/>
                </a:lnTo>
                <a:lnTo>
                  <a:pt x="3178244" y="1225477"/>
                </a:lnTo>
                <a:lnTo>
                  <a:pt x="3177696" y="1224966"/>
                </a:lnTo>
                <a:lnTo>
                  <a:pt x="3176750" y="1224479"/>
                </a:lnTo>
                <a:lnTo>
                  <a:pt x="3175947" y="1224396"/>
                </a:lnTo>
                <a:lnTo>
                  <a:pt x="3174054" y="1223833"/>
                </a:lnTo>
                <a:lnTo>
                  <a:pt x="3173626" y="1223067"/>
                </a:lnTo>
                <a:lnTo>
                  <a:pt x="3174565" y="1222849"/>
                </a:lnTo>
                <a:lnTo>
                  <a:pt x="3176351" y="1219690"/>
                </a:lnTo>
                <a:lnTo>
                  <a:pt x="3181796" y="1220328"/>
                </a:lnTo>
                <a:lnTo>
                  <a:pt x="3180460" y="1220350"/>
                </a:lnTo>
                <a:lnTo>
                  <a:pt x="3179604" y="1220681"/>
                </a:lnTo>
                <a:lnTo>
                  <a:pt x="3178598" y="1221551"/>
                </a:lnTo>
                <a:lnTo>
                  <a:pt x="3178139" y="1222377"/>
                </a:lnTo>
                <a:lnTo>
                  <a:pt x="3177967" y="1223856"/>
                </a:lnTo>
                <a:lnTo>
                  <a:pt x="3178244" y="1224832"/>
                </a:lnTo>
                <a:lnTo>
                  <a:pt x="3179168" y="1225995"/>
                </a:lnTo>
                <a:lnTo>
                  <a:pt x="3179993" y="1226452"/>
                </a:lnTo>
                <a:lnTo>
                  <a:pt x="3180128" y="1226468"/>
                </a:lnTo>
                <a:lnTo>
                  <a:pt x="3180143" y="1226513"/>
                </a:lnTo>
                <a:lnTo>
                  <a:pt x="3180151" y="1226588"/>
                </a:lnTo>
                <a:close/>
              </a:path>
              <a:path w="4476607" h="3885512">
                <a:moveTo>
                  <a:pt x="3159292" y="1226595"/>
                </a:moveTo>
                <a:lnTo>
                  <a:pt x="3159233" y="1226407"/>
                </a:lnTo>
                <a:lnTo>
                  <a:pt x="3160306" y="1225928"/>
                </a:lnTo>
                <a:lnTo>
                  <a:pt x="3160907" y="1225057"/>
                </a:lnTo>
                <a:lnTo>
                  <a:pt x="3161507" y="1224862"/>
                </a:lnTo>
                <a:lnTo>
                  <a:pt x="3162641" y="1223894"/>
                </a:lnTo>
                <a:lnTo>
                  <a:pt x="3163100" y="1222993"/>
                </a:lnTo>
                <a:lnTo>
                  <a:pt x="3163211" y="1221506"/>
                </a:lnTo>
                <a:lnTo>
                  <a:pt x="3163017" y="1220906"/>
                </a:lnTo>
                <a:lnTo>
                  <a:pt x="3162123" y="1219817"/>
                </a:lnTo>
                <a:lnTo>
                  <a:pt x="3161320" y="1219368"/>
                </a:lnTo>
                <a:lnTo>
                  <a:pt x="3162093" y="1219517"/>
                </a:lnTo>
                <a:lnTo>
                  <a:pt x="3163588" y="1218969"/>
                </a:lnTo>
                <a:lnTo>
                  <a:pt x="3164354" y="1218219"/>
                </a:lnTo>
                <a:lnTo>
                  <a:pt x="3164932" y="1216710"/>
                </a:lnTo>
                <a:lnTo>
                  <a:pt x="3164924" y="1216853"/>
                </a:lnTo>
                <a:lnTo>
                  <a:pt x="3164961" y="1216703"/>
                </a:lnTo>
                <a:lnTo>
                  <a:pt x="3165037" y="1215081"/>
                </a:lnTo>
                <a:lnTo>
                  <a:pt x="3167003" y="1215014"/>
                </a:lnTo>
                <a:lnTo>
                  <a:pt x="3168701" y="1213324"/>
                </a:lnTo>
                <a:lnTo>
                  <a:pt x="3169084" y="1214158"/>
                </a:lnTo>
                <a:lnTo>
                  <a:pt x="3166147" y="1217198"/>
                </a:lnTo>
                <a:lnTo>
                  <a:pt x="3166749" y="1219044"/>
                </a:lnTo>
                <a:lnTo>
                  <a:pt x="3166569" y="1219187"/>
                </a:lnTo>
                <a:lnTo>
                  <a:pt x="3166261" y="1219743"/>
                </a:lnTo>
                <a:lnTo>
                  <a:pt x="3166073" y="1221146"/>
                </a:lnTo>
                <a:lnTo>
                  <a:pt x="3166313" y="1222129"/>
                </a:lnTo>
                <a:lnTo>
                  <a:pt x="3166433" y="1222482"/>
                </a:lnTo>
                <a:lnTo>
                  <a:pt x="3167433" y="1223766"/>
                </a:lnTo>
                <a:lnTo>
                  <a:pt x="3167185" y="1224141"/>
                </a:lnTo>
                <a:lnTo>
                  <a:pt x="3166966" y="1224974"/>
                </a:lnTo>
                <a:lnTo>
                  <a:pt x="3166966" y="1225011"/>
                </a:lnTo>
                <a:lnTo>
                  <a:pt x="3166794" y="1225530"/>
                </a:lnTo>
                <a:lnTo>
                  <a:pt x="3166913" y="1226595"/>
                </a:lnTo>
                <a:close/>
              </a:path>
              <a:path w="4476607" h="3885512">
                <a:moveTo>
                  <a:pt x="3186190" y="1226595"/>
                </a:moveTo>
                <a:lnTo>
                  <a:pt x="3186114" y="1224869"/>
                </a:lnTo>
                <a:lnTo>
                  <a:pt x="3186129" y="1224644"/>
                </a:lnTo>
                <a:lnTo>
                  <a:pt x="3185836" y="1223750"/>
                </a:lnTo>
                <a:lnTo>
                  <a:pt x="3184867" y="1222617"/>
                </a:lnTo>
                <a:lnTo>
                  <a:pt x="3183966" y="1222159"/>
                </a:lnTo>
                <a:lnTo>
                  <a:pt x="3183763" y="1222144"/>
                </a:lnTo>
                <a:lnTo>
                  <a:pt x="3181796" y="1220328"/>
                </a:lnTo>
                <a:lnTo>
                  <a:pt x="3176351" y="1219690"/>
                </a:lnTo>
                <a:lnTo>
                  <a:pt x="3174948" y="1217430"/>
                </a:lnTo>
                <a:lnTo>
                  <a:pt x="3172514" y="1216943"/>
                </a:lnTo>
                <a:lnTo>
                  <a:pt x="3172493" y="1216732"/>
                </a:lnTo>
                <a:lnTo>
                  <a:pt x="3172440" y="1216432"/>
                </a:lnTo>
                <a:lnTo>
                  <a:pt x="3169084" y="1214158"/>
                </a:lnTo>
                <a:lnTo>
                  <a:pt x="3168701" y="1213324"/>
                </a:lnTo>
                <a:lnTo>
                  <a:pt x="3169205" y="1212987"/>
                </a:lnTo>
                <a:lnTo>
                  <a:pt x="3169789" y="1212011"/>
                </a:lnTo>
                <a:lnTo>
                  <a:pt x="3179237" y="1212874"/>
                </a:lnTo>
                <a:lnTo>
                  <a:pt x="3178748" y="1213077"/>
                </a:lnTo>
                <a:lnTo>
                  <a:pt x="3177051" y="1213745"/>
                </a:lnTo>
                <a:lnTo>
                  <a:pt x="3176367" y="1214893"/>
                </a:lnTo>
                <a:lnTo>
                  <a:pt x="3176195" y="1215794"/>
                </a:lnTo>
                <a:lnTo>
                  <a:pt x="3176406" y="1217108"/>
                </a:lnTo>
                <a:lnTo>
                  <a:pt x="3176863" y="1217933"/>
                </a:lnTo>
                <a:lnTo>
                  <a:pt x="3178035" y="1218857"/>
                </a:lnTo>
                <a:lnTo>
                  <a:pt x="3179010" y="1219134"/>
                </a:lnTo>
                <a:lnTo>
                  <a:pt x="3180491" y="1218961"/>
                </a:lnTo>
                <a:lnTo>
                  <a:pt x="3180573" y="1218916"/>
                </a:lnTo>
                <a:lnTo>
                  <a:pt x="3180933" y="1218940"/>
                </a:lnTo>
                <a:lnTo>
                  <a:pt x="3182112" y="1218316"/>
                </a:lnTo>
                <a:lnTo>
                  <a:pt x="3182728" y="1217634"/>
                </a:lnTo>
                <a:lnTo>
                  <a:pt x="3183230" y="1216402"/>
                </a:lnTo>
                <a:lnTo>
                  <a:pt x="3183261" y="1215749"/>
                </a:lnTo>
                <a:lnTo>
                  <a:pt x="3183087" y="1214879"/>
                </a:lnTo>
                <a:lnTo>
                  <a:pt x="3182825" y="1214300"/>
                </a:lnTo>
                <a:lnTo>
                  <a:pt x="3182277" y="1213587"/>
                </a:lnTo>
                <a:lnTo>
                  <a:pt x="3179237" y="1212874"/>
                </a:lnTo>
                <a:lnTo>
                  <a:pt x="3169789" y="1212011"/>
                </a:lnTo>
                <a:lnTo>
                  <a:pt x="3170023" y="1211433"/>
                </a:lnTo>
                <a:lnTo>
                  <a:pt x="3169543" y="1208791"/>
                </a:lnTo>
                <a:lnTo>
                  <a:pt x="3168460" y="1208010"/>
                </a:lnTo>
                <a:lnTo>
                  <a:pt x="3167574" y="1207755"/>
                </a:lnTo>
                <a:lnTo>
                  <a:pt x="3164045" y="1205811"/>
                </a:lnTo>
                <a:lnTo>
                  <a:pt x="3163445" y="1204730"/>
                </a:lnTo>
                <a:lnTo>
                  <a:pt x="3164182" y="1205308"/>
                </a:lnTo>
                <a:lnTo>
                  <a:pt x="3165616" y="1205444"/>
                </a:lnTo>
                <a:lnTo>
                  <a:pt x="3165788" y="1205511"/>
                </a:lnTo>
                <a:lnTo>
                  <a:pt x="3166284" y="1205428"/>
                </a:lnTo>
                <a:lnTo>
                  <a:pt x="3166343" y="1205661"/>
                </a:lnTo>
                <a:lnTo>
                  <a:pt x="3166966" y="1206464"/>
                </a:lnTo>
                <a:lnTo>
                  <a:pt x="3168251" y="1207200"/>
                </a:lnTo>
                <a:lnTo>
                  <a:pt x="3168927" y="1207245"/>
                </a:lnTo>
                <a:lnTo>
                  <a:pt x="3172485" y="1204303"/>
                </a:lnTo>
                <a:lnTo>
                  <a:pt x="3172328" y="1203702"/>
                </a:lnTo>
                <a:lnTo>
                  <a:pt x="3172883" y="1203544"/>
                </a:lnTo>
                <a:lnTo>
                  <a:pt x="3174048" y="1202621"/>
                </a:lnTo>
                <a:lnTo>
                  <a:pt x="3174288" y="1202186"/>
                </a:lnTo>
                <a:lnTo>
                  <a:pt x="3174468" y="1202614"/>
                </a:lnTo>
                <a:lnTo>
                  <a:pt x="3174814" y="1203147"/>
                </a:lnTo>
                <a:lnTo>
                  <a:pt x="3175263" y="1203439"/>
                </a:lnTo>
                <a:lnTo>
                  <a:pt x="3175038" y="1203860"/>
                </a:lnTo>
                <a:lnTo>
                  <a:pt x="3174700" y="1204175"/>
                </a:lnTo>
                <a:lnTo>
                  <a:pt x="3174310" y="1205721"/>
                </a:lnTo>
                <a:lnTo>
                  <a:pt x="3174497" y="1206772"/>
                </a:lnTo>
                <a:lnTo>
                  <a:pt x="3174671" y="1207298"/>
                </a:lnTo>
                <a:lnTo>
                  <a:pt x="3175542" y="1208438"/>
                </a:lnTo>
                <a:lnTo>
                  <a:pt x="3177111" y="1208851"/>
                </a:lnTo>
                <a:lnTo>
                  <a:pt x="3177809" y="1208731"/>
                </a:lnTo>
                <a:lnTo>
                  <a:pt x="3177906" y="1208746"/>
                </a:lnTo>
                <a:lnTo>
                  <a:pt x="3180550" y="1207500"/>
                </a:lnTo>
                <a:lnTo>
                  <a:pt x="3192406" y="1208190"/>
                </a:lnTo>
                <a:lnTo>
                  <a:pt x="3190920" y="1208228"/>
                </a:lnTo>
                <a:lnTo>
                  <a:pt x="3190349" y="1208483"/>
                </a:lnTo>
                <a:lnTo>
                  <a:pt x="3189358" y="1209489"/>
                </a:lnTo>
                <a:lnTo>
                  <a:pt x="3188960" y="1210411"/>
                </a:lnTo>
                <a:lnTo>
                  <a:pt x="3188839" y="1210787"/>
                </a:lnTo>
                <a:lnTo>
                  <a:pt x="3189335" y="1213400"/>
                </a:lnTo>
                <a:lnTo>
                  <a:pt x="3189560" y="1213565"/>
                </a:lnTo>
                <a:lnTo>
                  <a:pt x="3189544" y="1214262"/>
                </a:lnTo>
                <a:lnTo>
                  <a:pt x="3189837" y="1215065"/>
                </a:lnTo>
                <a:lnTo>
                  <a:pt x="3187473" y="1215914"/>
                </a:lnTo>
                <a:lnTo>
                  <a:pt x="3186985" y="1216657"/>
                </a:lnTo>
                <a:lnTo>
                  <a:pt x="3186766" y="1217250"/>
                </a:lnTo>
                <a:lnTo>
                  <a:pt x="3186662" y="1218091"/>
                </a:lnTo>
                <a:lnTo>
                  <a:pt x="3187045" y="1219322"/>
                </a:lnTo>
                <a:lnTo>
                  <a:pt x="3191414" y="1220801"/>
                </a:lnTo>
                <a:lnTo>
                  <a:pt x="3192691" y="1219577"/>
                </a:lnTo>
                <a:lnTo>
                  <a:pt x="3193622" y="1220860"/>
                </a:lnTo>
                <a:lnTo>
                  <a:pt x="3193547" y="1220883"/>
                </a:lnTo>
                <a:lnTo>
                  <a:pt x="3191971" y="1221326"/>
                </a:lnTo>
                <a:lnTo>
                  <a:pt x="3191205" y="1222114"/>
                </a:lnTo>
                <a:lnTo>
                  <a:pt x="3190844" y="1222797"/>
                </a:lnTo>
                <a:lnTo>
                  <a:pt x="3190627" y="1223870"/>
                </a:lnTo>
                <a:lnTo>
                  <a:pt x="3190806" y="1224756"/>
                </a:lnTo>
                <a:lnTo>
                  <a:pt x="3191947" y="1226483"/>
                </a:lnTo>
                <a:lnTo>
                  <a:pt x="3191572" y="1225890"/>
                </a:lnTo>
                <a:lnTo>
                  <a:pt x="3192061" y="1226595"/>
                </a:lnTo>
                <a:close/>
              </a:path>
              <a:path w="4476607" h="3885512">
                <a:moveTo>
                  <a:pt x="3151776" y="1226610"/>
                </a:moveTo>
                <a:lnTo>
                  <a:pt x="3151071" y="1226258"/>
                </a:lnTo>
                <a:lnTo>
                  <a:pt x="3149584" y="1226145"/>
                </a:lnTo>
                <a:lnTo>
                  <a:pt x="3144036" y="1225500"/>
                </a:lnTo>
                <a:lnTo>
                  <a:pt x="3143901" y="1225447"/>
                </a:lnTo>
                <a:lnTo>
                  <a:pt x="3143450" y="1223780"/>
                </a:lnTo>
                <a:lnTo>
                  <a:pt x="3152768" y="1224719"/>
                </a:lnTo>
                <a:lnTo>
                  <a:pt x="3154171" y="1225132"/>
                </a:lnTo>
                <a:lnTo>
                  <a:pt x="3152821" y="1226610"/>
                </a:lnTo>
                <a:close/>
              </a:path>
              <a:path w="4476607" h="3885512">
                <a:moveTo>
                  <a:pt x="3137217" y="1226618"/>
                </a:moveTo>
                <a:lnTo>
                  <a:pt x="3137180" y="1226528"/>
                </a:lnTo>
                <a:lnTo>
                  <a:pt x="3136526" y="1225875"/>
                </a:lnTo>
                <a:lnTo>
                  <a:pt x="3136270" y="1225567"/>
                </a:lnTo>
                <a:lnTo>
                  <a:pt x="3133297" y="1223586"/>
                </a:lnTo>
                <a:lnTo>
                  <a:pt x="3132013" y="1223240"/>
                </a:lnTo>
                <a:lnTo>
                  <a:pt x="3131060" y="1221274"/>
                </a:lnTo>
                <a:lnTo>
                  <a:pt x="3131472" y="1221289"/>
                </a:lnTo>
                <a:lnTo>
                  <a:pt x="3132050" y="1221071"/>
                </a:lnTo>
                <a:lnTo>
                  <a:pt x="3132779" y="1221844"/>
                </a:lnTo>
                <a:lnTo>
                  <a:pt x="3132787" y="1221836"/>
                </a:lnTo>
                <a:lnTo>
                  <a:pt x="3132779" y="1221829"/>
                </a:lnTo>
                <a:lnTo>
                  <a:pt x="3132787" y="1221829"/>
                </a:lnTo>
                <a:lnTo>
                  <a:pt x="3133094" y="1221461"/>
                </a:lnTo>
                <a:lnTo>
                  <a:pt x="3133117" y="1221559"/>
                </a:lnTo>
                <a:lnTo>
                  <a:pt x="3132884" y="1221867"/>
                </a:lnTo>
                <a:lnTo>
                  <a:pt x="3133275" y="1222009"/>
                </a:lnTo>
                <a:lnTo>
                  <a:pt x="3133379" y="1222219"/>
                </a:lnTo>
                <a:lnTo>
                  <a:pt x="3135219" y="1223721"/>
                </a:lnTo>
                <a:lnTo>
                  <a:pt x="3137690" y="1222452"/>
                </a:lnTo>
                <a:lnTo>
                  <a:pt x="3137788" y="1222144"/>
                </a:lnTo>
                <a:lnTo>
                  <a:pt x="3138208" y="1221874"/>
                </a:lnTo>
                <a:lnTo>
                  <a:pt x="3138320" y="1221536"/>
                </a:lnTo>
                <a:lnTo>
                  <a:pt x="3139320" y="1221927"/>
                </a:lnTo>
                <a:lnTo>
                  <a:pt x="3139394" y="1222054"/>
                </a:lnTo>
                <a:lnTo>
                  <a:pt x="3138486" y="1222460"/>
                </a:lnTo>
                <a:lnTo>
                  <a:pt x="3137848" y="1223053"/>
                </a:lnTo>
                <a:lnTo>
                  <a:pt x="3137239" y="1224149"/>
                </a:lnTo>
                <a:lnTo>
                  <a:pt x="3137157" y="1224959"/>
                </a:lnTo>
                <a:lnTo>
                  <a:pt x="3137427" y="1226618"/>
                </a:lnTo>
                <a:close/>
              </a:path>
              <a:path w="4476607" h="3885512">
                <a:moveTo>
                  <a:pt x="3144913" y="1226618"/>
                </a:moveTo>
                <a:lnTo>
                  <a:pt x="3144749" y="1226220"/>
                </a:lnTo>
                <a:lnTo>
                  <a:pt x="3144036" y="1225500"/>
                </a:lnTo>
                <a:lnTo>
                  <a:pt x="3149584" y="1226145"/>
                </a:lnTo>
                <a:lnTo>
                  <a:pt x="3148683" y="1226438"/>
                </a:lnTo>
                <a:lnTo>
                  <a:pt x="3148472" y="1226618"/>
                </a:lnTo>
                <a:close/>
              </a:path>
              <a:path w="4476607" h="3885512">
                <a:moveTo>
                  <a:pt x="3208198" y="1226625"/>
                </a:moveTo>
                <a:lnTo>
                  <a:pt x="3208242" y="1226535"/>
                </a:lnTo>
                <a:lnTo>
                  <a:pt x="3208309" y="1226415"/>
                </a:lnTo>
                <a:lnTo>
                  <a:pt x="3208557" y="1224974"/>
                </a:lnTo>
                <a:lnTo>
                  <a:pt x="3210157" y="1226070"/>
                </a:lnTo>
                <a:lnTo>
                  <a:pt x="3208663" y="1226423"/>
                </a:lnTo>
                <a:lnTo>
                  <a:pt x="3208385" y="1226625"/>
                </a:lnTo>
                <a:close/>
              </a:path>
              <a:path w="4476607" h="3885512">
                <a:moveTo>
                  <a:pt x="3245764" y="1226618"/>
                </a:moveTo>
                <a:lnTo>
                  <a:pt x="3243826" y="1226618"/>
                </a:lnTo>
                <a:lnTo>
                  <a:pt x="3243820" y="1226610"/>
                </a:lnTo>
                <a:lnTo>
                  <a:pt x="3245020" y="1225694"/>
                </a:lnTo>
                <a:lnTo>
                  <a:pt x="3245358" y="1224674"/>
                </a:lnTo>
                <a:lnTo>
                  <a:pt x="3245569" y="1224659"/>
                </a:lnTo>
                <a:lnTo>
                  <a:pt x="3246042" y="1225176"/>
                </a:lnTo>
                <a:lnTo>
                  <a:pt x="3246350" y="1225335"/>
                </a:lnTo>
                <a:lnTo>
                  <a:pt x="3246305" y="1225380"/>
                </a:lnTo>
                <a:lnTo>
                  <a:pt x="3245764" y="1226625"/>
                </a:lnTo>
                <a:close/>
              </a:path>
              <a:path w="4476607" h="3885512">
                <a:moveTo>
                  <a:pt x="3211667" y="1226633"/>
                </a:moveTo>
                <a:lnTo>
                  <a:pt x="3210862" y="1226250"/>
                </a:lnTo>
                <a:lnTo>
                  <a:pt x="3210157" y="1226070"/>
                </a:lnTo>
                <a:lnTo>
                  <a:pt x="3208557" y="1224974"/>
                </a:lnTo>
                <a:lnTo>
                  <a:pt x="3208325" y="1223923"/>
                </a:lnTo>
                <a:lnTo>
                  <a:pt x="3208032" y="1223533"/>
                </a:lnTo>
                <a:lnTo>
                  <a:pt x="3208573" y="1222159"/>
                </a:lnTo>
                <a:lnTo>
                  <a:pt x="3208573" y="1222114"/>
                </a:lnTo>
                <a:lnTo>
                  <a:pt x="3208842" y="1221904"/>
                </a:lnTo>
                <a:lnTo>
                  <a:pt x="3208993" y="1221559"/>
                </a:lnTo>
                <a:lnTo>
                  <a:pt x="3209624" y="1221964"/>
                </a:lnTo>
                <a:lnTo>
                  <a:pt x="3209894" y="1223885"/>
                </a:lnTo>
                <a:lnTo>
                  <a:pt x="3211831" y="1225327"/>
                </a:lnTo>
                <a:lnTo>
                  <a:pt x="3212568" y="1225237"/>
                </a:lnTo>
                <a:lnTo>
                  <a:pt x="3214918" y="1224839"/>
                </a:lnTo>
                <a:lnTo>
                  <a:pt x="3215090" y="1224891"/>
                </a:lnTo>
                <a:lnTo>
                  <a:pt x="3214580" y="1225559"/>
                </a:lnTo>
                <a:lnTo>
                  <a:pt x="3214234" y="1226295"/>
                </a:lnTo>
                <a:lnTo>
                  <a:pt x="3214197" y="1226633"/>
                </a:lnTo>
                <a:close/>
              </a:path>
              <a:path w="4476607" h="3885512">
                <a:moveTo>
                  <a:pt x="4129303" y="1608181"/>
                </a:moveTo>
                <a:lnTo>
                  <a:pt x="4137382" y="1607881"/>
                </a:lnTo>
                <a:lnTo>
                  <a:pt x="4134629" y="1609897"/>
                </a:lnTo>
                <a:close/>
              </a:path>
              <a:path w="4476607" h="3885512">
                <a:moveTo>
                  <a:pt x="3916391" y="1606665"/>
                </a:moveTo>
                <a:lnTo>
                  <a:pt x="4137382" y="1607881"/>
                </a:lnTo>
                <a:lnTo>
                  <a:pt x="4129303" y="1608181"/>
                </a:lnTo>
                <a:lnTo>
                  <a:pt x="3948225" y="1608899"/>
                </a:lnTo>
                <a:lnTo>
                  <a:pt x="3923682" y="1609810"/>
                </a:lnTo>
                <a:lnTo>
                  <a:pt x="3918946" y="1609968"/>
                </a:lnTo>
                <a:close/>
              </a:path>
              <a:path w="4476607" h="3885512">
                <a:moveTo>
                  <a:pt x="3732574" y="1608481"/>
                </a:moveTo>
                <a:lnTo>
                  <a:pt x="3742824" y="1608781"/>
                </a:lnTo>
                <a:lnTo>
                  <a:pt x="3738404" y="1610959"/>
                </a:lnTo>
                <a:close/>
              </a:path>
              <a:path w="4476607" h="3885512">
                <a:moveTo>
                  <a:pt x="3772018" y="1609643"/>
                </a:moveTo>
                <a:lnTo>
                  <a:pt x="3799157" y="1609979"/>
                </a:lnTo>
                <a:lnTo>
                  <a:pt x="3777935" y="1611048"/>
                </a:lnTo>
                <a:close/>
              </a:path>
              <a:path w="4476607" h="3885512">
                <a:moveTo>
                  <a:pt x="4073149" y="1611414"/>
                </a:moveTo>
                <a:lnTo>
                  <a:pt x="4043139" y="1609742"/>
                </a:lnTo>
                <a:lnTo>
                  <a:pt x="3948225" y="1608899"/>
                </a:lnTo>
                <a:lnTo>
                  <a:pt x="4129303" y="1608181"/>
                </a:lnTo>
                <a:lnTo>
                  <a:pt x="4116025" y="1610662"/>
                </a:lnTo>
                <a:lnTo>
                  <a:pt x="4102489" y="1611431"/>
                </a:lnTo>
                <a:close/>
              </a:path>
              <a:path w="4476607" h="3885512">
                <a:moveTo>
                  <a:pt x="4172510" y="1608901"/>
                </a:moveTo>
                <a:lnTo>
                  <a:pt x="4196020" y="1608806"/>
                </a:lnTo>
                <a:lnTo>
                  <a:pt x="4191926" y="1611611"/>
                </a:lnTo>
                <a:close/>
              </a:path>
              <a:path w="4476607" h="3885512">
                <a:moveTo>
                  <a:pt x="4220240" y="1610981"/>
                </a:moveTo>
                <a:lnTo>
                  <a:pt x="4202029" y="1609945"/>
                </a:lnTo>
                <a:lnTo>
                  <a:pt x="4246837" y="1609352"/>
                </a:lnTo>
                <a:lnTo>
                  <a:pt x="4228789" y="1611762"/>
                </a:lnTo>
                <a:close/>
              </a:path>
              <a:path w="4476607" h="3885512">
                <a:moveTo>
                  <a:pt x="4272449" y="1611341"/>
                </a:moveTo>
                <a:lnTo>
                  <a:pt x="4294678" y="1610739"/>
                </a:lnTo>
                <a:lnTo>
                  <a:pt x="4283284" y="1611866"/>
                </a:lnTo>
                <a:close/>
              </a:path>
              <a:path w="4476607" h="3885512">
                <a:moveTo>
                  <a:pt x="3742824" y="1608781"/>
                </a:moveTo>
                <a:lnTo>
                  <a:pt x="3756576" y="1609340"/>
                </a:lnTo>
                <a:lnTo>
                  <a:pt x="3746886" y="1610080"/>
                </a:lnTo>
                <a:lnTo>
                  <a:pt x="3743678" y="1612383"/>
                </a:lnTo>
                <a:close/>
              </a:path>
              <a:path w="4476607" h="3885512">
                <a:moveTo>
                  <a:pt x="3823367" y="1611304"/>
                </a:moveTo>
                <a:lnTo>
                  <a:pt x="3799157" y="1609979"/>
                </a:lnTo>
                <a:lnTo>
                  <a:pt x="3772018" y="1609643"/>
                </a:lnTo>
                <a:lnTo>
                  <a:pt x="3756576" y="1609340"/>
                </a:lnTo>
                <a:lnTo>
                  <a:pt x="3742824" y="1608781"/>
                </a:lnTo>
                <a:lnTo>
                  <a:pt x="3732574" y="1608481"/>
                </a:lnTo>
                <a:lnTo>
                  <a:pt x="3916391" y="1606665"/>
                </a:lnTo>
                <a:lnTo>
                  <a:pt x="3884130" y="1610362"/>
                </a:lnTo>
                <a:lnTo>
                  <a:pt x="3853647" y="1611927"/>
                </a:lnTo>
                <a:lnTo>
                  <a:pt x="3837674" y="1612782"/>
                </a:lnTo>
                <a:close/>
              </a:path>
              <a:path w="4476607" h="3885512">
                <a:moveTo>
                  <a:pt x="3975876" y="1609927"/>
                </a:moveTo>
                <a:lnTo>
                  <a:pt x="4014913" y="1609997"/>
                </a:lnTo>
                <a:lnTo>
                  <a:pt x="3994008" y="1610652"/>
                </a:lnTo>
                <a:lnTo>
                  <a:pt x="3976776" y="1612827"/>
                </a:lnTo>
                <a:close/>
              </a:path>
              <a:path w="4476607" h="3885512">
                <a:moveTo>
                  <a:pt x="4202029" y="1609945"/>
                </a:moveTo>
                <a:lnTo>
                  <a:pt x="4220240" y="1610981"/>
                </a:lnTo>
                <a:lnTo>
                  <a:pt x="4202940" y="1612842"/>
                </a:lnTo>
                <a:close/>
              </a:path>
              <a:path w="4476607" h="3885512">
                <a:moveTo>
                  <a:pt x="3688449" y="1609364"/>
                </a:moveTo>
                <a:lnTo>
                  <a:pt x="3666825" y="1608909"/>
                </a:lnTo>
                <a:lnTo>
                  <a:pt x="3732574" y="1608481"/>
                </a:lnTo>
                <a:lnTo>
                  <a:pt x="3713733" y="1609917"/>
                </a:lnTo>
                <a:lnTo>
                  <a:pt x="3701249" y="1612850"/>
                </a:lnTo>
                <a:close/>
              </a:path>
              <a:path w="4476607" h="3885512">
                <a:moveTo>
                  <a:pt x="3965761" y="1611596"/>
                </a:moveTo>
                <a:lnTo>
                  <a:pt x="3948225" y="1608899"/>
                </a:lnTo>
                <a:lnTo>
                  <a:pt x="4043139" y="1609742"/>
                </a:lnTo>
                <a:lnTo>
                  <a:pt x="3975876" y="1609927"/>
                </a:lnTo>
                <a:lnTo>
                  <a:pt x="3969733" y="1613450"/>
                </a:lnTo>
                <a:close/>
              </a:path>
              <a:path w="4476607" h="3885512">
                <a:moveTo>
                  <a:pt x="4196020" y="1608806"/>
                </a:moveTo>
                <a:lnTo>
                  <a:pt x="4246837" y="1609352"/>
                </a:lnTo>
                <a:lnTo>
                  <a:pt x="4202029" y="1609945"/>
                </a:lnTo>
                <a:lnTo>
                  <a:pt x="4195897" y="1613465"/>
                </a:lnTo>
                <a:close/>
              </a:path>
              <a:path w="4476607" h="3885512">
                <a:moveTo>
                  <a:pt x="3927757" y="1611270"/>
                </a:moveTo>
                <a:lnTo>
                  <a:pt x="3923682" y="1609810"/>
                </a:lnTo>
                <a:lnTo>
                  <a:pt x="3948225" y="1608899"/>
                </a:lnTo>
                <a:lnTo>
                  <a:pt x="3931934" y="1613705"/>
                </a:lnTo>
                <a:close/>
              </a:path>
              <a:path w="4476607" h="3885512">
                <a:moveTo>
                  <a:pt x="4154055" y="1611288"/>
                </a:moveTo>
                <a:lnTo>
                  <a:pt x="4149846" y="1609832"/>
                </a:lnTo>
                <a:lnTo>
                  <a:pt x="4144417" y="1608651"/>
                </a:lnTo>
                <a:lnTo>
                  <a:pt x="4196020" y="1608806"/>
                </a:lnTo>
                <a:lnTo>
                  <a:pt x="4172510" y="1608901"/>
                </a:lnTo>
                <a:lnTo>
                  <a:pt x="4158286" y="1614741"/>
                </a:lnTo>
                <a:close/>
              </a:path>
              <a:path w="4476607" h="3885512">
                <a:moveTo>
                  <a:pt x="4036847" y="1612444"/>
                </a:moveTo>
                <a:lnTo>
                  <a:pt x="4030315" y="1610494"/>
                </a:lnTo>
                <a:lnTo>
                  <a:pt x="4014913" y="1609997"/>
                </a:lnTo>
                <a:lnTo>
                  <a:pt x="3975876" y="1609927"/>
                </a:lnTo>
                <a:lnTo>
                  <a:pt x="4043139" y="1609742"/>
                </a:lnTo>
                <a:lnTo>
                  <a:pt x="4039638" y="1614789"/>
                </a:lnTo>
                <a:close/>
              </a:path>
              <a:path w="4476607" h="3885512">
                <a:moveTo>
                  <a:pt x="3756576" y="1609340"/>
                </a:moveTo>
                <a:lnTo>
                  <a:pt x="3772018" y="1609643"/>
                </a:lnTo>
                <a:lnTo>
                  <a:pt x="3767093" y="1615664"/>
                </a:lnTo>
                <a:close/>
              </a:path>
              <a:path w="4476607" h="3885512">
                <a:moveTo>
                  <a:pt x="3799157" y="1609979"/>
                </a:moveTo>
                <a:lnTo>
                  <a:pt x="3823367" y="1611304"/>
                </a:lnTo>
                <a:lnTo>
                  <a:pt x="3812460" y="1615686"/>
                </a:lnTo>
                <a:close/>
              </a:path>
              <a:path w="4476607" h="3885512">
                <a:moveTo>
                  <a:pt x="4259782" y="1610607"/>
                </a:moveTo>
                <a:lnTo>
                  <a:pt x="4294678" y="1610739"/>
                </a:lnTo>
                <a:lnTo>
                  <a:pt x="4272449" y="1611341"/>
                </a:lnTo>
                <a:lnTo>
                  <a:pt x="4264791" y="1615724"/>
                </a:lnTo>
                <a:close/>
              </a:path>
              <a:path w="4476607" h="3885512">
                <a:moveTo>
                  <a:pt x="4129303" y="1693044"/>
                </a:moveTo>
                <a:lnTo>
                  <a:pt x="4137382" y="1692744"/>
                </a:lnTo>
                <a:lnTo>
                  <a:pt x="4134629" y="1694760"/>
                </a:lnTo>
                <a:close/>
              </a:path>
              <a:path w="4476607" h="3885512">
                <a:moveTo>
                  <a:pt x="3916391" y="1691528"/>
                </a:moveTo>
                <a:lnTo>
                  <a:pt x="4137382" y="1692744"/>
                </a:lnTo>
                <a:lnTo>
                  <a:pt x="4129303" y="1693044"/>
                </a:lnTo>
                <a:lnTo>
                  <a:pt x="3948225" y="1693762"/>
                </a:lnTo>
                <a:lnTo>
                  <a:pt x="3923682" y="1694673"/>
                </a:lnTo>
                <a:lnTo>
                  <a:pt x="3918946" y="1694831"/>
                </a:lnTo>
                <a:close/>
              </a:path>
              <a:path w="4476607" h="3885512">
                <a:moveTo>
                  <a:pt x="3732574" y="1693344"/>
                </a:moveTo>
                <a:lnTo>
                  <a:pt x="3742824" y="1693644"/>
                </a:lnTo>
                <a:lnTo>
                  <a:pt x="3738404" y="1695822"/>
                </a:lnTo>
                <a:close/>
              </a:path>
              <a:path w="4476607" h="3885512">
                <a:moveTo>
                  <a:pt x="3772018" y="1694507"/>
                </a:moveTo>
                <a:lnTo>
                  <a:pt x="3799157" y="1694841"/>
                </a:lnTo>
                <a:lnTo>
                  <a:pt x="3777935" y="1695911"/>
                </a:lnTo>
                <a:close/>
              </a:path>
              <a:path w="4476607" h="3885512">
                <a:moveTo>
                  <a:pt x="4073149" y="1696277"/>
                </a:moveTo>
                <a:lnTo>
                  <a:pt x="4043139" y="1694605"/>
                </a:lnTo>
                <a:lnTo>
                  <a:pt x="3948225" y="1693762"/>
                </a:lnTo>
                <a:lnTo>
                  <a:pt x="4129303" y="1693044"/>
                </a:lnTo>
                <a:lnTo>
                  <a:pt x="4116025" y="1695525"/>
                </a:lnTo>
                <a:lnTo>
                  <a:pt x="4102489" y="1696294"/>
                </a:lnTo>
                <a:close/>
              </a:path>
              <a:path w="4476607" h="3885512">
                <a:moveTo>
                  <a:pt x="4172510" y="1693764"/>
                </a:moveTo>
                <a:lnTo>
                  <a:pt x="4196020" y="1693669"/>
                </a:lnTo>
                <a:lnTo>
                  <a:pt x="4191926" y="1696474"/>
                </a:lnTo>
                <a:close/>
              </a:path>
              <a:path w="4476607" h="3885512">
                <a:moveTo>
                  <a:pt x="4220240" y="1695845"/>
                </a:moveTo>
                <a:lnTo>
                  <a:pt x="4202029" y="1694808"/>
                </a:lnTo>
                <a:lnTo>
                  <a:pt x="4246837" y="1694215"/>
                </a:lnTo>
                <a:lnTo>
                  <a:pt x="4228789" y="1696625"/>
                </a:lnTo>
                <a:close/>
              </a:path>
              <a:path w="4476607" h="3885512">
                <a:moveTo>
                  <a:pt x="4272449" y="1696204"/>
                </a:moveTo>
                <a:lnTo>
                  <a:pt x="4294678" y="1695603"/>
                </a:lnTo>
                <a:lnTo>
                  <a:pt x="4283284" y="1696729"/>
                </a:lnTo>
                <a:close/>
              </a:path>
              <a:path w="4476607" h="3885512">
                <a:moveTo>
                  <a:pt x="3742824" y="1693644"/>
                </a:moveTo>
                <a:lnTo>
                  <a:pt x="3756576" y="1694203"/>
                </a:lnTo>
                <a:lnTo>
                  <a:pt x="3746886" y="1694943"/>
                </a:lnTo>
                <a:lnTo>
                  <a:pt x="3743678" y="1697247"/>
                </a:lnTo>
                <a:close/>
              </a:path>
              <a:path w="4476607" h="3885512">
                <a:moveTo>
                  <a:pt x="3823367" y="1696168"/>
                </a:moveTo>
                <a:lnTo>
                  <a:pt x="3799157" y="1694841"/>
                </a:lnTo>
                <a:lnTo>
                  <a:pt x="3772018" y="1694507"/>
                </a:lnTo>
                <a:lnTo>
                  <a:pt x="3756576" y="1694203"/>
                </a:lnTo>
                <a:lnTo>
                  <a:pt x="3742824" y="1693644"/>
                </a:lnTo>
                <a:lnTo>
                  <a:pt x="3732574" y="1693344"/>
                </a:lnTo>
                <a:lnTo>
                  <a:pt x="3916391" y="1691528"/>
                </a:lnTo>
                <a:lnTo>
                  <a:pt x="3884130" y="1695225"/>
                </a:lnTo>
                <a:lnTo>
                  <a:pt x="3853647" y="1696789"/>
                </a:lnTo>
                <a:lnTo>
                  <a:pt x="3837674" y="1697645"/>
                </a:lnTo>
                <a:close/>
              </a:path>
              <a:path w="4476607" h="3885512">
                <a:moveTo>
                  <a:pt x="3975876" y="1694790"/>
                </a:moveTo>
                <a:lnTo>
                  <a:pt x="4014913" y="1694860"/>
                </a:lnTo>
                <a:lnTo>
                  <a:pt x="3994008" y="1695515"/>
                </a:lnTo>
                <a:lnTo>
                  <a:pt x="3976776" y="1697690"/>
                </a:lnTo>
                <a:close/>
              </a:path>
              <a:path w="4476607" h="3885512">
                <a:moveTo>
                  <a:pt x="4202029" y="1694808"/>
                </a:moveTo>
                <a:lnTo>
                  <a:pt x="4220240" y="1695845"/>
                </a:lnTo>
                <a:lnTo>
                  <a:pt x="4202940" y="1697705"/>
                </a:lnTo>
                <a:close/>
              </a:path>
              <a:path w="4476607" h="3885512">
                <a:moveTo>
                  <a:pt x="3688449" y="1694228"/>
                </a:moveTo>
                <a:lnTo>
                  <a:pt x="3666825" y="1693772"/>
                </a:lnTo>
                <a:lnTo>
                  <a:pt x="3732574" y="1693344"/>
                </a:lnTo>
                <a:lnTo>
                  <a:pt x="3713733" y="1694780"/>
                </a:lnTo>
                <a:lnTo>
                  <a:pt x="3701249" y="1697713"/>
                </a:lnTo>
                <a:close/>
              </a:path>
              <a:path w="4476607" h="3885512">
                <a:moveTo>
                  <a:pt x="3965761" y="1696459"/>
                </a:moveTo>
                <a:lnTo>
                  <a:pt x="3948225" y="1693762"/>
                </a:lnTo>
                <a:lnTo>
                  <a:pt x="4043139" y="1694605"/>
                </a:lnTo>
                <a:lnTo>
                  <a:pt x="3975876" y="1694790"/>
                </a:lnTo>
                <a:lnTo>
                  <a:pt x="3969733" y="1698313"/>
                </a:lnTo>
                <a:close/>
              </a:path>
              <a:path w="4476607" h="3885512">
                <a:moveTo>
                  <a:pt x="4196020" y="1693669"/>
                </a:moveTo>
                <a:lnTo>
                  <a:pt x="4246837" y="1694215"/>
                </a:lnTo>
                <a:lnTo>
                  <a:pt x="4202029" y="1694808"/>
                </a:lnTo>
                <a:lnTo>
                  <a:pt x="4195897" y="1698328"/>
                </a:lnTo>
                <a:close/>
              </a:path>
              <a:path w="4476607" h="3885512">
                <a:moveTo>
                  <a:pt x="3927757" y="1696134"/>
                </a:moveTo>
                <a:lnTo>
                  <a:pt x="3923682" y="1694673"/>
                </a:lnTo>
                <a:lnTo>
                  <a:pt x="3948225" y="1693762"/>
                </a:lnTo>
                <a:lnTo>
                  <a:pt x="3931934" y="1698568"/>
                </a:lnTo>
                <a:close/>
              </a:path>
              <a:path w="4476607" h="3885512">
                <a:moveTo>
                  <a:pt x="4154055" y="1696151"/>
                </a:moveTo>
                <a:lnTo>
                  <a:pt x="4149846" y="1694695"/>
                </a:lnTo>
                <a:lnTo>
                  <a:pt x="4144417" y="1693514"/>
                </a:lnTo>
                <a:lnTo>
                  <a:pt x="4196020" y="1693669"/>
                </a:lnTo>
                <a:lnTo>
                  <a:pt x="4172510" y="1693764"/>
                </a:lnTo>
                <a:lnTo>
                  <a:pt x="4158286" y="1699604"/>
                </a:lnTo>
                <a:close/>
              </a:path>
              <a:path w="4476607" h="3885512">
                <a:moveTo>
                  <a:pt x="4036847" y="1697308"/>
                </a:moveTo>
                <a:lnTo>
                  <a:pt x="4030315" y="1695358"/>
                </a:lnTo>
                <a:lnTo>
                  <a:pt x="4014913" y="1694860"/>
                </a:lnTo>
                <a:lnTo>
                  <a:pt x="3975876" y="1694790"/>
                </a:lnTo>
                <a:lnTo>
                  <a:pt x="4043139" y="1694605"/>
                </a:lnTo>
                <a:lnTo>
                  <a:pt x="4039638" y="1699652"/>
                </a:lnTo>
                <a:close/>
              </a:path>
              <a:path w="4476607" h="3885512">
                <a:moveTo>
                  <a:pt x="3756576" y="1694203"/>
                </a:moveTo>
                <a:lnTo>
                  <a:pt x="3772018" y="1694507"/>
                </a:lnTo>
                <a:lnTo>
                  <a:pt x="3767093" y="1700528"/>
                </a:lnTo>
                <a:close/>
              </a:path>
              <a:path w="4476607" h="3885512">
                <a:moveTo>
                  <a:pt x="3799157" y="1694841"/>
                </a:moveTo>
                <a:lnTo>
                  <a:pt x="3823367" y="1696168"/>
                </a:lnTo>
                <a:lnTo>
                  <a:pt x="3812460" y="1700550"/>
                </a:lnTo>
                <a:close/>
              </a:path>
              <a:path w="4476607" h="3885512">
                <a:moveTo>
                  <a:pt x="4259782" y="1695468"/>
                </a:moveTo>
                <a:lnTo>
                  <a:pt x="4294678" y="1695603"/>
                </a:lnTo>
                <a:lnTo>
                  <a:pt x="4272449" y="1696204"/>
                </a:lnTo>
                <a:lnTo>
                  <a:pt x="4264791" y="1700588"/>
                </a:lnTo>
                <a:close/>
              </a:path>
              <a:path w="4476607" h="3885512">
                <a:moveTo>
                  <a:pt x="2403" y="1727549"/>
                </a:moveTo>
                <a:lnTo>
                  <a:pt x="2103" y="1726251"/>
                </a:lnTo>
                <a:lnTo>
                  <a:pt x="2208" y="1725335"/>
                </a:lnTo>
                <a:lnTo>
                  <a:pt x="2876" y="1724081"/>
                </a:lnTo>
                <a:lnTo>
                  <a:pt x="3041" y="1723939"/>
                </a:lnTo>
                <a:lnTo>
                  <a:pt x="3049" y="1723939"/>
                </a:lnTo>
                <a:lnTo>
                  <a:pt x="5812" y="1723151"/>
                </a:lnTo>
                <a:lnTo>
                  <a:pt x="8184" y="1724794"/>
                </a:lnTo>
                <a:lnTo>
                  <a:pt x="8485" y="1726093"/>
                </a:lnTo>
                <a:lnTo>
                  <a:pt x="8373" y="1727001"/>
                </a:lnTo>
                <a:lnTo>
                  <a:pt x="7719" y="1728232"/>
                </a:lnTo>
                <a:lnTo>
                  <a:pt x="7471" y="1728443"/>
                </a:lnTo>
                <a:lnTo>
                  <a:pt x="4798" y="1729186"/>
                </a:lnTo>
                <a:close/>
              </a:path>
              <a:path w="4476607" h="3885512">
                <a:moveTo>
                  <a:pt x="22053" y="1730041"/>
                </a:moveTo>
                <a:lnTo>
                  <a:pt x="21446" y="1729351"/>
                </a:lnTo>
                <a:lnTo>
                  <a:pt x="21137" y="1728758"/>
                </a:lnTo>
                <a:lnTo>
                  <a:pt x="20912" y="1727857"/>
                </a:lnTo>
                <a:lnTo>
                  <a:pt x="22091" y="1725365"/>
                </a:lnTo>
                <a:lnTo>
                  <a:pt x="22076" y="1725245"/>
                </a:lnTo>
                <a:lnTo>
                  <a:pt x="22083" y="1724735"/>
                </a:lnTo>
                <a:lnTo>
                  <a:pt x="22091" y="1724592"/>
                </a:lnTo>
                <a:lnTo>
                  <a:pt x="22556" y="1723241"/>
                </a:lnTo>
                <a:lnTo>
                  <a:pt x="23345" y="1722347"/>
                </a:lnTo>
                <a:lnTo>
                  <a:pt x="25027" y="1721694"/>
                </a:lnTo>
                <a:lnTo>
                  <a:pt x="28068" y="1725169"/>
                </a:lnTo>
                <a:lnTo>
                  <a:pt x="28045" y="1725853"/>
                </a:lnTo>
                <a:lnTo>
                  <a:pt x="27655" y="1726828"/>
                </a:lnTo>
                <a:lnTo>
                  <a:pt x="27843" y="1727789"/>
                </a:lnTo>
                <a:lnTo>
                  <a:pt x="27753" y="1728690"/>
                </a:lnTo>
                <a:lnTo>
                  <a:pt x="27182" y="1729696"/>
                </a:lnTo>
                <a:lnTo>
                  <a:pt x="26603" y="1730244"/>
                </a:lnTo>
                <a:lnTo>
                  <a:pt x="25590" y="1730747"/>
                </a:lnTo>
                <a:close/>
              </a:path>
              <a:path w="4476607" h="3885512">
                <a:moveTo>
                  <a:pt x="15" y="1737960"/>
                </a:moveTo>
                <a:lnTo>
                  <a:pt x="368" y="1739379"/>
                </a:lnTo>
                <a:lnTo>
                  <a:pt x="15" y="1741082"/>
                </a:lnTo>
                <a:close/>
              </a:path>
              <a:path w="4476607" h="3885512">
                <a:moveTo>
                  <a:pt x="9889" y="1750360"/>
                </a:moveTo>
                <a:lnTo>
                  <a:pt x="9725" y="1750473"/>
                </a:lnTo>
                <a:lnTo>
                  <a:pt x="9363" y="1750533"/>
                </a:lnTo>
                <a:close/>
              </a:path>
              <a:path w="4476607" h="3885512">
                <a:moveTo>
                  <a:pt x="6713" y="1754646"/>
                </a:moveTo>
                <a:lnTo>
                  <a:pt x="6563" y="1753851"/>
                </a:lnTo>
                <a:lnTo>
                  <a:pt x="6577" y="1753280"/>
                </a:lnTo>
                <a:lnTo>
                  <a:pt x="6758" y="1752514"/>
                </a:lnTo>
                <a:lnTo>
                  <a:pt x="9725" y="1750473"/>
                </a:lnTo>
                <a:lnTo>
                  <a:pt x="10497" y="1750345"/>
                </a:lnTo>
                <a:lnTo>
                  <a:pt x="11504" y="1750480"/>
                </a:lnTo>
                <a:lnTo>
                  <a:pt x="12788" y="1751231"/>
                </a:lnTo>
                <a:lnTo>
                  <a:pt x="12157" y="1755765"/>
                </a:lnTo>
                <a:lnTo>
                  <a:pt x="7704" y="1756035"/>
                </a:lnTo>
                <a:close/>
              </a:path>
              <a:path w="4476607" h="3885512">
                <a:moveTo>
                  <a:pt x="17053" y="1761799"/>
                </a:moveTo>
                <a:lnTo>
                  <a:pt x="7929" y="1761394"/>
                </a:lnTo>
                <a:lnTo>
                  <a:pt x="7960" y="1761139"/>
                </a:lnTo>
                <a:lnTo>
                  <a:pt x="8132" y="1760223"/>
                </a:lnTo>
                <a:lnTo>
                  <a:pt x="8846" y="1759060"/>
                </a:lnTo>
                <a:lnTo>
                  <a:pt x="9341" y="1758669"/>
                </a:lnTo>
                <a:lnTo>
                  <a:pt x="10573" y="1758257"/>
                </a:lnTo>
                <a:lnTo>
                  <a:pt x="11473" y="1758271"/>
                </a:lnTo>
                <a:lnTo>
                  <a:pt x="12074" y="1758497"/>
                </a:lnTo>
                <a:lnTo>
                  <a:pt x="12292" y="1758294"/>
                </a:lnTo>
                <a:lnTo>
                  <a:pt x="14334" y="1757498"/>
                </a:lnTo>
                <a:lnTo>
                  <a:pt x="15416" y="1757633"/>
                </a:lnTo>
                <a:lnTo>
                  <a:pt x="16316" y="1758024"/>
                </a:lnTo>
                <a:lnTo>
                  <a:pt x="17323" y="1759015"/>
                </a:lnTo>
                <a:lnTo>
                  <a:pt x="17135" y="1761815"/>
                </a:lnTo>
                <a:close/>
              </a:path>
              <a:path w="4476607" h="3885512">
                <a:moveTo>
                  <a:pt x="13088" y="1763248"/>
                </a:moveTo>
                <a:lnTo>
                  <a:pt x="13096" y="1763225"/>
                </a:lnTo>
                <a:lnTo>
                  <a:pt x="13051" y="1763218"/>
                </a:lnTo>
                <a:lnTo>
                  <a:pt x="8230" y="1762993"/>
                </a:lnTo>
                <a:lnTo>
                  <a:pt x="7929" y="1761394"/>
                </a:lnTo>
                <a:lnTo>
                  <a:pt x="17053" y="1761799"/>
                </a:lnTo>
                <a:lnTo>
                  <a:pt x="16970" y="1762115"/>
                </a:lnTo>
                <a:lnTo>
                  <a:pt x="15911" y="1763398"/>
                </a:lnTo>
                <a:close/>
              </a:path>
              <a:path w="4476607" h="3885512">
                <a:moveTo>
                  <a:pt x="15" y="1763526"/>
                </a:moveTo>
                <a:lnTo>
                  <a:pt x="15" y="1757566"/>
                </a:lnTo>
                <a:lnTo>
                  <a:pt x="1487" y="1757401"/>
                </a:lnTo>
                <a:lnTo>
                  <a:pt x="4160" y="1760073"/>
                </a:lnTo>
                <a:lnTo>
                  <a:pt x="3514" y="1761904"/>
                </a:lnTo>
                <a:lnTo>
                  <a:pt x="270" y="1763631"/>
                </a:lnTo>
                <a:close/>
              </a:path>
              <a:path w="4476607" h="3885512">
                <a:moveTo>
                  <a:pt x="9807" y="1764089"/>
                </a:moveTo>
                <a:lnTo>
                  <a:pt x="8230" y="1762993"/>
                </a:lnTo>
                <a:lnTo>
                  <a:pt x="13051" y="1763218"/>
                </a:lnTo>
                <a:lnTo>
                  <a:pt x="12487" y="1763751"/>
                </a:lnTo>
                <a:lnTo>
                  <a:pt x="11053" y="1764201"/>
                </a:lnTo>
                <a:close/>
              </a:path>
              <a:path w="4476607" h="3885512">
                <a:moveTo>
                  <a:pt x="45248" y="1765065"/>
                </a:moveTo>
                <a:lnTo>
                  <a:pt x="45429" y="1765297"/>
                </a:lnTo>
                <a:lnTo>
                  <a:pt x="45338" y="1765357"/>
                </a:lnTo>
                <a:close/>
              </a:path>
              <a:path w="4476607" h="3885512">
                <a:moveTo>
                  <a:pt x="45511" y="1765403"/>
                </a:moveTo>
                <a:lnTo>
                  <a:pt x="49453" y="1766138"/>
                </a:lnTo>
                <a:lnTo>
                  <a:pt x="46119" y="1766176"/>
                </a:lnTo>
                <a:lnTo>
                  <a:pt x="45977" y="1766288"/>
                </a:lnTo>
                <a:close/>
              </a:path>
              <a:path w="4476607" h="3885512">
                <a:moveTo>
                  <a:pt x="49453" y="1766138"/>
                </a:moveTo>
                <a:lnTo>
                  <a:pt x="45511" y="1765403"/>
                </a:lnTo>
                <a:lnTo>
                  <a:pt x="45429" y="1765297"/>
                </a:lnTo>
                <a:lnTo>
                  <a:pt x="45248" y="1765065"/>
                </a:lnTo>
                <a:lnTo>
                  <a:pt x="45030" y="1764787"/>
                </a:lnTo>
                <a:lnTo>
                  <a:pt x="45038" y="1764382"/>
                </a:lnTo>
                <a:lnTo>
                  <a:pt x="45008" y="1764284"/>
                </a:lnTo>
                <a:lnTo>
                  <a:pt x="45060" y="1763759"/>
                </a:lnTo>
                <a:lnTo>
                  <a:pt x="45233" y="1763796"/>
                </a:lnTo>
                <a:lnTo>
                  <a:pt x="44820" y="1762843"/>
                </a:lnTo>
                <a:lnTo>
                  <a:pt x="45608" y="1762032"/>
                </a:lnTo>
                <a:lnTo>
                  <a:pt x="46945" y="1761447"/>
                </a:lnTo>
                <a:lnTo>
                  <a:pt x="47681" y="1761522"/>
                </a:lnTo>
                <a:lnTo>
                  <a:pt x="48462" y="1760771"/>
                </a:lnTo>
                <a:lnTo>
                  <a:pt x="52194" y="1759555"/>
                </a:lnTo>
                <a:lnTo>
                  <a:pt x="53155" y="1760238"/>
                </a:lnTo>
                <a:lnTo>
                  <a:pt x="53651" y="1760899"/>
                </a:lnTo>
                <a:lnTo>
                  <a:pt x="54041" y="1762009"/>
                </a:lnTo>
                <a:lnTo>
                  <a:pt x="54093" y="1763901"/>
                </a:lnTo>
                <a:lnTo>
                  <a:pt x="53636" y="1765215"/>
                </a:lnTo>
                <a:lnTo>
                  <a:pt x="53020" y="1765943"/>
                </a:lnTo>
                <a:lnTo>
                  <a:pt x="51818" y="1766611"/>
                </a:lnTo>
                <a:close/>
              </a:path>
              <a:path w="4476607" h="3885512">
                <a:moveTo>
                  <a:pt x="48724" y="1766716"/>
                </a:moveTo>
                <a:lnTo>
                  <a:pt x="46119" y="1766176"/>
                </a:lnTo>
                <a:lnTo>
                  <a:pt x="49453" y="1766138"/>
                </a:lnTo>
                <a:lnTo>
                  <a:pt x="48890" y="1766633"/>
                </a:lnTo>
                <a:lnTo>
                  <a:pt x="48807" y="1766716"/>
                </a:lnTo>
                <a:close/>
              </a:path>
              <a:path w="4476607" h="3885512">
                <a:moveTo>
                  <a:pt x="46487" y="1766708"/>
                </a:moveTo>
                <a:lnTo>
                  <a:pt x="46541" y="1766717"/>
                </a:lnTo>
                <a:lnTo>
                  <a:pt x="46547" y="1766724"/>
                </a:lnTo>
                <a:close/>
              </a:path>
              <a:path w="4476607" h="3885512">
                <a:moveTo>
                  <a:pt x="46541" y="1766717"/>
                </a:moveTo>
                <a:lnTo>
                  <a:pt x="46119" y="1766176"/>
                </a:lnTo>
                <a:lnTo>
                  <a:pt x="48724" y="1766716"/>
                </a:lnTo>
                <a:lnTo>
                  <a:pt x="47974" y="1766948"/>
                </a:lnTo>
                <a:close/>
              </a:path>
              <a:path w="4476607" h="3885512">
                <a:moveTo>
                  <a:pt x="6878" y="1775258"/>
                </a:moveTo>
                <a:lnTo>
                  <a:pt x="6420" y="1774522"/>
                </a:lnTo>
                <a:lnTo>
                  <a:pt x="6217" y="1773937"/>
                </a:lnTo>
                <a:lnTo>
                  <a:pt x="6119" y="1773088"/>
                </a:lnTo>
                <a:lnTo>
                  <a:pt x="10265" y="1770071"/>
                </a:lnTo>
                <a:lnTo>
                  <a:pt x="11781" y="1771062"/>
                </a:lnTo>
                <a:lnTo>
                  <a:pt x="12359" y="1772090"/>
                </a:lnTo>
                <a:lnTo>
                  <a:pt x="12412" y="1773892"/>
                </a:lnTo>
                <a:lnTo>
                  <a:pt x="9694" y="1776226"/>
                </a:lnTo>
                <a:close/>
              </a:path>
              <a:path w="4476607" h="3885512">
                <a:moveTo>
                  <a:pt x="4129303" y="1777907"/>
                </a:moveTo>
                <a:lnTo>
                  <a:pt x="4137382" y="1777607"/>
                </a:lnTo>
                <a:lnTo>
                  <a:pt x="4134629" y="1779624"/>
                </a:lnTo>
                <a:close/>
              </a:path>
              <a:path w="4476607" h="3885512">
                <a:moveTo>
                  <a:pt x="3916391" y="1776391"/>
                </a:moveTo>
                <a:lnTo>
                  <a:pt x="4137382" y="1777607"/>
                </a:lnTo>
                <a:lnTo>
                  <a:pt x="4129303" y="1777907"/>
                </a:lnTo>
                <a:lnTo>
                  <a:pt x="3948225" y="1778625"/>
                </a:lnTo>
                <a:lnTo>
                  <a:pt x="3923682" y="1779536"/>
                </a:lnTo>
                <a:lnTo>
                  <a:pt x="3918946" y="1779695"/>
                </a:lnTo>
                <a:close/>
              </a:path>
              <a:path w="4476607" h="3885512">
                <a:moveTo>
                  <a:pt x="3732574" y="1778208"/>
                </a:moveTo>
                <a:lnTo>
                  <a:pt x="3742824" y="1778508"/>
                </a:lnTo>
                <a:lnTo>
                  <a:pt x="3738404" y="1780686"/>
                </a:lnTo>
                <a:close/>
              </a:path>
              <a:path w="4476607" h="3885512">
                <a:moveTo>
                  <a:pt x="3772018" y="1779370"/>
                </a:moveTo>
                <a:lnTo>
                  <a:pt x="3799157" y="1779705"/>
                </a:lnTo>
                <a:lnTo>
                  <a:pt x="3777935" y="1780775"/>
                </a:lnTo>
                <a:close/>
              </a:path>
              <a:path w="4476607" h="3885512">
                <a:moveTo>
                  <a:pt x="4073149" y="1781141"/>
                </a:moveTo>
                <a:lnTo>
                  <a:pt x="4043139" y="1779468"/>
                </a:lnTo>
                <a:lnTo>
                  <a:pt x="3948225" y="1778625"/>
                </a:lnTo>
                <a:lnTo>
                  <a:pt x="4129303" y="1777907"/>
                </a:lnTo>
                <a:lnTo>
                  <a:pt x="4116025" y="1780388"/>
                </a:lnTo>
                <a:lnTo>
                  <a:pt x="4102489" y="1781158"/>
                </a:lnTo>
                <a:close/>
              </a:path>
              <a:path w="4476607" h="3885512">
                <a:moveTo>
                  <a:pt x="4172510" y="1778627"/>
                </a:moveTo>
                <a:lnTo>
                  <a:pt x="4196020" y="1778532"/>
                </a:lnTo>
                <a:lnTo>
                  <a:pt x="4191926" y="1781338"/>
                </a:lnTo>
                <a:close/>
              </a:path>
              <a:path w="4476607" h="3885512">
                <a:moveTo>
                  <a:pt x="4220240" y="1780705"/>
                </a:moveTo>
                <a:lnTo>
                  <a:pt x="4202029" y="1779671"/>
                </a:lnTo>
                <a:lnTo>
                  <a:pt x="4246837" y="1779079"/>
                </a:lnTo>
                <a:lnTo>
                  <a:pt x="4228789" y="1781488"/>
                </a:lnTo>
                <a:close/>
              </a:path>
              <a:path w="4476607" h="3885512">
                <a:moveTo>
                  <a:pt x="4272449" y="1781068"/>
                </a:moveTo>
                <a:lnTo>
                  <a:pt x="4294678" y="1780466"/>
                </a:lnTo>
                <a:lnTo>
                  <a:pt x="4283284" y="1781593"/>
                </a:lnTo>
                <a:close/>
              </a:path>
              <a:path w="4476607" h="3885512">
                <a:moveTo>
                  <a:pt x="3742824" y="1778508"/>
                </a:moveTo>
                <a:lnTo>
                  <a:pt x="3756576" y="1779063"/>
                </a:lnTo>
                <a:lnTo>
                  <a:pt x="3746886" y="1779806"/>
                </a:lnTo>
                <a:lnTo>
                  <a:pt x="3743678" y="1782110"/>
                </a:lnTo>
                <a:close/>
              </a:path>
              <a:path w="4476607" h="3885512">
                <a:moveTo>
                  <a:pt x="3823367" y="1781031"/>
                </a:moveTo>
                <a:lnTo>
                  <a:pt x="3799157" y="1779705"/>
                </a:lnTo>
                <a:lnTo>
                  <a:pt x="3772018" y="1779370"/>
                </a:lnTo>
                <a:lnTo>
                  <a:pt x="3756576" y="1779063"/>
                </a:lnTo>
                <a:lnTo>
                  <a:pt x="3742824" y="1778508"/>
                </a:lnTo>
                <a:lnTo>
                  <a:pt x="3732574" y="1778208"/>
                </a:lnTo>
                <a:lnTo>
                  <a:pt x="3916391" y="1776391"/>
                </a:lnTo>
                <a:lnTo>
                  <a:pt x="3884130" y="1780089"/>
                </a:lnTo>
                <a:lnTo>
                  <a:pt x="3853647" y="1781653"/>
                </a:lnTo>
                <a:lnTo>
                  <a:pt x="3837674" y="1782509"/>
                </a:lnTo>
                <a:close/>
              </a:path>
              <a:path w="4476607" h="3885512">
                <a:moveTo>
                  <a:pt x="3975876" y="1779654"/>
                </a:moveTo>
                <a:lnTo>
                  <a:pt x="4014913" y="1779724"/>
                </a:lnTo>
                <a:lnTo>
                  <a:pt x="3994008" y="1780379"/>
                </a:lnTo>
                <a:lnTo>
                  <a:pt x="3976776" y="1782554"/>
                </a:lnTo>
                <a:close/>
              </a:path>
              <a:path w="4476607" h="3885512">
                <a:moveTo>
                  <a:pt x="4202029" y="1779671"/>
                </a:moveTo>
                <a:lnTo>
                  <a:pt x="4220240" y="1780705"/>
                </a:lnTo>
                <a:lnTo>
                  <a:pt x="4202940" y="1782569"/>
                </a:lnTo>
                <a:close/>
              </a:path>
              <a:path w="4476607" h="3885512">
                <a:moveTo>
                  <a:pt x="3688449" y="1779091"/>
                </a:moveTo>
                <a:lnTo>
                  <a:pt x="3666825" y="1778636"/>
                </a:lnTo>
                <a:lnTo>
                  <a:pt x="3732574" y="1778208"/>
                </a:lnTo>
                <a:lnTo>
                  <a:pt x="3713733" y="1779643"/>
                </a:lnTo>
                <a:lnTo>
                  <a:pt x="3701249" y="1782576"/>
                </a:lnTo>
                <a:close/>
              </a:path>
              <a:path w="4476607" h="3885512">
                <a:moveTo>
                  <a:pt x="3965761" y="1781323"/>
                </a:moveTo>
                <a:lnTo>
                  <a:pt x="3948225" y="1778625"/>
                </a:lnTo>
                <a:lnTo>
                  <a:pt x="4043139" y="1779468"/>
                </a:lnTo>
                <a:lnTo>
                  <a:pt x="3975876" y="1779654"/>
                </a:lnTo>
                <a:lnTo>
                  <a:pt x="3969733" y="1783177"/>
                </a:lnTo>
                <a:close/>
              </a:path>
              <a:path w="4476607" h="3885512">
                <a:moveTo>
                  <a:pt x="4196020" y="1778532"/>
                </a:moveTo>
                <a:lnTo>
                  <a:pt x="4246837" y="1779079"/>
                </a:lnTo>
                <a:lnTo>
                  <a:pt x="4202029" y="1779671"/>
                </a:lnTo>
                <a:lnTo>
                  <a:pt x="4195897" y="1783192"/>
                </a:lnTo>
                <a:close/>
              </a:path>
              <a:path w="4476607" h="3885512">
                <a:moveTo>
                  <a:pt x="3927757" y="1780997"/>
                </a:moveTo>
                <a:lnTo>
                  <a:pt x="3923682" y="1779536"/>
                </a:lnTo>
                <a:lnTo>
                  <a:pt x="3948225" y="1778625"/>
                </a:lnTo>
                <a:lnTo>
                  <a:pt x="3931934" y="1783432"/>
                </a:lnTo>
                <a:close/>
              </a:path>
              <a:path w="4476607" h="3885512">
                <a:moveTo>
                  <a:pt x="4154055" y="1781014"/>
                </a:moveTo>
                <a:lnTo>
                  <a:pt x="4149846" y="1779559"/>
                </a:lnTo>
                <a:lnTo>
                  <a:pt x="4144417" y="1778378"/>
                </a:lnTo>
                <a:lnTo>
                  <a:pt x="4196020" y="1778532"/>
                </a:lnTo>
                <a:lnTo>
                  <a:pt x="4172510" y="1778627"/>
                </a:lnTo>
                <a:lnTo>
                  <a:pt x="4158286" y="1784468"/>
                </a:lnTo>
                <a:close/>
              </a:path>
              <a:path w="4476607" h="3885512">
                <a:moveTo>
                  <a:pt x="4036847" y="1782171"/>
                </a:moveTo>
                <a:lnTo>
                  <a:pt x="4030315" y="1780221"/>
                </a:lnTo>
                <a:lnTo>
                  <a:pt x="4014913" y="1779724"/>
                </a:lnTo>
                <a:lnTo>
                  <a:pt x="3975876" y="1779654"/>
                </a:lnTo>
                <a:lnTo>
                  <a:pt x="4043139" y="1779468"/>
                </a:lnTo>
                <a:lnTo>
                  <a:pt x="4039638" y="1784516"/>
                </a:lnTo>
                <a:close/>
              </a:path>
              <a:path w="4476607" h="3885512">
                <a:moveTo>
                  <a:pt x="3756576" y="1779063"/>
                </a:moveTo>
                <a:lnTo>
                  <a:pt x="3772018" y="1779370"/>
                </a:lnTo>
                <a:lnTo>
                  <a:pt x="3767093" y="1785391"/>
                </a:lnTo>
                <a:close/>
              </a:path>
              <a:path w="4476607" h="3885512">
                <a:moveTo>
                  <a:pt x="3799157" y="1779705"/>
                </a:moveTo>
                <a:lnTo>
                  <a:pt x="3823367" y="1781031"/>
                </a:lnTo>
                <a:lnTo>
                  <a:pt x="3812460" y="1785413"/>
                </a:lnTo>
                <a:close/>
              </a:path>
              <a:path w="4476607" h="3885512">
                <a:moveTo>
                  <a:pt x="4259782" y="1780331"/>
                </a:moveTo>
                <a:lnTo>
                  <a:pt x="4294678" y="1780466"/>
                </a:lnTo>
                <a:lnTo>
                  <a:pt x="4272449" y="1781068"/>
                </a:lnTo>
                <a:lnTo>
                  <a:pt x="4264791" y="1785451"/>
                </a:lnTo>
                <a:close/>
              </a:path>
              <a:path w="4476607" h="3885512">
                <a:moveTo>
                  <a:pt x="15" y="1786704"/>
                </a:moveTo>
                <a:lnTo>
                  <a:pt x="15" y="1780775"/>
                </a:lnTo>
                <a:lnTo>
                  <a:pt x="638" y="1780797"/>
                </a:lnTo>
                <a:lnTo>
                  <a:pt x="1848" y="1781233"/>
                </a:lnTo>
                <a:lnTo>
                  <a:pt x="2876" y="1782899"/>
                </a:lnTo>
                <a:lnTo>
                  <a:pt x="435" y="1786660"/>
                </a:lnTo>
                <a:lnTo>
                  <a:pt x="233" y="1786727"/>
                </a:lnTo>
                <a:close/>
              </a:path>
              <a:path w="4476607" h="3885512">
                <a:moveTo>
                  <a:pt x="6953" y="1788634"/>
                </a:moveTo>
                <a:lnTo>
                  <a:pt x="6728" y="1788536"/>
                </a:lnTo>
                <a:lnTo>
                  <a:pt x="6705" y="1788536"/>
                </a:lnTo>
                <a:lnTo>
                  <a:pt x="180" y="1787110"/>
                </a:lnTo>
                <a:lnTo>
                  <a:pt x="435" y="1786660"/>
                </a:lnTo>
                <a:lnTo>
                  <a:pt x="2876" y="1782899"/>
                </a:lnTo>
                <a:lnTo>
                  <a:pt x="4663" y="1781833"/>
                </a:lnTo>
                <a:lnTo>
                  <a:pt x="6931" y="1782006"/>
                </a:lnTo>
                <a:lnTo>
                  <a:pt x="8035" y="1781811"/>
                </a:lnTo>
                <a:lnTo>
                  <a:pt x="10347" y="1783334"/>
                </a:lnTo>
                <a:lnTo>
                  <a:pt x="10775" y="1786194"/>
                </a:lnTo>
                <a:lnTo>
                  <a:pt x="9041" y="1788453"/>
                </a:lnTo>
                <a:lnTo>
                  <a:pt x="8282" y="1788679"/>
                </a:lnTo>
                <a:lnTo>
                  <a:pt x="7719" y="1788724"/>
                </a:lnTo>
                <a:close/>
              </a:path>
              <a:path w="4476607" h="3885512">
                <a:moveTo>
                  <a:pt x="38" y="1788754"/>
                </a:moveTo>
                <a:lnTo>
                  <a:pt x="180" y="1787110"/>
                </a:lnTo>
                <a:lnTo>
                  <a:pt x="6705" y="1788536"/>
                </a:lnTo>
                <a:lnTo>
                  <a:pt x="6705" y="1788544"/>
                </a:lnTo>
                <a:lnTo>
                  <a:pt x="6037" y="1789677"/>
                </a:lnTo>
                <a:lnTo>
                  <a:pt x="5729" y="1789932"/>
                </a:lnTo>
                <a:lnTo>
                  <a:pt x="5361" y="1790240"/>
                </a:lnTo>
                <a:lnTo>
                  <a:pt x="2275" y="1790983"/>
                </a:lnTo>
                <a:close/>
              </a:path>
              <a:path w="4476607" h="3885512">
                <a:moveTo>
                  <a:pt x="18532" y="1793378"/>
                </a:moveTo>
                <a:lnTo>
                  <a:pt x="16339" y="1791576"/>
                </a:lnTo>
                <a:lnTo>
                  <a:pt x="16444" y="1791501"/>
                </a:lnTo>
                <a:lnTo>
                  <a:pt x="16167" y="1791141"/>
                </a:lnTo>
                <a:lnTo>
                  <a:pt x="15844" y="1789407"/>
                </a:lnTo>
                <a:lnTo>
                  <a:pt x="19140" y="1787192"/>
                </a:lnTo>
                <a:lnTo>
                  <a:pt x="21963" y="1790315"/>
                </a:lnTo>
                <a:lnTo>
                  <a:pt x="20244" y="1793137"/>
                </a:lnTo>
                <a:lnTo>
                  <a:pt x="19636" y="1793325"/>
                </a:lnTo>
                <a:lnTo>
                  <a:pt x="19177" y="1793392"/>
                </a:lnTo>
                <a:close/>
              </a:path>
              <a:path w="4476607" h="3885512">
                <a:moveTo>
                  <a:pt x="29998" y="1796260"/>
                </a:moveTo>
                <a:lnTo>
                  <a:pt x="29712" y="1796012"/>
                </a:lnTo>
                <a:lnTo>
                  <a:pt x="29014" y="1795291"/>
                </a:lnTo>
                <a:lnTo>
                  <a:pt x="28466" y="1794000"/>
                </a:lnTo>
                <a:lnTo>
                  <a:pt x="28451" y="1793370"/>
                </a:lnTo>
                <a:lnTo>
                  <a:pt x="28571" y="1793010"/>
                </a:lnTo>
                <a:lnTo>
                  <a:pt x="28158" y="1792717"/>
                </a:lnTo>
                <a:lnTo>
                  <a:pt x="27813" y="1792349"/>
                </a:lnTo>
                <a:lnTo>
                  <a:pt x="27182" y="1791478"/>
                </a:lnTo>
                <a:lnTo>
                  <a:pt x="26851" y="1789924"/>
                </a:lnTo>
                <a:lnTo>
                  <a:pt x="27505" y="1788573"/>
                </a:lnTo>
                <a:lnTo>
                  <a:pt x="27880" y="1788206"/>
                </a:lnTo>
                <a:lnTo>
                  <a:pt x="28729" y="1787583"/>
                </a:lnTo>
                <a:lnTo>
                  <a:pt x="29592" y="1787380"/>
                </a:lnTo>
                <a:lnTo>
                  <a:pt x="29037" y="1786142"/>
                </a:lnTo>
                <a:lnTo>
                  <a:pt x="28992" y="1786089"/>
                </a:lnTo>
                <a:lnTo>
                  <a:pt x="28533" y="1784918"/>
                </a:lnTo>
                <a:lnTo>
                  <a:pt x="28623" y="1784025"/>
                </a:lnTo>
                <a:lnTo>
                  <a:pt x="28481" y="1783800"/>
                </a:lnTo>
                <a:lnTo>
                  <a:pt x="28271" y="1783327"/>
                </a:lnTo>
                <a:lnTo>
                  <a:pt x="28113" y="1782388"/>
                </a:lnTo>
                <a:lnTo>
                  <a:pt x="29547" y="1779611"/>
                </a:lnTo>
                <a:lnTo>
                  <a:pt x="29953" y="1779386"/>
                </a:lnTo>
                <a:lnTo>
                  <a:pt x="31146" y="1778913"/>
                </a:lnTo>
                <a:lnTo>
                  <a:pt x="33069" y="1779206"/>
                </a:lnTo>
                <a:lnTo>
                  <a:pt x="34255" y="1779761"/>
                </a:lnTo>
                <a:lnTo>
                  <a:pt x="34939" y="1780835"/>
                </a:lnTo>
                <a:lnTo>
                  <a:pt x="34578" y="1781233"/>
                </a:lnTo>
                <a:lnTo>
                  <a:pt x="34773" y="1781975"/>
                </a:lnTo>
                <a:lnTo>
                  <a:pt x="35614" y="1782771"/>
                </a:lnTo>
                <a:lnTo>
                  <a:pt x="36470" y="1785789"/>
                </a:lnTo>
                <a:lnTo>
                  <a:pt x="36297" y="1786336"/>
                </a:lnTo>
                <a:lnTo>
                  <a:pt x="36110" y="1786712"/>
                </a:lnTo>
                <a:lnTo>
                  <a:pt x="35780" y="1787185"/>
                </a:lnTo>
                <a:lnTo>
                  <a:pt x="35344" y="1787583"/>
                </a:lnTo>
                <a:lnTo>
                  <a:pt x="33812" y="1788266"/>
                </a:lnTo>
                <a:lnTo>
                  <a:pt x="33264" y="1788543"/>
                </a:lnTo>
                <a:lnTo>
                  <a:pt x="32340" y="1788709"/>
                </a:lnTo>
                <a:lnTo>
                  <a:pt x="32663" y="1789152"/>
                </a:lnTo>
                <a:lnTo>
                  <a:pt x="32994" y="1790713"/>
                </a:lnTo>
                <a:lnTo>
                  <a:pt x="32888" y="1791065"/>
                </a:lnTo>
                <a:lnTo>
                  <a:pt x="33211" y="1791253"/>
                </a:lnTo>
                <a:lnTo>
                  <a:pt x="33482" y="1791486"/>
                </a:lnTo>
                <a:lnTo>
                  <a:pt x="34180" y="1792206"/>
                </a:lnTo>
                <a:lnTo>
                  <a:pt x="34728" y="1793505"/>
                </a:lnTo>
                <a:lnTo>
                  <a:pt x="34743" y="1794135"/>
                </a:lnTo>
                <a:lnTo>
                  <a:pt x="34330" y="1795389"/>
                </a:lnTo>
                <a:lnTo>
                  <a:pt x="33767" y="1796109"/>
                </a:lnTo>
                <a:lnTo>
                  <a:pt x="32641" y="1796815"/>
                </a:lnTo>
                <a:close/>
              </a:path>
              <a:path w="4476607" h="3885512">
                <a:moveTo>
                  <a:pt x="41824" y="1801364"/>
                </a:moveTo>
                <a:lnTo>
                  <a:pt x="41344" y="1801056"/>
                </a:lnTo>
                <a:lnTo>
                  <a:pt x="40780" y="1800523"/>
                </a:lnTo>
                <a:lnTo>
                  <a:pt x="41787" y="1795742"/>
                </a:lnTo>
                <a:lnTo>
                  <a:pt x="42319" y="1795352"/>
                </a:lnTo>
                <a:lnTo>
                  <a:pt x="43657" y="1795021"/>
                </a:lnTo>
                <a:lnTo>
                  <a:pt x="44595" y="1795134"/>
                </a:lnTo>
                <a:lnTo>
                  <a:pt x="45804" y="1795757"/>
                </a:lnTo>
                <a:lnTo>
                  <a:pt x="46712" y="1798369"/>
                </a:lnTo>
                <a:lnTo>
                  <a:pt x="45315" y="1800906"/>
                </a:lnTo>
                <a:lnTo>
                  <a:pt x="42560" y="1801649"/>
                </a:lnTo>
                <a:close/>
              </a:path>
              <a:path w="4476607" h="3885512">
                <a:moveTo>
                  <a:pt x="17638" y="1805995"/>
                </a:moveTo>
                <a:lnTo>
                  <a:pt x="17361" y="1805665"/>
                </a:lnTo>
                <a:lnTo>
                  <a:pt x="17112" y="1805560"/>
                </a:lnTo>
                <a:lnTo>
                  <a:pt x="16437" y="1804944"/>
                </a:lnTo>
                <a:lnTo>
                  <a:pt x="16212" y="1804449"/>
                </a:lnTo>
                <a:lnTo>
                  <a:pt x="16106" y="1804216"/>
                </a:lnTo>
                <a:lnTo>
                  <a:pt x="15806" y="1803563"/>
                </a:lnTo>
                <a:lnTo>
                  <a:pt x="18029" y="1800343"/>
                </a:lnTo>
                <a:lnTo>
                  <a:pt x="18329" y="1800058"/>
                </a:lnTo>
                <a:lnTo>
                  <a:pt x="20477" y="1799697"/>
                </a:lnTo>
                <a:lnTo>
                  <a:pt x="22031" y="1801064"/>
                </a:lnTo>
                <a:lnTo>
                  <a:pt x="22489" y="1801371"/>
                </a:lnTo>
                <a:lnTo>
                  <a:pt x="23653" y="1803796"/>
                </a:lnTo>
                <a:lnTo>
                  <a:pt x="23653" y="1804021"/>
                </a:lnTo>
                <a:lnTo>
                  <a:pt x="23067" y="1805387"/>
                </a:lnTo>
                <a:lnTo>
                  <a:pt x="22376" y="1806070"/>
                </a:lnTo>
                <a:lnTo>
                  <a:pt x="21070" y="1806626"/>
                </a:lnTo>
                <a:lnTo>
                  <a:pt x="19177" y="1806678"/>
                </a:lnTo>
                <a:close/>
              </a:path>
              <a:path w="4476607" h="3885512">
                <a:moveTo>
                  <a:pt x="15" y="1803338"/>
                </a:moveTo>
                <a:lnTo>
                  <a:pt x="315" y="1803683"/>
                </a:lnTo>
                <a:lnTo>
                  <a:pt x="691" y="1805004"/>
                </a:lnTo>
                <a:lnTo>
                  <a:pt x="616" y="1805943"/>
                </a:lnTo>
                <a:lnTo>
                  <a:pt x="38" y="1807166"/>
                </a:lnTo>
                <a:lnTo>
                  <a:pt x="15" y="1807189"/>
                </a:lnTo>
                <a:close/>
              </a:path>
              <a:path w="4476607" h="3885512">
                <a:moveTo>
                  <a:pt x="5264" y="1809012"/>
                </a:moveTo>
                <a:lnTo>
                  <a:pt x="9573" y="1809538"/>
                </a:lnTo>
                <a:lnTo>
                  <a:pt x="7944" y="1809778"/>
                </a:lnTo>
                <a:lnTo>
                  <a:pt x="7021" y="1809846"/>
                </a:lnTo>
                <a:close/>
              </a:path>
              <a:path w="4476607" h="3885512">
                <a:moveTo>
                  <a:pt x="7944" y="1809778"/>
                </a:moveTo>
                <a:lnTo>
                  <a:pt x="9573" y="1809538"/>
                </a:lnTo>
                <a:lnTo>
                  <a:pt x="8192" y="1809891"/>
                </a:lnTo>
                <a:close/>
              </a:path>
              <a:path w="4476607" h="3885512">
                <a:moveTo>
                  <a:pt x="36996" y="1812180"/>
                </a:moveTo>
                <a:lnTo>
                  <a:pt x="36417" y="1811992"/>
                </a:lnTo>
                <a:lnTo>
                  <a:pt x="35757" y="1811625"/>
                </a:lnTo>
                <a:lnTo>
                  <a:pt x="34879" y="1808367"/>
                </a:lnTo>
                <a:lnTo>
                  <a:pt x="37409" y="1806280"/>
                </a:lnTo>
                <a:lnTo>
                  <a:pt x="37454" y="1806318"/>
                </a:lnTo>
                <a:lnTo>
                  <a:pt x="37492" y="1806280"/>
                </a:lnTo>
                <a:lnTo>
                  <a:pt x="37612" y="1806273"/>
                </a:lnTo>
                <a:lnTo>
                  <a:pt x="40240" y="1807144"/>
                </a:lnTo>
                <a:lnTo>
                  <a:pt x="41261" y="1809050"/>
                </a:lnTo>
                <a:lnTo>
                  <a:pt x="41073" y="1810094"/>
                </a:lnTo>
                <a:lnTo>
                  <a:pt x="40683" y="1810882"/>
                </a:lnTo>
                <a:lnTo>
                  <a:pt x="39924" y="1811700"/>
                </a:lnTo>
                <a:lnTo>
                  <a:pt x="38550" y="1812075"/>
                </a:lnTo>
                <a:lnTo>
                  <a:pt x="37755" y="1812263"/>
                </a:lnTo>
                <a:close/>
              </a:path>
              <a:path w="4476607" h="3885512">
                <a:moveTo>
                  <a:pt x="10715" y="1811804"/>
                </a:moveTo>
                <a:lnTo>
                  <a:pt x="10302" y="1811355"/>
                </a:lnTo>
                <a:lnTo>
                  <a:pt x="9694" y="1810431"/>
                </a:lnTo>
                <a:lnTo>
                  <a:pt x="9573" y="1809538"/>
                </a:lnTo>
                <a:lnTo>
                  <a:pt x="5264" y="1809012"/>
                </a:lnTo>
                <a:lnTo>
                  <a:pt x="4716" y="1804959"/>
                </a:lnTo>
                <a:lnTo>
                  <a:pt x="5707" y="1803646"/>
                </a:lnTo>
                <a:lnTo>
                  <a:pt x="6615" y="1803165"/>
                </a:lnTo>
                <a:lnTo>
                  <a:pt x="7412" y="1804584"/>
                </a:lnTo>
                <a:lnTo>
                  <a:pt x="7501" y="1803068"/>
                </a:lnTo>
                <a:lnTo>
                  <a:pt x="8778" y="1803143"/>
                </a:lnTo>
                <a:lnTo>
                  <a:pt x="10452" y="1804306"/>
                </a:lnTo>
                <a:lnTo>
                  <a:pt x="10535" y="1804464"/>
                </a:lnTo>
                <a:lnTo>
                  <a:pt x="11210" y="1806716"/>
                </a:lnTo>
                <a:lnTo>
                  <a:pt x="12923" y="1806258"/>
                </a:lnTo>
                <a:lnTo>
                  <a:pt x="14161" y="1806693"/>
                </a:lnTo>
                <a:lnTo>
                  <a:pt x="14868" y="1807264"/>
                </a:lnTo>
                <a:lnTo>
                  <a:pt x="15573" y="1808532"/>
                </a:lnTo>
                <a:lnTo>
                  <a:pt x="15603" y="1808802"/>
                </a:lnTo>
                <a:lnTo>
                  <a:pt x="15618" y="1808990"/>
                </a:lnTo>
                <a:lnTo>
                  <a:pt x="14995" y="1810994"/>
                </a:lnTo>
                <a:lnTo>
                  <a:pt x="14575" y="1811437"/>
                </a:lnTo>
                <a:lnTo>
                  <a:pt x="13681" y="1812120"/>
                </a:lnTo>
                <a:lnTo>
                  <a:pt x="12096" y="1812480"/>
                </a:lnTo>
                <a:close/>
              </a:path>
              <a:path w="4476607" h="3885512">
                <a:moveTo>
                  <a:pt x="15" y="1810168"/>
                </a:moveTo>
                <a:lnTo>
                  <a:pt x="218" y="1810731"/>
                </a:lnTo>
                <a:lnTo>
                  <a:pt x="308" y="1811647"/>
                </a:lnTo>
                <a:lnTo>
                  <a:pt x="15" y="1812495"/>
                </a:lnTo>
                <a:close/>
              </a:path>
              <a:path w="4476607" h="3885512">
                <a:moveTo>
                  <a:pt x="49228" y="1815145"/>
                </a:moveTo>
                <a:lnTo>
                  <a:pt x="49138" y="1815273"/>
                </a:lnTo>
                <a:lnTo>
                  <a:pt x="49071" y="1815294"/>
                </a:lnTo>
                <a:close/>
              </a:path>
              <a:path w="4476607" h="3885512">
                <a:moveTo>
                  <a:pt x="48973" y="1815324"/>
                </a:moveTo>
                <a:lnTo>
                  <a:pt x="49071" y="1815294"/>
                </a:lnTo>
                <a:lnTo>
                  <a:pt x="48935" y="1815423"/>
                </a:lnTo>
                <a:close/>
              </a:path>
              <a:path w="4476607" h="3885512">
                <a:moveTo>
                  <a:pt x="43777" y="1815700"/>
                </a:moveTo>
                <a:lnTo>
                  <a:pt x="43364" y="1814860"/>
                </a:lnTo>
                <a:lnTo>
                  <a:pt x="43228" y="1813516"/>
                </a:lnTo>
                <a:lnTo>
                  <a:pt x="43543" y="1812293"/>
                </a:lnTo>
                <a:lnTo>
                  <a:pt x="44437" y="1811107"/>
                </a:lnTo>
                <a:lnTo>
                  <a:pt x="45323" y="1810589"/>
                </a:lnTo>
                <a:lnTo>
                  <a:pt x="46412" y="1810439"/>
                </a:lnTo>
                <a:lnTo>
                  <a:pt x="44474" y="1807496"/>
                </a:lnTo>
                <a:lnTo>
                  <a:pt x="44692" y="1806273"/>
                </a:lnTo>
                <a:lnTo>
                  <a:pt x="45105" y="1805515"/>
                </a:lnTo>
                <a:lnTo>
                  <a:pt x="46014" y="1804674"/>
                </a:lnTo>
                <a:lnTo>
                  <a:pt x="46584" y="1804464"/>
                </a:lnTo>
                <a:lnTo>
                  <a:pt x="50159" y="1805635"/>
                </a:lnTo>
                <a:lnTo>
                  <a:pt x="50324" y="1809530"/>
                </a:lnTo>
                <a:lnTo>
                  <a:pt x="49738" y="1810138"/>
                </a:lnTo>
                <a:lnTo>
                  <a:pt x="49228" y="1810476"/>
                </a:lnTo>
                <a:lnTo>
                  <a:pt x="48425" y="1810784"/>
                </a:lnTo>
                <a:lnTo>
                  <a:pt x="48109" y="1810799"/>
                </a:lnTo>
                <a:lnTo>
                  <a:pt x="49438" y="1812210"/>
                </a:lnTo>
                <a:lnTo>
                  <a:pt x="49686" y="1813479"/>
                </a:lnTo>
                <a:lnTo>
                  <a:pt x="48973" y="1815324"/>
                </a:lnTo>
                <a:lnTo>
                  <a:pt x="44760" y="1816631"/>
                </a:lnTo>
                <a:close/>
              </a:path>
              <a:path w="4476607" h="3885512">
                <a:moveTo>
                  <a:pt x="34090" y="1817637"/>
                </a:moveTo>
                <a:lnTo>
                  <a:pt x="35922" y="1818005"/>
                </a:lnTo>
                <a:lnTo>
                  <a:pt x="34841" y="1818741"/>
                </a:lnTo>
                <a:close/>
              </a:path>
              <a:path w="4476607" h="3885512">
                <a:moveTo>
                  <a:pt x="28849" y="1818170"/>
                </a:moveTo>
                <a:lnTo>
                  <a:pt x="28721" y="1817930"/>
                </a:lnTo>
                <a:lnTo>
                  <a:pt x="27933" y="1817427"/>
                </a:lnTo>
                <a:lnTo>
                  <a:pt x="27032" y="1815708"/>
                </a:lnTo>
                <a:lnTo>
                  <a:pt x="28068" y="1813178"/>
                </a:lnTo>
                <a:lnTo>
                  <a:pt x="27092" y="1811032"/>
                </a:lnTo>
                <a:lnTo>
                  <a:pt x="27475" y="1809568"/>
                </a:lnTo>
                <a:lnTo>
                  <a:pt x="28098" y="1808757"/>
                </a:lnTo>
                <a:lnTo>
                  <a:pt x="29397" y="1808014"/>
                </a:lnTo>
                <a:lnTo>
                  <a:pt x="33046" y="1810439"/>
                </a:lnTo>
                <a:lnTo>
                  <a:pt x="32694" y="1812563"/>
                </a:lnTo>
                <a:lnTo>
                  <a:pt x="33399" y="1813171"/>
                </a:lnTo>
                <a:lnTo>
                  <a:pt x="34022" y="1815115"/>
                </a:lnTo>
                <a:lnTo>
                  <a:pt x="33992" y="1815288"/>
                </a:lnTo>
                <a:lnTo>
                  <a:pt x="32505" y="1818215"/>
                </a:lnTo>
                <a:lnTo>
                  <a:pt x="31815" y="1818590"/>
                </a:lnTo>
                <a:lnTo>
                  <a:pt x="31274" y="1818755"/>
                </a:lnTo>
                <a:lnTo>
                  <a:pt x="30501" y="1818830"/>
                </a:lnTo>
                <a:close/>
              </a:path>
              <a:path w="4476607" h="3885512">
                <a:moveTo>
                  <a:pt x="34849" y="1818973"/>
                </a:moveTo>
                <a:lnTo>
                  <a:pt x="35885" y="1818050"/>
                </a:lnTo>
                <a:lnTo>
                  <a:pt x="35922" y="1818005"/>
                </a:lnTo>
                <a:lnTo>
                  <a:pt x="34090" y="1817637"/>
                </a:lnTo>
                <a:lnTo>
                  <a:pt x="34083" y="1815453"/>
                </a:lnTo>
                <a:lnTo>
                  <a:pt x="38115" y="1814004"/>
                </a:lnTo>
                <a:lnTo>
                  <a:pt x="39324" y="1815040"/>
                </a:lnTo>
                <a:lnTo>
                  <a:pt x="39759" y="1815963"/>
                </a:lnTo>
                <a:lnTo>
                  <a:pt x="39211" y="1816241"/>
                </a:lnTo>
                <a:lnTo>
                  <a:pt x="39729" y="1816083"/>
                </a:lnTo>
                <a:lnTo>
                  <a:pt x="40014" y="1817029"/>
                </a:lnTo>
                <a:lnTo>
                  <a:pt x="39894" y="1818448"/>
                </a:lnTo>
                <a:lnTo>
                  <a:pt x="37521" y="1820204"/>
                </a:lnTo>
                <a:close/>
              </a:path>
              <a:path w="4476607" h="3885512">
                <a:moveTo>
                  <a:pt x="398" y="1822328"/>
                </a:moveTo>
                <a:lnTo>
                  <a:pt x="113" y="1821262"/>
                </a:lnTo>
                <a:lnTo>
                  <a:pt x="127" y="1820489"/>
                </a:lnTo>
                <a:lnTo>
                  <a:pt x="465" y="1819446"/>
                </a:lnTo>
                <a:lnTo>
                  <a:pt x="4490" y="1818005"/>
                </a:lnTo>
                <a:lnTo>
                  <a:pt x="5504" y="1818718"/>
                </a:lnTo>
                <a:lnTo>
                  <a:pt x="6022" y="1819409"/>
                </a:lnTo>
                <a:lnTo>
                  <a:pt x="6405" y="1820579"/>
                </a:lnTo>
                <a:lnTo>
                  <a:pt x="6277" y="1821645"/>
                </a:lnTo>
                <a:lnTo>
                  <a:pt x="3740" y="1824010"/>
                </a:lnTo>
                <a:close/>
              </a:path>
              <a:path w="4476607" h="3885512">
                <a:moveTo>
                  <a:pt x="50099" y="1824025"/>
                </a:moveTo>
                <a:lnTo>
                  <a:pt x="49453" y="1822891"/>
                </a:lnTo>
                <a:lnTo>
                  <a:pt x="42936" y="1822576"/>
                </a:lnTo>
                <a:lnTo>
                  <a:pt x="43176" y="1821262"/>
                </a:lnTo>
                <a:lnTo>
                  <a:pt x="43641" y="1820467"/>
                </a:lnTo>
                <a:lnTo>
                  <a:pt x="44632" y="1819626"/>
                </a:lnTo>
                <a:lnTo>
                  <a:pt x="48762" y="1820099"/>
                </a:lnTo>
                <a:lnTo>
                  <a:pt x="49431" y="1821292"/>
                </a:lnTo>
                <a:lnTo>
                  <a:pt x="49431" y="1821300"/>
                </a:lnTo>
                <a:lnTo>
                  <a:pt x="50189" y="1819859"/>
                </a:lnTo>
                <a:lnTo>
                  <a:pt x="51345" y="1819026"/>
                </a:lnTo>
                <a:lnTo>
                  <a:pt x="52276" y="1818785"/>
                </a:lnTo>
                <a:lnTo>
                  <a:pt x="53651" y="1818936"/>
                </a:lnTo>
                <a:lnTo>
                  <a:pt x="54364" y="1819401"/>
                </a:lnTo>
                <a:lnTo>
                  <a:pt x="54687" y="1823710"/>
                </a:lnTo>
                <a:lnTo>
                  <a:pt x="53155" y="1824542"/>
                </a:lnTo>
                <a:lnTo>
                  <a:pt x="52096" y="1824573"/>
                </a:lnTo>
                <a:lnTo>
                  <a:pt x="52074" y="1824648"/>
                </a:lnTo>
                <a:lnTo>
                  <a:pt x="51563" y="1824655"/>
                </a:lnTo>
                <a:close/>
              </a:path>
              <a:path w="4476607" h="3885512">
                <a:moveTo>
                  <a:pt x="44790" y="1824948"/>
                </a:moveTo>
                <a:lnTo>
                  <a:pt x="44812" y="1824955"/>
                </a:lnTo>
                <a:lnTo>
                  <a:pt x="45466" y="1825248"/>
                </a:lnTo>
                <a:close/>
              </a:path>
              <a:path w="4476607" h="3885512">
                <a:moveTo>
                  <a:pt x="44812" y="1824955"/>
                </a:moveTo>
                <a:lnTo>
                  <a:pt x="44009" y="1824595"/>
                </a:lnTo>
                <a:lnTo>
                  <a:pt x="42936" y="1822576"/>
                </a:lnTo>
                <a:lnTo>
                  <a:pt x="49453" y="1822891"/>
                </a:lnTo>
                <a:lnTo>
                  <a:pt x="49168" y="1823912"/>
                </a:lnTo>
                <a:lnTo>
                  <a:pt x="48559" y="1824633"/>
                </a:lnTo>
                <a:lnTo>
                  <a:pt x="47208" y="1825323"/>
                </a:lnTo>
                <a:lnTo>
                  <a:pt x="46179" y="1825398"/>
                </a:lnTo>
                <a:close/>
              </a:path>
              <a:path w="4476607" h="3885512">
                <a:moveTo>
                  <a:pt x="25943" y="1825616"/>
                </a:moveTo>
                <a:lnTo>
                  <a:pt x="25357" y="1824918"/>
                </a:lnTo>
                <a:lnTo>
                  <a:pt x="25334" y="1824865"/>
                </a:lnTo>
                <a:lnTo>
                  <a:pt x="15273" y="1824790"/>
                </a:lnTo>
                <a:lnTo>
                  <a:pt x="15100" y="1823319"/>
                </a:lnTo>
                <a:lnTo>
                  <a:pt x="15521" y="1822313"/>
                </a:lnTo>
                <a:lnTo>
                  <a:pt x="16009" y="1821705"/>
                </a:lnTo>
                <a:lnTo>
                  <a:pt x="16910" y="1821082"/>
                </a:lnTo>
                <a:lnTo>
                  <a:pt x="17285" y="1821015"/>
                </a:lnTo>
                <a:lnTo>
                  <a:pt x="17195" y="1820842"/>
                </a:lnTo>
                <a:lnTo>
                  <a:pt x="17098" y="1819926"/>
                </a:lnTo>
                <a:lnTo>
                  <a:pt x="17420" y="1818628"/>
                </a:lnTo>
                <a:lnTo>
                  <a:pt x="19846" y="1817036"/>
                </a:lnTo>
                <a:lnTo>
                  <a:pt x="22699" y="1817960"/>
                </a:lnTo>
                <a:lnTo>
                  <a:pt x="23120" y="1818350"/>
                </a:lnTo>
                <a:lnTo>
                  <a:pt x="23615" y="1820159"/>
                </a:lnTo>
                <a:lnTo>
                  <a:pt x="23487" y="1820699"/>
                </a:lnTo>
                <a:lnTo>
                  <a:pt x="23916" y="1820887"/>
                </a:lnTo>
                <a:lnTo>
                  <a:pt x="23945" y="1820564"/>
                </a:lnTo>
                <a:lnTo>
                  <a:pt x="24381" y="1819709"/>
                </a:lnTo>
                <a:lnTo>
                  <a:pt x="24831" y="1819198"/>
                </a:lnTo>
                <a:lnTo>
                  <a:pt x="25620" y="1818658"/>
                </a:lnTo>
                <a:lnTo>
                  <a:pt x="30246" y="1820054"/>
                </a:lnTo>
                <a:lnTo>
                  <a:pt x="31379" y="1822396"/>
                </a:lnTo>
                <a:lnTo>
                  <a:pt x="29967" y="1825466"/>
                </a:lnTo>
                <a:lnTo>
                  <a:pt x="27069" y="1826276"/>
                </a:lnTo>
                <a:close/>
              </a:path>
              <a:path w="4476607" h="3885512">
                <a:moveTo>
                  <a:pt x="20507" y="1826021"/>
                </a:moveTo>
                <a:lnTo>
                  <a:pt x="25110" y="1825278"/>
                </a:lnTo>
                <a:lnTo>
                  <a:pt x="22692" y="1826637"/>
                </a:lnTo>
                <a:close/>
              </a:path>
              <a:path w="4476607" h="3885512">
                <a:moveTo>
                  <a:pt x="3762" y="1829339"/>
                </a:moveTo>
                <a:lnTo>
                  <a:pt x="2981" y="1828588"/>
                </a:lnTo>
                <a:lnTo>
                  <a:pt x="2388" y="1826127"/>
                </a:lnTo>
                <a:lnTo>
                  <a:pt x="2403" y="1825984"/>
                </a:lnTo>
                <a:lnTo>
                  <a:pt x="5925" y="1823650"/>
                </a:lnTo>
                <a:lnTo>
                  <a:pt x="8710" y="1826592"/>
                </a:lnTo>
                <a:lnTo>
                  <a:pt x="8703" y="1826892"/>
                </a:lnTo>
                <a:lnTo>
                  <a:pt x="8680" y="1827125"/>
                </a:lnTo>
                <a:lnTo>
                  <a:pt x="8628" y="1827395"/>
                </a:lnTo>
                <a:lnTo>
                  <a:pt x="6405" y="1829655"/>
                </a:lnTo>
                <a:close/>
              </a:path>
              <a:path w="4476607" h="3885512">
                <a:moveTo>
                  <a:pt x="15" y="1824828"/>
                </a:moveTo>
                <a:lnTo>
                  <a:pt x="180" y="1824858"/>
                </a:lnTo>
                <a:lnTo>
                  <a:pt x="1104" y="1825031"/>
                </a:lnTo>
                <a:lnTo>
                  <a:pt x="2388" y="1826127"/>
                </a:lnTo>
                <a:lnTo>
                  <a:pt x="2981" y="1828588"/>
                </a:lnTo>
                <a:lnTo>
                  <a:pt x="1644" y="1830653"/>
                </a:lnTo>
                <a:lnTo>
                  <a:pt x="15" y="1831058"/>
                </a:lnTo>
                <a:close/>
              </a:path>
              <a:path w="4476607" h="3885512">
                <a:moveTo>
                  <a:pt x="13524" y="1830937"/>
                </a:moveTo>
                <a:lnTo>
                  <a:pt x="13681" y="1828491"/>
                </a:lnTo>
                <a:lnTo>
                  <a:pt x="13479" y="1827943"/>
                </a:lnTo>
                <a:lnTo>
                  <a:pt x="13613" y="1826299"/>
                </a:lnTo>
                <a:lnTo>
                  <a:pt x="15273" y="1824790"/>
                </a:lnTo>
                <a:lnTo>
                  <a:pt x="25334" y="1824865"/>
                </a:lnTo>
                <a:lnTo>
                  <a:pt x="25297" y="1825015"/>
                </a:lnTo>
                <a:lnTo>
                  <a:pt x="25110" y="1825278"/>
                </a:lnTo>
                <a:lnTo>
                  <a:pt x="20507" y="1826021"/>
                </a:lnTo>
                <a:lnTo>
                  <a:pt x="20191" y="1826344"/>
                </a:lnTo>
                <a:lnTo>
                  <a:pt x="19410" y="1826802"/>
                </a:lnTo>
                <a:lnTo>
                  <a:pt x="19523" y="1827335"/>
                </a:lnTo>
                <a:lnTo>
                  <a:pt x="19501" y="1828221"/>
                </a:lnTo>
                <a:lnTo>
                  <a:pt x="19388" y="1828648"/>
                </a:lnTo>
                <a:lnTo>
                  <a:pt x="19140" y="1831748"/>
                </a:lnTo>
                <a:lnTo>
                  <a:pt x="18945" y="1831981"/>
                </a:lnTo>
                <a:lnTo>
                  <a:pt x="18780" y="1832154"/>
                </a:lnTo>
                <a:lnTo>
                  <a:pt x="18569" y="1832341"/>
                </a:lnTo>
                <a:lnTo>
                  <a:pt x="15430" y="1832792"/>
                </a:lnTo>
                <a:close/>
              </a:path>
              <a:path w="4476607" h="3885512">
                <a:moveTo>
                  <a:pt x="21851" y="1831974"/>
                </a:moveTo>
                <a:lnTo>
                  <a:pt x="21505" y="1830945"/>
                </a:lnTo>
                <a:lnTo>
                  <a:pt x="21693" y="1829317"/>
                </a:lnTo>
                <a:lnTo>
                  <a:pt x="22662" y="1828296"/>
                </a:lnTo>
                <a:lnTo>
                  <a:pt x="22819" y="1828190"/>
                </a:lnTo>
                <a:lnTo>
                  <a:pt x="23990" y="1827478"/>
                </a:lnTo>
                <a:lnTo>
                  <a:pt x="26153" y="1827590"/>
                </a:lnTo>
                <a:lnTo>
                  <a:pt x="25778" y="1827380"/>
                </a:lnTo>
                <a:lnTo>
                  <a:pt x="25973" y="1827433"/>
                </a:lnTo>
                <a:lnTo>
                  <a:pt x="27730" y="1828161"/>
                </a:lnTo>
                <a:lnTo>
                  <a:pt x="28496" y="1830112"/>
                </a:lnTo>
                <a:lnTo>
                  <a:pt x="28240" y="1831388"/>
                </a:lnTo>
                <a:lnTo>
                  <a:pt x="26761" y="1832912"/>
                </a:lnTo>
                <a:lnTo>
                  <a:pt x="26603" y="1832972"/>
                </a:lnTo>
                <a:lnTo>
                  <a:pt x="22962" y="1833160"/>
                </a:lnTo>
                <a:close/>
              </a:path>
              <a:path w="4476607" h="3885512">
                <a:moveTo>
                  <a:pt x="9874" y="1836148"/>
                </a:moveTo>
                <a:lnTo>
                  <a:pt x="15941" y="1837949"/>
                </a:lnTo>
                <a:lnTo>
                  <a:pt x="15296" y="1838377"/>
                </a:lnTo>
                <a:lnTo>
                  <a:pt x="15251" y="1838452"/>
                </a:lnTo>
                <a:lnTo>
                  <a:pt x="13809" y="1839443"/>
                </a:lnTo>
                <a:close/>
              </a:path>
              <a:path w="4476607" h="3885512">
                <a:moveTo>
                  <a:pt x="17473" y="1839585"/>
                </a:moveTo>
                <a:lnTo>
                  <a:pt x="16069" y="1838092"/>
                </a:lnTo>
                <a:lnTo>
                  <a:pt x="15971" y="1838024"/>
                </a:lnTo>
                <a:lnTo>
                  <a:pt x="15941" y="1837949"/>
                </a:lnTo>
                <a:lnTo>
                  <a:pt x="9874" y="1836148"/>
                </a:lnTo>
                <a:lnTo>
                  <a:pt x="10137" y="1834849"/>
                </a:lnTo>
                <a:lnTo>
                  <a:pt x="10618" y="1834068"/>
                </a:lnTo>
                <a:lnTo>
                  <a:pt x="11661" y="1833235"/>
                </a:lnTo>
                <a:lnTo>
                  <a:pt x="12367" y="1833017"/>
                </a:lnTo>
                <a:lnTo>
                  <a:pt x="15709" y="1833227"/>
                </a:lnTo>
                <a:lnTo>
                  <a:pt x="16369" y="1833821"/>
                </a:lnTo>
                <a:lnTo>
                  <a:pt x="16475" y="1833971"/>
                </a:lnTo>
                <a:lnTo>
                  <a:pt x="18149" y="1833377"/>
                </a:lnTo>
                <a:lnTo>
                  <a:pt x="21708" y="1836635"/>
                </a:lnTo>
                <a:lnTo>
                  <a:pt x="21520" y="1837919"/>
                </a:lnTo>
                <a:lnTo>
                  <a:pt x="21092" y="1838722"/>
                </a:lnTo>
                <a:lnTo>
                  <a:pt x="20108" y="1839608"/>
                </a:lnTo>
                <a:close/>
              </a:path>
              <a:path w="4476607" h="3885512">
                <a:moveTo>
                  <a:pt x="24021" y="1840381"/>
                </a:moveTo>
                <a:lnTo>
                  <a:pt x="22782" y="1839878"/>
                </a:lnTo>
                <a:lnTo>
                  <a:pt x="21678" y="1837431"/>
                </a:lnTo>
                <a:lnTo>
                  <a:pt x="21760" y="1836815"/>
                </a:lnTo>
                <a:lnTo>
                  <a:pt x="22091" y="1835727"/>
                </a:lnTo>
                <a:lnTo>
                  <a:pt x="23195" y="1834504"/>
                </a:lnTo>
                <a:lnTo>
                  <a:pt x="26303" y="1834669"/>
                </a:lnTo>
                <a:lnTo>
                  <a:pt x="27723" y="1837454"/>
                </a:lnTo>
                <a:lnTo>
                  <a:pt x="27535" y="1838332"/>
                </a:lnTo>
                <a:lnTo>
                  <a:pt x="27257" y="1838910"/>
                </a:lnTo>
                <a:lnTo>
                  <a:pt x="26701" y="1839600"/>
                </a:lnTo>
                <a:lnTo>
                  <a:pt x="26198" y="1839990"/>
                </a:lnTo>
                <a:lnTo>
                  <a:pt x="24945" y="1840411"/>
                </a:lnTo>
                <a:close/>
              </a:path>
              <a:path w="4476607" h="3885512">
                <a:moveTo>
                  <a:pt x="18074" y="1841447"/>
                </a:moveTo>
                <a:lnTo>
                  <a:pt x="18081" y="1841447"/>
                </a:lnTo>
                <a:lnTo>
                  <a:pt x="18071" y="1841448"/>
                </a:lnTo>
                <a:close/>
              </a:path>
              <a:path w="4476607" h="3885512">
                <a:moveTo>
                  <a:pt x="17781" y="1841492"/>
                </a:moveTo>
                <a:lnTo>
                  <a:pt x="18071" y="1841448"/>
                </a:lnTo>
                <a:lnTo>
                  <a:pt x="17837" y="1841562"/>
                </a:lnTo>
                <a:lnTo>
                  <a:pt x="17803" y="1841574"/>
                </a:lnTo>
                <a:close/>
              </a:path>
              <a:path w="4476607" h="3885512">
                <a:moveTo>
                  <a:pt x="45901" y="1844157"/>
                </a:moveTo>
                <a:lnTo>
                  <a:pt x="44527" y="1841559"/>
                </a:lnTo>
                <a:lnTo>
                  <a:pt x="49055" y="1843976"/>
                </a:lnTo>
                <a:lnTo>
                  <a:pt x="48852" y="1844201"/>
                </a:lnTo>
                <a:close/>
              </a:path>
              <a:path w="4476607" h="3885512">
                <a:moveTo>
                  <a:pt x="49341" y="1844231"/>
                </a:moveTo>
                <a:lnTo>
                  <a:pt x="49055" y="1843976"/>
                </a:lnTo>
                <a:lnTo>
                  <a:pt x="44527" y="1841559"/>
                </a:lnTo>
                <a:lnTo>
                  <a:pt x="45909" y="1841439"/>
                </a:lnTo>
                <a:lnTo>
                  <a:pt x="45961" y="1841424"/>
                </a:lnTo>
                <a:lnTo>
                  <a:pt x="44655" y="1841357"/>
                </a:lnTo>
                <a:lnTo>
                  <a:pt x="44722" y="1840028"/>
                </a:lnTo>
                <a:lnTo>
                  <a:pt x="46044" y="1838287"/>
                </a:lnTo>
                <a:lnTo>
                  <a:pt x="49386" y="1838842"/>
                </a:lnTo>
                <a:lnTo>
                  <a:pt x="52149" y="1838624"/>
                </a:lnTo>
                <a:lnTo>
                  <a:pt x="53913" y="1842565"/>
                </a:lnTo>
                <a:lnTo>
                  <a:pt x="53876" y="1842715"/>
                </a:lnTo>
                <a:lnTo>
                  <a:pt x="52314" y="1844119"/>
                </a:lnTo>
                <a:lnTo>
                  <a:pt x="51510" y="1844254"/>
                </a:lnTo>
                <a:close/>
              </a:path>
              <a:path w="4476607" h="3885512">
                <a:moveTo>
                  <a:pt x="53808" y="1845718"/>
                </a:moveTo>
                <a:lnTo>
                  <a:pt x="53598" y="1844381"/>
                </a:lnTo>
                <a:lnTo>
                  <a:pt x="53778" y="1843466"/>
                </a:lnTo>
                <a:lnTo>
                  <a:pt x="54476" y="1842340"/>
                </a:lnTo>
                <a:lnTo>
                  <a:pt x="55467" y="1841559"/>
                </a:lnTo>
                <a:lnTo>
                  <a:pt x="56902" y="1841161"/>
                </a:lnTo>
                <a:lnTo>
                  <a:pt x="57908" y="1841281"/>
                </a:lnTo>
                <a:lnTo>
                  <a:pt x="59207" y="1842009"/>
                </a:lnTo>
                <a:lnTo>
                  <a:pt x="59988" y="1843000"/>
                </a:lnTo>
                <a:lnTo>
                  <a:pt x="60206" y="1845057"/>
                </a:lnTo>
                <a:lnTo>
                  <a:pt x="59635" y="1846213"/>
                </a:lnTo>
                <a:lnTo>
                  <a:pt x="57952" y="1847235"/>
                </a:lnTo>
                <a:close/>
              </a:path>
              <a:path w="4476607" h="3885512">
                <a:moveTo>
                  <a:pt x="57952" y="1847235"/>
                </a:moveTo>
                <a:lnTo>
                  <a:pt x="58051" y="1847272"/>
                </a:lnTo>
                <a:lnTo>
                  <a:pt x="57856" y="1847294"/>
                </a:lnTo>
                <a:close/>
              </a:path>
              <a:path w="4476607" h="3885512">
                <a:moveTo>
                  <a:pt x="58051" y="1847272"/>
                </a:moveTo>
                <a:lnTo>
                  <a:pt x="58261" y="1847249"/>
                </a:lnTo>
                <a:lnTo>
                  <a:pt x="58111" y="1847294"/>
                </a:lnTo>
                <a:close/>
              </a:path>
              <a:path w="4476607" h="3885512">
                <a:moveTo>
                  <a:pt x="28045" y="1847609"/>
                </a:moveTo>
                <a:lnTo>
                  <a:pt x="26792" y="1844727"/>
                </a:lnTo>
                <a:lnTo>
                  <a:pt x="27340" y="1843406"/>
                </a:lnTo>
                <a:lnTo>
                  <a:pt x="28016" y="1842700"/>
                </a:lnTo>
                <a:lnTo>
                  <a:pt x="29247" y="1842115"/>
                </a:lnTo>
                <a:lnTo>
                  <a:pt x="29502" y="1842092"/>
                </a:lnTo>
                <a:lnTo>
                  <a:pt x="33542" y="1844945"/>
                </a:lnTo>
                <a:lnTo>
                  <a:pt x="33309" y="1846206"/>
                </a:lnTo>
                <a:lnTo>
                  <a:pt x="32866" y="1846979"/>
                </a:lnTo>
                <a:lnTo>
                  <a:pt x="31890" y="1847827"/>
                </a:lnTo>
                <a:lnTo>
                  <a:pt x="31109" y="1848097"/>
                </a:lnTo>
                <a:close/>
              </a:path>
              <a:path w="4476607" h="3885512">
                <a:moveTo>
                  <a:pt x="14920" y="1847872"/>
                </a:moveTo>
                <a:lnTo>
                  <a:pt x="14357" y="1847092"/>
                </a:lnTo>
                <a:lnTo>
                  <a:pt x="14041" y="1845680"/>
                </a:lnTo>
                <a:lnTo>
                  <a:pt x="14155" y="1845125"/>
                </a:lnTo>
                <a:lnTo>
                  <a:pt x="15025" y="1843443"/>
                </a:lnTo>
                <a:lnTo>
                  <a:pt x="15273" y="1842813"/>
                </a:lnTo>
                <a:lnTo>
                  <a:pt x="17837" y="1841562"/>
                </a:lnTo>
                <a:lnTo>
                  <a:pt x="18569" y="1841304"/>
                </a:lnTo>
                <a:lnTo>
                  <a:pt x="20462" y="1841650"/>
                </a:lnTo>
                <a:lnTo>
                  <a:pt x="21670" y="1842663"/>
                </a:lnTo>
                <a:lnTo>
                  <a:pt x="22361" y="1844322"/>
                </a:lnTo>
                <a:lnTo>
                  <a:pt x="22256" y="1845493"/>
                </a:lnTo>
                <a:lnTo>
                  <a:pt x="21295" y="1847009"/>
                </a:lnTo>
                <a:lnTo>
                  <a:pt x="20199" y="1847489"/>
                </a:lnTo>
                <a:lnTo>
                  <a:pt x="20011" y="1847564"/>
                </a:lnTo>
                <a:lnTo>
                  <a:pt x="19703" y="1847677"/>
                </a:lnTo>
                <a:lnTo>
                  <a:pt x="16084" y="1848668"/>
                </a:lnTo>
                <a:close/>
              </a:path>
              <a:path w="4476607" h="3885512">
                <a:moveTo>
                  <a:pt x="9544" y="1847721"/>
                </a:moveTo>
                <a:lnTo>
                  <a:pt x="11797" y="1847954"/>
                </a:lnTo>
                <a:lnTo>
                  <a:pt x="8642" y="1848780"/>
                </a:lnTo>
                <a:lnTo>
                  <a:pt x="7982" y="1849500"/>
                </a:lnTo>
                <a:close/>
              </a:path>
              <a:path w="4476607" h="3885512">
                <a:moveTo>
                  <a:pt x="7463" y="1851692"/>
                </a:moveTo>
                <a:lnTo>
                  <a:pt x="7539" y="1850507"/>
                </a:lnTo>
                <a:lnTo>
                  <a:pt x="7539" y="1851460"/>
                </a:lnTo>
                <a:lnTo>
                  <a:pt x="7494" y="1851843"/>
                </a:lnTo>
                <a:close/>
              </a:path>
              <a:path w="4476607" h="3885512">
                <a:moveTo>
                  <a:pt x="42523" y="1853914"/>
                </a:moveTo>
                <a:lnTo>
                  <a:pt x="35044" y="1853629"/>
                </a:lnTo>
                <a:lnTo>
                  <a:pt x="33677" y="1852038"/>
                </a:lnTo>
                <a:lnTo>
                  <a:pt x="33549" y="1851122"/>
                </a:lnTo>
                <a:lnTo>
                  <a:pt x="33489" y="1850484"/>
                </a:lnTo>
                <a:lnTo>
                  <a:pt x="33940" y="1849306"/>
                </a:lnTo>
                <a:lnTo>
                  <a:pt x="34556" y="1848555"/>
                </a:lnTo>
                <a:lnTo>
                  <a:pt x="35531" y="1847917"/>
                </a:lnTo>
                <a:lnTo>
                  <a:pt x="37664" y="1847992"/>
                </a:lnTo>
                <a:lnTo>
                  <a:pt x="38115" y="1848224"/>
                </a:lnTo>
                <a:lnTo>
                  <a:pt x="38400" y="1847631"/>
                </a:lnTo>
                <a:lnTo>
                  <a:pt x="39189" y="1847046"/>
                </a:lnTo>
                <a:lnTo>
                  <a:pt x="40751" y="1845965"/>
                </a:lnTo>
                <a:lnTo>
                  <a:pt x="41321" y="1845883"/>
                </a:lnTo>
                <a:lnTo>
                  <a:pt x="41741" y="1845883"/>
                </a:lnTo>
                <a:lnTo>
                  <a:pt x="42319" y="1845973"/>
                </a:lnTo>
                <a:lnTo>
                  <a:pt x="45556" y="1849989"/>
                </a:lnTo>
                <a:lnTo>
                  <a:pt x="45714" y="1850514"/>
                </a:lnTo>
                <a:lnTo>
                  <a:pt x="45436" y="1852210"/>
                </a:lnTo>
                <a:lnTo>
                  <a:pt x="44767" y="1853149"/>
                </a:lnTo>
                <a:lnTo>
                  <a:pt x="43221" y="1853959"/>
                </a:lnTo>
                <a:close/>
              </a:path>
              <a:path w="4476607" h="3885512">
                <a:moveTo>
                  <a:pt x="8282" y="1854095"/>
                </a:moveTo>
                <a:lnTo>
                  <a:pt x="8275" y="1854050"/>
                </a:lnTo>
                <a:lnTo>
                  <a:pt x="8289" y="1854103"/>
                </a:lnTo>
                <a:close/>
              </a:path>
              <a:path w="4476607" h="3885512">
                <a:moveTo>
                  <a:pt x="42372" y="1855408"/>
                </a:moveTo>
                <a:lnTo>
                  <a:pt x="33535" y="1854267"/>
                </a:lnTo>
                <a:lnTo>
                  <a:pt x="34187" y="1854170"/>
                </a:lnTo>
                <a:lnTo>
                  <a:pt x="35044" y="1853629"/>
                </a:lnTo>
                <a:lnTo>
                  <a:pt x="42523" y="1853914"/>
                </a:lnTo>
                <a:lnTo>
                  <a:pt x="42455" y="1855408"/>
                </a:lnTo>
                <a:close/>
              </a:path>
              <a:path w="4476607" h="3885512">
                <a:moveTo>
                  <a:pt x="38873" y="1857743"/>
                </a:moveTo>
                <a:lnTo>
                  <a:pt x="38828" y="1857743"/>
                </a:lnTo>
                <a:lnTo>
                  <a:pt x="31470" y="1856001"/>
                </a:lnTo>
                <a:lnTo>
                  <a:pt x="33535" y="1854267"/>
                </a:lnTo>
                <a:lnTo>
                  <a:pt x="42372" y="1855408"/>
                </a:lnTo>
                <a:lnTo>
                  <a:pt x="42372" y="1855738"/>
                </a:lnTo>
                <a:lnTo>
                  <a:pt x="41651" y="1857239"/>
                </a:lnTo>
                <a:lnTo>
                  <a:pt x="38873" y="1857765"/>
                </a:lnTo>
                <a:close/>
              </a:path>
              <a:path w="4476607" h="3885512">
                <a:moveTo>
                  <a:pt x="9281" y="1856767"/>
                </a:moveTo>
                <a:lnTo>
                  <a:pt x="8463" y="1854725"/>
                </a:lnTo>
                <a:lnTo>
                  <a:pt x="8289" y="1854103"/>
                </a:lnTo>
                <a:lnTo>
                  <a:pt x="8447" y="1854267"/>
                </a:lnTo>
                <a:lnTo>
                  <a:pt x="7787" y="1853314"/>
                </a:lnTo>
                <a:lnTo>
                  <a:pt x="7554" y="1852563"/>
                </a:lnTo>
                <a:lnTo>
                  <a:pt x="7539" y="1851460"/>
                </a:lnTo>
                <a:lnTo>
                  <a:pt x="7539" y="1850507"/>
                </a:lnTo>
                <a:lnTo>
                  <a:pt x="7839" y="1849733"/>
                </a:lnTo>
                <a:lnTo>
                  <a:pt x="8642" y="1848780"/>
                </a:lnTo>
                <a:lnTo>
                  <a:pt x="11797" y="1847954"/>
                </a:lnTo>
                <a:lnTo>
                  <a:pt x="12817" y="1848855"/>
                </a:lnTo>
                <a:lnTo>
                  <a:pt x="12931" y="1849328"/>
                </a:lnTo>
                <a:lnTo>
                  <a:pt x="15100" y="1848953"/>
                </a:lnTo>
                <a:lnTo>
                  <a:pt x="17473" y="1850649"/>
                </a:lnTo>
                <a:lnTo>
                  <a:pt x="17705" y="1851212"/>
                </a:lnTo>
                <a:lnTo>
                  <a:pt x="17811" y="1851655"/>
                </a:lnTo>
                <a:lnTo>
                  <a:pt x="17856" y="1852285"/>
                </a:lnTo>
                <a:lnTo>
                  <a:pt x="17225" y="1853862"/>
                </a:lnTo>
                <a:lnTo>
                  <a:pt x="17195" y="1854485"/>
                </a:lnTo>
                <a:lnTo>
                  <a:pt x="15836" y="1856541"/>
                </a:lnTo>
                <a:lnTo>
                  <a:pt x="14206" y="1856722"/>
                </a:lnTo>
                <a:lnTo>
                  <a:pt x="13891" y="1857179"/>
                </a:lnTo>
                <a:lnTo>
                  <a:pt x="12735" y="1857975"/>
                </a:lnTo>
                <a:close/>
              </a:path>
              <a:path w="4476607" h="3885512">
                <a:moveTo>
                  <a:pt x="15" y="1839773"/>
                </a:moveTo>
                <a:lnTo>
                  <a:pt x="158" y="1858696"/>
                </a:lnTo>
                <a:lnTo>
                  <a:pt x="15" y="1858981"/>
                </a:lnTo>
                <a:close/>
              </a:path>
              <a:path w="4476607" h="3885512">
                <a:moveTo>
                  <a:pt x="32498" y="1859394"/>
                </a:moveTo>
                <a:lnTo>
                  <a:pt x="32994" y="1859506"/>
                </a:lnTo>
                <a:lnTo>
                  <a:pt x="32934" y="1859589"/>
                </a:lnTo>
                <a:close/>
              </a:path>
              <a:path w="4476607" h="3885512">
                <a:moveTo>
                  <a:pt x="7149" y="1859483"/>
                </a:moveTo>
                <a:lnTo>
                  <a:pt x="158" y="1858696"/>
                </a:lnTo>
                <a:lnTo>
                  <a:pt x="15" y="1839773"/>
                </a:lnTo>
                <a:lnTo>
                  <a:pt x="293" y="1839683"/>
                </a:lnTo>
                <a:lnTo>
                  <a:pt x="1217" y="1839713"/>
                </a:lnTo>
                <a:lnTo>
                  <a:pt x="2448" y="1840208"/>
                </a:lnTo>
                <a:lnTo>
                  <a:pt x="3559" y="1842618"/>
                </a:lnTo>
                <a:lnTo>
                  <a:pt x="3537" y="1843008"/>
                </a:lnTo>
                <a:lnTo>
                  <a:pt x="3371" y="1843999"/>
                </a:lnTo>
                <a:lnTo>
                  <a:pt x="2966" y="1844689"/>
                </a:lnTo>
                <a:lnTo>
                  <a:pt x="3169" y="1844997"/>
                </a:lnTo>
                <a:lnTo>
                  <a:pt x="3642" y="1845883"/>
                </a:lnTo>
                <a:lnTo>
                  <a:pt x="3807" y="1847287"/>
                </a:lnTo>
                <a:lnTo>
                  <a:pt x="3649" y="1847894"/>
                </a:lnTo>
                <a:lnTo>
                  <a:pt x="2748" y="1849088"/>
                </a:lnTo>
                <a:lnTo>
                  <a:pt x="1877" y="1849598"/>
                </a:lnTo>
                <a:lnTo>
                  <a:pt x="1689" y="1849621"/>
                </a:lnTo>
                <a:lnTo>
                  <a:pt x="1502" y="1851099"/>
                </a:lnTo>
                <a:lnTo>
                  <a:pt x="984" y="1851872"/>
                </a:lnTo>
                <a:lnTo>
                  <a:pt x="1434" y="1851775"/>
                </a:lnTo>
                <a:lnTo>
                  <a:pt x="3980" y="1853223"/>
                </a:lnTo>
                <a:lnTo>
                  <a:pt x="4325" y="1853877"/>
                </a:lnTo>
                <a:lnTo>
                  <a:pt x="4340" y="1853869"/>
                </a:lnTo>
                <a:lnTo>
                  <a:pt x="5646" y="1853689"/>
                </a:lnTo>
                <a:lnTo>
                  <a:pt x="6540" y="1853876"/>
                </a:lnTo>
                <a:lnTo>
                  <a:pt x="7667" y="1854574"/>
                </a:lnTo>
                <a:lnTo>
                  <a:pt x="8275" y="1857525"/>
                </a:lnTo>
                <a:lnTo>
                  <a:pt x="7306" y="1859371"/>
                </a:lnTo>
                <a:lnTo>
                  <a:pt x="7066" y="1859716"/>
                </a:lnTo>
                <a:close/>
              </a:path>
              <a:path w="4476607" h="3885512">
                <a:moveTo>
                  <a:pt x="33339" y="1859762"/>
                </a:moveTo>
                <a:lnTo>
                  <a:pt x="32994" y="1859506"/>
                </a:lnTo>
                <a:lnTo>
                  <a:pt x="32498" y="1859394"/>
                </a:lnTo>
                <a:lnTo>
                  <a:pt x="31560" y="1858501"/>
                </a:lnTo>
                <a:lnTo>
                  <a:pt x="31470" y="1856001"/>
                </a:lnTo>
                <a:lnTo>
                  <a:pt x="38828" y="1857743"/>
                </a:lnTo>
                <a:lnTo>
                  <a:pt x="38415" y="1858396"/>
                </a:lnTo>
                <a:lnTo>
                  <a:pt x="37131" y="1859176"/>
                </a:lnTo>
                <a:lnTo>
                  <a:pt x="36658" y="1859244"/>
                </a:lnTo>
                <a:lnTo>
                  <a:pt x="36478" y="1859416"/>
                </a:lnTo>
                <a:lnTo>
                  <a:pt x="35637" y="1859897"/>
                </a:lnTo>
                <a:lnTo>
                  <a:pt x="35021" y="1860069"/>
                </a:lnTo>
                <a:close/>
              </a:path>
              <a:path w="4476607" h="3885512">
                <a:moveTo>
                  <a:pt x="15003" y="1861766"/>
                </a:moveTo>
                <a:lnTo>
                  <a:pt x="16827" y="1862389"/>
                </a:lnTo>
                <a:lnTo>
                  <a:pt x="16467" y="1862396"/>
                </a:lnTo>
                <a:close/>
              </a:path>
              <a:path w="4476607" h="3885512">
                <a:moveTo>
                  <a:pt x="16827" y="1862389"/>
                </a:moveTo>
                <a:lnTo>
                  <a:pt x="15003" y="1861766"/>
                </a:lnTo>
                <a:lnTo>
                  <a:pt x="14778" y="1857908"/>
                </a:lnTo>
                <a:lnTo>
                  <a:pt x="17751" y="1856639"/>
                </a:lnTo>
                <a:lnTo>
                  <a:pt x="20394" y="1858335"/>
                </a:lnTo>
                <a:lnTo>
                  <a:pt x="20627" y="1859184"/>
                </a:lnTo>
                <a:lnTo>
                  <a:pt x="20649" y="1859814"/>
                </a:lnTo>
                <a:lnTo>
                  <a:pt x="20491" y="1860662"/>
                </a:lnTo>
                <a:lnTo>
                  <a:pt x="20049" y="1861405"/>
                </a:lnTo>
                <a:lnTo>
                  <a:pt x="16857" y="1862471"/>
                </a:lnTo>
                <a:close/>
              </a:path>
              <a:path w="4476607" h="3885512">
                <a:moveTo>
                  <a:pt x="49708" y="1863147"/>
                </a:moveTo>
                <a:lnTo>
                  <a:pt x="48755" y="1862884"/>
                </a:lnTo>
                <a:lnTo>
                  <a:pt x="47103" y="1859416"/>
                </a:lnTo>
                <a:lnTo>
                  <a:pt x="47659" y="1858275"/>
                </a:lnTo>
                <a:lnTo>
                  <a:pt x="47666" y="1858268"/>
                </a:lnTo>
                <a:lnTo>
                  <a:pt x="47561" y="1858538"/>
                </a:lnTo>
                <a:lnTo>
                  <a:pt x="48237" y="1857494"/>
                </a:lnTo>
                <a:lnTo>
                  <a:pt x="49175" y="1856759"/>
                </a:lnTo>
                <a:lnTo>
                  <a:pt x="50932" y="1856421"/>
                </a:lnTo>
                <a:lnTo>
                  <a:pt x="53170" y="1860535"/>
                </a:lnTo>
                <a:lnTo>
                  <a:pt x="51368" y="1862914"/>
                </a:lnTo>
                <a:lnTo>
                  <a:pt x="50407" y="1863155"/>
                </a:lnTo>
                <a:close/>
              </a:path>
              <a:path w="4476607" h="3885512">
                <a:moveTo>
                  <a:pt x="79849" y="1864130"/>
                </a:moveTo>
                <a:lnTo>
                  <a:pt x="78257" y="1861698"/>
                </a:lnTo>
                <a:lnTo>
                  <a:pt x="78475" y="1860384"/>
                </a:lnTo>
                <a:lnTo>
                  <a:pt x="78925" y="1859581"/>
                </a:lnTo>
                <a:lnTo>
                  <a:pt x="79413" y="1859184"/>
                </a:lnTo>
                <a:lnTo>
                  <a:pt x="76597" y="1857600"/>
                </a:lnTo>
                <a:lnTo>
                  <a:pt x="76200" y="1856759"/>
                </a:lnTo>
                <a:lnTo>
                  <a:pt x="76064" y="1856106"/>
                </a:lnTo>
                <a:lnTo>
                  <a:pt x="76102" y="1855175"/>
                </a:lnTo>
                <a:lnTo>
                  <a:pt x="77927" y="1853111"/>
                </a:lnTo>
                <a:lnTo>
                  <a:pt x="77949" y="1852991"/>
                </a:lnTo>
                <a:lnTo>
                  <a:pt x="78099" y="1852503"/>
                </a:lnTo>
                <a:lnTo>
                  <a:pt x="78144" y="1852368"/>
                </a:lnTo>
                <a:lnTo>
                  <a:pt x="78978" y="1851220"/>
                </a:lnTo>
                <a:lnTo>
                  <a:pt x="79976" y="1850581"/>
                </a:lnTo>
                <a:lnTo>
                  <a:pt x="81771" y="1850424"/>
                </a:lnTo>
                <a:lnTo>
                  <a:pt x="83731" y="1854605"/>
                </a:lnTo>
                <a:lnTo>
                  <a:pt x="83513" y="1855258"/>
                </a:lnTo>
                <a:lnTo>
                  <a:pt x="82867" y="1856084"/>
                </a:lnTo>
                <a:lnTo>
                  <a:pt x="82777" y="1857059"/>
                </a:lnTo>
                <a:lnTo>
                  <a:pt x="82446" y="1857900"/>
                </a:lnTo>
                <a:lnTo>
                  <a:pt x="81823" y="1858508"/>
                </a:lnTo>
                <a:lnTo>
                  <a:pt x="83092" y="1858951"/>
                </a:lnTo>
                <a:lnTo>
                  <a:pt x="84654" y="1861375"/>
                </a:lnTo>
                <a:lnTo>
                  <a:pt x="84436" y="1862689"/>
                </a:lnTo>
                <a:lnTo>
                  <a:pt x="83986" y="1863484"/>
                </a:lnTo>
                <a:lnTo>
                  <a:pt x="82912" y="1864370"/>
                </a:lnTo>
                <a:lnTo>
                  <a:pt x="82605" y="1864468"/>
                </a:lnTo>
                <a:close/>
              </a:path>
              <a:path w="4476607" h="3885512">
                <a:moveTo>
                  <a:pt x="4129303" y="1862764"/>
                </a:moveTo>
                <a:lnTo>
                  <a:pt x="4137382" y="1862464"/>
                </a:lnTo>
                <a:lnTo>
                  <a:pt x="4134629" y="1864480"/>
                </a:lnTo>
                <a:close/>
              </a:path>
              <a:path w="4476607" h="3885512">
                <a:moveTo>
                  <a:pt x="3916391" y="1861248"/>
                </a:moveTo>
                <a:lnTo>
                  <a:pt x="4137382" y="1862464"/>
                </a:lnTo>
                <a:lnTo>
                  <a:pt x="4129303" y="1862764"/>
                </a:lnTo>
                <a:lnTo>
                  <a:pt x="3948225" y="1863481"/>
                </a:lnTo>
                <a:lnTo>
                  <a:pt x="3923682" y="1864392"/>
                </a:lnTo>
                <a:lnTo>
                  <a:pt x="3918946" y="1864551"/>
                </a:lnTo>
                <a:close/>
              </a:path>
              <a:path w="4476607" h="3885512">
                <a:moveTo>
                  <a:pt x="3732574" y="1863064"/>
                </a:moveTo>
                <a:lnTo>
                  <a:pt x="3742824" y="1863364"/>
                </a:lnTo>
                <a:lnTo>
                  <a:pt x="3738404" y="1865542"/>
                </a:lnTo>
                <a:close/>
              </a:path>
              <a:path w="4476607" h="3885512">
                <a:moveTo>
                  <a:pt x="3772018" y="1864227"/>
                </a:moveTo>
                <a:lnTo>
                  <a:pt x="3799157" y="1864561"/>
                </a:lnTo>
                <a:lnTo>
                  <a:pt x="3777935" y="1865631"/>
                </a:lnTo>
                <a:close/>
              </a:path>
              <a:path w="4476607" h="3885512">
                <a:moveTo>
                  <a:pt x="4073149" y="1865997"/>
                </a:moveTo>
                <a:lnTo>
                  <a:pt x="4043139" y="1864325"/>
                </a:lnTo>
                <a:lnTo>
                  <a:pt x="3948225" y="1863481"/>
                </a:lnTo>
                <a:lnTo>
                  <a:pt x="4129303" y="1862764"/>
                </a:lnTo>
                <a:lnTo>
                  <a:pt x="4116025" y="1865245"/>
                </a:lnTo>
                <a:lnTo>
                  <a:pt x="4102489" y="1866014"/>
                </a:lnTo>
                <a:close/>
              </a:path>
              <a:path w="4476607" h="3885512">
                <a:moveTo>
                  <a:pt x="4172510" y="1863483"/>
                </a:moveTo>
                <a:lnTo>
                  <a:pt x="4196020" y="1863389"/>
                </a:lnTo>
                <a:lnTo>
                  <a:pt x="4191926" y="1866194"/>
                </a:lnTo>
                <a:close/>
              </a:path>
              <a:path w="4476607" h="3885512">
                <a:moveTo>
                  <a:pt x="4220240" y="1865562"/>
                </a:moveTo>
                <a:lnTo>
                  <a:pt x="4202029" y="1864528"/>
                </a:lnTo>
                <a:lnTo>
                  <a:pt x="4246837" y="1863935"/>
                </a:lnTo>
                <a:lnTo>
                  <a:pt x="4228789" y="1866344"/>
                </a:lnTo>
                <a:close/>
              </a:path>
              <a:path w="4476607" h="3885512">
                <a:moveTo>
                  <a:pt x="4272449" y="1865924"/>
                </a:moveTo>
                <a:lnTo>
                  <a:pt x="4294678" y="1865323"/>
                </a:lnTo>
                <a:lnTo>
                  <a:pt x="4283284" y="1866449"/>
                </a:lnTo>
                <a:close/>
              </a:path>
              <a:path w="4476607" h="3885512">
                <a:moveTo>
                  <a:pt x="3742824" y="1863364"/>
                </a:moveTo>
                <a:lnTo>
                  <a:pt x="3756576" y="1863920"/>
                </a:lnTo>
                <a:lnTo>
                  <a:pt x="3746886" y="1864663"/>
                </a:lnTo>
                <a:lnTo>
                  <a:pt x="3743678" y="1866966"/>
                </a:lnTo>
                <a:close/>
              </a:path>
              <a:path w="4476607" h="3885512">
                <a:moveTo>
                  <a:pt x="3823367" y="1865887"/>
                </a:moveTo>
                <a:lnTo>
                  <a:pt x="3799157" y="1864561"/>
                </a:lnTo>
                <a:lnTo>
                  <a:pt x="3772018" y="1864227"/>
                </a:lnTo>
                <a:lnTo>
                  <a:pt x="3756576" y="1863920"/>
                </a:lnTo>
                <a:lnTo>
                  <a:pt x="3742824" y="1863364"/>
                </a:lnTo>
                <a:lnTo>
                  <a:pt x="3732574" y="1863064"/>
                </a:lnTo>
                <a:lnTo>
                  <a:pt x="3916391" y="1861248"/>
                </a:lnTo>
                <a:lnTo>
                  <a:pt x="3884130" y="1864945"/>
                </a:lnTo>
                <a:lnTo>
                  <a:pt x="3853647" y="1866509"/>
                </a:lnTo>
                <a:lnTo>
                  <a:pt x="3837674" y="1867365"/>
                </a:lnTo>
                <a:close/>
              </a:path>
              <a:path w="4476607" h="3885512">
                <a:moveTo>
                  <a:pt x="3975876" y="1864510"/>
                </a:moveTo>
                <a:lnTo>
                  <a:pt x="4014913" y="1864580"/>
                </a:lnTo>
                <a:lnTo>
                  <a:pt x="3994008" y="1865235"/>
                </a:lnTo>
                <a:lnTo>
                  <a:pt x="3976776" y="1867410"/>
                </a:lnTo>
                <a:close/>
              </a:path>
              <a:path w="4476607" h="3885512">
                <a:moveTo>
                  <a:pt x="4202029" y="1864528"/>
                </a:moveTo>
                <a:lnTo>
                  <a:pt x="4220240" y="1865562"/>
                </a:lnTo>
                <a:lnTo>
                  <a:pt x="4202940" y="1867425"/>
                </a:lnTo>
                <a:close/>
              </a:path>
              <a:path w="4476607" h="3885512">
                <a:moveTo>
                  <a:pt x="3688449" y="1863947"/>
                </a:moveTo>
                <a:lnTo>
                  <a:pt x="3666825" y="1863492"/>
                </a:lnTo>
                <a:lnTo>
                  <a:pt x="3732574" y="1863064"/>
                </a:lnTo>
                <a:lnTo>
                  <a:pt x="3713733" y="1864500"/>
                </a:lnTo>
                <a:lnTo>
                  <a:pt x="3701249" y="1867433"/>
                </a:lnTo>
                <a:close/>
              </a:path>
              <a:path w="4476607" h="3885512">
                <a:moveTo>
                  <a:pt x="3965761" y="1866179"/>
                </a:moveTo>
                <a:lnTo>
                  <a:pt x="3948225" y="1863481"/>
                </a:lnTo>
                <a:lnTo>
                  <a:pt x="4043139" y="1864325"/>
                </a:lnTo>
                <a:lnTo>
                  <a:pt x="3975876" y="1864510"/>
                </a:lnTo>
                <a:lnTo>
                  <a:pt x="3969733" y="1868033"/>
                </a:lnTo>
                <a:close/>
              </a:path>
              <a:path w="4476607" h="3885512">
                <a:moveTo>
                  <a:pt x="4196020" y="1863389"/>
                </a:moveTo>
                <a:lnTo>
                  <a:pt x="4246837" y="1863935"/>
                </a:lnTo>
                <a:lnTo>
                  <a:pt x="4202029" y="1864528"/>
                </a:lnTo>
                <a:lnTo>
                  <a:pt x="4195897" y="1868048"/>
                </a:lnTo>
                <a:close/>
              </a:path>
              <a:path w="4476607" h="3885512">
                <a:moveTo>
                  <a:pt x="3927757" y="1865853"/>
                </a:moveTo>
                <a:lnTo>
                  <a:pt x="3923682" y="1864392"/>
                </a:lnTo>
                <a:lnTo>
                  <a:pt x="3948225" y="1863481"/>
                </a:lnTo>
                <a:lnTo>
                  <a:pt x="3931934" y="1868288"/>
                </a:lnTo>
                <a:close/>
              </a:path>
              <a:path w="4476607" h="3885512">
                <a:moveTo>
                  <a:pt x="15" y="1859904"/>
                </a:moveTo>
                <a:lnTo>
                  <a:pt x="563" y="1860017"/>
                </a:lnTo>
                <a:lnTo>
                  <a:pt x="1013" y="1865924"/>
                </a:lnTo>
                <a:lnTo>
                  <a:pt x="871" y="1866074"/>
                </a:lnTo>
                <a:lnTo>
                  <a:pt x="962" y="1866923"/>
                </a:lnTo>
                <a:lnTo>
                  <a:pt x="248" y="1868364"/>
                </a:lnTo>
                <a:lnTo>
                  <a:pt x="15" y="1868836"/>
                </a:lnTo>
                <a:close/>
              </a:path>
              <a:path w="4476607" h="3885512">
                <a:moveTo>
                  <a:pt x="4154055" y="1865871"/>
                </a:moveTo>
                <a:lnTo>
                  <a:pt x="4149846" y="1864415"/>
                </a:lnTo>
                <a:lnTo>
                  <a:pt x="4144417" y="1863234"/>
                </a:lnTo>
                <a:lnTo>
                  <a:pt x="4196020" y="1863389"/>
                </a:lnTo>
                <a:lnTo>
                  <a:pt x="4172510" y="1863483"/>
                </a:lnTo>
                <a:lnTo>
                  <a:pt x="4158286" y="1869324"/>
                </a:lnTo>
                <a:close/>
              </a:path>
              <a:path w="4476607" h="3885512">
                <a:moveTo>
                  <a:pt x="4036847" y="1867027"/>
                </a:moveTo>
                <a:lnTo>
                  <a:pt x="4030315" y="1865078"/>
                </a:lnTo>
                <a:lnTo>
                  <a:pt x="4014913" y="1864580"/>
                </a:lnTo>
                <a:lnTo>
                  <a:pt x="3975876" y="1864510"/>
                </a:lnTo>
                <a:lnTo>
                  <a:pt x="4043139" y="1864325"/>
                </a:lnTo>
                <a:lnTo>
                  <a:pt x="4039638" y="1869372"/>
                </a:lnTo>
                <a:close/>
              </a:path>
              <a:path w="4476607" h="3885512">
                <a:moveTo>
                  <a:pt x="3756576" y="1863920"/>
                </a:moveTo>
                <a:lnTo>
                  <a:pt x="3772018" y="1864227"/>
                </a:lnTo>
                <a:lnTo>
                  <a:pt x="3767093" y="1870247"/>
                </a:lnTo>
                <a:close/>
              </a:path>
              <a:path w="4476607" h="3885512">
                <a:moveTo>
                  <a:pt x="3799157" y="1864561"/>
                </a:moveTo>
                <a:lnTo>
                  <a:pt x="3823367" y="1865887"/>
                </a:lnTo>
                <a:lnTo>
                  <a:pt x="3812460" y="1870270"/>
                </a:lnTo>
                <a:close/>
              </a:path>
              <a:path w="4476607" h="3885512">
                <a:moveTo>
                  <a:pt x="4259782" y="1865187"/>
                </a:moveTo>
                <a:lnTo>
                  <a:pt x="4294678" y="1865323"/>
                </a:lnTo>
                <a:lnTo>
                  <a:pt x="4272449" y="1865924"/>
                </a:lnTo>
                <a:lnTo>
                  <a:pt x="4264791" y="1870308"/>
                </a:lnTo>
                <a:close/>
              </a:path>
              <a:path w="4476607" h="3885512">
                <a:moveTo>
                  <a:pt x="20627" y="1870818"/>
                </a:moveTo>
                <a:lnTo>
                  <a:pt x="19381" y="1870060"/>
                </a:lnTo>
                <a:lnTo>
                  <a:pt x="18817" y="1869301"/>
                </a:lnTo>
                <a:lnTo>
                  <a:pt x="18607" y="1867320"/>
                </a:lnTo>
                <a:lnTo>
                  <a:pt x="19140" y="1866171"/>
                </a:lnTo>
                <a:lnTo>
                  <a:pt x="20499" y="1865256"/>
                </a:lnTo>
                <a:lnTo>
                  <a:pt x="22023" y="1864971"/>
                </a:lnTo>
                <a:lnTo>
                  <a:pt x="23157" y="1865323"/>
                </a:lnTo>
                <a:lnTo>
                  <a:pt x="24441" y="1866622"/>
                </a:lnTo>
                <a:lnTo>
                  <a:pt x="23037" y="1870645"/>
                </a:lnTo>
                <a:lnTo>
                  <a:pt x="21611" y="1870976"/>
                </a:lnTo>
                <a:close/>
              </a:path>
              <a:path w="4476607" h="3885512">
                <a:moveTo>
                  <a:pt x="42395" y="1871764"/>
                </a:moveTo>
                <a:lnTo>
                  <a:pt x="40683" y="1870435"/>
                </a:lnTo>
                <a:lnTo>
                  <a:pt x="40375" y="1868784"/>
                </a:lnTo>
                <a:lnTo>
                  <a:pt x="40660" y="1867703"/>
                </a:lnTo>
                <a:lnTo>
                  <a:pt x="41757" y="1866427"/>
                </a:lnTo>
                <a:lnTo>
                  <a:pt x="46322" y="1867688"/>
                </a:lnTo>
                <a:lnTo>
                  <a:pt x="45331" y="1871884"/>
                </a:lnTo>
                <a:lnTo>
                  <a:pt x="45211" y="1871981"/>
                </a:lnTo>
                <a:lnTo>
                  <a:pt x="43116" y="1872146"/>
                </a:lnTo>
                <a:close/>
              </a:path>
              <a:path w="4476607" h="3885512">
                <a:moveTo>
                  <a:pt x="59958" y="1874436"/>
                </a:moveTo>
                <a:lnTo>
                  <a:pt x="60021" y="1874565"/>
                </a:lnTo>
                <a:lnTo>
                  <a:pt x="59967" y="1874883"/>
                </a:lnTo>
                <a:close/>
              </a:path>
              <a:path w="4476607" h="3885512">
                <a:moveTo>
                  <a:pt x="59943" y="1875029"/>
                </a:moveTo>
                <a:lnTo>
                  <a:pt x="59967" y="1874883"/>
                </a:lnTo>
                <a:lnTo>
                  <a:pt x="59973" y="1875127"/>
                </a:lnTo>
                <a:close/>
              </a:path>
              <a:path w="4476607" h="3885512">
                <a:moveTo>
                  <a:pt x="62173" y="1877123"/>
                </a:moveTo>
                <a:lnTo>
                  <a:pt x="60972" y="1876493"/>
                </a:lnTo>
                <a:lnTo>
                  <a:pt x="60021" y="1874565"/>
                </a:lnTo>
                <a:lnTo>
                  <a:pt x="60514" y="1871651"/>
                </a:lnTo>
                <a:lnTo>
                  <a:pt x="61144" y="1871021"/>
                </a:lnTo>
                <a:lnTo>
                  <a:pt x="61542" y="1870773"/>
                </a:lnTo>
                <a:lnTo>
                  <a:pt x="61880" y="1870615"/>
                </a:lnTo>
                <a:lnTo>
                  <a:pt x="62391" y="1870458"/>
                </a:lnTo>
                <a:lnTo>
                  <a:pt x="65410" y="1871313"/>
                </a:lnTo>
                <a:lnTo>
                  <a:pt x="66964" y="1874038"/>
                </a:lnTo>
                <a:lnTo>
                  <a:pt x="66926" y="1874609"/>
                </a:lnTo>
                <a:lnTo>
                  <a:pt x="66836" y="1875014"/>
                </a:lnTo>
                <a:lnTo>
                  <a:pt x="66626" y="1875555"/>
                </a:lnTo>
                <a:lnTo>
                  <a:pt x="66296" y="1876042"/>
                </a:lnTo>
                <a:lnTo>
                  <a:pt x="63424" y="1877263"/>
                </a:lnTo>
                <a:close/>
              </a:path>
              <a:path w="4476607" h="3885512">
                <a:moveTo>
                  <a:pt x="63424" y="1877263"/>
                </a:moveTo>
                <a:lnTo>
                  <a:pt x="63585" y="1877281"/>
                </a:lnTo>
                <a:lnTo>
                  <a:pt x="63229" y="1877346"/>
                </a:lnTo>
                <a:close/>
              </a:path>
              <a:path w="4476607" h="3885512">
                <a:moveTo>
                  <a:pt x="63217" y="1877348"/>
                </a:moveTo>
                <a:lnTo>
                  <a:pt x="63229" y="1877346"/>
                </a:lnTo>
                <a:lnTo>
                  <a:pt x="63224" y="1877348"/>
                </a:lnTo>
                <a:close/>
              </a:path>
              <a:path w="4476607" h="3885512">
                <a:moveTo>
                  <a:pt x="3206" y="1880898"/>
                </a:moveTo>
                <a:lnTo>
                  <a:pt x="2320" y="1880403"/>
                </a:lnTo>
                <a:lnTo>
                  <a:pt x="1404" y="1879232"/>
                </a:lnTo>
                <a:lnTo>
                  <a:pt x="1149" y="1878324"/>
                </a:lnTo>
                <a:lnTo>
                  <a:pt x="1329" y="1876845"/>
                </a:lnTo>
                <a:lnTo>
                  <a:pt x="1825" y="1875959"/>
                </a:lnTo>
                <a:lnTo>
                  <a:pt x="2996" y="1875044"/>
                </a:lnTo>
                <a:lnTo>
                  <a:pt x="3912" y="1874788"/>
                </a:lnTo>
                <a:lnTo>
                  <a:pt x="4205" y="1874826"/>
                </a:lnTo>
                <a:lnTo>
                  <a:pt x="4280" y="1873693"/>
                </a:lnTo>
                <a:lnTo>
                  <a:pt x="4610" y="1872875"/>
                </a:lnTo>
                <a:lnTo>
                  <a:pt x="3792" y="1872439"/>
                </a:lnTo>
                <a:lnTo>
                  <a:pt x="3319" y="1872011"/>
                </a:lnTo>
                <a:lnTo>
                  <a:pt x="2793" y="1871238"/>
                </a:lnTo>
                <a:lnTo>
                  <a:pt x="2718" y="1868769"/>
                </a:lnTo>
                <a:lnTo>
                  <a:pt x="2809" y="1868821"/>
                </a:lnTo>
                <a:lnTo>
                  <a:pt x="2899" y="1869272"/>
                </a:lnTo>
                <a:lnTo>
                  <a:pt x="2913" y="1868874"/>
                </a:lnTo>
                <a:lnTo>
                  <a:pt x="2809" y="1868821"/>
                </a:lnTo>
                <a:lnTo>
                  <a:pt x="2718" y="1868769"/>
                </a:lnTo>
                <a:lnTo>
                  <a:pt x="2665" y="1868746"/>
                </a:lnTo>
                <a:lnTo>
                  <a:pt x="1006" y="1865961"/>
                </a:lnTo>
                <a:lnTo>
                  <a:pt x="1013" y="1865924"/>
                </a:lnTo>
                <a:lnTo>
                  <a:pt x="563" y="1860017"/>
                </a:lnTo>
                <a:lnTo>
                  <a:pt x="270" y="1859514"/>
                </a:lnTo>
                <a:lnTo>
                  <a:pt x="158" y="1858696"/>
                </a:lnTo>
                <a:lnTo>
                  <a:pt x="7149" y="1859483"/>
                </a:lnTo>
                <a:lnTo>
                  <a:pt x="6480" y="1860309"/>
                </a:lnTo>
                <a:lnTo>
                  <a:pt x="7374" y="1861540"/>
                </a:lnTo>
                <a:lnTo>
                  <a:pt x="7487" y="1862621"/>
                </a:lnTo>
                <a:lnTo>
                  <a:pt x="7343" y="1863394"/>
                </a:lnTo>
                <a:lnTo>
                  <a:pt x="7119" y="1863889"/>
                </a:lnTo>
                <a:lnTo>
                  <a:pt x="7208" y="1863972"/>
                </a:lnTo>
                <a:lnTo>
                  <a:pt x="7614" y="1866111"/>
                </a:lnTo>
                <a:lnTo>
                  <a:pt x="8447" y="1866442"/>
                </a:lnTo>
                <a:lnTo>
                  <a:pt x="9190" y="1867230"/>
                </a:lnTo>
                <a:lnTo>
                  <a:pt x="9709" y="1868769"/>
                </a:lnTo>
                <a:lnTo>
                  <a:pt x="9379" y="1870330"/>
                </a:lnTo>
                <a:lnTo>
                  <a:pt x="10145" y="1870968"/>
                </a:lnTo>
                <a:lnTo>
                  <a:pt x="10355" y="1871276"/>
                </a:lnTo>
                <a:lnTo>
                  <a:pt x="10828" y="1872161"/>
                </a:lnTo>
                <a:lnTo>
                  <a:pt x="10993" y="1873565"/>
                </a:lnTo>
                <a:lnTo>
                  <a:pt x="10835" y="1874180"/>
                </a:lnTo>
                <a:lnTo>
                  <a:pt x="10212" y="1875006"/>
                </a:lnTo>
                <a:lnTo>
                  <a:pt x="9972" y="1875817"/>
                </a:lnTo>
                <a:lnTo>
                  <a:pt x="9273" y="1876762"/>
                </a:lnTo>
                <a:lnTo>
                  <a:pt x="8373" y="1877310"/>
                </a:lnTo>
                <a:lnTo>
                  <a:pt x="7418" y="1877438"/>
                </a:lnTo>
                <a:lnTo>
                  <a:pt x="7449" y="1877543"/>
                </a:lnTo>
                <a:lnTo>
                  <a:pt x="7269" y="1879022"/>
                </a:lnTo>
                <a:lnTo>
                  <a:pt x="6773" y="1879908"/>
                </a:lnTo>
                <a:lnTo>
                  <a:pt x="5602" y="1880823"/>
                </a:lnTo>
                <a:lnTo>
                  <a:pt x="4685" y="1881078"/>
                </a:lnTo>
                <a:close/>
              </a:path>
              <a:path w="4476607" h="3885512">
                <a:moveTo>
                  <a:pt x="14327" y="1881702"/>
                </a:moveTo>
                <a:lnTo>
                  <a:pt x="12262" y="1879255"/>
                </a:lnTo>
                <a:lnTo>
                  <a:pt x="17909" y="1880696"/>
                </a:lnTo>
                <a:lnTo>
                  <a:pt x="17075" y="1881529"/>
                </a:lnTo>
                <a:lnTo>
                  <a:pt x="16084" y="1881874"/>
                </a:lnTo>
                <a:lnTo>
                  <a:pt x="15348" y="1881919"/>
                </a:lnTo>
                <a:close/>
              </a:path>
              <a:path w="4476607" h="3885512">
                <a:moveTo>
                  <a:pt x="70035" y="1881312"/>
                </a:moveTo>
                <a:lnTo>
                  <a:pt x="69705" y="1880636"/>
                </a:lnTo>
                <a:lnTo>
                  <a:pt x="69516" y="1879848"/>
                </a:lnTo>
                <a:lnTo>
                  <a:pt x="70838" y="1877130"/>
                </a:lnTo>
                <a:lnTo>
                  <a:pt x="72257" y="1876620"/>
                </a:lnTo>
                <a:lnTo>
                  <a:pt x="73279" y="1876673"/>
                </a:lnTo>
                <a:lnTo>
                  <a:pt x="74630" y="1877326"/>
                </a:lnTo>
                <a:lnTo>
                  <a:pt x="74690" y="1881702"/>
                </a:lnTo>
                <a:lnTo>
                  <a:pt x="70538" y="1881964"/>
                </a:lnTo>
                <a:close/>
              </a:path>
              <a:path w="4476607" h="3885512">
                <a:moveTo>
                  <a:pt x="19681" y="1882362"/>
                </a:moveTo>
                <a:lnTo>
                  <a:pt x="18419" y="1881649"/>
                </a:lnTo>
                <a:lnTo>
                  <a:pt x="20687" y="1882347"/>
                </a:lnTo>
                <a:lnTo>
                  <a:pt x="20664" y="1882498"/>
                </a:lnTo>
                <a:close/>
              </a:path>
              <a:path w="4476607" h="3885512">
                <a:moveTo>
                  <a:pt x="20687" y="1882347"/>
                </a:moveTo>
                <a:lnTo>
                  <a:pt x="18419" y="1881649"/>
                </a:lnTo>
                <a:lnTo>
                  <a:pt x="17909" y="1880696"/>
                </a:lnTo>
                <a:lnTo>
                  <a:pt x="12262" y="1879255"/>
                </a:lnTo>
                <a:lnTo>
                  <a:pt x="12247" y="1879247"/>
                </a:lnTo>
                <a:lnTo>
                  <a:pt x="11263" y="1878316"/>
                </a:lnTo>
                <a:lnTo>
                  <a:pt x="10850" y="1877476"/>
                </a:lnTo>
                <a:lnTo>
                  <a:pt x="10707" y="1876125"/>
                </a:lnTo>
                <a:lnTo>
                  <a:pt x="11098" y="1874601"/>
                </a:lnTo>
                <a:lnTo>
                  <a:pt x="12239" y="1873295"/>
                </a:lnTo>
                <a:lnTo>
                  <a:pt x="13298" y="1872859"/>
                </a:lnTo>
                <a:lnTo>
                  <a:pt x="13568" y="1872875"/>
                </a:lnTo>
                <a:lnTo>
                  <a:pt x="16707" y="1872672"/>
                </a:lnTo>
                <a:lnTo>
                  <a:pt x="17593" y="1873423"/>
                </a:lnTo>
                <a:lnTo>
                  <a:pt x="18029" y="1874113"/>
                </a:lnTo>
                <a:lnTo>
                  <a:pt x="18329" y="1875276"/>
                </a:lnTo>
                <a:lnTo>
                  <a:pt x="18224" y="1875975"/>
                </a:lnTo>
                <a:lnTo>
                  <a:pt x="18059" y="1876463"/>
                </a:lnTo>
                <a:lnTo>
                  <a:pt x="18517" y="1877739"/>
                </a:lnTo>
                <a:lnTo>
                  <a:pt x="18615" y="1877589"/>
                </a:lnTo>
                <a:lnTo>
                  <a:pt x="18787" y="1877536"/>
                </a:lnTo>
                <a:lnTo>
                  <a:pt x="18772" y="1877393"/>
                </a:lnTo>
                <a:lnTo>
                  <a:pt x="19793" y="1876635"/>
                </a:lnTo>
                <a:lnTo>
                  <a:pt x="20342" y="1872470"/>
                </a:lnTo>
                <a:lnTo>
                  <a:pt x="21573" y="1871854"/>
                </a:lnTo>
                <a:lnTo>
                  <a:pt x="22511" y="1871756"/>
                </a:lnTo>
                <a:lnTo>
                  <a:pt x="23848" y="1872109"/>
                </a:lnTo>
                <a:lnTo>
                  <a:pt x="24193" y="1872379"/>
                </a:lnTo>
                <a:lnTo>
                  <a:pt x="24839" y="1877829"/>
                </a:lnTo>
                <a:lnTo>
                  <a:pt x="23841" y="1878339"/>
                </a:lnTo>
                <a:lnTo>
                  <a:pt x="23931" y="1878520"/>
                </a:lnTo>
                <a:lnTo>
                  <a:pt x="24006" y="1878909"/>
                </a:lnTo>
                <a:lnTo>
                  <a:pt x="24088" y="1879916"/>
                </a:lnTo>
                <a:lnTo>
                  <a:pt x="23683" y="1881274"/>
                </a:lnTo>
                <a:lnTo>
                  <a:pt x="23293" y="1881769"/>
                </a:lnTo>
                <a:lnTo>
                  <a:pt x="21880" y="1882512"/>
                </a:lnTo>
                <a:lnTo>
                  <a:pt x="20807" y="1882580"/>
                </a:lnTo>
                <a:close/>
              </a:path>
              <a:path w="4476607" h="3885512">
                <a:moveTo>
                  <a:pt x="38708" y="1883593"/>
                </a:moveTo>
                <a:lnTo>
                  <a:pt x="40488" y="1883443"/>
                </a:lnTo>
                <a:lnTo>
                  <a:pt x="39091" y="1883668"/>
                </a:lnTo>
                <a:close/>
              </a:path>
              <a:path w="4476607" h="3885512">
                <a:moveTo>
                  <a:pt x="5429" y="1886873"/>
                </a:moveTo>
                <a:lnTo>
                  <a:pt x="4340" y="1885868"/>
                </a:lnTo>
                <a:lnTo>
                  <a:pt x="4100" y="1885410"/>
                </a:lnTo>
                <a:lnTo>
                  <a:pt x="3732" y="1884404"/>
                </a:lnTo>
                <a:lnTo>
                  <a:pt x="3852" y="1882805"/>
                </a:lnTo>
                <a:lnTo>
                  <a:pt x="4858" y="1881694"/>
                </a:lnTo>
                <a:lnTo>
                  <a:pt x="5324" y="1881454"/>
                </a:lnTo>
                <a:lnTo>
                  <a:pt x="6345" y="1881086"/>
                </a:lnTo>
                <a:lnTo>
                  <a:pt x="7960" y="1881221"/>
                </a:lnTo>
                <a:lnTo>
                  <a:pt x="9018" y="1882190"/>
                </a:lnTo>
                <a:lnTo>
                  <a:pt x="9273" y="1882655"/>
                </a:lnTo>
                <a:lnTo>
                  <a:pt x="9649" y="1883661"/>
                </a:lnTo>
                <a:lnTo>
                  <a:pt x="9536" y="1885259"/>
                </a:lnTo>
                <a:lnTo>
                  <a:pt x="8545" y="1886370"/>
                </a:lnTo>
                <a:lnTo>
                  <a:pt x="8057" y="1886633"/>
                </a:lnTo>
                <a:lnTo>
                  <a:pt x="7036" y="1887001"/>
                </a:lnTo>
                <a:close/>
              </a:path>
              <a:path w="4476607" h="3885512">
                <a:moveTo>
                  <a:pt x="32814" y="1886213"/>
                </a:moveTo>
                <a:lnTo>
                  <a:pt x="37814" y="1885785"/>
                </a:lnTo>
                <a:lnTo>
                  <a:pt x="34991" y="1887241"/>
                </a:lnTo>
                <a:close/>
              </a:path>
              <a:path w="4476607" h="3885512">
                <a:moveTo>
                  <a:pt x="75869" y="1887894"/>
                </a:moveTo>
                <a:lnTo>
                  <a:pt x="75336" y="1887714"/>
                </a:lnTo>
                <a:lnTo>
                  <a:pt x="74660" y="1887316"/>
                </a:lnTo>
                <a:lnTo>
                  <a:pt x="74495" y="1882437"/>
                </a:lnTo>
                <a:lnTo>
                  <a:pt x="74923" y="1881934"/>
                </a:lnTo>
                <a:lnTo>
                  <a:pt x="76139" y="1881296"/>
                </a:lnTo>
                <a:lnTo>
                  <a:pt x="77078" y="1881184"/>
                </a:lnTo>
                <a:lnTo>
                  <a:pt x="78399" y="1881499"/>
                </a:lnTo>
                <a:lnTo>
                  <a:pt x="79909" y="1883818"/>
                </a:lnTo>
                <a:lnTo>
                  <a:pt x="79158" y="1886611"/>
                </a:lnTo>
                <a:lnTo>
                  <a:pt x="76658" y="1887992"/>
                </a:lnTo>
                <a:close/>
              </a:path>
              <a:path w="4476607" h="3885512">
                <a:moveTo>
                  <a:pt x="24892" y="1886423"/>
                </a:moveTo>
                <a:lnTo>
                  <a:pt x="25853" y="1881462"/>
                </a:lnTo>
                <a:lnTo>
                  <a:pt x="40488" y="1883443"/>
                </a:lnTo>
                <a:lnTo>
                  <a:pt x="38708" y="1883593"/>
                </a:lnTo>
                <a:lnTo>
                  <a:pt x="38716" y="1883811"/>
                </a:lnTo>
                <a:lnTo>
                  <a:pt x="38340" y="1885072"/>
                </a:lnTo>
                <a:lnTo>
                  <a:pt x="38100" y="1885395"/>
                </a:lnTo>
                <a:lnTo>
                  <a:pt x="37814" y="1885785"/>
                </a:lnTo>
                <a:lnTo>
                  <a:pt x="32814" y="1886213"/>
                </a:lnTo>
                <a:lnTo>
                  <a:pt x="31102" y="1886491"/>
                </a:lnTo>
                <a:lnTo>
                  <a:pt x="31019" y="1886769"/>
                </a:lnTo>
                <a:lnTo>
                  <a:pt x="30711" y="1887204"/>
                </a:lnTo>
                <a:lnTo>
                  <a:pt x="30448" y="1887482"/>
                </a:lnTo>
                <a:lnTo>
                  <a:pt x="30050" y="1887812"/>
                </a:lnTo>
                <a:lnTo>
                  <a:pt x="28984" y="1888285"/>
                </a:lnTo>
                <a:close/>
              </a:path>
              <a:path w="4476607" h="3885512">
                <a:moveTo>
                  <a:pt x="53921" y="1889568"/>
                </a:moveTo>
                <a:lnTo>
                  <a:pt x="53944" y="1889486"/>
                </a:lnTo>
                <a:lnTo>
                  <a:pt x="53651" y="1889275"/>
                </a:lnTo>
                <a:lnTo>
                  <a:pt x="52847" y="1887902"/>
                </a:lnTo>
                <a:lnTo>
                  <a:pt x="54950" y="1884659"/>
                </a:lnTo>
                <a:lnTo>
                  <a:pt x="58088" y="1885395"/>
                </a:lnTo>
                <a:lnTo>
                  <a:pt x="59215" y="1888330"/>
                </a:lnTo>
                <a:lnTo>
                  <a:pt x="58899" y="1889148"/>
                </a:lnTo>
                <a:lnTo>
                  <a:pt x="58546" y="1889673"/>
                </a:lnTo>
                <a:lnTo>
                  <a:pt x="57923" y="1890259"/>
                </a:lnTo>
                <a:lnTo>
                  <a:pt x="57127" y="1890596"/>
                </a:lnTo>
                <a:close/>
              </a:path>
              <a:path w="4476607" h="3885512">
                <a:moveTo>
                  <a:pt x="39234" y="1891107"/>
                </a:moveTo>
                <a:lnTo>
                  <a:pt x="38670" y="1890761"/>
                </a:lnTo>
                <a:lnTo>
                  <a:pt x="38317" y="1890446"/>
                </a:lnTo>
                <a:lnTo>
                  <a:pt x="37912" y="1889943"/>
                </a:lnTo>
                <a:lnTo>
                  <a:pt x="37552" y="1887091"/>
                </a:lnTo>
                <a:lnTo>
                  <a:pt x="39301" y="1884381"/>
                </a:lnTo>
                <a:lnTo>
                  <a:pt x="43679" y="1885109"/>
                </a:lnTo>
                <a:lnTo>
                  <a:pt x="43686" y="1885125"/>
                </a:lnTo>
                <a:lnTo>
                  <a:pt x="43799" y="1885109"/>
                </a:lnTo>
                <a:lnTo>
                  <a:pt x="43679" y="1885109"/>
                </a:lnTo>
                <a:lnTo>
                  <a:pt x="39301" y="1884381"/>
                </a:lnTo>
                <a:lnTo>
                  <a:pt x="40397" y="1883841"/>
                </a:lnTo>
                <a:lnTo>
                  <a:pt x="40623" y="1883811"/>
                </a:lnTo>
                <a:lnTo>
                  <a:pt x="40563" y="1883751"/>
                </a:lnTo>
                <a:lnTo>
                  <a:pt x="40488" y="1883443"/>
                </a:lnTo>
                <a:lnTo>
                  <a:pt x="25853" y="1881462"/>
                </a:lnTo>
                <a:lnTo>
                  <a:pt x="26169" y="1881267"/>
                </a:lnTo>
                <a:lnTo>
                  <a:pt x="26416" y="1881147"/>
                </a:lnTo>
                <a:lnTo>
                  <a:pt x="26769" y="1881011"/>
                </a:lnTo>
                <a:lnTo>
                  <a:pt x="28233" y="1880988"/>
                </a:lnTo>
                <a:lnTo>
                  <a:pt x="28203" y="1880433"/>
                </a:lnTo>
                <a:lnTo>
                  <a:pt x="28616" y="1879127"/>
                </a:lnTo>
                <a:lnTo>
                  <a:pt x="29006" y="1878632"/>
                </a:lnTo>
                <a:lnTo>
                  <a:pt x="30095" y="1877941"/>
                </a:lnTo>
                <a:lnTo>
                  <a:pt x="30967" y="1877739"/>
                </a:lnTo>
                <a:lnTo>
                  <a:pt x="32243" y="1877874"/>
                </a:lnTo>
                <a:lnTo>
                  <a:pt x="33992" y="1879930"/>
                </a:lnTo>
                <a:lnTo>
                  <a:pt x="34060" y="1880846"/>
                </a:lnTo>
                <a:lnTo>
                  <a:pt x="34383" y="1881004"/>
                </a:lnTo>
                <a:lnTo>
                  <a:pt x="36155" y="1880658"/>
                </a:lnTo>
                <a:lnTo>
                  <a:pt x="36155" y="1880636"/>
                </a:lnTo>
                <a:lnTo>
                  <a:pt x="36252" y="1880140"/>
                </a:lnTo>
                <a:lnTo>
                  <a:pt x="36606" y="1879119"/>
                </a:lnTo>
                <a:lnTo>
                  <a:pt x="37724" y="1877941"/>
                </a:lnTo>
                <a:lnTo>
                  <a:pt x="39151" y="1877723"/>
                </a:lnTo>
                <a:lnTo>
                  <a:pt x="39699" y="1877821"/>
                </a:lnTo>
                <a:lnTo>
                  <a:pt x="39737" y="1877829"/>
                </a:lnTo>
                <a:lnTo>
                  <a:pt x="40397" y="1877078"/>
                </a:lnTo>
                <a:lnTo>
                  <a:pt x="41621" y="1876560"/>
                </a:lnTo>
                <a:lnTo>
                  <a:pt x="42537" y="1876515"/>
                </a:lnTo>
                <a:lnTo>
                  <a:pt x="43814" y="1876905"/>
                </a:lnTo>
                <a:lnTo>
                  <a:pt x="44392" y="1877363"/>
                </a:lnTo>
                <a:lnTo>
                  <a:pt x="45684" y="1878917"/>
                </a:lnTo>
                <a:lnTo>
                  <a:pt x="46584" y="1878182"/>
                </a:lnTo>
                <a:lnTo>
                  <a:pt x="49243" y="1878159"/>
                </a:lnTo>
                <a:lnTo>
                  <a:pt x="51068" y="1881469"/>
                </a:lnTo>
                <a:lnTo>
                  <a:pt x="49941" y="1883045"/>
                </a:lnTo>
                <a:lnTo>
                  <a:pt x="46480" y="1883856"/>
                </a:lnTo>
                <a:lnTo>
                  <a:pt x="46307" y="1884149"/>
                </a:lnTo>
                <a:lnTo>
                  <a:pt x="45736" y="1884689"/>
                </a:lnTo>
                <a:lnTo>
                  <a:pt x="44925" y="1885147"/>
                </a:lnTo>
                <a:lnTo>
                  <a:pt x="43791" y="1885275"/>
                </a:lnTo>
                <a:lnTo>
                  <a:pt x="44280" y="1888772"/>
                </a:lnTo>
                <a:lnTo>
                  <a:pt x="43994" y="1889643"/>
                </a:lnTo>
                <a:lnTo>
                  <a:pt x="43003" y="1890687"/>
                </a:lnTo>
                <a:lnTo>
                  <a:pt x="42102" y="1891099"/>
                </a:lnTo>
                <a:lnTo>
                  <a:pt x="40700" y="1891181"/>
                </a:lnTo>
                <a:close/>
              </a:path>
              <a:path w="4476607" h="3885512">
                <a:moveTo>
                  <a:pt x="40698" y="1891182"/>
                </a:moveTo>
                <a:lnTo>
                  <a:pt x="40700" y="1891181"/>
                </a:lnTo>
                <a:lnTo>
                  <a:pt x="41584" y="1891227"/>
                </a:lnTo>
                <a:close/>
              </a:path>
              <a:path w="4476607" h="3885512">
                <a:moveTo>
                  <a:pt x="29990" y="1894853"/>
                </a:moveTo>
                <a:lnTo>
                  <a:pt x="32258" y="1893651"/>
                </a:lnTo>
                <a:lnTo>
                  <a:pt x="33106" y="1893651"/>
                </a:lnTo>
                <a:lnTo>
                  <a:pt x="33557" y="1893757"/>
                </a:lnTo>
                <a:lnTo>
                  <a:pt x="31041" y="1894665"/>
                </a:lnTo>
                <a:lnTo>
                  <a:pt x="29885" y="1894943"/>
                </a:lnTo>
                <a:close/>
              </a:path>
              <a:path w="4476607" h="3885512">
                <a:moveTo>
                  <a:pt x="84346" y="1895310"/>
                </a:moveTo>
                <a:lnTo>
                  <a:pt x="85511" y="1895385"/>
                </a:lnTo>
                <a:lnTo>
                  <a:pt x="85180" y="1895453"/>
                </a:lnTo>
                <a:close/>
              </a:path>
              <a:path w="4476607" h="3885512">
                <a:moveTo>
                  <a:pt x="89130" y="1897690"/>
                </a:moveTo>
                <a:lnTo>
                  <a:pt x="89242" y="1897967"/>
                </a:lnTo>
                <a:lnTo>
                  <a:pt x="89137" y="1897997"/>
                </a:lnTo>
                <a:close/>
              </a:path>
              <a:path w="4476607" h="3885512">
                <a:moveTo>
                  <a:pt x="78670" y="1898959"/>
                </a:moveTo>
                <a:lnTo>
                  <a:pt x="74450" y="1898793"/>
                </a:lnTo>
                <a:lnTo>
                  <a:pt x="74465" y="1898771"/>
                </a:lnTo>
                <a:lnTo>
                  <a:pt x="74428" y="1898748"/>
                </a:lnTo>
                <a:lnTo>
                  <a:pt x="71108" y="1898305"/>
                </a:lnTo>
                <a:lnTo>
                  <a:pt x="70072" y="1896691"/>
                </a:lnTo>
                <a:lnTo>
                  <a:pt x="70410" y="1895100"/>
                </a:lnTo>
                <a:lnTo>
                  <a:pt x="70538" y="1894875"/>
                </a:lnTo>
                <a:lnTo>
                  <a:pt x="71049" y="1894094"/>
                </a:lnTo>
                <a:lnTo>
                  <a:pt x="72153" y="1893291"/>
                </a:lnTo>
                <a:lnTo>
                  <a:pt x="72753" y="1893111"/>
                </a:lnTo>
                <a:lnTo>
                  <a:pt x="74052" y="1893201"/>
                </a:lnTo>
                <a:lnTo>
                  <a:pt x="74878" y="1893554"/>
                </a:lnTo>
                <a:lnTo>
                  <a:pt x="75351" y="1893989"/>
                </a:lnTo>
                <a:lnTo>
                  <a:pt x="75614" y="1893891"/>
                </a:lnTo>
                <a:lnTo>
                  <a:pt x="77806" y="1893944"/>
                </a:lnTo>
                <a:lnTo>
                  <a:pt x="78752" y="1894477"/>
                </a:lnTo>
                <a:lnTo>
                  <a:pt x="79436" y="1895183"/>
                </a:lnTo>
                <a:lnTo>
                  <a:pt x="79984" y="1896481"/>
                </a:lnTo>
                <a:lnTo>
                  <a:pt x="78737" y="1899004"/>
                </a:lnTo>
                <a:close/>
              </a:path>
              <a:path w="4476607" h="3885512">
                <a:moveTo>
                  <a:pt x="72212" y="1898890"/>
                </a:moveTo>
                <a:lnTo>
                  <a:pt x="71108" y="1898305"/>
                </a:lnTo>
                <a:lnTo>
                  <a:pt x="74428" y="1898748"/>
                </a:lnTo>
                <a:lnTo>
                  <a:pt x="73707" y="1899026"/>
                </a:lnTo>
                <a:close/>
              </a:path>
              <a:path w="4476607" h="3885512">
                <a:moveTo>
                  <a:pt x="89295" y="1898095"/>
                </a:moveTo>
                <a:lnTo>
                  <a:pt x="89655" y="1899003"/>
                </a:lnTo>
                <a:lnTo>
                  <a:pt x="89490" y="1899078"/>
                </a:lnTo>
                <a:close/>
              </a:path>
              <a:path w="4476607" h="3885512">
                <a:moveTo>
                  <a:pt x="1652" y="1898966"/>
                </a:moveTo>
                <a:lnTo>
                  <a:pt x="4160" y="1898778"/>
                </a:lnTo>
                <a:lnTo>
                  <a:pt x="3484" y="1899131"/>
                </a:lnTo>
                <a:lnTo>
                  <a:pt x="2471" y="1899221"/>
                </a:lnTo>
                <a:close/>
              </a:path>
              <a:path w="4476607" h="3885512">
                <a:moveTo>
                  <a:pt x="89865" y="1899619"/>
                </a:moveTo>
                <a:lnTo>
                  <a:pt x="89915" y="1899643"/>
                </a:lnTo>
                <a:lnTo>
                  <a:pt x="89918" y="1899648"/>
                </a:lnTo>
                <a:close/>
              </a:path>
              <a:path w="4476607" h="3885512">
                <a:moveTo>
                  <a:pt x="53305" y="1899446"/>
                </a:moveTo>
                <a:lnTo>
                  <a:pt x="55017" y="1899821"/>
                </a:lnTo>
                <a:lnTo>
                  <a:pt x="54514" y="1899949"/>
                </a:lnTo>
                <a:close/>
              </a:path>
              <a:path w="4476607" h="3885512">
                <a:moveTo>
                  <a:pt x="74450" y="1898793"/>
                </a:moveTo>
                <a:lnTo>
                  <a:pt x="78670" y="1898959"/>
                </a:lnTo>
                <a:lnTo>
                  <a:pt x="78475" y="1899221"/>
                </a:lnTo>
                <a:lnTo>
                  <a:pt x="77003" y="1900009"/>
                </a:lnTo>
                <a:close/>
              </a:path>
              <a:path w="4476607" h="3885512">
                <a:moveTo>
                  <a:pt x="89915" y="1899643"/>
                </a:moveTo>
                <a:lnTo>
                  <a:pt x="92861" y="1899897"/>
                </a:lnTo>
                <a:lnTo>
                  <a:pt x="92185" y="1900212"/>
                </a:lnTo>
                <a:lnTo>
                  <a:pt x="92013" y="1900249"/>
                </a:lnTo>
                <a:lnTo>
                  <a:pt x="91224" y="1900264"/>
                </a:lnTo>
                <a:close/>
              </a:path>
              <a:path w="4476607" h="3885512">
                <a:moveTo>
                  <a:pt x="92013" y="1900249"/>
                </a:moveTo>
                <a:lnTo>
                  <a:pt x="92185" y="1900212"/>
                </a:lnTo>
                <a:lnTo>
                  <a:pt x="92088" y="1900272"/>
                </a:lnTo>
                <a:close/>
              </a:path>
              <a:path w="4476607" h="3885512">
                <a:moveTo>
                  <a:pt x="92861" y="1899897"/>
                </a:moveTo>
                <a:lnTo>
                  <a:pt x="89915" y="1899643"/>
                </a:lnTo>
                <a:lnTo>
                  <a:pt x="89655" y="1899003"/>
                </a:lnTo>
                <a:lnTo>
                  <a:pt x="89295" y="1898095"/>
                </a:lnTo>
                <a:lnTo>
                  <a:pt x="89242" y="1897967"/>
                </a:lnTo>
                <a:lnTo>
                  <a:pt x="89130" y="1897690"/>
                </a:lnTo>
                <a:lnTo>
                  <a:pt x="88994" y="1897367"/>
                </a:lnTo>
                <a:lnTo>
                  <a:pt x="89114" y="1896984"/>
                </a:lnTo>
                <a:lnTo>
                  <a:pt x="89114" y="1896946"/>
                </a:lnTo>
                <a:lnTo>
                  <a:pt x="85751" y="1895805"/>
                </a:lnTo>
                <a:lnTo>
                  <a:pt x="85511" y="1895385"/>
                </a:lnTo>
                <a:lnTo>
                  <a:pt x="84346" y="1895310"/>
                </a:lnTo>
                <a:lnTo>
                  <a:pt x="83776" y="1895077"/>
                </a:lnTo>
                <a:lnTo>
                  <a:pt x="83070" y="1894582"/>
                </a:lnTo>
                <a:lnTo>
                  <a:pt x="83550" y="1889478"/>
                </a:lnTo>
                <a:lnTo>
                  <a:pt x="84684" y="1888968"/>
                </a:lnTo>
                <a:lnTo>
                  <a:pt x="85548" y="1888885"/>
                </a:lnTo>
                <a:lnTo>
                  <a:pt x="86757" y="1889163"/>
                </a:lnTo>
                <a:lnTo>
                  <a:pt x="87252" y="1889516"/>
                </a:lnTo>
                <a:lnTo>
                  <a:pt x="88146" y="1890732"/>
                </a:lnTo>
                <a:lnTo>
                  <a:pt x="89167" y="1890769"/>
                </a:lnTo>
                <a:lnTo>
                  <a:pt x="88619" y="1890814"/>
                </a:lnTo>
                <a:lnTo>
                  <a:pt x="89768" y="1890889"/>
                </a:lnTo>
                <a:lnTo>
                  <a:pt x="90714" y="1891250"/>
                </a:lnTo>
                <a:lnTo>
                  <a:pt x="91796" y="1892278"/>
                </a:lnTo>
                <a:lnTo>
                  <a:pt x="91796" y="1894702"/>
                </a:lnTo>
                <a:lnTo>
                  <a:pt x="92448" y="1894965"/>
                </a:lnTo>
                <a:lnTo>
                  <a:pt x="93409" y="1894462"/>
                </a:lnTo>
                <a:lnTo>
                  <a:pt x="97329" y="1894327"/>
                </a:lnTo>
                <a:lnTo>
                  <a:pt x="98065" y="1895250"/>
                </a:lnTo>
                <a:lnTo>
                  <a:pt x="98358" y="1896023"/>
                </a:lnTo>
                <a:lnTo>
                  <a:pt x="98418" y="1897202"/>
                </a:lnTo>
                <a:lnTo>
                  <a:pt x="97945" y="1899033"/>
                </a:lnTo>
                <a:lnTo>
                  <a:pt x="97134" y="1900174"/>
                </a:lnTo>
                <a:lnTo>
                  <a:pt x="96338" y="1900700"/>
                </a:lnTo>
                <a:lnTo>
                  <a:pt x="95002" y="1901007"/>
                </a:lnTo>
                <a:close/>
              </a:path>
              <a:path w="4476607" h="3885512">
                <a:moveTo>
                  <a:pt x="56774" y="1901368"/>
                </a:moveTo>
                <a:lnTo>
                  <a:pt x="55768" y="1900850"/>
                </a:lnTo>
                <a:lnTo>
                  <a:pt x="55017" y="1899821"/>
                </a:lnTo>
                <a:lnTo>
                  <a:pt x="53305" y="1899446"/>
                </a:lnTo>
                <a:lnTo>
                  <a:pt x="41178" y="1898545"/>
                </a:lnTo>
                <a:lnTo>
                  <a:pt x="42845" y="1895880"/>
                </a:lnTo>
                <a:lnTo>
                  <a:pt x="44242" y="1895588"/>
                </a:lnTo>
                <a:lnTo>
                  <a:pt x="45203" y="1895753"/>
                </a:lnTo>
                <a:lnTo>
                  <a:pt x="46382" y="1896436"/>
                </a:lnTo>
                <a:lnTo>
                  <a:pt x="46547" y="1896639"/>
                </a:lnTo>
                <a:lnTo>
                  <a:pt x="47583" y="1899251"/>
                </a:lnTo>
                <a:lnTo>
                  <a:pt x="47951" y="1899153"/>
                </a:lnTo>
                <a:lnTo>
                  <a:pt x="50196" y="1897735"/>
                </a:lnTo>
                <a:lnTo>
                  <a:pt x="49445" y="1896819"/>
                </a:lnTo>
                <a:lnTo>
                  <a:pt x="49213" y="1895986"/>
                </a:lnTo>
                <a:lnTo>
                  <a:pt x="49183" y="1895370"/>
                </a:lnTo>
                <a:lnTo>
                  <a:pt x="49325" y="1894529"/>
                </a:lnTo>
                <a:lnTo>
                  <a:pt x="54146" y="1892781"/>
                </a:lnTo>
                <a:lnTo>
                  <a:pt x="54950" y="1893712"/>
                </a:lnTo>
                <a:lnTo>
                  <a:pt x="55062" y="1893704"/>
                </a:lnTo>
                <a:lnTo>
                  <a:pt x="57255" y="1894822"/>
                </a:lnTo>
                <a:lnTo>
                  <a:pt x="58021" y="1894845"/>
                </a:lnTo>
                <a:lnTo>
                  <a:pt x="58111" y="1894762"/>
                </a:lnTo>
                <a:lnTo>
                  <a:pt x="58524" y="1894462"/>
                </a:lnTo>
                <a:lnTo>
                  <a:pt x="58644" y="1894379"/>
                </a:lnTo>
                <a:lnTo>
                  <a:pt x="60003" y="1893974"/>
                </a:lnTo>
                <a:lnTo>
                  <a:pt x="61190" y="1894072"/>
                </a:lnTo>
                <a:lnTo>
                  <a:pt x="62714" y="1895032"/>
                </a:lnTo>
                <a:lnTo>
                  <a:pt x="61730" y="1899544"/>
                </a:lnTo>
                <a:lnTo>
                  <a:pt x="61167" y="1899927"/>
                </a:lnTo>
                <a:lnTo>
                  <a:pt x="60145" y="1900189"/>
                </a:lnTo>
                <a:lnTo>
                  <a:pt x="59485" y="1900910"/>
                </a:lnTo>
                <a:lnTo>
                  <a:pt x="58711" y="1901375"/>
                </a:lnTo>
                <a:lnTo>
                  <a:pt x="57563" y="1901510"/>
                </a:lnTo>
                <a:close/>
              </a:path>
              <a:path w="4476607" h="3885512">
                <a:moveTo>
                  <a:pt x="43168" y="1901841"/>
                </a:moveTo>
                <a:lnTo>
                  <a:pt x="45166" y="1902110"/>
                </a:lnTo>
                <a:lnTo>
                  <a:pt x="44415" y="1902171"/>
                </a:lnTo>
                <a:close/>
              </a:path>
              <a:path w="4476607" h="3885512">
                <a:moveTo>
                  <a:pt x="51593" y="1903740"/>
                </a:moveTo>
                <a:lnTo>
                  <a:pt x="51555" y="1903754"/>
                </a:lnTo>
                <a:close/>
              </a:path>
              <a:path w="4476607" h="3885512">
                <a:moveTo>
                  <a:pt x="0" y="1898410"/>
                </a:moveTo>
                <a:lnTo>
                  <a:pt x="4160" y="1898778"/>
                </a:lnTo>
                <a:lnTo>
                  <a:pt x="1652" y="1898966"/>
                </a:lnTo>
                <a:lnTo>
                  <a:pt x="2478" y="1899836"/>
                </a:lnTo>
                <a:lnTo>
                  <a:pt x="2831" y="1902456"/>
                </a:lnTo>
                <a:lnTo>
                  <a:pt x="0" y="1904828"/>
                </a:lnTo>
                <a:close/>
              </a:path>
              <a:path w="4476607" h="3885512">
                <a:moveTo>
                  <a:pt x="27896" y="1905143"/>
                </a:moveTo>
                <a:lnTo>
                  <a:pt x="21542" y="1904903"/>
                </a:lnTo>
                <a:lnTo>
                  <a:pt x="21520" y="1904663"/>
                </a:lnTo>
                <a:lnTo>
                  <a:pt x="30861" y="1904190"/>
                </a:lnTo>
                <a:lnTo>
                  <a:pt x="29157" y="1905113"/>
                </a:lnTo>
                <a:lnTo>
                  <a:pt x="28668" y="1905181"/>
                </a:lnTo>
                <a:lnTo>
                  <a:pt x="28316" y="1905188"/>
                </a:lnTo>
                <a:close/>
              </a:path>
              <a:path w="4476607" h="3885512">
                <a:moveTo>
                  <a:pt x="5805" y="1906629"/>
                </a:moveTo>
                <a:lnTo>
                  <a:pt x="7524" y="1906907"/>
                </a:lnTo>
                <a:lnTo>
                  <a:pt x="6736" y="1906945"/>
                </a:lnTo>
                <a:close/>
              </a:path>
              <a:path w="4476607" h="3885512">
                <a:moveTo>
                  <a:pt x="67294" y="1907320"/>
                </a:moveTo>
                <a:lnTo>
                  <a:pt x="67114" y="1907117"/>
                </a:lnTo>
                <a:lnTo>
                  <a:pt x="66228" y="1906817"/>
                </a:lnTo>
                <a:lnTo>
                  <a:pt x="64951" y="1905346"/>
                </a:lnTo>
                <a:lnTo>
                  <a:pt x="66070" y="1901398"/>
                </a:lnTo>
                <a:lnTo>
                  <a:pt x="67504" y="1900594"/>
                </a:lnTo>
                <a:lnTo>
                  <a:pt x="68533" y="1900519"/>
                </a:lnTo>
                <a:lnTo>
                  <a:pt x="68691" y="1902133"/>
                </a:lnTo>
                <a:lnTo>
                  <a:pt x="69381" y="1900775"/>
                </a:lnTo>
                <a:lnTo>
                  <a:pt x="70522" y="1901352"/>
                </a:lnTo>
                <a:lnTo>
                  <a:pt x="71589" y="1903094"/>
                </a:lnTo>
                <a:lnTo>
                  <a:pt x="71604" y="1903274"/>
                </a:lnTo>
                <a:lnTo>
                  <a:pt x="70860" y="1906471"/>
                </a:lnTo>
                <a:lnTo>
                  <a:pt x="70282" y="1907005"/>
                </a:lnTo>
                <a:lnTo>
                  <a:pt x="69795" y="1907297"/>
                </a:lnTo>
                <a:lnTo>
                  <a:pt x="69059" y="1907560"/>
                </a:lnTo>
                <a:close/>
              </a:path>
              <a:path w="4476607" h="3885512">
                <a:moveTo>
                  <a:pt x="46134" y="1908686"/>
                </a:moveTo>
                <a:lnTo>
                  <a:pt x="40706" y="1905683"/>
                </a:lnTo>
                <a:lnTo>
                  <a:pt x="41389" y="1905061"/>
                </a:lnTo>
                <a:lnTo>
                  <a:pt x="41877" y="1904655"/>
                </a:lnTo>
                <a:lnTo>
                  <a:pt x="43116" y="1904347"/>
                </a:lnTo>
                <a:lnTo>
                  <a:pt x="44084" y="1904437"/>
                </a:lnTo>
                <a:lnTo>
                  <a:pt x="44174" y="1904475"/>
                </a:lnTo>
                <a:lnTo>
                  <a:pt x="45338" y="1903251"/>
                </a:lnTo>
                <a:lnTo>
                  <a:pt x="45166" y="1902110"/>
                </a:lnTo>
                <a:lnTo>
                  <a:pt x="43168" y="1901841"/>
                </a:lnTo>
                <a:lnTo>
                  <a:pt x="42500" y="1901345"/>
                </a:lnTo>
                <a:lnTo>
                  <a:pt x="41178" y="1898545"/>
                </a:lnTo>
                <a:lnTo>
                  <a:pt x="53305" y="1899446"/>
                </a:lnTo>
                <a:lnTo>
                  <a:pt x="53703" y="1900429"/>
                </a:lnTo>
                <a:lnTo>
                  <a:pt x="53665" y="1901375"/>
                </a:lnTo>
                <a:lnTo>
                  <a:pt x="53020" y="1902749"/>
                </a:lnTo>
                <a:lnTo>
                  <a:pt x="52254" y="1903432"/>
                </a:lnTo>
                <a:lnTo>
                  <a:pt x="51616" y="1903657"/>
                </a:lnTo>
                <a:lnTo>
                  <a:pt x="51555" y="1903754"/>
                </a:lnTo>
                <a:lnTo>
                  <a:pt x="51120" y="1904506"/>
                </a:lnTo>
                <a:lnTo>
                  <a:pt x="50324" y="1905121"/>
                </a:lnTo>
                <a:lnTo>
                  <a:pt x="50309" y="1905128"/>
                </a:lnTo>
                <a:lnTo>
                  <a:pt x="50136" y="1906674"/>
                </a:lnTo>
                <a:lnTo>
                  <a:pt x="49964" y="1907035"/>
                </a:lnTo>
                <a:lnTo>
                  <a:pt x="49431" y="1907891"/>
                </a:lnTo>
                <a:lnTo>
                  <a:pt x="48297" y="1908746"/>
                </a:lnTo>
                <a:lnTo>
                  <a:pt x="47688" y="1908919"/>
                </a:lnTo>
                <a:close/>
              </a:path>
              <a:path w="4476607" h="3885512">
                <a:moveTo>
                  <a:pt x="17939" y="1909429"/>
                </a:moveTo>
                <a:lnTo>
                  <a:pt x="12638" y="1908596"/>
                </a:lnTo>
                <a:lnTo>
                  <a:pt x="7524" y="1906907"/>
                </a:lnTo>
                <a:lnTo>
                  <a:pt x="5805" y="1906629"/>
                </a:lnTo>
                <a:lnTo>
                  <a:pt x="4708" y="1905691"/>
                </a:lnTo>
                <a:lnTo>
                  <a:pt x="5039" y="1902508"/>
                </a:lnTo>
                <a:lnTo>
                  <a:pt x="4153" y="1901517"/>
                </a:lnTo>
                <a:lnTo>
                  <a:pt x="3919" y="1900895"/>
                </a:lnTo>
                <a:lnTo>
                  <a:pt x="14950" y="1900933"/>
                </a:lnTo>
                <a:lnTo>
                  <a:pt x="14935" y="1901045"/>
                </a:lnTo>
                <a:lnTo>
                  <a:pt x="13268" y="1903274"/>
                </a:lnTo>
                <a:lnTo>
                  <a:pt x="13125" y="1903672"/>
                </a:lnTo>
                <a:lnTo>
                  <a:pt x="10850" y="1905428"/>
                </a:lnTo>
                <a:lnTo>
                  <a:pt x="10355" y="1905466"/>
                </a:lnTo>
                <a:lnTo>
                  <a:pt x="10249" y="1905729"/>
                </a:lnTo>
                <a:lnTo>
                  <a:pt x="9664" y="1906254"/>
                </a:lnTo>
                <a:lnTo>
                  <a:pt x="10355" y="1906352"/>
                </a:lnTo>
                <a:lnTo>
                  <a:pt x="12255" y="1907763"/>
                </a:lnTo>
                <a:lnTo>
                  <a:pt x="12202" y="1907628"/>
                </a:lnTo>
                <a:lnTo>
                  <a:pt x="12119" y="1907147"/>
                </a:lnTo>
                <a:lnTo>
                  <a:pt x="12127" y="1906479"/>
                </a:lnTo>
                <a:lnTo>
                  <a:pt x="12915" y="1904881"/>
                </a:lnTo>
                <a:lnTo>
                  <a:pt x="12982" y="1904806"/>
                </a:lnTo>
                <a:lnTo>
                  <a:pt x="13223" y="1904708"/>
                </a:lnTo>
                <a:lnTo>
                  <a:pt x="13719" y="1904040"/>
                </a:lnTo>
                <a:lnTo>
                  <a:pt x="30861" y="1904190"/>
                </a:lnTo>
                <a:lnTo>
                  <a:pt x="21520" y="1904663"/>
                </a:lnTo>
                <a:lnTo>
                  <a:pt x="20589" y="1905233"/>
                </a:lnTo>
                <a:lnTo>
                  <a:pt x="20364" y="1905346"/>
                </a:lnTo>
                <a:lnTo>
                  <a:pt x="19508" y="1905369"/>
                </a:lnTo>
                <a:lnTo>
                  <a:pt x="19703" y="1905624"/>
                </a:lnTo>
                <a:lnTo>
                  <a:pt x="19688" y="1907763"/>
                </a:lnTo>
                <a:lnTo>
                  <a:pt x="18960" y="1908859"/>
                </a:lnTo>
                <a:lnTo>
                  <a:pt x="17998" y="1909392"/>
                </a:lnTo>
                <a:lnTo>
                  <a:pt x="17961" y="1909452"/>
                </a:lnTo>
                <a:close/>
              </a:path>
              <a:path w="4476607" h="3885512">
                <a:moveTo>
                  <a:pt x="23833" y="1910082"/>
                </a:moveTo>
                <a:lnTo>
                  <a:pt x="22309" y="1907673"/>
                </a:lnTo>
                <a:lnTo>
                  <a:pt x="27039" y="1909985"/>
                </a:lnTo>
                <a:lnTo>
                  <a:pt x="26175" y="1910390"/>
                </a:lnTo>
                <a:close/>
              </a:path>
              <a:path w="4476607" h="3885512">
                <a:moveTo>
                  <a:pt x="41268" y="1909654"/>
                </a:moveTo>
                <a:lnTo>
                  <a:pt x="40706" y="1905683"/>
                </a:lnTo>
                <a:lnTo>
                  <a:pt x="46134" y="1908686"/>
                </a:lnTo>
                <a:lnTo>
                  <a:pt x="46067" y="1908889"/>
                </a:lnTo>
                <a:lnTo>
                  <a:pt x="43904" y="1910420"/>
                </a:lnTo>
                <a:close/>
              </a:path>
              <a:path w="4476607" h="3885512">
                <a:moveTo>
                  <a:pt x="12638" y="1908596"/>
                </a:moveTo>
                <a:lnTo>
                  <a:pt x="17939" y="1909429"/>
                </a:lnTo>
                <a:lnTo>
                  <a:pt x="17405" y="1909729"/>
                </a:lnTo>
                <a:lnTo>
                  <a:pt x="17585" y="1909715"/>
                </a:lnTo>
                <a:lnTo>
                  <a:pt x="17946" y="1909489"/>
                </a:lnTo>
                <a:lnTo>
                  <a:pt x="17856" y="1909639"/>
                </a:lnTo>
                <a:lnTo>
                  <a:pt x="16271" y="1910601"/>
                </a:lnTo>
                <a:close/>
              </a:path>
              <a:path w="4476607" h="3885512">
                <a:moveTo>
                  <a:pt x="34067" y="1911906"/>
                </a:moveTo>
                <a:lnTo>
                  <a:pt x="33572" y="1911793"/>
                </a:lnTo>
                <a:lnTo>
                  <a:pt x="33399" y="1911718"/>
                </a:lnTo>
                <a:lnTo>
                  <a:pt x="35307" y="1911749"/>
                </a:lnTo>
                <a:lnTo>
                  <a:pt x="34751" y="1911936"/>
                </a:lnTo>
                <a:close/>
              </a:path>
              <a:path w="4476607" h="3885512">
                <a:moveTo>
                  <a:pt x="36177" y="1912162"/>
                </a:moveTo>
                <a:lnTo>
                  <a:pt x="35307" y="1911749"/>
                </a:lnTo>
                <a:lnTo>
                  <a:pt x="33399" y="1911718"/>
                </a:lnTo>
                <a:lnTo>
                  <a:pt x="26641" y="1911576"/>
                </a:lnTo>
                <a:lnTo>
                  <a:pt x="27039" y="1909985"/>
                </a:lnTo>
                <a:lnTo>
                  <a:pt x="22309" y="1907673"/>
                </a:lnTo>
                <a:lnTo>
                  <a:pt x="22286" y="1907553"/>
                </a:lnTo>
                <a:lnTo>
                  <a:pt x="22324" y="1907636"/>
                </a:lnTo>
                <a:lnTo>
                  <a:pt x="22519" y="1906344"/>
                </a:lnTo>
                <a:lnTo>
                  <a:pt x="22196" y="1906067"/>
                </a:lnTo>
                <a:lnTo>
                  <a:pt x="21542" y="1904903"/>
                </a:lnTo>
                <a:lnTo>
                  <a:pt x="27896" y="1905143"/>
                </a:lnTo>
                <a:lnTo>
                  <a:pt x="27670" y="1905714"/>
                </a:lnTo>
                <a:lnTo>
                  <a:pt x="28233" y="1906802"/>
                </a:lnTo>
                <a:lnTo>
                  <a:pt x="28256" y="1908056"/>
                </a:lnTo>
                <a:lnTo>
                  <a:pt x="28151" y="1908386"/>
                </a:lnTo>
                <a:lnTo>
                  <a:pt x="28158" y="1908378"/>
                </a:lnTo>
                <a:lnTo>
                  <a:pt x="29292" y="1907838"/>
                </a:lnTo>
                <a:lnTo>
                  <a:pt x="30155" y="1907740"/>
                </a:lnTo>
                <a:lnTo>
                  <a:pt x="31124" y="1907950"/>
                </a:lnTo>
                <a:lnTo>
                  <a:pt x="31199" y="1907110"/>
                </a:lnTo>
                <a:lnTo>
                  <a:pt x="31710" y="1906284"/>
                </a:lnTo>
                <a:lnTo>
                  <a:pt x="32723" y="1905391"/>
                </a:lnTo>
                <a:lnTo>
                  <a:pt x="31019" y="1904415"/>
                </a:lnTo>
                <a:lnTo>
                  <a:pt x="30861" y="1904190"/>
                </a:lnTo>
                <a:lnTo>
                  <a:pt x="13719" y="1904040"/>
                </a:lnTo>
                <a:lnTo>
                  <a:pt x="15483" y="1903267"/>
                </a:lnTo>
                <a:lnTo>
                  <a:pt x="15829" y="1903304"/>
                </a:lnTo>
                <a:lnTo>
                  <a:pt x="16347" y="1902764"/>
                </a:lnTo>
                <a:lnTo>
                  <a:pt x="16481" y="1901638"/>
                </a:lnTo>
                <a:lnTo>
                  <a:pt x="14950" y="1900933"/>
                </a:lnTo>
                <a:lnTo>
                  <a:pt x="3919" y="1900895"/>
                </a:lnTo>
                <a:lnTo>
                  <a:pt x="3830" y="1900429"/>
                </a:lnTo>
                <a:lnTo>
                  <a:pt x="3815" y="1899784"/>
                </a:lnTo>
                <a:lnTo>
                  <a:pt x="4160" y="1898778"/>
                </a:lnTo>
                <a:lnTo>
                  <a:pt x="0" y="1898410"/>
                </a:lnTo>
                <a:lnTo>
                  <a:pt x="420" y="1898395"/>
                </a:lnTo>
                <a:lnTo>
                  <a:pt x="789" y="1898560"/>
                </a:lnTo>
                <a:lnTo>
                  <a:pt x="315" y="1898163"/>
                </a:lnTo>
                <a:lnTo>
                  <a:pt x="15" y="1897562"/>
                </a:lnTo>
                <a:lnTo>
                  <a:pt x="15" y="1894417"/>
                </a:lnTo>
                <a:lnTo>
                  <a:pt x="616" y="1893704"/>
                </a:lnTo>
                <a:lnTo>
                  <a:pt x="1209" y="1893396"/>
                </a:lnTo>
                <a:lnTo>
                  <a:pt x="1239" y="1892766"/>
                </a:lnTo>
                <a:lnTo>
                  <a:pt x="2328" y="1891107"/>
                </a:lnTo>
                <a:lnTo>
                  <a:pt x="6367" y="1891572"/>
                </a:lnTo>
                <a:lnTo>
                  <a:pt x="6901" y="1892278"/>
                </a:lnTo>
                <a:lnTo>
                  <a:pt x="7013" y="1892233"/>
                </a:lnTo>
                <a:lnTo>
                  <a:pt x="7058" y="1891910"/>
                </a:lnTo>
                <a:lnTo>
                  <a:pt x="7396" y="1891039"/>
                </a:lnTo>
                <a:lnTo>
                  <a:pt x="9394" y="1889583"/>
                </a:lnTo>
                <a:lnTo>
                  <a:pt x="9408" y="1889688"/>
                </a:lnTo>
                <a:lnTo>
                  <a:pt x="9086" y="1890011"/>
                </a:lnTo>
                <a:lnTo>
                  <a:pt x="9424" y="1889801"/>
                </a:lnTo>
                <a:lnTo>
                  <a:pt x="9408" y="1889688"/>
                </a:lnTo>
                <a:lnTo>
                  <a:pt x="9394" y="1889583"/>
                </a:lnTo>
                <a:lnTo>
                  <a:pt x="9386" y="1889523"/>
                </a:lnTo>
                <a:lnTo>
                  <a:pt x="10235" y="1887151"/>
                </a:lnTo>
                <a:lnTo>
                  <a:pt x="10257" y="1886769"/>
                </a:lnTo>
                <a:lnTo>
                  <a:pt x="10986" y="1885357"/>
                </a:lnTo>
                <a:lnTo>
                  <a:pt x="12367" y="1884727"/>
                </a:lnTo>
                <a:lnTo>
                  <a:pt x="12885" y="1884682"/>
                </a:lnTo>
                <a:lnTo>
                  <a:pt x="13929" y="1884742"/>
                </a:lnTo>
                <a:lnTo>
                  <a:pt x="15318" y="1885440"/>
                </a:lnTo>
                <a:lnTo>
                  <a:pt x="15994" y="1886919"/>
                </a:lnTo>
                <a:lnTo>
                  <a:pt x="16024" y="1887384"/>
                </a:lnTo>
                <a:lnTo>
                  <a:pt x="15964" y="1888435"/>
                </a:lnTo>
                <a:lnTo>
                  <a:pt x="15926" y="1888517"/>
                </a:lnTo>
                <a:lnTo>
                  <a:pt x="16076" y="1889306"/>
                </a:lnTo>
                <a:lnTo>
                  <a:pt x="15874" y="1890596"/>
                </a:lnTo>
                <a:lnTo>
                  <a:pt x="14334" y="1892143"/>
                </a:lnTo>
                <a:lnTo>
                  <a:pt x="14530" y="1893021"/>
                </a:lnTo>
                <a:lnTo>
                  <a:pt x="14297" y="1894087"/>
                </a:lnTo>
                <a:lnTo>
                  <a:pt x="13891" y="1894627"/>
                </a:lnTo>
                <a:lnTo>
                  <a:pt x="15296" y="1896384"/>
                </a:lnTo>
                <a:lnTo>
                  <a:pt x="17841" y="1895746"/>
                </a:lnTo>
                <a:lnTo>
                  <a:pt x="19966" y="1897337"/>
                </a:lnTo>
                <a:lnTo>
                  <a:pt x="20387" y="1899273"/>
                </a:lnTo>
                <a:lnTo>
                  <a:pt x="20784" y="1899311"/>
                </a:lnTo>
                <a:lnTo>
                  <a:pt x="21640" y="1899731"/>
                </a:lnTo>
                <a:lnTo>
                  <a:pt x="22579" y="1900737"/>
                </a:lnTo>
                <a:lnTo>
                  <a:pt x="22797" y="1901608"/>
                </a:lnTo>
                <a:lnTo>
                  <a:pt x="23788" y="1901082"/>
                </a:lnTo>
                <a:lnTo>
                  <a:pt x="23713" y="1900955"/>
                </a:lnTo>
                <a:lnTo>
                  <a:pt x="23517" y="1900054"/>
                </a:lnTo>
                <a:lnTo>
                  <a:pt x="23780" y="1898598"/>
                </a:lnTo>
                <a:lnTo>
                  <a:pt x="23931" y="1898365"/>
                </a:lnTo>
                <a:lnTo>
                  <a:pt x="24036" y="1898215"/>
                </a:lnTo>
                <a:lnTo>
                  <a:pt x="25793" y="1897074"/>
                </a:lnTo>
                <a:lnTo>
                  <a:pt x="26409" y="1896999"/>
                </a:lnTo>
                <a:lnTo>
                  <a:pt x="27513" y="1897044"/>
                </a:lnTo>
                <a:lnTo>
                  <a:pt x="28030" y="1897299"/>
                </a:lnTo>
                <a:lnTo>
                  <a:pt x="28308" y="1896121"/>
                </a:lnTo>
                <a:lnTo>
                  <a:pt x="29164" y="1895220"/>
                </a:lnTo>
                <a:lnTo>
                  <a:pt x="31041" y="1894665"/>
                </a:lnTo>
                <a:lnTo>
                  <a:pt x="33557" y="1893757"/>
                </a:lnTo>
                <a:lnTo>
                  <a:pt x="33625" y="1893667"/>
                </a:lnTo>
                <a:lnTo>
                  <a:pt x="33677" y="1893667"/>
                </a:lnTo>
                <a:lnTo>
                  <a:pt x="33684" y="1893614"/>
                </a:lnTo>
                <a:lnTo>
                  <a:pt x="33775" y="1893539"/>
                </a:lnTo>
                <a:lnTo>
                  <a:pt x="36388" y="1892623"/>
                </a:lnTo>
                <a:lnTo>
                  <a:pt x="38362" y="1893509"/>
                </a:lnTo>
                <a:lnTo>
                  <a:pt x="38851" y="1894455"/>
                </a:lnTo>
                <a:lnTo>
                  <a:pt x="39024" y="1895318"/>
                </a:lnTo>
                <a:lnTo>
                  <a:pt x="38918" y="1896429"/>
                </a:lnTo>
                <a:lnTo>
                  <a:pt x="38062" y="1897570"/>
                </a:lnTo>
                <a:lnTo>
                  <a:pt x="37544" y="1898208"/>
                </a:lnTo>
                <a:lnTo>
                  <a:pt x="36891" y="1898606"/>
                </a:lnTo>
                <a:lnTo>
                  <a:pt x="36320" y="1898816"/>
                </a:lnTo>
                <a:lnTo>
                  <a:pt x="36170" y="1898838"/>
                </a:lnTo>
                <a:lnTo>
                  <a:pt x="36207" y="1899018"/>
                </a:lnTo>
                <a:lnTo>
                  <a:pt x="36005" y="1900009"/>
                </a:lnTo>
                <a:lnTo>
                  <a:pt x="36118" y="1900077"/>
                </a:lnTo>
                <a:lnTo>
                  <a:pt x="36800" y="1901263"/>
                </a:lnTo>
                <a:lnTo>
                  <a:pt x="36951" y="1902193"/>
                </a:lnTo>
                <a:lnTo>
                  <a:pt x="36688" y="1903530"/>
                </a:lnTo>
                <a:lnTo>
                  <a:pt x="36328" y="1904055"/>
                </a:lnTo>
                <a:lnTo>
                  <a:pt x="35817" y="1904588"/>
                </a:lnTo>
                <a:lnTo>
                  <a:pt x="37131" y="1904881"/>
                </a:lnTo>
                <a:lnTo>
                  <a:pt x="37574" y="1905158"/>
                </a:lnTo>
                <a:lnTo>
                  <a:pt x="38385" y="1905788"/>
                </a:lnTo>
                <a:lnTo>
                  <a:pt x="39091" y="1907177"/>
                </a:lnTo>
                <a:lnTo>
                  <a:pt x="39091" y="1907185"/>
                </a:lnTo>
                <a:lnTo>
                  <a:pt x="39947" y="1909939"/>
                </a:lnTo>
                <a:lnTo>
                  <a:pt x="37822" y="1912244"/>
                </a:lnTo>
                <a:lnTo>
                  <a:pt x="36853" y="1912297"/>
                </a:lnTo>
                <a:close/>
              </a:path>
              <a:path w="4476607" h="3885512">
                <a:moveTo>
                  <a:pt x="6893" y="1912747"/>
                </a:moveTo>
                <a:lnTo>
                  <a:pt x="6829" y="1912868"/>
                </a:lnTo>
                <a:lnTo>
                  <a:pt x="6803" y="1912890"/>
                </a:lnTo>
                <a:close/>
              </a:path>
              <a:path w="4476607" h="3885512">
                <a:moveTo>
                  <a:pt x="15" y="1908821"/>
                </a:moveTo>
                <a:lnTo>
                  <a:pt x="1224" y="1909174"/>
                </a:lnTo>
                <a:lnTo>
                  <a:pt x="1968" y="1909759"/>
                </a:lnTo>
                <a:lnTo>
                  <a:pt x="2711" y="1911178"/>
                </a:lnTo>
                <a:lnTo>
                  <a:pt x="2771" y="1912252"/>
                </a:lnTo>
                <a:lnTo>
                  <a:pt x="2298" y="1913633"/>
                </a:lnTo>
                <a:lnTo>
                  <a:pt x="2223" y="1913745"/>
                </a:lnTo>
                <a:lnTo>
                  <a:pt x="1937" y="1914143"/>
                </a:lnTo>
                <a:lnTo>
                  <a:pt x="15" y="1915359"/>
                </a:lnTo>
                <a:close/>
              </a:path>
              <a:path w="4476607" h="3885512">
                <a:moveTo>
                  <a:pt x="70170" y="1916792"/>
                </a:moveTo>
                <a:lnTo>
                  <a:pt x="64553" y="1916432"/>
                </a:lnTo>
                <a:lnTo>
                  <a:pt x="65559" y="1915321"/>
                </a:lnTo>
                <a:lnTo>
                  <a:pt x="66017" y="1915074"/>
                </a:lnTo>
                <a:lnTo>
                  <a:pt x="67001" y="1914706"/>
                </a:lnTo>
                <a:lnTo>
                  <a:pt x="67887" y="1914758"/>
                </a:lnTo>
                <a:lnTo>
                  <a:pt x="67699" y="1913422"/>
                </a:lnTo>
                <a:lnTo>
                  <a:pt x="67669" y="1913355"/>
                </a:lnTo>
                <a:lnTo>
                  <a:pt x="67557" y="1912109"/>
                </a:lnTo>
                <a:lnTo>
                  <a:pt x="67887" y="1911276"/>
                </a:lnTo>
                <a:lnTo>
                  <a:pt x="67812" y="1911021"/>
                </a:lnTo>
                <a:lnTo>
                  <a:pt x="67737" y="1910510"/>
                </a:lnTo>
                <a:lnTo>
                  <a:pt x="67842" y="1909564"/>
                </a:lnTo>
                <a:lnTo>
                  <a:pt x="69997" y="1907290"/>
                </a:lnTo>
                <a:lnTo>
                  <a:pt x="70463" y="1907200"/>
                </a:lnTo>
                <a:lnTo>
                  <a:pt x="71739" y="1907080"/>
                </a:lnTo>
                <a:lnTo>
                  <a:pt x="73504" y="1907898"/>
                </a:lnTo>
                <a:lnTo>
                  <a:pt x="74487" y="1908761"/>
                </a:lnTo>
                <a:lnTo>
                  <a:pt x="74855" y="1909955"/>
                </a:lnTo>
                <a:lnTo>
                  <a:pt x="74397" y="1910240"/>
                </a:lnTo>
                <a:lnTo>
                  <a:pt x="74360" y="1911914"/>
                </a:lnTo>
                <a:lnTo>
                  <a:pt x="74104" y="1912176"/>
                </a:lnTo>
                <a:lnTo>
                  <a:pt x="74405" y="1913107"/>
                </a:lnTo>
                <a:lnTo>
                  <a:pt x="74262" y="1913873"/>
                </a:lnTo>
                <a:lnTo>
                  <a:pt x="72783" y="1916260"/>
                </a:lnTo>
                <a:lnTo>
                  <a:pt x="72212" y="1916597"/>
                </a:lnTo>
                <a:lnTo>
                  <a:pt x="71762" y="1916770"/>
                </a:lnTo>
                <a:lnTo>
                  <a:pt x="71108" y="1916890"/>
                </a:lnTo>
                <a:close/>
              </a:path>
              <a:path w="4476607" h="3885512">
                <a:moveTo>
                  <a:pt x="27865" y="1918136"/>
                </a:moveTo>
                <a:lnTo>
                  <a:pt x="19688" y="1917649"/>
                </a:lnTo>
                <a:lnTo>
                  <a:pt x="20011" y="1916830"/>
                </a:lnTo>
                <a:lnTo>
                  <a:pt x="32198" y="1917543"/>
                </a:lnTo>
                <a:lnTo>
                  <a:pt x="29892" y="1917716"/>
                </a:lnTo>
                <a:lnTo>
                  <a:pt x="28000" y="1918143"/>
                </a:lnTo>
                <a:close/>
              </a:path>
              <a:path w="4476607" h="3885512">
                <a:moveTo>
                  <a:pt x="14034" y="1918872"/>
                </a:moveTo>
                <a:lnTo>
                  <a:pt x="15" y="1917768"/>
                </a:lnTo>
                <a:lnTo>
                  <a:pt x="773" y="1916762"/>
                </a:lnTo>
                <a:lnTo>
                  <a:pt x="1644" y="1916252"/>
                </a:lnTo>
                <a:lnTo>
                  <a:pt x="2778" y="1916094"/>
                </a:lnTo>
                <a:lnTo>
                  <a:pt x="4017" y="1915276"/>
                </a:lnTo>
                <a:lnTo>
                  <a:pt x="6172" y="1915186"/>
                </a:lnTo>
                <a:lnTo>
                  <a:pt x="6233" y="1914000"/>
                </a:lnTo>
                <a:lnTo>
                  <a:pt x="6829" y="1912868"/>
                </a:lnTo>
                <a:lnTo>
                  <a:pt x="7697" y="1912154"/>
                </a:lnTo>
                <a:lnTo>
                  <a:pt x="7449" y="1911883"/>
                </a:lnTo>
                <a:lnTo>
                  <a:pt x="6548" y="1910938"/>
                </a:lnTo>
                <a:lnTo>
                  <a:pt x="6074" y="1909091"/>
                </a:lnTo>
                <a:lnTo>
                  <a:pt x="7524" y="1906907"/>
                </a:lnTo>
                <a:lnTo>
                  <a:pt x="12638" y="1908596"/>
                </a:lnTo>
                <a:lnTo>
                  <a:pt x="12825" y="1910082"/>
                </a:lnTo>
                <a:lnTo>
                  <a:pt x="15018" y="1911914"/>
                </a:lnTo>
                <a:lnTo>
                  <a:pt x="15063" y="1912740"/>
                </a:lnTo>
                <a:lnTo>
                  <a:pt x="15228" y="1912762"/>
                </a:lnTo>
                <a:lnTo>
                  <a:pt x="17240" y="1914684"/>
                </a:lnTo>
                <a:lnTo>
                  <a:pt x="16685" y="1917633"/>
                </a:lnTo>
                <a:lnTo>
                  <a:pt x="14124" y="1918887"/>
                </a:lnTo>
                <a:close/>
              </a:path>
              <a:path w="4476607" h="3885512">
                <a:moveTo>
                  <a:pt x="35742" y="1920943"/>
                </a:moveTo>
                <a:lnTo>
                  <a:pt x="29863" y="1919960"/>
                </a:lnTo>
                <a:lnTo>
                  <a:pt x="30043" y="1919360"/>
                </a:lnTo>
                <a:lnTo>
                  <a:pt x="30809" y="1918309"/>
                </a:lnTo>
                <a:lnTo>
                  <a:pt x="31552" y="1917806"/>
                </a:lnTo>
                <a:lnTo>
                  <a:pt x="32175" y="1917641"/>
                </a:lnTo>
                <a:lnTo>
                  <a:pt x="32198" y="1917543"/>
                </a:lnTo>
                <a:lnTo>
                  <a:pt x="20011" y="1916830"/>
                </a:lnTo>
                <a:lnTo>
                  <a:pt x="25252" y="1914518"/>
                </a:lnTo>
                <a:lnTo>
                  <a:pt x="25432" y="1914571"/>
                </a:lnTo>
                <a:lnTo>
                  <a:pt x="26296" y="1912905"/>
                </a:lnTo>
                <a:lnTo>
                  <a:pt x="26821" y="1912484"/>
                </a:lnTo>
                <a:lnTo>
                  <a:pt x="26821" y="1912477"/>
                </a:lnTo>
                <a:lnTo>
                  <a:pt x="26641" y="1911576"/>
                </a:lnTo>
                <a:lnTo>
                  <a:pt x="33399" y="1911718"/>
                </a:lnTo>
                <a:lnTo>
                  <a:pt x="33226" y="1912447"/>
                </a:lnTo>
                <a:lnTo>
                  <a:pt x="33391" y="1912612"/>
                </a:lnTo>
                <a:lnTo>
                  <a:pt x="33790" y="1913558"/>
                </a:lnTo>
                <a:lnTo>
                  <a:pt x="33729" y="1913588"/>
                </a:lnTo>
                <a:lnTo>
                  <a:pt x="34000" y="1914406"/>
                </a:lnTo>
                <a:lnTo>
                  <a:pt x="33963" y="1915284"/>
                </a:lnTo>
                <a:lnTo>
                  <a:pt x="34405" y="1915044"/>
                </a:lnTo>
                <a:lnTo>
                  <a:pt x="35366" y="1914841"/>
                </a:lnTo>
                <a:lnTo>
                  <a:pt x="36755" y="1915074"/>
                </a:lnTo>
                <a:lnTo>
                  <a:pt x="38220" y="1917468"/>
                </a:lnTo>
                <a:lnTo>
                  <a:pt x="38145" y="1917499"/>
                </a:lnTo>
                <a:lnTo>
                  <a:pt x="38265" y="1917806"/>
                </a:lnTo>
                <a:lnTo>
                  <a:pt x="38145" y="1919465"/>
                </a:lnTo>
                <a:lnTo>
                  <a:pt x="35749" y="1920966"/>
                </a:lnTo>
                <a:close/>
              </a:path>
              <a:path w="4476607" h="3885512">
                <a:moveTo>
                  <a:pt x="20552" y="1920929"/>
                </a:moveTo>
                <a:lnTo>
                  <a:pt x="19658" y="1919135"/>
                </a:lnTo>
                <a:lnTo>
                  <a:pt x="19591" y="1918271"/>
                </a:lnTo>
                <a:lnTo>
                  <a:pt x="19688" y="1917649"/>
                </a:lnTo>
                <a:lnTo>
                  <a:pt x="27865" y="1918136"/>
                </a:lnTo>
                <a:lnTo>
                  <a:pt x="27505" y="1919502"/>
                </a:lnTo>
                <a:lnTo>
                  <a:pt x="27475" y="1920365"/>
                </a:lnTo>
                <a:lnTo>
                  <a:pt x="26529" y="1921964"/>
                </a:lnTo>
                <a:close/>
              </a:path>
              <a:path w="4476607" h="3885512">
                <a:moveTo>
                  <a:pt x="1637" y="1921799"/>
                </a:moveTo>
                <a:lnTo>
                  <a:pt x="443" y="1920906"/>
                </a:lnTo>
                <a:lnTo>
                  <a:pt x="15" y="1920185"/>
                </a:lnTo>
                <a:lnTo>
                  <a:pt x="7029" y="1920553"/>
                </a:lnTo>
                <a:lnTo>
                  <a:pt x="5489" y="1921259"/>
                </a:lnTo>
                <a:lnTo>
                  <a:pt x="5129" y="1921432"/>
                </a:lnTo>
                <a:lnTo>
                  <a:pt x="4333" y="1921904"/>
                </a:lnTo>
                <a:lnTo>
                  <a:pt x="2854" y="1922115"/>
                </a:lnTo>
                <a:close/>
              </a:path>
              <a:path w="4476607" h="3885512">
                <a:moveTo>
                  <a:pt x="30456" y="1922407"/>
                </a:moveTo>
                <a:lnTo>
                  <a:pt x="30336" y="1922182"/>
                </a:lnTo>
                <a:lnTo>
                  <a:pt x="29953" y="1921326"/>
                </a:lnTo>
                <a:lnTo>
                  <a:pt x="29863" y="1919960"/>
                </a:lnTo>
                <a:lnTo>
                  <a:pt x="35742" y="1920943"/>
                </a:lnTo>
                <a:lnTo>
                  <a:pt x="35697" y="1920966"/>
                </a:lnTo>
                <a:lnTo>
                  <a:pt x="35547" y="1921724"/>
                </a:lnTo>
                <a:lnTo>
                  <a:pt x="34631" y="1922918"/>
                </a:lnTo>
                <a:lnTo>
                  <a:pt x="33542" y="1923541"/>
                </a:lnTo>
                <a:lnTo>
                  <a:pt x="31619" y="1923548"/>
                </a:lnTo>
                <a:close/>
              </a:path>
              <a:path w="4476607" h="3885512">
                <a:moveTo>
                  <a:pt x="55453" y="1923368"/>
                </a:moveTo>
                <a:lnTo>
                  <a:pt x="55054" y="1920838"/>
                </a:lnTo>
                <a:lnTo>
                  <a:pt x="53861" y="1920260"/>
                </a:lnTo>
                <a:lnTo>
                  <a:pt x="52652" y="1917348"/>
                </a:lnTo>
                <a:lnTo>
                  <a:pt x="53396" y="1915892"/>
                </a:lnTo>
                <a:lnTo>
                  <a:pt x="53808" y="1915577"/>
                </a:lnTo>
                <a:lnTo>
                  <a:pt x="53598" y="1915554"/>
                </a:lnTo>
                <a:lnTo>
                  <a:pt x="52494" y="1914968"/>
                </a:lnTo>
                <a:lnTo>
                  <a:pt x="51465" y="1913370"/>
                </a:lnTo>
                <a:lnTo>
                  <a:pt x="51773" y="1911816"/>
                </a:lnTo>
                <a:lnTo>
                  <a:pt x="51924" y="1911546"/>
                </a:lnTo>
                <a:lnTo>
                  <a:pt x="52441" y="1910758"/>
                </a:lnTo>
                <a:lnTo>
                  <a:pt x="53545" y="1909947"/>
                </a:lnTo>
                <a:lnTo>
                  <a:pt x="54146" y="1909782"/>
                </a:lnTo>
                <a:lnTo>
                  <a:pt x="55430" y="1909865"/>
                </a:lnTo>
                <a:lnTo>
                  <a:pt x="56256" y="1910217"/>
                </a:lnTo>
                <a:lnTo>
                  <a:pt x="57217" y="1911080"/>
                </a:lnTo>
                <a:lnTo>
                  <a:pt x="57360" y="1911561"/>
                </a:lnTo>
                <a:lnTo>
                  <a:pt x="57901" y="1911688"/>
                </a:lnTo>
                <a:lnTo>
                  <a:pt x="58960" y="1912499"/>
                </a:lnTo>
                <a:lnTo>
                  <a:pt x="60656" y="1913272"/>
                </a:lnTo>
                <a:lnTo>
                  <a:pt x="61302" y="1914323"/>
                </a:lnTo>
                <a:lnTo>
                  <a:pt x="61497" y="1915164"/>
                </a:lnTo>
                <a:lnTo>
                  <a:pt x="61377" y="1916395"/>
                </a:lnTo>
                <a:lnTo>
                  <a:pt x="60829" y="1917318"/>
                </a:lnTo>
                <a:lnTo>
                  <a:pt x="59553" y="1918286"/>
                </a:lnTo>
                <a:lnTo>
                  <a:pt x="59417" y="1918894"/>
                </a:lnTo>
                <a:lnTo>
                  <a:pt x="59725" y="1918999"/>
                </a:lnTo>
                <a:lnTo>
                  <a:pt x="61099" y="1922812"/>
                </a:lnTo>
                <a:lnTo>
                  <a:pt x="60972" y="1923090"/>
                </a:lnTo>
                <a:lnTo>
                  <a:pt x="60852" y="1923293"/>
                </a:lnTo>
                <a:lnTo>
                  <a:pt x="60694" y="1923525"/>
                </a:lnTo>
                <a:lnTo>
                  <a:pt x="57750" y="1924711"/>
                </a:lnTo>
                <a:close/>
              </a:path>
              <a:path w="4476607" h="3885512">
                <a:moveTo>
                  <a:pt x="81583" y="1924711"/>
                </a:moveTo>
                <a:lnTo>
                  <a:pt x="81558" y="1924849"/>
                </a:lnTo>
                <a:lnTo>
                  <a:pt x="81322" y="1925080"/>
                </a:lnTo>
                <a:close/>
              </a:path>
              <a:path w="4476607" h="3885512">
                <a:moveTo>
                  <a:pt x="81216" y="1925184"/>
                </a:moveTo>
                <a:lnTo>
                  <a:pt x="81322" y="1925080"/>
                </a:lnTo>
                <a:lnTo>
                  <a:pt x="81185" y="1925274"/>
                </a:lnTo>
                <a:close/>
              </a:path>
              <a:path w="4476607" h="3885512">
                <a:moveTo>
                  <a:pt x="11076" y="1925455"/>
                </a:moveTo>
                <a:lnTo>
                  <a:pt x="10054" y="1925162"/>
                </a:lnTo>
                <a:lnTo>
                  <a:pt x="8380" y="1922430"/>
                </a:lnTo>
                <a:lnTo>
                  <a:pt x="8110" y="1922265"/>
                </a:lnTo>
                <a:lnTo>
                  <a:pt x="7029" y="1920553"/>
                </a:lnTo>
                <a:lnTo>
                  <a:pt x="15" y="1920185"/>
                </a:lnTo>
                <a:lnTo>
                  <a:pt x="15" y="1917768"/>
                </a:lnTo>
                <a:lnTo>
                  <a:pt x="14034" y="1918872"/>
                </a:lnTo>
                <a:lnTo>
                  <a:pt x="13884" y="1920073"/>
                </a:lnTo>
                <a:lnTo>
                  <a:pt x="13831" y="1920193"/>
                </a:lnTo>
                <a:lnTo>
                  <a:pt x="14469" y="1923001"/>
                </a:lnTo>
                <a:lnTo>
                  <a:pt x="12848" y="1925162"/>
                </a:lnTo>
                <a:lnTo>
                  <a:pt x="11827" y="1925455"/>
                </a:lnTo>
                <a:close/>
              </a:path>
              <a:path w="4476607" h="3885512">
                <a:moveTo>
                  <a:pt x="87936" y="1924764"/>
                </a:moveTo>
                <a:lnTo>
                  <a:pt x="89468" y="1925823"/>
                </a:lnTo>
                <a:lnTo>
                  <a:pt x="88183" y="1926070"/>
                </a:lnTo>
                <a:close/>
              </a:path>
              <a:path w="4476607" h="3885512">
                <a:moveTo>
                  <a:pt x="74090" y="1925274"/>
                </a:moveTo>
                <a:lnTo>
                  <a:pt x="73549" y="1924073"/>
                </a:lnTo>
                <a:lnTo>
                  <a:pt x="73481" y="1923165"/>
                </a:lnTo>
                <a:lnTo>
                  <a:pt x="73827" y="1921904"/>
                </a:lnTo>
                <a:lnTo>
                  <a:pt x="76927" y="1920215"/>
                </a:lnTo>
                <a:lnTo>
                  <a:pt x="80209" y="1921911"/>
                </a:lnTo>
                <a:lnTo>
                  <a:pt x="80953" y="1924974"/>
                </a:lnTo>
                <a:lnTo>
                  <a:pt x="80599" y="1925755"/>
                </a:lnTo>
                <a:lnTo>
                  <a:pt x="80224" y="1926250"/>
                </a:lnTo>
                <a:lnTo>
                  <a:pt x="79564" y="1926806"/>
                </a:lnTo>
                <a:close/>
              </a:path>
              <a:path w="4476607" h="3885512">
                <a:moveTo>
                  <a:pt x="88101" y="1926281"/>
                </a:moveTo>
                <a:lnTo>
                  <a:pt x="89423" y="1925845"/>
                </a:lnTo>
                <a:lnTo>
                  <a:pt x="89468" y="1925823"/>
                </a:lnTo>
                <a:lnTo>
                  <a:pt x="87936" y="1924764"/>
                </a:lnTo>
                <a:lnTo>
                  <a:pt x="88800" y="1922760"/>
                </a:lnTo>
                <a:lnTo>
                  <a:pt x="93071" y="1923045"/>
                </a:lnTo>
                <a:lnTo>
                  <a:pt x="93770" y="1924479"/>
                </a:lnTo>
                <a:lnTo>
                  <a:pt x="93800" y="1925477"/>
                </a:lnTo>
                <a:lnTo>
                  <a:pt x="93192" y="1925515"/>
                </a:lnTo>
                <a:lnTo>
                  <a:pt x="93733" y="1925583"/>
                </a:lnTo>
                <a:lnTo>
                  <a:pt x="93612" y="1926558"/>
                </a:lnTo>
                <a:lnTo>
                  <a:pt x="92937" y="1927811"/>
                </a:lnTo>
                <a:lnTo>
                  <a:pt x="90061" y="1928472"/>
                </a:lnTo>
                <a:close/>
              </a:path>
              <a:path w="4476607" h="3885512">
                <a:moveTo>
                  <a:pt x="98103" y="1928112"/>
                </a:moveTo>
                <a:lnTo>
                  <a:pt x="97577" y="1926866"/>
                </a:lnTo>
                <a:lnTo>
                  <a:pt x="97539" y="1925935"/>
                </a:lnTo>
                <a:lnTo>
                  <a:pt x="97952" y="1924643"/>
                </a:lnTo>
                <a:lnTo>
                  <a:pt x="98733" y="1923652"/>
                </a:lnTo>
                <a:lnTo>
                  <a:pt x="100032" y="1922925"/>
                </a:lnTo>
                <a:lnTo>
                  <a:pt x="101038" y="1922804"/>
                </a:lnTo>
                <a:lnTo>
                  <a:pt x="102472" y="1923202"/>
                </a:lnTo>
                <a:lnTo>
                  <a:pt x="103464" y="1923983"/>
                </a:lnTo>
                <a:lnTo>
                  <a:pt x="104162" y="1925935"/>
                </a:lnTo>
                <a:lnTo>
                  <a:pt x="103885" y="1927196"/>
                </a:lnTo>
                <a:lnTo>
                  <a:pt x="102491" y="1928596"/>
                </a:lnTo>
                <a:close/>
              </a:path>
              <a:path w="4476607" h="3885512">
                <a:moveTo>
                  <a:pt x="102601" y="1928608"/>
                </a:moveTo>
                <a:lnTo>
                  <a:pt x="102796" y="1928539"/>
                </a:lnTo>
                <a:lnTo>
                  <a:pt x="102661" y="1928615"/>
                </a:lnTo>
                <a:close/>
              </a:path>
              <a:path w="4476607" h="3885512">
                <a:moveTo>
                  <a:pt x="102491" y="1928596"/>
                </a:moveTo>
                <a:lnTo>
                  <a:pt x="102601" y="1928608"/>
                </a:lnTo>
                <a:lnTo>
                  <a:pt x="102413" y="1928675"/>
                </a:lnTo>
                <a:close/>
              </a:path>
              <a:path w="4476607" h="3885512">
                <a:moveTo>
                  <a:pt x="38641" y="1928540"/>
                </a:moveTo>
                <a:lnTo>
                  <a:pt x="37755" y="1928044"/>
                </a:lnTo>
                <a:lnTo>
                  <a:pt x="36838" y="1926873"/>
                </a:lnTo>
                <a:lnTo>
                  <a:pt x="36583" y="1925965"/>
                </a:lnTo>
                <a:lnTo>
                  <a:pt x="36680" y="1924644"/>
                </a:lnTo>
                <a:lnTo>
                  <a:pt x="37056" y="1923803"/>
                </a:lnTo>
                <a:lnTo>
                  <a:pt x="38138" y="1922782"/>
                </a:lnTo>
                <a:lnTo>
                  <a:pt x="38393" y="1922685"/>
                </a:lnTo>
                <a:lnTo>
                  <a:pt x="38565" y="1922625"/>
                </a:lnTo>
                <a:lnTo>
                  <a:pt x="40660" y="1922745"/>
                </a:lnTo>
                <a:lnTo>
                  <a:pt x="41193" y="1923045"/>
                </a:lnTo>
                <a:lnTo>
                  <a:pt x="42064" y="1923735"/>
                </a:lnTo>
                <a:lnTo>
                  <a:pt x="42800" y="1925154"/>
                </a:lnTo>
                <a:lnTo>
                  <a:pt x="42485" y="1926686"/>
                </a:lnTo>
                <a:lnTo>
                  <a:pt x="42350" y="1926933"/>
                </a:lnTo>
                <a:lnTo>
                  <a:pt x="41839" y="1927729"/>
                </a:lnTo>
                <a:lnTo>
                  <a:pt x="40728" y="1928547"/>
                </a:lnTo>
                <a:lnTo>
                  <a:pt x="40120" y="1928720"/>
                </a:lnTo>
                <a:close/>
              </a:path>
              <a:path w="4476607" h="3885512">
                <a:moveTo>
                  <a:pt x="82484" y="1928997"/>
                </a:moveTo>
                <a:lnTo>
                  <a:pt x="82477" y="1928990"/>
                </a:lnTo>
                <a:lnTo>
                  <a:pt x="82498" y="1929000"/>
                </a:lnTo>
                <a:close/>
              </a:path>
              <a:path w="4476607" h="3885512">
                <a:moveTo>
                  <a:pt x="82498" y="1929000"/>
                </a:moveTo>
                <a:lnTo>
                  <a:pt x="82698" y="1929048"/>
                </a:lnTo>
                <a:lnTo>
                  <a:pt x="82815" y="1929155"/>
                </a:lnTo>
                <a:close/>
              </a:path>
              <a:path w="4476607" h="3885512">
                <a:moveTo>
                  <a:pt x="61459" y="1928840"/>
                </a:moveTo>
                <a:lnTo>
                  <a:pt x="61562" y="1928934"/>
                </a:lnTo>
                <a:lnTo>
                  <a:pt x="61631" y="1929258"/>
                </a:lnTo>
                <a:close/>
              </a:path>
              <a:path w="4476607" h="3885512">
                <a:moveTo>
                  <a:pt x="61662" y="1929402"/>
                </a:moveTo>
                <a:lnTo>
                  <a:pt x="61631" y="1929258"/>
                </a:lnTo>
                <a:lnTo>
                  <a:pt x="61722" y="1929478"/>
                </a:lnTo>
                <a:close/>
              </a:path>
              <a:path w="4476607" h="3885512">
                <a:moveTo>
                  <a:pt x="82698" y="1929048"/>
                </a:moveTo>
                <a:lnTo>
                  <a:pt x="81771" y="1928194"/>
                </a:lnTo>
                <a:lnTo>
                  <a:pt x="81178" y="1926971"/>
                </a:lnTo>
                <a:lnTo>
                  <a:pt x="81558" y="1924849"/>
                </a:lnTo>
                <a:lnTo>
                  <a:pt x="83670" y="1922782"/>
                </a:lnTo>
                <a:lnTo>
                  <a:pt x="84549" y="1922647"/>
                </a:lnTo>
                <a:lnTo>
                  <a:pt x="85022" y="1922685"/>
                </a:lnTo>
                <a:lnTo>
                  <a:pt x="85390" y="1922760"/>
                </a:lnTo>
                <a:lnTo>
                  <a:pt x="85894" y="1922933"/>
                </a:lnTo>
                <a:lnTo>
                  <a:pt x="87816" y="1925410"/>
                </a:lnTo>
                <a:lnTo>
                  <a:pt x="87455" y="1928532"/>
                </a:lnTo>
                <a:lnTo>
                  <a:pt x="87087" y="1928968"/>
                </a:lnTo>
                <a:lnTo>
                  <a:pt x="86772" y="1929245"/>
                </a:lnTo>
                <a:lnTo>
                  <a:pt x="86283" y="1929560"/>
                </a:lnTo>
                <a:lnTo>
                  <a:pt x="85728" y="1929763"/>
                </a:lnTo>
                <a:close/>
              </a:path>
              <a:path w="4476607" h="3885512">
                <a:moveTo>
                  <a:pt x="66595" y="1929845"/>
                </a:moveTo>
                <a:lnTo>
                  <a:pt x="61562" y="1928934"/>
                </a:lnTo>
                <a:lnTo>
                  <a:pt x="60949" y="1926040"/>
                </a:lnTo>
                <a:lnTo>
                  <a:pt x="61302" y="1925222"/>
                </a:lnTo>
                <a:lnTo>
                  <a:pt x="61587" y="1924847"/>
                </a:lnTo>
                <a:lnTo>
                  <a:pt x="61842" y="1924569"/>
                </a:lnTo>
                <a:lnTo>
                  <a:pt x="62263" y="1924238"/>
                </a:lnTo>
                <a:lnTo>
                  <a:pt x="65387" y="1923938"/>
                </a:lnTo>
                <a:lnTo>
                  <a:pt x="66182" y="1924254"/>
                </a:lnTo>
                <a:lnTo>
                  <a:pt x="66589" y="1924028"/>
                </a:lnTo>
                <a:lnTo>
                  <a:pt x="65822" y="1923383"/>
                </a:lnTo>
                <a:lnTo>
                  <a:pt x="65612" y="1923068"/>
                </a:lnTo>
                <a:lnTo>
                  <a:pt x="65147" y="1922182"/>
                </a:lnTo>
                <a:lnTo>
                  <a:pt x="64982" y="1920786"/>
                </a:lnTo>
                <a:lnTo>
                  <a:pt x="65139" y="1920177"/>
                </a:lnTo>
                <a:lnTo>
                  <a:pt x="65357" y="1919862"/>
                </a:lnTo>
                <a:lnTo>
                  <a:pt x="65041" y="1919472"/>
                </a:lnTo>
                <a:lnTo>
                  <a:pt x="64809" y="1919022"/>
                </a:lnTo>
                <a:lnTo>
                  <a:pt x="64441" y="1918016"/>
                </a:lnTo>
                <a:lnTo>
                  <a:pt x="64553" y="1916432"/>
                </a:lnTo>
                <a:lnTo>
                  <a:pt x="70170" y="1916792"/>
                </a:lnTo>
                <a:lnTo>
                  <a:pt x="70357" y="1917311"/>
                </a:lnTo>
                <a:lnTo>
                  <a:pt x="70245" y="1918902"/>
                </a:lnTo>
                <a:lnTo>
                  <a:pt x="70043" y="1919210"/>
                </a:lnTo>
                <a:lnTo>
                  <a:pt x="70298" y="1919480"/>
                </a:lnTo>
                <a:lnTo>
                  <a:pt x="70493" y="1919780"/>
                </a:lnTo>
                <a:lnTo>
                  <a:pt x="70966" y="1920666"/>
                </a:lnTo>
                <a:lnTo>
                  <a:pt x="71131" y="1922070"/>
                </a:lnTo>
                <a:lnTo>
                  <a:pt x="70974" y="1922677"/>
                </a:lnTo>
                <a:lnTo>
                  <a:pt x="70230" y="1923766"/>
                </a:lnTo>
                <a:lnTo>
                  <a:pt x="69487" y="1924299"/>
                </a:lnTo>
                <a:lnTo>
                  <a:pt x="69457" y="1924306"/>
                </a:lnTo>
                <a:lnTo>
                  <a:pt x="70815" y="1926310"/>
                </a:lnTo>
                <a:lnTo>
                  <a:pt x="70838" y="1927211"/>
                </a:lnTo>
                <a:lnTo>
                  <a:pt x="70711" y="1927834"/>
                </a:lnTo>
                <a:lnTo>
                  <a:pt x="70335" y="1928637"/>
                </a:lnTo>
                <a:lnTo>
                  <a:pt x="69937" y="1929140"/>
                </a:lnTo>
                <a:lnTo>
                  <a:pt x="68803" y="1929845"/>
                </a:lnTo>
                <a:lnTo>
                  <a:pt x="67902" y="1930033"/>
                </a:lnTo>
                <a:close/>
              </a:path>
              <a:path w="4476607" h="3885512">
                <a:moveTo>
                  <a:pt x="65552" y="1930364"/>
                </a:moveTo>
                <a:lnTo>
                  <a:pt x="65875" y="1930168"/>
                </a:lnTo>
                <a:lnTo>
                  <a:pt x="66595" y="1929845"/>
                </a:lnTo>
                <a:lnTo>
                  <a:pt x="65559" y="1930364"/>
                </a:lnTo>
                <a:close/>
              </a:path>
              <a:path w="4476607" h="3885512">
                <a:moveTo>
                  <a:pt x="63157" y="1930386"/>
                </a:moveTo>
                <a:lnTo>
                  <a:pt x="61562" y="1928934"/>
                </a:lnTo>
                <a:lnTo>
                  <a:pt x="66595" y="1929845"/>
                </a:lnTo>
                <a:lnTo>
                  <a:pt x="65875" y="1930168"/>
                </a:lnTo>
                <a:lnTo>
                  <a:pt x="64508" y="1930536"/>
                </a:lnTo>
                <a:close/>
              </a:path>
              <a:path w="4476607" h="3885512">
                <a:moveTo>
                  <a:pt x="52517" y="1930423"/>
                </a:moveTo>
                <a:lnTo>
                  <a:pt x="51233" y="1929343"/>
                </a:lnTo>
                <a:lnTo>
                  <a:pt x="51052" y="1928945"/>
                </a:lnTo>
                <a:lnTo>
                  <a:pt x="50842" y="1928780"/>
                </a:lnTo>
                <a:lnTo>
                  <a:pt x="50362" y="1927999"/>
                </a:lnTo>
                <a:lnTo>
                  <a:pt x="50136" y="1926490"/>
                </a:lnTo>
                <a:lnTo>
                  <a:pt x="53170" y="1924006"/>
                </a:lnTo>
                <a:lnTo>
                  <a:pt x="53538" y="1923818"/>
                </a:lnTo>
                <a:lnTo>
                  <a:pt x="55700" y="1924066"/>
                </a:lnTo>
                <a:lnTo>
                  <a:pt x="56812" y="1925815"/>
                </a:lnTo>
                <a:lnTo>
                  <a:pt x="57164" y="1926243"/>
                </a:lnTo>
                <a:lnTo>
                  <a:pt x="57615" y="1928892"/>
                </a:lnTo>
                <a:lnTo>
                  <a:pt x="57555" y="1929110"/>
                </a:lnTo>
                <a:lnTo>
                  <a:pt x="56616" y="1930266"/>
                </a:lnTo>
                <a:lnTo>
                  <a:pt x="55760" y="1930724"/>
                </a:lnTo>
                <a:lnTo>
                  <a:pt x="54349" y="1930896"/>
                </a:lnTo>
                <a:close/>
              </a:path>
              <a:path w="4476607" h="3885512">
                <a:moveTo>
                  <a:pt x="26979" y="1932931"/>
                </a:moveTo>
                <a:lnTo>
                  <a:pt x="26431" y="1932750"/>
                </a:lnTo>
                <a:lnTo>
                  <a:pt x="25740" y="1932353"/>
                </a:lnTo>
                <a:lnTo>
                  <a:pt x="25470" y="1927218"/>
                </a:lnTo>
                <a:lnTo>
                  <a:pt x="27798" y="1925912"/>
                </a:lnTo>
                <a:lnTo>
                  <a:pt x="30501" y="1926926"/>
                </a:lnTo>
                <a:lnTo>
                  <a:pt x="31094" y="1928059"/>
                </a:lnTo>
                <a:lnTo>
                  <a:pt x="31222" y="1928937"/>
                </a:lnTo>
                <a:lnTo>
                  <a:pt x="30967" y="1930221"/>
                </a:lnTo>
                <a:lnTo>
                  <a:pt x="30944" y="1930296"/>
                </a:lnTo>
                <a:lnTo>
                  <a:pt x="30238" y="1931692"/>
                </a:lnTo>
                <a:lnTo>
                  <a:pt x="27768" y="1933020"/>
                </a:lnTo>
                <a:close/>
              </a:path>
              <a:path w="4476607" h="3885512">
                <a:moveTo>
                  <a:pt x="105326" y="1933103"/>
                </a:moveTo>
                <a:lnTo>
                  <a:pt x="104658" y="1932765"/>
                </a:lnTo>
                <a:lnTo>
                  <a:pt x="104027" y="1932255"/>
                </a:lnTo>
                <a:lnTo>
                  <a:pt x="103411" y="1929290"/>
                </a:lnTo>
                <a:lnTo>
                  <a:pt x="104223" y="1928022"/>
                </a:lnTo>
                <a:lnTo>
                  <a:pt x="105063" y="1927444"/>
                </a:lnTo>
                <a:lnTo>
                  <a:pt x="106527" y="1927136"/>
                </a:lnTo>
                <a:lnTo>
                  <a:pt x="109253" y="1930566"/>
                </a:lnTo>
                <a:lnTo>
                  <a:pt x="106130" y="1933313"/>
                </a:lnTo>
                <a:close/>
              </a:path>
              <a:path w="4476607" h="3885512">
                <a:moveTo>
                  <a:pt x="20499" y="1934056"/>
                </a:moveTo>
                <a:lnTo>
                  <a:pt x="20446" y="1934026"/>
                </a:lnTo>
                <a:lnTo>
                  <a:pt x="13817" y="1932390"/>
                </a:lnTo>
                <a:lnTo>
                  <a:pt x="13711" y="1932233"/>
                </a:lnTo>
                <a:lnTo>
                  <a:pt x="7" y="1928937"/>
                </a:lnTo>
                <a:lnTo>
                  <a:pt x="7" y="1923203"/>
                </a:lnTo>
                <a:lnTo>
                  <a:pt x="45" y="1923285"/>
                </a:lnTo>
                <a:lnTo>
                  <a:pt x="233" y="1923796"/>
                </a:lnTo>
                <a:lnTo>
                  <a:pt x="390" y="1923690"/>
                </a:lnTo>
                <a:lnTo>
                  <a:pt x="3019" y="1923525"/>
                </a:lnTo>
                <a:lnTo>
                  <a:pt x="4100" y="1924441"/>
                </a:lnTo>
                <a:lnTo>
                  <a:pt x="4558" y="1925297"/>
                </a:lnTo>
                <a:lnTo>
                  <a:pt x="4723" y="1926708"/>
                </a:lnTo>
                <a:lnTo>
                  <a:pt x="4483" y="1927624"/>
                </a:lnTo>
                <a:lnTo>
                  <a:pt x="4363" y="1927789"/>
                </a:lnTo>
                <a:lnTo>
                  <a:pt x="6495" y="1929230"/>
                </a:lnTo>
                <a:lnTo>
                  <a:pt x="6825" y="1931204"/>
                </a:lnTo>
                <a:lnTo>
                  <a:pt x="7298" y="1930649"/>
                </a:lnTo>
                <a:lnTo>
                  <a:pt x="7329" y="1930641"/>
                </a:lnTo>
                <a:lnTo>
                  <a:pt x="8748" y="1929072"/>
                </a:lnTo>
                <a:lnTo>
                  <a:pt x="8230" y="1929800"/>
                </a:lnTo>
                <a:lnTo>
                  <a:pt x="9363" y="1928697"/>
                </a:lnTo>
                <a:lnTo>
                  <a:pt x="10272" y="1928359"/>
                </a:lnTo>
                <a:lnTo>
                  <a:pt x="11676" y="1928381"/>
                </a:lnTo>
                <a:lnTo>
                  <a:pt x="13343" y="1929875"/>
                </a:lnTo>
                <a:lnTo>
                  <a:pt x="14680" y="1928104"/>
                </a:lnTo>
                <a:lnTo>
                  <a:pt x="14905" y="1927526"/>
                </a:lnTo>
                <a:lnTo>
                  <a:pt x="15333" y="1926940"/>
                </a:lnTo>
                <a:lnTo>
                  <a:pt x="16137" y="1926302"/>
                </a:lnTo>
                <a:lnTo>
                  <a:pt x="16902" y="1926032"/>
                </a:lnTo>
                <a:lnTo>
                  <a:pt x="19711" y="1926130"/>
                </a:lnTo>
                <a:lnTo>
                  <a:pt x="20401" y="1926565"/>
                </a:lnTo>
                <a:lnTo>
                  <a:pt x="20822" y="1926978"/>
                </a:lnTo>
                <a:lnTo>
                  <a:pt x="21280" y="1927661"/>
                </a:lnTo>
                <a:lnTo>
                  <a:pt x="21348" y="1927923"/>
                </a:lnTo>
                <a:lnTo>
                  <a:pt x="23135" y="1928682"/>
                </a:lnTo>
                <a:lnTo>
                  <a:pt x="24373" y="1931797"/>
                </a:lnTo>
                <a:lnTo>
                  <a:pt x="22354" y="1934146"/>
                </a:lnTo>
                <a:lnTo>
                  <a:pt x="21265" y="1934222"/>
                </a:lnTo>
                <a:close/>
              </a:path>
              <a:path w="4476607" h="3885512">
                <a:moveTo>
                  <a:pt x="79849" y="1935497"/>
                </a:moveTo>
                <a:lnTo>
                  <a:pt x="77919" y="1931009"/>
                </a:lnTo>
                <a:lnTo>
                  <a:pt x="78129" y="1930386"/>
                </a:lnTo>
                <a:lnTo>
                  <a:pt x="79030" y="1929350"/>
                </a:lnTo>
                <a:lnTo>
                  <a:pt x="79864" y="1928907"/>
                </a:lnTo>
                <a:lnTo>
                  <a:pt x="81208" y="1928720"/>
                </a:lnTo>
                <a:lnTo>
                  <a:pt x="83453" y="1930333"/>
                </a:lnTo>
                <a:lnTo>
                  <a:pt x="83768" y="1933208"/>
                </a:lnTo>
                <a:lnTo>
                  <a:pt x="81943" y="1935400"/>
                </a:lnTo>
                <a:lnTo>
                  <a:pt x="81178" y="1935595"/>
                </a:lnTo>
                <a:lnTo>
                  <a:pt x="80615" y="1935618"/>
                </a:lnTo>
                <a:close/>
              </a:path>
              <a:path w="4476607" h="3885512">
                <a:moveTo>
                  <a:pt x="121005" y="1931309"/>
                </a:moveTo>
                <a:lnTo>
                  <a:pt x="121590" y="1930213"/>
                </a:lnTo>
                <a:lnTo>
                  <a:pt x="122221" y="1929620"/>
                </a:lnTo>
                <a:lnTo>
                  <a:pt x="123347" y="1929102"/>
                </a:lnTo>
                <a:lnTo>
                  <a:pt x="123956" y="1929080"/>
                </a:lnTo>
                <a:lnTo>
                  <a:pt x="126996" y="1931294"/>
                </a:lnTo>
                <a:lnTo>
                  <a:pt x="125953" y="1935047"/>
                </a:lnTo>
                <a:lnTo>
                  <a:pt x="125210" y="1935445"/>
                </a:lnTo>
                <a:lnTo>
                  <a:pt x="124624" y="1935610"/>
                </a:lnTo>
                <a:lnTo>
                  <a:pt x="123760" y="1935648"/>
                </a:lnTo>
                <a:close/>
              </a:path>
              <a:path w="4476607" h="3885512">
                <a:moveTo>
                  <a:pt x="9469" y="1935145"/>
                </a:moveTo>
                <a:lnTo>
                  <a:pt x="9994" y="1936083"/>
                </a:lnTo>
                <a:lnTo>
                  <a:pt x="9957" y="1936098"/>
                </a:lnTo>
                <a:close/>
              </a:path>
              <a:path w="4476607" h="3885512">
                <a:moveTo>
                  <a:pt x="7974" y="1936316"/>
                </a:moveTo>
                <a:lnTo>
                  <a:pt x="9746" y="1936121"/>
                </a:lnTo>
                <a:lnTo>
                  <a:pt x="8808" y="1936391"/>
                </a:lnTo>
                <a:close/>
              </a:path>
              <a:path w="4476607" h="3885512">
                <a:moveTo>
                  <a:pt x="63307" y="1935497"/>
                </a:moveTo>
                <a:lnTo>
                  <a:pt x="65537" y="1935880"/>
                </a:lnTo>
                <a:lnTo>
                  <a:pt x="62331" y="1936495"/>
                </a:lnTo>
                <a:lnTo>
                  <a:pt x="61624" y="1937171"/>
                </a:lnTo>
                <a:close/>
              </a:path>
              <a:path w="4476607" h="3885512">
                <a:moveTo>
                  <a:pt x="20507" y="1938072"/>
                </a:moveTo>
                <a:lnTo>
                  <a:pt x="7" y="1937817"/>
                </a:lnTo>
                <a:lnTo>
                  <a:pt x="7" y="1928937"/>
                </a:lnTo>
                <a:lnTo>
                  <a:pt x="13711" y="1932233"/>
                </a:lnTo>
                <a:lnTo>
                  <a:pt x="13696" y="1932383"/>
                </a:lnTo>
                <a:lnTo>
                  <a:pt x="13817" y="1932390"/>
                </a:lnTo>
                <a:lnTo>
                  <a:pt x="20446" y="1934026"/>
                </a:lnTo>
                <a:lnTo>
                  <a:pt x="20379" y="1934034"/>
                </a:lnTo>
                <a:lnTo>
                  <a:pt x="20371" y="1934079"/>
                </a:lnTo>
                <a:lnTo>
                  <a:pt x="9469" y="1935145"/>
                </a:lnTo>
                <a:lnTo>
                  <a:pt x="9746" y="1936121"/>
                </a:lnTo>
                <a:lnTo>
                  <a:pt x="7974" y="1936316"/>
                </a:lnTo>
                <a:lnTo>
                  <a:pt x="8282" y="1936916"/>
                </a:lnTo>
                <a:lnTo>
                  <a:pt x="8410" y="1937592"/>
                </a:lnTo>
                <a:lnTo>
                  <a:pt x="8642" y="1937329"/>
                </a:lnTo>
                <a:lnTo>
                  <a:pt x="8718" y="1937179"/>
                </a:lnTo>
                <a:lnTo>
                  <a:pt x="8740" y="1937217"/>
                </a:lnTo>
                <a:lnTo>
                  <a:pt x="8905" y="1937029"/>
                </a:lnTo>
                <a:lnTo>
                  <a:pt x="9611" y="1936834"/>
                </a:lnTo>
                <a:lnTo>
                  <a:pt x="10152" y="1936533"/>
                </a:lnTo>
                <a:lnTo>
                  <a:pt x="9994" y="1936083"/>
                </a:lnTo>
                <a:lnTo>
                  <a:pt x="9469" y="1935145"/>
                </a:lnTo>
                <a:lnTo>
                  <a:pt x="20371" y="1934079"/>
                </a:lnTo>
                <a:lnTo>
                  <a:pt x="21205" y="1935670"/>
                </a:lnTo>
                <a:lnTo>
                  <a:pt x="21460" y="1936954"/>
                </a:lnTo>
                <a:lnTo>
                  <a:pt x="21039" y="1938125"/>
                </a:lnTo>
                <a:close/>
              </a:path>
              <a:path w="4476607" h="3885512">
                <a:moveTo>
                  <a:pt x="60964" y="1939325"/>
                </a:moveTo>
                <a:lnTo>
                  <a:pt x="61114" y="1938147"/>
                </a:lnTo>
                <a:lnTo>
                  <a:pt x="61054" y="1939100"/>
                </a:lnTo>
                <a:lnTo>
                  <a:pt x="60987" y="1939475"/>
                </a:lnTo>
                <a:close/>
              </a:path>
              <a:path w="4476607" h="3885512">
                <a:moveTo>
                  <a:pt x="32220" y="1937359"/>
                </a:moveTo>
                <a:lnTo>
                  <a:pt x="38085" y="1939062"/>
                </a:lnTo>
                <a:lnTo>
                  <a:pt x="36538" y="1940038"/>
                </a:lnTo>
                <a:close/>
              </a:path>
              <a:path w="4476607" h="3885512">
                <a:moveTo>
                  <a:pt x="3319597" y="1916530"/>
                </a:moveTo>
                <a:lnTo>
                  <a:pt x="3330470" y="1858702"/>
                </a:lnTo>
                <a:lnTo>
                  <a:pt x="3352717" y="1790270"/>
                </a:lnTo>
                <a:lnTo>
                  <a:pt x="3505140" y="1838879"/>
                </a:lnTo>
                <a:lnTo>
                  <a:pt x="3460947" y="1842689"/>
                </a:lnTo>
                <a:lnTo>
                  <a:pt x="3411465" y="1857606"/>
                </a:lnTo>
                <a:lnTo>
                  <a:pt x="3361717" y="1888662"/>
                </a:lnTo>
                <a:lnTo>
                  <a:pt x="3316723" y="1940887"/>
                </a:lnTo>
                <a:close/>
              </a:path>
              <a:path w="4476607" h="3885512">
                <a:moveTo>
                  <a:pt x="52637" y="1940692"/>
                </a:moveTo>
                <a:lnTo>
                  <a:pt x="51886" y="1938748"/>
                </a:lnTo>
                <a:lnTo>
                  <a:pt x="51841" y="1938530"/>
                </a:lnTo>
                <a:lnTo>
                  <a:pt x="52058" y="1936819"/>
                </a:lnTo>
                <a:lnTo>
                  <a:pt x="52712" y="1935843"/>
                </a:lnTo>
                <a:lnTo>
                  <a:pt x="53072" y="1935648"/>
                </a:lnTo>
                <a:lnTo>
                  <a:pt x="53109" y="1935580"/>
                </a:lnTo>
                <a:lnTo>
                  <a:pt x="54671" y="1934612"/>
                </a:lnTo>
                <a:lnTo>
                  <a:pt x="57405" y="1935768"/>
                </a:lnTo>
                <a:lnTo>
                  <a:pt x="57690" y="1938785"/>
                </a:lnTo>
                <a:lnTo>
                  <a:pt x="57750" y="1939663"/>
                </a:lnTo>
                <a:lnTo>
                  <a:pt x="56722" y="1941510"/>
                </a:lnTo>
                <a:close/>
              </a:path>
              <a:path w="4476607" h="3885512">
                <a:moveTo>
                  <a:pt x="12577" y="1945271"/>
                </a:moveTo>
                <a:lnTo>
                  <a:pt x="15" y="1940707"/>
                </a:lnTo>
                <a:lnTo>
                  <a:pt x="172" y="1940647"/>
                </a:lnTo>
                <a:lnTo>
                  <a:pt x="1329" y="1939904"/>
                </a:lnTo>
                <a:lnTo>
                  <a:pt x="1217" y="1939198"/>
                </a:lnTo>
                <a:lnTo>
                  <a:pt x="1419" y="1938696"/>
                </a:lnTo>
                <a:lnTo>
                  <a:pt x="7" y="1937817"/>
                </a:lnTo>
                <a:lnTo>
                  <a:pt x="20507" y="1938072"/>
                </a:lnTo>
                <a:lnTo>
                  <a:pt x="19456" y="1939379"/>
                </a:lnTo>
                <a:lnTo>
                  <a:pt x="19095" y="1939431"/>
                </a:lnTo>
                <a:lnTo>
                  <a:pt x="18772" y="1940354"/>
                </a:lnTo>
                <a:lnTo>
                  <a:pt x="18194" y="1940880"/>
                </a:lnTo>
                <a:lnTo>
                  <a:pt x="17443" y="1941308"/>
                </a:lnTo>
                <a:lnTo>
                  <a:pt x="16947" y="1944070"/>
                </a:lnTo>
                <a:lnTo>
                  <a:pt x="13110" y="1945578"/>
                </a:lnTo>
                <a:close/>
              </a:path>
              <a:path w="4476607" h="3885512">
                <a:moveTo>
                  <a:pt x="83739" y="1945488"/>
                </a:moveTo>
                <a:lnTo>
                  <a:pt x="83994" y="1945488"/>
                </a:lnTo>
                <a:lnTo>
                  <a:pt x="83077" y="1945121"/>
                </a:lnTo>
                <a:lnTo>
                  <a:pt x="83070" y="1944040"/>
                </a:lnTo>
                <a:lnTo>
                  <a:pt x="84061" y="1943619"/>
                </a:lnTo>
                <a:lnTo>
                  <a:pt x="84256" y="1943612"/>
                </a:lnTo>
                <a:lnTo>
                  <a:pt x="84098" y="1943747"/>
                </a:lnTo>
                <a:lnTo>
                  <a:pt x="85428" y="1943860"/>
                </a:lnTo>
                <a:lnTo>
                  <a:pt x="84782" y="1945721"/>
                </a:lnTo>
                <a:close/>
              </a:path>
              <a:path w="4476607" h="3885512">
                <a:moveTo>
                  <a:pt x="86997" y="1945526"/>
                </a:moveTo>
                <a:lnTo>
                  <a:pt x="86419" y="1944985"/>
                </a:lnTo>
                <a:lnTo>
                  <a:pt x="86096" y="1944520"/>
                </a:lnTo>
                <a:lnTo>
                  <a:pt x="85788" y="1943814"/>
                </a:lnTo>
                <a:lnTo>
                  <a:pt x="88544" y="1939776"/>
                </a:lnTo>
                <a:lnTo>
                  <a:pt x="89189" y="1939618"/>
                </a:lnTo>
                <a:lnTo>
                  <a:pt x="90549" y="1939821"/>
                </a:lnTo>
                <a:lnTo>
                  <a:pt x="91375" y="1940286"/>
                </a:lnTo>
                <a:lnTo>
                  <a:pt x="92253" y="1941322"/>
                </a:lnTo>
                <a:lnTo>
                  <a:pt x="92095" y="1944085"/>
                </a:lnTo>
                <a:lnTo>
                  <a:pt x="89835" y="1945894"/>
                </a:lnTo>
                <a:close/>
              </a:path>
              <a:path w="4476607" h="3885512">
                <a:moveTo>
                  <a:pt x="63893" y="1945743"/>
                </a:moveTo>
                <a:lnTo>
                  <a:pt x="53207" y="1945083"/>
                </a:lnTo>
                <a:lnTo>
                  <a:pt x="53861" y="1944385"/>
                </a:lnTo>
                <a:lnTo>
                  <a:pt x="54439" y="1944017"/>
                </a:lnTo>
                <a:lnTo>
                  <a:pt x="55347" y="1943716"/>
                </a:lnTo>
                <a:lnTo>
                  <a:pt x="58208" y="1944617"/>
                </a:lnTo>
                <a:lnTo>
                  <a:pt x="58066" y="1943867"/>
                </a:lnTo>
                <a:lnTo>
                  <a:pt x="58336" y="1942448"/>
                </a:lnTo>
                <a:lnTo>
                  <a:pt x="58667" y="1941990"/>
                </a:lnTo>
                <a:lnTo>
                  <a:pt x="61076" y="1940527"/>
                </a:lnTo>
                <a:lnTo>
                  <a:pt x="60994" y="1940196"/>
                </a:lnTo>
                <a:lnTo>
                  <a:pt x="61054" y="1939100"/>
                </a:lnTo>
                <a:lnTo>
                  <a:pt x="61114" y="1938147"/>
                </a:lnTo>
                <a:lnTo>
                  <a:pt x="61467" y="1937396"/>
                </a:lnTo>
                <a:lnTo>
                  <a:pt x="62331" y="1936495"/>
                </a:lnTo>
                <a:lnTo>
                  <a:pt x="65537" y="1935880"/>
                </a:lnTo>
                <a:lnTo>
                  <a:pt x="66491" y="1936849"/>
                </a:lnTo>
                <a:lnTo>
                  <a:pt x="66844" y="1939093"/>
                </a:lnTo>
                <a:lnTo>
                  <a:pt x="66903" y="1938913"/>
                </a:lnTo>
                <a:lnTo>
                  <a:pt x="67309" y="1940354"/>
                </a:lnTo>
                <a:lnTo>
                  <a:pt x="68007" y="1943116"/>
                </a:lnTo>
                <a:lnTo>
                  <a:pt x="67595" y="1944474"/>
                </a:lnTo>
                <a:lnTo>
                  <a:pt x="66994" y="1945233"/>
                </a:lnTo>
                <a:lnTo>
                  <a:pt x="65785" y="1945946"/>
                </a:lnTo>
                <a:close/>
              </a:path>
              <a:path w="4476607" h="3885512">
                <a:moveTo>
                  <a:pt x="34593" y="1947109"/>
                </a:moveTo>
                <a:lnTo>
                  <a:pt x="38858" y="1947387"/>
                </a:lnTo>
                <a:lnTo>
                  <a:pt x="38731" y="1947560"/>
                </a:lnTo>
                <a:lnTo>
                  <a:pt x="37641" y="1948183"/>
                </a:lnTo>
                <a:lnTo>
                  <a:pt x="35742" y="1948197"/>
                </a:lnTo>
                <a:close/>
              </a:path>
              <a:path w="4476607" h="3885512">
                <a:moveTo>
                  <a:pt x="27775" y="1950457"/>
                </a:moveTo>
                <a:lnTo>
                  <a:pt x="21115" y="1947552"/>
                </a:lnTo>
                <a:lnTo>
                  <a:pt x="21108" y="1945510"/>
                </a:lnTo>
                <a:lnTo>
                  <a:pt x="21183" y="1945412"/>
                </a:lnTo>
                <a:lnTo>
                  <a:pt x="21122" y="1943566"/>
                </a:lnTo>
                <a:lnTo>
                  <a:pt x="21205" y="1943536"/>
                </a:lnTo>
                <a:lnTo>
                  <a:pt x="21212" y="1943176"/>
                </a:lnTo>
                <a:lnTo>
                  <a:pt x="21888" y="1941735"/>
                </a:lnTo>
                <a:lnTo>
                  <a:pt x="25755" y="1941645"/>
                </a:lnTo>
                <a:lnTo>
                  <a:pt x="26454" y="1942523"/>
                </a:lnTo>
                <a:lnTo>
                  <a:pt x="28098" y="1943506"/>
                </a:lnTo>
                <a:lnTo>
                  <a:pt x="28706" y="1944452"/>
                </a:lnTo>
                <a:lnTo>
                  <a:pt x="28924" y="1945210"/>
                </a:lnTo>
                <a:lnTo>
                  <a:pt x="28924" y="1945315"/>
                </a:lnTo>
                <a:lnTo>
                  <a:pt x="29389" y="1945728"/>
                </a:lnTo>
                <a:lnTo>
                  <a:pt x="29600" y="1946066"/>
                </a:lnTo>
                <a:lnTo>
                  <a:pt x="30043" y="1946974"/>
                </a:lnTo>
                <a:lnTo>
                  <a:pt x="30155" y="1948385"/>
                </a:lnTo>
                <a:lnTo>
                  <a:pt x="29975" y="1948994"/>
                </a:lnTo>
                <a:lnTo>
                  <a:pt x="28924" y="1950202"/>
                </a:lnTo>
                <a:lnTo>
                  <a:pt x="27971" y="1950629"/>
                </a:lnTo>
                <a:close/>
              </a:path>
              <a:path w="4476607" h="3885512">
                <a:moveTo>
                  <a:pt x="26581" y="1950795"/>
                </a:moveTo>
                <a:lnTo>
                  <a:pt x="27813" y="1950600"/>
                </a:lnTo>
                <a:lnTo>
                  <a:pt x="26851" y="1950832"/>
                </a:lnTo>
                <a:close/>
              </a:path>
              <a:path w="4476607" h="3885512">
                <a:moveTo>
                  <a:pt x="8973" y="1951673"/>
                </a:moveTo>
                <a:lnTo>
                  <a:pt x="8162" y="1951665"/>
                </a:lnTo>
                <a:lnTo>
                  <a:pt x="9086" y="1951643"/>
                </a:lnTo>
                <a:lnTo>
                  <a:pt x="8988" y="1951665"/>
                </a:lnTo>
                <a:lnTo>
                  <a:pt x="8966" y="1951708"/>
                </a:lnTo>
                <a:close/>
              </a:path>
              <a:path w="4476607" h="3885512">
                <a:moveTo>
                  <a:pt x="8966" y="1951708"/>
                </a:moveTo>
                <a:lnTo>
                  <a:pt x="8942" y="1951828"/>
                </a:lnTo>
                <a:lnTo>
                  <a:pt x="8830" y="1951973"/>
                </a:lnTo>
                <a:close/>
              </a:path>
              <a:path w="4476607" h="3885512">
                <a:moveTo>
                  <a:pt x="46494" y="1952364"/>
                </a:moveTo>
                <a:lnTo>
                  <a:pt x="41118" y="1952003"/>
                </a:lnTo>
                <a:lnTo>
                  <a:pt x="32198" y="1951876"/>
                </a:lnTo>
                <a:lnTo>
                  <a:pt x="32521" y="1951770"/>
                </a:lnTo>
                <a:lnTo>
                  <a:pt x="33032" y="1951260"/>
                </a:lnTo>
                <a:lnTo>
                  <a:pt x="34112" y="1950900"/>
                </a:lnTo>
                <a:lnTo>
                  <a:pt x="34518" y="1950960"/>
                </a:lnTo>
                <a:lnTo>
                  <a:pt x="34743" y="1950622"/>
                </a:lnTo>
                <a:lnTo>
                  <a:pt x="37686" y="1949091"/>
                </a:lnTo>
                <a:lnTo>
                  <a:pt x="40240" y="1950209"/>
                </a:lnTo>
                <a:lnTo>
                  <a:pt x="40172" y="1949638"/>
                </a:lnTo>
                <a:lnTo>
                  <a:pt x="40195" y="1949563"/>
                </a:lnTo>
                <a:lnTo>
                  <a:pt x="39737" y="1949323"/>
                </a:lnTo>
                <a:lnTo>
                  <a:pt x="38903" y="1947904"/>
                </a:lnTo>
                <a:lnTo>
                  <a:pt x="38858" y="1947387"/>
                </a:lnTo>
                <a:lnTo>
                  <a:pt x="34593" y="1947109"/>
                </a:lnTo>
                <a:lnTo>
                  <a:pt x="34443" y="1946839"/>
                </a:lnTo>
                <a:lnTo>
                  <a:pt x="34053" y="1945983"/>
                </a:lnTo>
                <a:lnTo>
                  <a:pt x="33963" y="1944617"/>
                </a:lnTo>
                <a:lnTo>
                  <a:pt x="34142" y="1944017"/>
                </a:lnTo>
                <a:lnTo>
                  <a:pt x="34901" y="1942973"/>
                </a:lnTo>
                <a:lnTo>
                  <a:pt x="35637" y="1942463"/>
                </a:lnTo>
                <a:lnTo>
                  <a:pt x="36876" y="1942125"/>
                </a:lnTo>
                <a:lnTo>
                  <a:pt x="39256" y="1943409"/>
                </a:lnTo>
                <a:lnTo>
                  <a:pt x="39737" y="1944519"/>
                </a:lnTo>
                <a:lnTo>
                  <a:pt x="41118" y="1943468"/>
                </a:lnTo>
                <a:lnTo>
                  <a:pt x="41140" y="1943438"/>
                </a:lnTo>
                <a:lnTo>
                  <a:pt x="42215" y="1942913"/>
                </a:lnTo>
                <a:lnTo>
                  <a:pt x="41449" y="1941089"/>
                </a:lnTo>
                <a:lnTo>
                  <a:pt x="40720" y="1940931"/>
                </a:lnTo>
                <a:lnTo>
                  <a:pt x="40608" y="1940916"/>
                </a:lnTo>
                <a:lnTo>
                  <a:pt x="40555" y="1940849"/>
                </a:lnTo>
                <a:lnTo>
                  <a:pt x="39924" y="1940383"/>
                </a:lnTo>
                <a:lnTo>
                  <a:pt x="39849" y="1940286"/>
                </a:lnTo>
                <a:lnTo>
                  <a:pt x="39038" y="1940031"/>
                </a:lnTo>
                <a:lnTo>
                  <a:pt x="38505" y="1939603"/>
                </a:lnTo>
                <a:lnTo>
                  <a:pt x="38175" y="1939220"/>
                </a:lnTo>
                <a:lnTo>
                  <a:pt x="38085" y="1939062"/>
                </a:lnTo>
                <a:lnTo>
                  <a:pt x="32220" y="1937359"/>
                </a:lnTo>
                <a:lnTo>
                  <a:pt x="32183" y="1936435"/>
                </a:lnTo>
                <a:lnTo>
                  <a:pt x="32318" y="1935782"/>
                </a:lnTo>
                <a:lnTo>
                  <a:pt x="32708" y="1934949"/>
                </a:lnTo>
                <a:lnTo>
                  <a:pt x="35051" y="1933425"/>
                </a:lnTo>
                <a:lnTo>
                  <a:pt x="35291" y="1933373"/>
                </a:lnTo>
                <a:lnTo>
                  <a:pt x="35975" y="1931857"/>
                </a:lnTo>
                <a:lnTo>
                  <a:pt x="38881" y="1930348"/>
                </a:lnTo>
                <a:lnTo>
                  <a:pt x="40578" y="1930828"/>
                </a:lnTo>
                <a:lnTo>
                  <a:pt x="40637" y="1930543"/>
                </a:lnTo>
                <a:lnTo>
                  <a:pt x="40923" y="1929875"/>
                </a:lnTo>
                <a:lnTo>
                  <a:pt x="43394" y="1928194"/>
                </a:lnTo>
                <a:lnTo>
                  <a:pt x="43619" y="1928134"/>
                </a:lnTo>
                <a:lnTo>
                  <a:pt x="44347" y="1928367"/>
                </a:lnTo>
                <a:lnTo>
                  <a:pt x="46622" y="1928299"/>
                </a:lnTo>
                <a:lnTo>
                  <a:pt x="47688" y="1929057"/>
                </a:lnTo>
                <a:lnTo>
                  <a:pt x="48207" y="1929800"/>
                </a:lnTo>
                <a:lnTo>
                  <a:pt x="48529" y="1931219"/>
                </a:lnTo>
                <a:lnTo>
                  <a:pt x="48484" y="1931489"/>
                </a:lnTo>
                <a:lnTo>
                  <a:pt x="48447" y="1931669"/>
                </a:lnTo>
                <a:lnTo>
                  <a:pt x="47290" y="1933425"/>
                </a:lnTo>
                <a:lnTo>
                  <a:pt x="46765" y="1933733"/>
                </a:lnTo>
                <a:lnTo>
                  <a:pt x="46089" y="1933996"/>
                </a:lnTo>
                <a:lnTo>
                  <a:pt x="46825" y="1934131"/>
                </a:lnTo>
                <a:lnTo>
                  <a:pt x="48101" y="1934987"/>
                </a:lnTo>
                <a:lnTo>
                  <a:pt x="48785" y="1936045"/>
                </a:lnTo>
                <a:lnTo>
                  <a:pt x="49062" y="1937464"/>
                </a:lnTo>
                <a:lnTo>
                  <a:pt x="48883" y="1938432"/>
                </a:lnTo>
                <a:lnTo>
                  <a:pt x="48604" y="1938860"/>
                </a:lnTo>
                <a:lnTo>
                  <a:pt x="48394" y="1939558"/>
                </a:lnTo>
                <a:lnTo>
                  <a:pt x="48409" y="1940556"/>
                </a:lnTo>
                <a:lnTo>
                  <a:pt x="48169" y="1941344"/>
                </a:lnTo>
                <a:lnTo>
                  <a:pt x="47508" y="1942313"/>
                </a:lnTo>
                <a:lnTo>
                  <a:pt x="46315" y="1943251"/>
                </a:lnTo>
                <a:lnTo>
                  <a:pt x="47103" y="1944182"/>
                </a:lnTo>
                <a:lnTo>
                  <a:pt x="47328" y="1946418"/>
                </a:lnTo>
                <a:lnTo>
                  <a:pt x="47441" y="1946449"/>
                </a:lnTo>
                <a:lnTo>
                  <a:pt x="48184" y="1946982"/>
                </a:lnTo>
                <a:lnTo>
                  <a:pt x="48935" y="1948070"/>
                </a:lnTo>
                <a:lnTo>
                  <a:pt x="48311" y="1951012"/>
                </a:lnTo>
                <a:lnTo>
                  <a:pt x="46682" y="1952319"/>
                </a:lnTo>
                <a:lnTo>
                  <a:pt x="46322" y="1952544"/>
                </a:lnTo>
                <a:close/>
              </a:path>
              <a:path w="4476607" h="3885512">
                <a:moveTo>
                  <a:pt x="41118" y="1952003"/>
                </a:moveTo>
                <a:lnTo>
                  <a:pt x="46494" y="1952364"/>
                </a:lnTo>
                <a:lnTo>
                  <a:pt x="42290" y="1952446"/>
                </a:lnTo>
                <a:lnTo>
                  <a:pt x="42793" y="1952769"/>
                </a:lnTo>
                <a:close/>
              </a:path>
              <a:path w="4476607" h="3885512">
                <a:moveTo>
                  <a:pt x="4798" y="1953107"/>
                </a:moveTo>
                <a:lnTo>
                  <a:pt x="3567" y="1952596"/>
                </a:lnTo>
                <a:lnTo>
                  <a:pt x="3033" y="1952019"/>
                </a:lnTo>
                <a:lnTo>
                  <a:pt x="2996" y="1951944"/>
                </a:lnTo>
                <a:lnTo>
                  <a:pt x="8162" y="1951665"/>
                </a:lnTo>
                <a:lnTo>
                  <a:pt x="7960" y="1952003"/>
                </a:lnTo>
                <a:lnTo>
                  <a:pt x="6953" y="1952754"/>
                </a:lnTo>
                <a:lnTo>
                  <a:pt x="5707" y="1953144"/>
                </a:lnTo>
                <a:close/>
              </a:path>
              <a:path w="4476607" h="3885512">
                <a:moveTo>
                  <a:pt x="42290" y="1952446"/>
                </a:moveTo>
                <a:lnTo>
                  <a:pt x="46494" y="1952364"/>
                </a:lnTo>
                <a:lnTo>
                  <a:pt x="45068" y="1953107"/>
                </a:lnTo>
                <a:lnTo>
                  <a:pt x="43904" y="1953167"/>
                </a:lnTo>
                <a:close/>
              </a:path>
              <a:path w="4476607" h="3885512">
                <a:moveTo>
                  <a:pt x="20965" y="1952836"/>
                </a:moveTo>
                <a:lnTo>
                  <a:pt x="20379" y="1952303"/>
                </a:lnTo>
                <a:lnTo>
                  <a:pt x="20041" y="1951838"/>
                </a:lnTo>
                <a:lnTo>
                  <a:pt x="19719" y="1951110"/>
                </a:lnTo>
                <a:lnTo>
                  <a:pt x="21115" y="1947552"/>
                </a:lnTo>
                <a:lnTo>
                  <a:pt x="27775" y="1950457"/>
                </a:lnTo>
                <a:lnTo>
                  <a:pt x="27813" y="1950600"/>
                </a:lnTo>
                <a:lnTo>
                  <a:pt x="26581" y="1950795"/>
                </a:lnTo>
                <a:lnTo>
                  <a:pt x="26581" y="1950817"/>
                </a:lnTo>
                <a:lnTo>
                  <a:pt x="26161" y="1951605"/>
                </a:lnTo>
                <a:lnTo>
                  <a:pt x="25192" y="1952491"/>
                </a:lnTo>
                <a:lnTo>
                  <a:pt x="25132" y="1952544"/>
                </a:lnTo>
                <a:lnTo>
                  <a:pt x="23743" y="1953227"/>
                </a:lnTo>
                <a:close/>
              </a:path>
              <a:path w="4476607" h="3885512">
                <a:moveTo>
                  <a:pt x="58276" y="1953287"/>
                </a:moveTo>
                <a:lnTo>
                  <a:pt x="58021" y="1953092"/>
                </a:lnTo>
                <a:lnTo>
                  <a:pt x="57029" y="1951665"/>
                </a:lnTo>
                <a:lnTo>
                  <a:pt x="54642" y="1951433"/>
                </a:lnTo>
                <a:lnTo>
                  <a:pt x="53740" y="1950487"/>
                </a:lnTo>
                <a:lnTo>
                  <a:pt x="53372" y="1949654"/>
                </a:lnTo>
                <a:lnTo>
                  <a:pt x="53350" y="1949369"/>
                </a:lnTo>
                <a:lnTo>
                  <a:pt x="53305" y="1949338"/>
                </a:lnTo>
                <a:lnTo>
                  <a:pt x="52779" y="1946149"/>
                </a:lnTo>
                <a:lnTo>
                  <a:pt x="53207" y="1945083"/>
                </a:lnTo>
                <a:lnTo>
                  <a:pt x="63893" y="1945743"/>
                </a:lnTo>
                <a:lnTo>
                  <a:pt x="59320" y="1946171"/>
                </a:lnTo>
                <a:lnTo>
                  <a:pt x="59410" y="1946344"/>
                </a:lnTo>
                <a:lnTo>
                  <a:pt x="59808" y="1947312"/>
                </a:lnTo>
                <a:lnTo>
                  <a:pt x="59973" y="1947297"/>
                </a:lnTo>
                <a:lnTo>
                  <a:pt x="61339" y="1947695"/>
                </a:lnTo>
                <a:lnTo>
                  <a:pt x="61512" y="1947822"/>
                </a:lnTo>
                <a:lnTo>
                  <a:pt x="61520" y="1947830"/>
                </a:lnTo>
                <a:lnTo>
                  <a:pt x="62856" y="1950374"/>
                </a:lnTo>
                <a:lnTo>
                  <a:pt x="61738" y="1953032"/>
                </a:lnTo>
                <a:lnTo>
                  <a:pt x="60528" y="1953595"/>
                </a:lnTo>
                <a:lnTo>
                  <a:pt x="59612" y="1953670"/>
                </a:lnTo>
                <a:close/>
              </a:path>
              <a:path w="4476607" h="3885512">
                <a:moveTo>
                  <a:pt x="93237" y="1956132"/>
                </a:moveTo>
                <a:lnTo>
                  <a:pt x="91254" y="1955246"/>
                </a:lnTo>
                <a:lnTo>
                  <a:pt x="90564" y="1953715"/>
                </a:lnTo>
                <a:lnTo>
                  <a:pt x="90586" y="1952596"/>
                </a:lnTo>
                <a:lnTo>
                  <a:pt x="91344" y="1951095"/>
                </a:lnTo>
                <a:lnTo>
                  <a:pt x="96075" y="1951238"/>
                </a:lnTo>
                <a:lnTo>
                  <a:pt x="96113" y="1955554"/>
                </a:lnTo>
                <a:lnTo>
                  <a:pt x="96015" y="1955674"/>
                </a:lnTo>
                <a:lnTo>
                  <a:pt x="94026" y="1956335"/>
                </a:lnTo>
                <a:close/>
              </a:path>
              <a:path w="4476607" h="3885512">
                <a:moveTo>
                  <a:pt x="77356" y="1955824"/>
                </a:moveTo>
                <a:lnTo>
                  <a:pt x="80014" y="1956687"/>
                </a:lnTo>
                <a:lnTo>
                  <a:pt x="79083" y="1956725"/>
                </a:lnTo>
                <a:close/>
              </a:path>
              <a:path w="4476607" h="3885512">
                <a:moveTo>
                  <a:pt x="80014" y="1956687"/>
                </a:moveTo>
                <a:lnTo>
                  <a:pt x="77356" y="1955824"/>
                </a:lnTo>
                <a:lnTo>
                  <a:pt x="76965" y="1951748"/>
                </a:lnTo>
                <a:lnTo>
                  <a:pt x="78009" y="1950479"/>
                </a:lnTo>
                <a:lnTo>
                  <a:pt x="78940" y="1950037"/>
                </a:lnTo>
                <a:lnTo>
                  <a:pt x="79676" y="1951486"/>
                </a:lnTo>
                <a:lnTo>
                  <a:pt x="79751" y="1950705"/>
                </a:lnTo>
                <a:lnTo>
                  <a:pt x="79278" y="1947897"/>
                </a:lnTo>
                <a:lnTo>
                  <a:pt x="79931" y="1946742"/>
                </a:lnTo>
                <a:lnTo>
                  <a:pt x="80630" y="1946141"/>
                </a:lnTo>
                <a:lnTo>
                  <a:pt x="81884" y="1945669"/>
                </a:lnTo>
                <a:lnTo>
                  <a:pt x="82619" y="1945676"/>
                </a:lnTo>
                <a:lnTo>
                  <a:pt x="85735" y="1946907"/>
                </a:lnTo>
                <a:lnTo>
                  <a:pt x="86179" y="1947680"/>
                </a:lnTo>
                <a:lnTo>
                  <a:pt x="86359" y="1948288"/>
                </a:lnTo>
                <a:lnTo>
                  <a:pt x="86411" y="1949181"/>
                </a:lnTo>
                <a:lnTo>
                  <a:pt x="83753" y="1951681"/>
                </a:lnTo>
                <a:lnTo>
                  <a:pt x="83686" y="1951741"/>
                </a:lnTo>
                <a:lnTo>
                  <a:pt x="83018" y="1951936"/>
                </a:lnTo>
                <a:lnTo>
                  <a:pt x="83265" y="1954728"/>
                </a:lnTo>
                <a:lnTo>
                  <a:pt x="82920" y="1955434"/>
                </a:lnTo>
                <a:lnTo>
                  <a:pt x="82574" y="1955884"/>
                </a:lnTo>
                <a:lnTo>
                  <a:pt x="81988" y="1956395"/>
                </a:lnTo>
                <a:lnTo>
                  <a:pt x="80261" y="1956815"/>
                </a:lnTo>
                <a:close/>
              </a:path>
              <a:path w="4476607" h="3885512">
                <a:moveTo>
                  <a:pt x="70019" y="1957017"/>
                </a:moveTo>
                <a:lnTo>
                  <a:pt x="71063" y="1957017"/>
                </a:lnTo>
                <a:lnTo>
                  <a:pt x="70583" y="1957070"/>
                </a:lnTo>
                <a:close/>
              </a:path>
              <a:path w="4476607" h="3885512">
                <a:moveTo>
                  <a:pt x="9664" y="1956830"/>
                </a:moveTo>
                <a:lnTo>
                  <a:pt x="12562" y="1956852"/>
                </a:lnTo>
                <a:lnTo>
                  <a:pt x="11338" y="1957175"/>
                </a:lnTo>
                <a:close/>
              </a:path>
              <a:path w="4476607" h="3885512">
                <a:moveTo>
                  <a:pt x="102195" y="1957393"/>
                </a:moveTo>
                <a:lnTo>
                  <a:pt x="101474" y="1957137"/>
                </a:lnTo>
                <a:lnTo>
                  <a:pt x="100956" y="1956822"/>
                </a:lnTo>
                <a:lnTo>
                  <a:pt x="100393" y="1956319"/>
                </a:lnTo>
                <a:lnTo>
                  <a:pt x="100280" y="1952949"/>
                </a:lnTo>
                <a:lnTo>
                  <a:pt x="103246" y="1951486"/>
                </a:lnTo>
                <a:lnTo>
                  <a:pt x="103276" y="1951531"/>
                </a:lnTo>
                <a:lnTo>
                  <a:pt x="103321" y="1951500"/>
                </a:lnTo>
                <a:lnTo>
                  <a:pt x="103441" y="1951523"/>
                </a:lnTo>
                <a:lnTo>
                  <a:pt x="105799" y="1952972"/>
                </a:lnTo>
                <a:lnTo>
                  <a:pt x="106362" y="1955058"/>
                </a:lnTo>
                <a:lnTo>
                  <a:pt x="105934" y="1956026"/>
                </a:lnTo>
                <a:lnTo>
                  <a:pt x="105364" y="1956717"/>
                </a:lnTo>
                <a:lnTo>
                  <a:pt x="104440" y="1957340"/>
                </a:lnTo>
                <a:lnTo>
                  <a:pt x="103013" y="1957393"/>
                </a:lnTo>
                <a:close/>
              </a:path>
              <a:path w="4476607" h="3885512">
                <a:moveTo>
                  <a:pt x="48785" y="1956905"/>
                </a:moveTo>
                <a:lnTo>
                  <a:pt x="52989" y="1957445"/>
                </a:lnTo>
                <a:lnTo>
                  <a:pt x="52509" y="1957723"/>
                </a:lnTo>
                <a:lnTo>
                  <a:pt x="52337" y="1957738"/>
                </a:lnTo>
                <a:close/>
              </a:path>
              <a:path w="4476607" h="3885512">
                <a:moveTo>
                  <a:pt x="72798" y="1959284"/>
                </a:moveTo>
                <a:lnTo>
                  <a:pt x="71604" y="1958443"/>
                </a:lnTo>
                <a:lnTo>
                  <a:pt x="71086" y="1957648"/>
                </a:lnTo>
                <a:lnTo>
                  <a:pt x="71063" y="1957017"/>
                </a:lnTo>
                <a:lnTo>
                  <a:pt x="70019" y="1957017"/>
                </a:lnTo>
                <a:lnTo>
                  <a:pt x="69276" y="1956792"/>
                </a:lnTo>
                <a:lnTo>
                  <a:pt x="68000" y="1955554"/>
                </a:lnTo>
                <a:lnTo>
                  <a:pt x="67978" y="1955276"/>
                </a:lnTo>
                <a:lnTo>
                  <a:pt x="67444" y="1954510"/>
                </a:lnTo>
                <a:lnTo>
                  <a:pt x="67286" y="1952574"/>
                </a:lnTo>
                <a:lnTo>
                  <a:pt x="70522" y="1950067"/>
                </a:lnTo>
                <a:lnTo>
                  <a:pt x="72159" y="1950269"/>
                </a:lnTo>
                <a:lnTo>
                  <a:pt x="73008" y="1950817"/>
                </a:lnTo>
                <a:lnTo>
                  <a:pt x="72182" y="1952213"/>
                </a:lnTo>
                <a:lnTo>
                  <a:pt x="73542" y="1951530"/>
                </a:lnTo>
                <a:lnTo>
                  <a:pt x="74120" y="1952671"/>
                </a:lnTo>
                <a:lnTo>
                  <a:pt x="74045" y="1953610"/>
                </a:lnTo>
                <a:lnTo>
                  <a:pt x="74585" y="1953549"/>
                </a:lnTo>
                <a:lnTo>
                  <a:pt x="75689" y="1953977"/>
                </a:lnTo>
                <a:lnTo>
                  <a:pt x="76882" y="1955358"/>
                </a:lnTo>
                <a:lnTo>
                  <a:pt x="75216" y="1959277"/>
                </a:lnTo>
                <a:lnTo>
                  <a:pt x="73774" y="1959509"/>
                </a:lnTo>
                <a:close/>
              </a:path>
              <a:path w="4476607" h="3885512">
                <a:moveTo>
                  <a:pt x="53561" y="1958774"/>
                </a:moveTo>
                <a:lnTo>
                  <a:pt x="52989" y="1957445"/>
                </a:lnTo>
                <a:lnTo>
                  <a:pt x="48785" y="1956905"/>
                </a:lnTo>
                <a:lnTo>
                  <a:pt x="48049" y="1955456"/>
                </a:lnTo>
                <a:lnTo>
                  <a:pt x="48004" y="1954368"/>
                </a:lnTo>
                <a:lnTo>
                  <a:pt x="48635" y="1952836"/>
                </a:lnTo>
                <a:lnTo>
                  <a:pt x="49844" y="1952131"/>
                </a:lnTo>
                <a:lnTo>
                  <a:pt x="50024" y="1952071"/>
                </a:lnTo>
                <a:lnTo>
                  <a:pt x="51353" y="1951726"/>
                </a:lnTo>
                <a:lnTo>
                  <a:pt x="53396" y="1952431"/>
                </a:lnTo>
                <a:lnTo>
                  <a:pt x="53087" y="1952124"/>
                </a:lnTo>
                <a:lnTo>
                  <a:pt x="53260" y="1952228"/>
                </a:lnTo>
                <a:lnTo>
                  <a:pt x="54747" y="1953422"/>
                </a:lnTo>
                <a:lnTo>
                  <a:pt x="54792" y="1953887"/>
                </a:lnTo>
                <a:lnTo>
                  <a:pt x="54799" y="1953887"/>
                </a:lnTo>
                <a:lnTo>
                  <a:pt x="55873" y="1953654"/>
                </a:lnTo>
                <a:lnTo>
                  <a:pt x="59139" y="1956417"/>
                </a:lnTo>
                <a:lnTo>
                  <a:pt x="59034" y="1957648"/>
                </a:lnTo>
                <a:lnTo>
                  <a:pt x="58697" y="1958436"/>
                </a:lnTo>
                <a:lnTo>
                  <a:pt x="57870" y="1959360"/>
                </a:lnTo>
                <a:lnTo>
                  <a:pt x="56879" y="1959780"/>
                </a:lnTo>
                <a:close/>
              </a:path>
              <a:path w="4476607" h="3885512">
                <a:moveTo>
                  <a:pt x="63893" y="1960560"/>
                </a:moveTo>
                <a:lnTo>
                  <a:pt x="60589" y="1956485"/>
                </a:lnTo>
                <a:lnTo>
                  <a:pt x="61190" y="1955239"/>
                </a:lnTo>
                <a:lnTo>
                  <a:pt x="61873" y="1954585"/>
                </a:lnTo>
                <a:lnTo>
                  <a:pt x="63149" y="1954053"/>
                </a:lnTo>
                <a:lnTo>
                  <a:pt x="63585" y="1954053"/>
                </a:lnTo>
                <a:lnTo>
                  <a:pt x="67422" y="1957970"/>
                </a:lnTo>
                <a:lnTo>
                  <a:pt x="66685" y="1959547"/>
                </a:lnTo>
                <a:lnTo>
                  <a:pt x="65785" y="1960260"/>
                </a:lnTo>
                <a:lnTo>
                  <a:pt x="64080" y="1960613"/>
                </a:lnTo>
                <a:close/>
              </a:path>
              <a:path w="4476607" h="3885512">
                <a:moveTo>
                  <a:pt x="14913" y="1958661"/>
                </a:moveTo>
                <a:lnTo>
                  <a:pt x="18442" y="1961604"/>
                </a:lnTo>
                <a:lnTo>
                  <a:pt x="16992" y="1961611"/>
                </a:lnTo>
                <a:close/>
              </a:path>
              <a:path w="4476607" h="3885512">
                <a:moveTo>
                  <a:pt x="43348" y="1962287"/>
                </a:moveTo>
                <a:lnTo>
                  <a:pt x="38423" y="1962055"/>
                </a:lnTo>
                <a:lnTo>
                  <a:pt x="39466" y="1961694"/>
                </a:lnTo>
                <a:lnTo>
                  <a:pt x="41058" y="1961837"/>
                </a:lnTo>
                <a:lnTo>
                  <a:pt x="41178" y="1961935"/>
                </a:lnTo>
                <a:lnTo>
                  <a:pt x="44828" y="1962024"/>
                </a:lnTo>
                <a:lnTo>
                  <a:pt x="44257" y="1962302"/>
                </a:lnTo>
                <a:close/>
              </a:path>
              <a:path w="4476607" h="3885512">
                <a:moveTo>
                  <a:pt x="31725" y="1962114"/>
                </a:moveTo>
                <a:lnTo>
                  <a:pt x="24336" y="1960928"/>
                </a:lnTo>
                <a:lnTo>
                  <a:pt x="25845" y="1960305"/>
                </a:lnTo>
                <a:lnTo>
                  <a:pt x="25868" y="1960305"/>
                </a:lnTo>
                <a:lnTo>
                  <a:pt x="25845" y="1960245"/>
                </a:lnTo>
                <a:lnTo>
                  <a:pt x="25815" y="1959532"/>
                </a:lnTo>
                <a:lnTo>
                  <a:pt x="25890" y="1959029"/>
                </a:lnTo>
                <a:lnTo>
                  <a:pt x="26108" y="1958376"/>
                </a:lnTo>
                <a:lnTo>
                  <a:pt x="28240" y="1956778"/>
                </a:lnTo>
                <a:lnTo>
                  <a:pt x="30696" y="1956867"/>
                </a:lnTo>
                <a:lnTo>
                  <a:pt x="30621" y="1955861"/>
                </a:lnTo>
                <a:lnTo>
                  <a:pt x="30584" y="1955238"/>
                </a:lnTo>
                <a:lnTo>
                  <a:pt x="30666" y="1953782"/>
                </a:lnTo>
                <a:lnTo>
                  <a:pt x="31094" y="1952874"/>
                </a:lnTo>
                <a:lnTo>
                  <a:pt x="32198" y="1951876"/>
                </a:lnTo>
                <a:lnTo>
                  <a:pt x="41118" y="1952003"/>
                </a:lnTo>
                <a:lnTo>
                  <a:pt x="40345" y="1954480"/>
                </a:lnTo>
                <a:lnTo>
                  <a:pt x="38100" y="1955877"/>
                </a:lnTo>
                <a:lnTo>
                  <a:pt x="37845" y="1956687"/>
                </a:lnTo>
                <a:lnTo>
                  <a:pt x="36621" y="1957723"/>
                </a:lnTo>
                <a:lnTo>
                  <a:pt x="36222" y="1958053"/>
                </a:lnTo>
                <a:lnTo>
                  <a:pt x="36366" y="1958804"/>
                </a:lnTo>
                <a:lnTo>
                  <a:pt x="36305" y="1959532"/>
                </a:lnTo>
                <a:lnTo>
                  <a:pt x="35952" y="1960501"/>
                </a:lnTo>
                <a:lnTo>
                  <a:pt x="34946" y="1961431"/>
                </a:lnTo>
                <a:lnTo>
                  <a:pt x="33955" y="1962129"/>
                </a:lnTo>
                <a:lnTo>
                  <a:pt x="32063" y="1962331"/>
                </a:lnTo>
                <a:close/>
              </a:path>
              <a:path w="4476607" h="3885512">
                <a:moveTo>
                  <a:pt x="4235" y="1963270"/>
                </a:moveTo>
                <a:lnTo>
                  <a:pt x="2282" y="1961972"/>
                </a:lnTo>
                <a:lnTo>
                  <a:pt x="6330" y="1963000"/>
                </a:lnTo>
                <a:lnTo>
                  <a:pt x="5714" y="1963240"/>
                </a:lnTo>
                <a:lnTo>
                  <a:pt x="5098" y="1963330"/>
                </a:lnTo>
                <a:close/>
              </a:path>
              <a:path w="4476607" h="3885512">
                <a:moveTo>
                  <a:pt x="121042" y="1963660"/>
                </a:moveTo>
                <a:lnTo>
                  <a:pt x="120944" y="1963781"/>
                </a:lnTo>
                <a:lnTo>
                  <a:pt x="120881" y="1963797"/>
                </a:lnTo>
                <a:close/>
              </a:path>
              <a:path w="4476607" h="3885512">
                <a:moveTo>
                  <a:pt x="120776" y="1963826"/>
                </a:moveTo>
                <a:lnTo>
                  <a:pt x="120881" y="1963797"/>
                </a:lnTo>
                <a:lnTo>
                  <a:pt x="120734" y="1963923"/>
                </a:lnTo>
                <a:close/>
              </a:path>
              <a:path w="4476607" h="3885512">
                <a:moveTo>
                  <a:pt x="80690" y="1962580"/>
                </a:moveTo>
                <a:lnTo>
                  <a:pt x="80554" y="1962400"/>
                </a:lnTo>
                <a:lnTo>
                  <a:pt x="80224" y="1961056"/>
                </a:lnTo>
                <a:lnTo>
                  <a:pt x="80337" y="1960140"/>
                </a:lnTo>
                <a:lnTo>
                  <a:pt x="80945" y="1958947"/>
                </a:lnTo>
                <a:lnTo>
                  <a:pt x="83670" y="1957949"/>
                </a:lnTo>
                <a:lnTo>
                  <a:pt x="86238" y="1959494"/>
                </a:lnTo>
                <a:lnTo>
                  <a:pt x="86554" y="1959967"/>
                </a:lnTo>
                <a:lnTo>
                  <a:pt x="86629" y="1961844"/>
                </a:lnTo>
                <a:lnTo>
                  <a:pt x="86089" y="1962925"/>
                </a:lnTo>
                <a:lnTo>
                  <a:pt x="84602" y="1963983"/>
                </a:lnTo>
                <a:close/>
              </a:path>
              <a:path w="4476607" h="3885512">
                <a:moveTo>
                  <a:pt x="15" y="1940707"/>
                </a:moveTo>
                <a:lnTo>
                  <a:pt x="12577" y="1945271"/>
                </a:lnTo>
                <a:lnTo>
                  <a:pt x="12164" y="1946067"/>
                </a:lnTo>
                <a:lnTo>
                  <a:pt x="11151" y="1946960"/>
                </a:lnTo>
                <a:lnTo>
                  <a:pt x="11511" y="1947642"/>
                </a:lnTo>
                <a:lnTo>
                  <a:pt x="11646" y="1949114"/>
                </a:lnTo>
                <a:lnTo>
                  <a:pt x="11113" y="1950315"/>
                </a:lnTo>
                <a:lnTo>
                  <a:pt x="9086" y="1951643"/>
                </a:lnTo>
                <a:lnTo>
                  <a:pt x="8162" y="1951665"/>
                </a:lnTo>
                <a:lnTo>
                  <a:pt x="2996" y="1951944"/>
                </a:lnTo>
                <a:lnTo>
                  <a:pt x="2899" y="1952221"/>
                </a:lnTo>
                <a:lnTo>
                  <a:pt x="2689" y="1952566"/>
                </a:lnTo>
                <a:lnTo>
                  <a:pt x="2696" y="1952596"/>
                </a:lnTo>
                <a:lnTo>
                  <a:pt x="2523" y="1953745"/>
                </a:lnTo>
                <a:lnTo>
                  <a:pt x="2237" y="1954323"/>
                </a:lnTo>
                <a:lnTo>
                  <a:pt x="2282" y="1961972"/>
                </a:lnTo>
                <a:lnTo>
                  <a:pt x="1269" y="1964156"/>
                </a:lnTo>
                <a:lnTo>
                  <a:pt x="15" y="1964659"/>
                </a:lnTo>
                <a:close/>
              </a:path>
              <a:path w="4476607" h="3885512">
                <a:moveTo>
                  <a:pt x="50302" y="1964164"/>
                </a:moveTo>
                <a:lnTo>
                  <a:pt x="36666" y="1964051"/>
                </a:lnTo>
                <a:lnTo>
                  <a:pt x="37882" y="1962347"/>
                </a:lnTo>
                <a:lnTo>
                  <a:pt x="38423" y="1962055"/>
                </a:lnTo>
                <a:lnTo>
                  <a:pt x="43348" y="1962287"/>
                </a:lnTo>
                <a:lnTo>
                  <a:pt x="43971" y="1962804"/>
                </a:lnTo>
                <a:lnTo>
                  <a:pt x="44002" y="1962707"/>
                </a:lnTo>
                <a:lnTo>
                  <a:pt x="44828" y="1962024"/>
                </a:lnTo>
                <a:lnTo>
                  <a:pt x="41178" y="1961935"/>
                </a:lnTo>
                <a:lnTo>
                  <a:pt x="41667" y="1961829"/>
                </a:lnTo>
                <a:lnTo>
                  <a:pt x="42170" y="1961904"/>
                </a:lnTo>
                <a:lnTo>
                  <a:pt x="41719" y="1961574"/>
                </a:lnTo>
                <a:lnTo>
                  <a:pt x="40788" y="1959750"/>
                </a:lnTo>
                <a:lnTo>
                  <a:pt x="40713" y="1959653"/>
                </a:lnTo>
                <a:lnTo>
                  <a:pt x="40488" y="1957603"/>
                </a:lnTo>
                <a:lnTo>
                  <a:pt x="44084" y="1955802"/>
                </a:lnTo>
                <a:lnTo>
                  <a:pt x="46600" y="1959915"/>
                </a:lnTo>
                <a:lnTo>
                  <a:pt x="46059" y="1961094"/>
                </a:lnTo>
                <a:lnTo>
                  <a:pt x="45796" y="1961364"/>
                </a:lnTo>
                <a:lnTo>
                  <a:pt x="46427" y="1961289"/>
                </a:lnTo>
                <a:lnTo>
                  <a:pt x="48552" y="1961394"/>
                </a:lnTo>
                <a:lnTo>
                  <a:pt x="48958" y="1961717"/>
                </a:lnTo>
                <a:lnTo>
                  <a:pt x="48950" y="1961507"/>
                </a:lnTo>
                <a:lnTo>
                  <a:pt x="51188" y="1958646"/>
                </a:lnTo>
                <a:lnTo>
                  <a:pt x="54979" y="1960523"/>
                </a:lnTo>
                <a:lnTo>
                  <a:pt x="53830" y="1964404"/>
                </a:lnTo>
                <a:lnTo>
                  <a:pt x="53561" y="1964546"/>
                </a:lnTo>
                <a:lnTo>
                  <a:pt x="53343" y="1964644"/>
                </a:lnTo>
                <a:lnTo>
                  <a:pt x="53080" y="1964734"/>
                </a:lnTo>
                <a:close/>
              </a:path>
              <a:path w="4476607" h="3885512">
                <a:moveTo>
                  <a:pt x="115575" y="1963998"/>
                </a:moveTo>
                <a:lnTo>
                  <a:pt x="115208" y="1963150"/>
                </a:lnTo>
                <a:lnTo>
                  <a:pt x="115125" y="1961799"/>
                </a:lnTo>
                <a:lnTo>
                  <a:pt x="115486" y="1960590"/>
                </a:lnTo>
                <a:lnTo>
                  <a:pt x="116424" y="1959434"/>
                </a:lnTo>
                <a:lnTo>
                  <a:pt x="117318" y="1958954"/>
                </a:lnTo>
                <a:lnTo>
                  <a:pt x="118797" y="1958804"/>
                </a:lnTo>
                <a:lnTo>
                  <a:pt x="120006" y="1959172"/>
                </a:lnTo>
                <a:lnTo>
                  <a:pt x="121365" y="1960733"/>
                </a:lnTo>
                <a:lnTo>
                  <a:pt x="121567" y="1962009"/>
                </a:lnTo>
                <a:lnTo>
                  <a:pt x="120776" y="1963826"/>
                </a:lnTo>
                <a:lnTo>
                  <a:pt x="116522" y="1964966"/>
                </a:lnTo>
                <a:close/>
              </a:path>
              <a:path w="4476607" h="3885512">
                <a:moveTo>
                  <a:pt x="93026" y="1964388"/>
                </a:moveTo>
                <a:lnTo>
                  <a:pt x="92719" y="1961266"/>
                </a:lnTo>
                <a:lnTo>
                  <a:pt x="93643" y="1960177"/>
                </a:lnTo>
                <a:lnTo>
                  <a:pt x="94506" y="1959720"/>
                </a:lnTo>
                <a:lnTo>
                  <a:pt x="95857" y="1959539"/>
                </a:lnTo>
                <a:lnTo>
                  <a:pt x="96105" y="1959600"/>
                </a:lnTo>
                <a:lnTo>
                  <a:pt x="99071" y="1963555"/>
                </a:lnTo>
                <a:lnTo>
                  <a:pt x="98463" y="1964681"/>
                </a:lnTo>
                <a:lnTo>
                  <a:pt x="97802" y="1965282"/>
                </a:lnTo>
                <a:lnTo>
                  <a:pt x="96616" y="1965784"/>
                </a:lnTo>
                <a:lnTo>
                  <a:pt x="95790" y="1965799"/>
                </a:lnTo>
                <a:close/>
              </a:path>
              <a:path w="4476607" h="3885512">
                <a:moveTo>
                  <a:pt x="19643" y="1966272"/>
                </a:moveTo>
                <a:lnTo>
                  <a:pt x="13831" y="1965334"/>
                </a:lnTo>
                <a:lnTo>
                  <a:pt x="17758" y="1964298"/>
                </a:lnTo>
                <a:lnTo>
                  <a:pt x="18029" y="1964464"/>
                </a:lnTo>
                <a:lnTo>
                  <a:pt x="22947" y="1965146"/>
                </a:lnTo>
                <a:lnTo>
                  <a:pt x="22128" y="1965889"/>
                </a:lnTo>
                <a:lnTo>
                  <a:pt x="19815" y="1966340"/>
                </a:lnTo>
                <a:close/>
              </a:path>
              <a:path w="4476607" h="3885512">
                <a:moveTo>
                  <a:pt x="59252" y="1965852"/>
                </a:moveTo>
                <a:lnTo>
                  <a:pt x="58516" y="1963668"/>
                </a:lnTo>
                <a:lnTo>
                  <a:pt x="58719" y="1962782"/>
                </a:lnTo>
                <a:lnTo>
                  <a:pt x="59004" y="1962197"/>
                </a:lnTo>
                <a:lnTo>
                  <a:pt x="59583" y="1961506"/>
                </a:lnTo>
                <a:lnTo>
                  <a:pt x="60086" y="1961131"/>
                </a:lnTo>
                <a:lnTo>
                  <a:pt x="61722" y="1960808"/>
                </a:lnTo>
                <a:lnTo>
                  <a:pt x="62443" y="1960988"/>
                </a:lnTo>
                <a:lnTo>
                  <a:pt x="62751" y="1961094"/>
                </a:lnTo>
                <a:lnTo>
                  <a:pt x="63614" y="1961469"/>
                </a:lnTo>
                <a:lnTo>
                  <a:pt x="64764" y="1963030"/>
                </a:lnTo>
                <a:lnTo>
                  <a:pt x="64764" y="1963743"/>
                </a:lnTo>
                <a:lnTo>
                  <a:pt x="64913" y="1964021"/>
                </a:lnTo>
                <a:lnTo>
                  <a:pt x="62848" y="1967076"/>
                </a:lnTo>
                <a:close/>
              </a:path>
              <a:path w="4476607" h="3885512">
                <a:moveTo>
                  <a:pt x="38979" y="1968780"/>
                </a:moveTo>
                <a:lnTo>
                  <a:pt x="37769" y="1967031"/>
                </a:lnTo>
                <a:lnTo>
                  <a:pt x="37356" y="1966723"/>
                </a:lnTo>
                <a:lnTo>
                  <a:pt x="36853" y="1965958"/>
                </a:lnTo>
                <a:lnTo>
                  <a:pt x="44467" y="1966558"/>
                </a:lnTo>
                <a:lnTo>
                  <a:pt x="44384" y="1966836"/>
                </a:lnTo>
                <a:lnTo>
                  <a:pt x="43994" y="1967331"/>
                </a:lnTo>
                <a:lnTo>
                  <a:pt x="43093" y="1967834"/>
                </a:lnTo>
                <a:lnTo>
                  <a:pt x="42553" y="1968479"/>
                </a:lnTo>
                <a:lnTo>
                  <a:pt x="41531" y="1969065"/>
                </a:lnTo>
                <a:lnTo>
                  <a:pt x="40488" y="1969208"/>
                </a:lnTo>
                <a:close/>
              </a:path>
              <a:path w="4476607" h="3885512">
                <a:moveTo>
                  <a:pt x="4791" y="1965206"/>
                </a:moveTo>
                <a:lnTo>
                  <a:pt x="5512" y="1965229"/>
                </a:lnTo>
                <a:lnTo>
                  <a:pt x="29802" y="1969170"/>
                </a:lnTo>
                <a:lnTo>
                  <a:pt x="4078" y="1969215"/>
                </a:lnTo>
                <a:lnTo>
                  <a:pt x="2785" y="1969508"/>
                </a:lnTo>
                <a:close/>
              </a:path>
              <a:path w="4476607" h="3885512">
                <a:moveTo>
                  <a:pt x="31350" y="1970514"/>
                </a:moveTo>
                <a:lnTo>
                  <a:pt x="30471" y="1970018"/>
                </a:lnTo>
                <a:lnTo>
                  <a:pt x="29802" y="1969170"/>
                </a:lnTo>
                <a:lnTo>
                  <a:pt x="5512" y="1965229"/>
                </a:lnTo>
                <a:lnTo>
                  <a:pt x="5459" y="1964974"/>
                </a:lnTo>
                <a:lnTo>
                  <a:pt x="5691" y="1963751"/>
                </a:lnTo>
                <a:lnTo>
                  <a:pt x="6330" y="1963000"/>
                </a:lnTo>
                <a:lnTo>
                  <a:pt x="2282" y="1961972"/>
                </a:lnTo>
                <a:lnTo>
                  <a:pt x="2237" y="1954323"/>
                </a:lnTo>
                <a:lnTo>
                  <a:pt x="2785" y="1954308"/>
                </a:lnTo>
                <a:lnTo>
                  <a:pt x="4078" y="1954766"/>
                </a:lnTo>
                <a:lnTo>
                  <a:pt x="4558" y="1955171"/>
                </a:lnTo>
                <a:lnTo>
                  <a:pt x="5211" y="1956282"/>
                </a:lnTo>
                <a:lnTo>
                  <a:pt x="5353" y="1956980"/>
                </a:lnTo>
                <a:lnTo>
                  <a:pt x="6285" y="1957460"/>
                </a:lnTo>
                <a:lnTo>
                  <a:pt x="6292" y="1957475"/>
                </a:lnTo>
                <a:lnTo>
                  <a:pt x="6577" y="1957550"/>
                </a:lnTo>
                <a:lnTo>
                  <a:pt x="7944" y="1958849"/>
                </a:lnTo>
                <a:lnTo>
                  <a:pt x="7284" y="1962219"/>
                </a:lnTo>
                <a:lnTo>
                  <a:pt x="8493" y="1962129"/>
                </a:lnTo>
                <a:lnTo>
                  <a:pt x="8785" y="1962189"/>
                </a:lnTo>
                <a:lnTo>
                  <a:pt x="9694" y="1962452"/>
                </a:lnTo>
                <a:lnTo>
                  <a:pt x="10790" y="1963262"/>
                </a:lnTo>
                <a:lnTo>
                  <a:pt x="11135" y="1963796"/>
                </a:lnTo>
                <a:lnTo>
                  <a:pt x="11436" y="1965057"/>
                </a:lnTo>
                <a:lnTo>
                  <a:pt x="11338" y="1965950"/>
                </a:lnTo>
                <a:lnTo>
                  <a:pt x="11098" y="1966460"/>
                </a:lnTo>
                <a:lnTo>
                  <a:pt x="11984" y="1967511"/>
                </a:lnTo>
                <a:lnTo>
                  <a:pt x="12607" y="1967519"/>
                </a:lnTo>
                <a:lnTo>
                  <a:pt x="13651" y="1967961"/>
                </a:lnTo>
                <a:lnTo>
                  <a:pt x="13418" y="1967271"/>
                </a:lnTo>
                <a:lnTo>
                  <a:pt x="13831" y="1965334"/>
                </a:lnTo>
                <a:lnTo>
                  <a:pt x="19643" y="1966272"/>
                </a:lnTo>
                <a:lnTo>
                  <a:pt x="19846" y="1966813"/>
                </a:lnTo>
                <a:lnTo>
                  <a:pt x="19763" y="1967458"/>
                </a:lnTo>
                <a:lnTo>
                  <a:pt x="19801" y="1967451"/>
                </a:lnTo>
                <a:lnTo>
                  <a:pt x="21355" y="1967833"/>
                </a:lnTo>
                <a:lnTo>
                  <a:pt x="22098" y="1968419"/>
                </a:lnTo>
                <a:lnTo>
                  <a:pt x="22121" y="1968457"/>
                </a:lnTo>
                <a:lnTo>
                  <a:pt x="22369" y="1968254"/>
                </a:lnTo>
                <a:lnTo>
                  <a:pt x="22676" y="1967541"/>
                </a:lnTo>
                <a:lnTo>
                  <a:pt x="23442" y="1966858"/>
                </a:lnTo>
                <a:lnTo>
                  <a:pt x="22947" y="1965146"/>
                </a:lnTo>
                <a:lnTo>
                  <a:pt x="18029" y="1964464"/>
                </a:lnTo>
                <a:lnTo>
                  <a:pt x="18157" y="1963855"/>
                </a:lnTo>
                <a:lnTo>
                  <a:pt x="18119" y="1963698"/>
                </a:lnTo>
                <a:lnTo>
                  <a:pt x="18216" y="1963586"/>
                </a:lnTo>
                <a:lnTo>
                  <a:pt x="18479" y="1962354"/>
                </a:lnTo>
                <a:lnTo>
                  <a:pt x="18870" y="1962377"/>
                </a:lnTo>
                <a:lnTo>
                  <a:pt x="18660" y="1963052"/>
                </a:lnTo>
                <a:lnTo>
                  <a:pt x="19043" y="1962587"/>
                </a:lnTo>
                <a:lnTo>
                  <a:pt x="18870" y="1962377"/>
                </a:lnTo>
                <a:lnTo>
                  <a:pt x="18479" y="1962354"/>
                </a:lnTo>
                <a:lnTo>
                  <a:pt x="18719" y="1962197"/>
                </a:lnTo>
                <a:lnTo>
                  <a:pt x="18479" y="1961709"/>
                </a:lnTo>
                <a:lnTo>
                  <a:pt x="18442" y="1961604"/>
                </a:lnTo>
                <a:lnTo>
                  <a:pt x="14913" y="1958661"/>
                </a:lnTo>
                <a:lnTo>
                  <a:pt x="14837" y="1958661"/>
                </a:lnTo>
                <a:lnTo>
                  <a:pt x="13606" y="1958158"/>
                </a:lnTo>
                <a:lnTo>
                  <a:pt x="12923" y="1957543"/>
                </a:lnTo>
                <a:lnTo>
                  <a:pt x="12562" y="1956852"/>
                </a:lnTo>
                <a:lnTo>
                  <a:pt x="9664" y="1956830"/>
                </a:lnTo>
                <a:lnTo>
                  <a:pt x="9018" y="1956350"/>
                </a:lnTo>
                <a:lnTo>
                  <a:pt x="8642" y="1955914"/>
                </a:lnTo>
                <a:lnTo>
                  <a:pt x="8275" y="1955201"/>
                </a:lnTo>
                <a:lnTo>
                  <a:pt x="8942" y="1951828"/>
                </a:lnTo>
                <a:lnTo>
                  <a:pt x="9086" y="1951643"/>
                </a:lnTo>
                <a:lnTo>
                  <a:pt x="11113" y="1950315"/>
                </a:lnTo>
                <a:lnTo>
                  <a:pt x="11841" y="1950157"/>
                </a:lnTo>
                <a:lnTo>
                  <a:pt x="14349" y="1952755"/>
                </a:lnTo>
                <a:lnTo>
                  <a:pt x="15438" y="1952379"/>
                </a:lnTo>
                <a:lnTo>
                  <a:pt x="16069" y="1952409"/>
                </a:lnTo>
                <a:lnTo>
                  <a:pt x="17420" y="1953032"/>
                </a:lnTo>
                <a:lnTo>
                  <a:pt x="18104" y="1953775"/>
                </a:lnTo>
                <a:lnTo>
                  <a:pt x="18540" y="1954976"/>
                </a:lnTo>
                <a:lnTo>
                  <a:pt x="18660" y="1954976"/>
                </a:lnTo>
                <a:lnTo>
                  <a:pt x="20259" y="1955659"/>
                </a:lnTo>
                <a:lnTo>
                  <a:pt x="20544" y="1955982"/>
                </a:lnTo>
                <a:lnTo>
                  <a:pt x="20890" y="1955719"/>
                </a:lnTo>
                <a:lnTo>
                  <a:pt x="21363" y="1955494"/>
                </a:lnTo>
                <a:lnTo>
                  <a:pt x="22354" y="1955171"/>
                </a:lnTo>
                <a:lnTo>
                  <a:pt x="23900" y="1955314"/>
                </a:lnTo>
                <a:lnTo>
                  <a:pt x="25072" y="1956448"/>
                </a:lnTo>
                <a:lnTo>
                  <a:pt x="25267" y="1956868"/>
                </a:lnTo>
                <a:lnTo>
                  <a:pt x="25597" y="1957866"/>
                </a:lnTo>
                <a:lnTo>
                  <a:pt x="25448" y="1959420"/>
                </a:lnTo>
                <a:lnTo>
                  <a:pt x="24366" y="1960553"/>
                </a:lnTo>
                <a:lnTo>
                  <a:pt x="24306" y="1960583"/>
                </a:lnTo>
                <a:lnTo>
                  <a:pt x="24283" y="1960711"/>
                </a:lnTo>
                <a:lnTo>
                  <a:pt x="24246" y="1960890"/>
                </a:lnTo>
                <a:lnTo>
                  <a:pt x="23570" y="1962174"/>
                </a:lnTo>
                <a:lnTo>
                  <a:pt x="23653" y="1962542"/>
                </a:lnTo>
                <a:lnTo>
                  <a:pt x="24336" y="1960928"/>
                </a:lnTo>
                <a:lnTo>
                  <a:pt x="31725" y="1962114"/>
                </a:lnTo>
                <a:lnTo>
                  <a:pt x="31470" y="1963735"/>
                </a:lnTo>
                <a:lnTo>
                  <a:pt x="30951" y="1964486"/>
                </a:lnTo>
                <a:lnTo>
                  <a:pt x="30531" y="1964862"/>
                </a:lnTo>
                <a:lnTo>
                  <a:pt x="30629" y="1965041"/>
                </a:lnTo>
                <a:lnTo>
                  <a:pt x="31139" y="1964643"/>
                </a:lnTo>
                <a:lnTo>
                  <a:pt x="32048" y="1964388"/>
                </a:lnTo>
                <a:lnTo>
                  <a:pt x="33377" y="1964493"/>
                </a:lnTo>
                <a:lnTo>
                  <a:pt x="34218" y="1964876"/>
                </a:lnTo>
                <a:lnTo>
                  <a:pt x="35164" y="1965807"/>
                </a:lnTo>
                <a:lnTo>
                  <a:pt x="35269" y="1968464"/>
                </a:lnTo>
                <a:lnTo>
                  <a:pt x="35096" y="1968817"/>
                </a:lnTo>
                <a:lnTo>
                  <a:pt x="34563" y="1969673"/>
                </a:lnTo>
                <a:lnTo>
                  <a:pt x="33429" y="1970521"/>
                </a:lnTo>
                <a:lnTo>
                  <a:pt x="32829" y="1970694"/>
                </a:lnTo>
                <a:close/>
              </a:path>
              <a:path w="4476607" h="3885512">
                <a:moveTo>
                  <a:pt x="71964" y="1968915"/>
                </a:moveTo>
                <a:lnTo>
                  <a:pt x="71724" y="1967841"/>
                </a:lnTo>
                <a:lnTo>
                  <a:pt x="71777" y="1967068"/>
                </a:lnTo>
                <a:lnTo>
                  <a:pt x="72153" y="1966040"/>
                </a:lnTo>
                <a:lnTo>
                  <a:pt x="76230" y="1964764"/>
                </a:lnTo>
                <a:lnTo>
                  <a:pt x="77213" y="1965507"/>
                </a:lnTo>
                <a:lnTo>
                  <a:pt x="77701" y="1966220"/>
                </a:lnTo>
                <a:lnTo>
                  <a:pt x="78039" y="1967406"/>
                </a:lnTo>
                <a:lnTo>
                  <a:pt x="77866" y="1968472"/>
                </a:lnTo>
                <a:lnTo>
                  <a:pt x="75238" y="1970731"/>
                </a:lnTo>
                <a:close/>
              </a:path>
              <a:path w="4476607" h="3885512">
                <a:moveTo>
                  <a:pt x="106174" y="1971339"/>
                </a:moveTo>
                <a:lnTo>
                  <a:pt x="106237" y="1971378"/>
                </a:lnTo>
                <a:lnTo>
                  <a:pt x="106767" y="1971782"/>
                </a:lnTo>
                <a:close/>
              </a:path>
              <a:path w="4476607" h="3885512">
                <a:moveTo>
                  <a:pt x="107421" y="1972098"/>
                </a:moveTo>
                <a:lnTo>
                  <a:pt x="106237" y="1971378"/>
                </a:lnTo>
                <a:lnTo>
                  <a:pt x="105499" y="1970814"/>
                </a:lnTo>
                <a:lnTo>
                  <a:pt x="104913" y="1968599"/>
                </a:lnTo>
                <a:lnTo>
                  <a:pt x="111176" y="1970408"/>
                </a:lnTo>
                <a:lnTo>
                  <a:pt x="110665" y="1971339"/>
                </a:lnTo>
                <a:lnTo>
                  <a:pt x="109907" y="1971902"/>
                </a:lnTo>
                <a:lnTo>
                  <a:pt x="108435" y="1972263"/>
                </a:lnTo>
                <a:close/>
              </a:path>
              <a:path w="4476607" h="3885512">
                <a:moveTo>
                  <a:pt x="112835" y="1972608"/>
                </a:moveTo>
                <a:lnTo>
                  <a:pt x="113368" y="1972645"/>
                </a:lnTo>
                <a:lnTo>
                  <a:pt x="113331" y="1972713"/>
                </a:lnTo>
                <a:close/>
              </a:path>
              <a:path w="4476607" h="3885512">
                <a:moveTo>
                  <a:pt x="113368" y="1972645"/>
                </a:moveTo>
                <a:lnTo>
                  <a:pt x="112835" y="1972608"/>
                </a:lnTo>
                <a:lnTo>
                  <a:pt x="111551" y="1971662"/>
                </a:lnTo>
                <a:lnTo>
                  <a:pt x="111176" y="1970408"/>
                </a:lnTo>
                <a:lnTo>
                  <a:pt x="104913" y="1968599"/>
                </a:lnTo>
                <a:lnTo>
                  <a:pt x="105446" y="1967368"/>
                </a:lnTo>
                <a:lnTo>
                  <a:pt x="106085" y="1966700"/>
                </a:lnTo>
                <a:lnTo>
                  <a:pt x="106460" y="1966513"/>
                </a:lnTo>
                <a:lnTo>
                  <a:pt x="105852" y="1965552"/>
                </a:lnTo>
                <a:lnTo>
                  <a:pt x="107646" y="1965987"/>
                </a:lnTo>
                <a:lnTo>
                  <a:pt x="107488" y="1966085"/>
                </a:lnTo>
                <a:lnTo>
                  <a:pt x="107549" y="1966077"/>
                </a:lnTo>
                <a:lnTo>
                  <a:pt x="107608" y="1966025"/>
                </a:lnTo>
                <a:lnTo>
                  <a:pt x="107646" y="1965987"/>
                </a:lnTo>
                <a:lnTo>
                  <a:pt x="105852" y="1965552"/>
                </a:lnTo>
                <a:lnTo>
                  <a:pt x="105926" y="1963368"/>
                </a:lnTo>
                <a:lnTo>
                  <a:pt x="109989" y="1962084"/>
                </a:lnTo>
                <a:lnTo>
                  <a:pt x="111160" y="1963165"/>
                </a:lnTo>
                <a:lnTo>
                  <a:pt x="111559" y="1964096"/>
                </a:lnTo>
                <a:lnTo>
                  <a:pt x="111003" y="1964351"/>
                </a:lnTo>
                <a:lnTo>
                  <a:pt x="111528" y="1964216"/>
                </a:lnTo>
                <a:lnTo>
                  <a:pt x="111776" y="1965169"/>
                </a:lnTo>
                <a:lnTo>
                  <a:pt x="111596" y="1966588"/>
                </a:lnTo>
                <a:lnTo>
                  <a:pt x="110995" y="1967376"/>
                </a:lnTo>
                <a:lnTo>
                  <a:pt x="111131" y="1967526"/>
                </a:lnTo>
                <a:lnTo>
                  <a:pt x="111514" y="1968840"/>
                </a:lnTo>
                <a:lnTo>
                  <a:pt x="111514" y="1968847"/>
                </a:lnTo>
                <a:lnTo>
                  <a:pt x="112580" y="1967616"/>
                </a:lnTo>
                <a:lnTo>
                  <a:pt x="113893" y="1967068"/>
                </a:lnTo>
                <a:lnTo>
                  <a:pt x="114862" y="1967046"/>
                </a:lnTo>
                <a:lnTo>
                  <a:pt x="116161" y="1967504"/>
                </a:lnTo>
                <a:lnTo>
                  <a:pt x="116754" y="1968126"/>
                </a:lnTo>
                <a:lnTo>
                  <a:pt x="116086" y="1972398"/>
                </a:lnTo>
                <a:lnTo>
                  <a:pt x="114404" y="1972856"/>
                </a:lnTo>
                <a:close/>
              </a:path>
              <a:path w="4476607" h="3885512">
                <a:moveTo>
                  <a:pt x="97014" y="1970341"/>
                </a:moveTo>
                <a:lnTo>
                  <a:pt x="97171" y="1969425"/>
                </a:lnTo>
                <a:lnTo>
                  <a:pt x="97315" y="1968802"/>
                </a:lnTo>
                <a:lnTo>
                  <a:pt x="98103" y="1967804"/>
                </a:lnTo>
                <a:lnTo>
                  <a:pt x="98921" y="1967294"/>
                </a:lnTo>
                <a:lnTo>
                  <a:pt x="100048" y="1966993"/>
                </a:lnTo>
                <a:lnTo>
                  <a:pt x="102060" y="1967721"/>
                </a:lnTo>
                <a:lnTo>
                  <a:pt x="102638" y="1968314"/>
                </a:lnTo>
                <a:lnTo>
                  <a:pt x="102953" y="1968817"/>
                </a:lnTo>
                <a:lnTo>
                  <a:pt x="103231" y="1969590"/>
                </a:lnTo>
                <a:lnTo>
                  <a:pt x="102450" y="1972120"/>
                </a:lnTo>
                <a:lnTo>
                  <a:pt x="99890" y="1973140"/>
                </a:lnTo>
                <a:close/>
              </a:path>
              <a:path w="4476607" h="3885512">
                <a:moveTo>
                  <a:pt x="50272" y="1973246"/>
                </a:moveTo>
                <a:lnTo>
                  <a:pt x="43274" y="1972525"/>
                </a:lnTo>
                <a:lnTo>
                  <a:pt x="43266" y="1972518"/>
                </a:lnTo>
                <a:lnTo>
                  <a:pt x="42733" y="1971272"/>
                </a:lnTo>
                <a:lnTo>
                  <a:pt x="42688" y="1970333"/>
                </a:lnTo>
                <a:lnTo>
                  <a:pt x="43101" y="1969043"/>
                </a:lnTo>
                <a:lnTo>
                  <a:pt x="44069" y="1967804"/>
                </a:lnTo>
                <a:lnTo>
                  <a:pt x="45293" y="1967226"/>
                </a:lnTo>
                <a:lnTo>
                  <a:pt x="44812" y="1966903"/>
                </a:lnTo>
                <a:lnTo>
                  <a:pt x="44467" y="1966558"/>
                </a:lnTo>
                <a:lnTo>
                  <a:pt x="36853" y="1965958"/>
                </a:lnTo>
                <a:lnTo>
                  <a:pt x="36568" y="1964501"/>
                </a:lnTo>
                <a:lnTo>
                  <a:pt x="36621" y="1964231"/>
                </a:lnTo>
                <a:lnTo>
                  <a:pt x="36666" y="1964051"/>
                </a:lnTo>
                <a:lnTo>
                  <a:pt x="50302" y="1964164"/>
                </a:lnTo>
                <a:lnTo>
                  <a:pt x="50339" y="1964396"/>
                </a:lnTo>
                <a:lnTo>
                  <a:pt x="50189" y="1965012"/>
                </a:lnTo>
                <a:lnTo>
                  <a:pt x="49438" y="1966438"/>
                </a:lnTo>
                <a:lnTo>
                  <a:pt x="51068" y="1966468"/>
                </a:lnTo>
                <a:lnTo>
                  <a:pt x="51983" y="1966813"/>
                </a:lnTo>
                <a:lnTo>
                  <a:pt x="52532" y="1967204"/>
                </a:lnTo>
                <a:lnTo>
                  <a:pt x="53140" y="1967902"/>
                </a:lnTo>
                <a:lnTo>
                  <a:pt x="53380" y="1970732"/>
                </a:lnTo>
                <a:lnTo>
                  <a:pt x="51600" y="1972961"/>
                </a:lnTo>
                <a:lnTo>
                  <a:pt x="50955" y="1973178"/>
                </a:lnTo>
                <a:lnTo>
                  <a:pt x="50459" y="1973254"/>
                </a:lnTo>
                <a:close/>
              </a:path>
              <a:path w="4476607" h="3885512">
                <a:moveTo>
                  <a:pt x="55881" y="1974597"/>
                </a:moveTo>
                <a:lnTo>
                  <a:pt x="55040" y="1974214"/>
                </a:lnTo>
                <a:lnTo>
                  <a:pt x="54093" y="1973283"/>
                </a:lnTo>
                <a:lnTo>
                  <a:pt x="54011" y="1970603"/>
                </a:lnTo>
                <a:lnTo>
                  <a:pt x="54326" y="1970063"/>
                </a:lnTo>
                <a:lnTo>
                  <a:pt x="55047" y="1969185"/>
                </a:lnTo>
                <a:lnTo>
                  <a:pt x="56526" y="1968471"/>
                </a:lnTo>
                <a:lnTo>
                  <a:pt x="59335" y="1969815"/>
                </a:lnTo>
                <a:lnTo>
                  <a:pt x="59583" y="1972930"/>
                </a:lnTo>
                <a:lnTo>
                  <a:pt x="59072" y="1973673"/>
                </a:lnTo>
                <a:lnTo>
                  <a:pt x="58599" y="1974101"/>
                </a:lnTo>
                <a:lnTo>
                  <a:pt x="57825" y="1974529"/>
                </a:lnTo>
                <a:lnTo>
                  <a:pt x="57210" y="1974702"/>
                </a:lnTo>
                <a:close/>
              </a:path>
              <a:path w="4476607" h="3885512">
                <a:moveTo>
                  <a:pt x="75073" y="1976067"/>
                </a:moveTo>
                <a:lnTo>
                  <a:pt x="73849" y="1972653"/>
                </a:lnTo>
                <a:lnTo>
                  <a:pt x="77461" y="1970460"/>
                </a:lnTo>
                <a:lnTo>
                  <a:pt x="80126" y="1973508"/>
                </a:lnTo>
                <a:lnTo>
                  <a:pt x="80104" y="1973808"/>
                </a:lnTo>
                <a:lnTo>
                  <a:pt x="80067" y="1974041"/>
                </a:lnTo>
                <a:lnTo>
                  <a:pt x="80006" y="1974311"/>
                </a:lnTo>
                <a:lnTo>
                  <a:pt x="77694" y="1976481"/>
                </a:lnTo>
                <a:close/>
              </a:path>
              <a:path w="4476607" h="3885512">
                <a:moveTo>
                  <a:pt x="93620" y="1976977"/>
                </a:moveTo>
                <a:lnTo>
                  <a:pt x="94063" y="1977231"/>
                </a:lnTo>
                <a:lnTo>
                  <a:pt x="93981" y="1977291"/>
                </a:lnTo>
                <a:close/>
              </a:path>
              <a:path w="4476607" h="3885512">
                <a:moveTo>
                  <a:pt x="35374" y="1977539"/>
                </a:moveTo>
                <a:lnTo>
                  <a:pt x="33955" y="1976773"/>
                </a:lnTo>
                <a:lnTo>
                  <a:pt x="33354" y="1975415"/>
                </a:lnTo>
                <a:lnTo>
                  <a:pt x="33317" y="1974897"/>
                </a:lnTo>
                <a:lnTo>
                  <a:pt x="33384" y="1973831"/>
                </a:lnTo>
                <a:lnTo>
                  <a:pt x="34135" y="1972412"/>
                </a:lnTo>
                <a:lnTo>
                  <a:pt x="35502" y="1971797"/>
                </a:lnTo>
                <a:lnTo>
                  <a:pt x="36028" y="1971760"/>
                </a:lnTo>
                <a:lnTo>
                  <a:pt x="37109" y="1971827"/>
                </a:lnTo>
                <a:lnTo>
                  <a:pt x="38535" y="1972592"/>
                </a:lnTo>
                <a:lnTo>
                  <a:pt x="39121" y="1973906"/>
                </a:lnTo>
                <a:lnTo>
                  <a:pt x="39166" y="1974432"/>
                </a:lnTo>
                <a:lnTo>
                  <a:pt x="39106" y="1975505"/>
                </a:lnTo>
                <a:lnTo>
                  <a:pt x="38362" y="1976938"/>
                </a:lnTo>
                <a:lnTo>
                  <a:pt x="37003" y="1977562"/>
                </a:lnTo>
                <a:lnTo>
                  <a:pt x="36455" y="1977607"/>
                </a:lnTo>
                <a:close/>
              </a:path>
              <a:path w="4476607" h="3885512">
                <a:moveTo>
                  <a:pt x="9942" y="1977539"/>
                </a:moveTo>
                <a:lnTo>
                  <a:pt x="12705" y="1978065"/>
                </a:lnTo>
                <a:lnTo>
                  <a:pt x="11804" y="1978185"/>
                </a:lnTo>
                <a:close/>
              </a:path>
              <a:path w="4476607" h="3885512">
                <a:moveTo>
                  <a:pt x="87410" y="1977914"/>
                </a:moveTo>
                <a:lnTo>
                  <a:pt x="85338" y="1976451"/>
                </a:lnTo>
                <a:lnTo>
                  <a:pt x="85173" y="1976121"/>
                </a:lnTo>
                <a:lnTo>
                  <a:pt x="84819" y="1975039"/>
                </a:lnTo>
                <a:lnTo>
                  <a:pt x="85022" y="1973403"/>
                </a:lnTo>
                <a:lnTo>
                  <a:pt x="85270" y="1973103"/>
                </a:lnTo>
                <a:lnTo>
                  <a:pt x="84662" y="1973005"/>
                </a:lnTo>
                <a:lnTo>
                  <a:pt x="84024" y="1972720"/>
                </a:lnTo>
                <a:lnTo>
                  <a:pt x="83258" y="1972097"/>
                </a:lnTo>
                <a:lnTo>
                  <a:pt x="83130" y="1968254"/>
                </a:lnTo>
                <a:lnTo>
                  <a:pt x="84098" y="1967436"/>
                </a:lnTo>
                <a:lnTo>
                  <a:pt x="84106" y="1967428"/>
                </a:lnTo>
                <a:lnTo>
                  <a:pt x="83904" y="1967631"/>
                </a:lnTo>
                <a:lnTo>
                  <a:pt x="84939" y="1966948"/>
                </a:lnTo>
                <a:lnTo>
                  <a:pt x="86096" y="1966647"/>
                </a:lnTo>
                <a:lnTo>
                  <a:pt x="87845" y="1967046"/>
                </a:lnTo>
                <a:lnTo>
                  <a:pt x="88694" y="1968179"/>
                </a:lnTo>
                <a:lnTo>
                  <a:pt x="89393" y="1967541"/>
                </a:lnTo>
                <a:lnTo>
                  <a:pt x="90827" y="1967421"/>
                </a:lnTo>
                <a:lnTo>
                  <a:pt x="91367" y="1967556"/>
                </a:lnTo>
                <a:lnTo>
                  <a:pt x="92351" y="1967969"/>
                </a:lnTo>
                <a:lnTo>
                  <a:pt x="93440" y="1969125"/>
                </a:lnTo>
                <a:lnTo>
                  <a:pt x="93574" y="1970619"/>
                </a:lnTo>
                <a:lnTo>
                  <a:pt x="93447" y="1971114"/>
                </a:lnTo>
                <a:lnTo>
                  <a:pt x="93049" y="1972098"/>
                </a:lnTo>
                <a:lnTo>
                  <a:pt x="91930" y="1973170"/>
                </a:lnTo>
                <a:lnTo>
                  <a:pt x="91209" y="1973313"/>
                </a:lnTo>
                <a:lnTo>
                  <a:pt x="91802" y="1974957"/>
                </a:lnTo>
                <a:lnTo>
                  <a:pt x="91240" y="1976608"/>
                </a:lnTo>
                <a:lnTo>
                  <a:pt x="90489" y="1977351"/>
                </a:lnTo>
                <a:lnTo>
                  <a:pt x="90527" y="1977419"/>
                </a:lnTo>
                <a:lnTo>
                  <a:pt x="90158" y="1977772"/>
                </a:lnTo>
                <a:lnTo>
                  <a:pt x="88656" y="1978305"/>
                </a:lnTo>
                <a:close/>
              </a:path>
              <a:path w="4476607" h="3885512">
                <a:moveTo>
                  <a:pt x="95812" y="1978395"/>
                </a:moveTo>
                <a:lnTo>
                  <a:pt x="94311" y="1977584"/>
                </a:lnTo>
                <a:lnTo>
                  <a:pt x="94063" y="1977231"/>
                </a:lnTo>
                <a:lnTo>
                  <a:pt x="93620" y="1976977"/>
                </a:lnTo>
                <a:lnTo>
                  <a:pt x="92997" y="1975836"/>
                </a:lnTo>
                <a:lnTo>
                  <a:pt x="93680" y="1973426"/>
                </a:lnTo>
                <a:lnTo>
                  <a:pt x="96181" y="1972420"/>
                </a:lnTo>
                <a:lnTo>
                  <a:pt x="99018" y="1974154"/>
                </a:lnTo>
                <a:lnTo>
                  <a:pt x="98749" y="1977276"/>
                </a:lnTo>
                <a:lnTo>
                  <a:pt x="98012" y="1977914"/>
                </a:lnTo>
                <a:lnTo>
                  <a:pt x="97397" y="1978222"/>
                </a:lnTo>
                <a:lnTo>
                  <a:pt x="96451" y="1978425"/>
                </a:lnTo>
                <a:close/>
              </a:path>
              <a:path w="4476607" h="3885512">
                <a:moveTo>
                  <a:pt x="69059" y="1978860"/>
                </a:moveTo>
                <a:lnTo>
                  <a:pt x="57915" y="1978267"/>
                </a:lnTo>
                <a:lnTo>
                  <a:pt x="58388" y="1976436"/>
                </a:lnTo>
                <a:lnTo>
                  <a:pt x="59597" y="1975100"/>
                </a:lnTo>
                <a:lnTo>
                  <a:pt x="60514" y="1974754"/>
                </a:lnTo>
                <a:lnTo>
                  <a:pt x="61587" y="1974289"/>
                </a:lnTo>
                <a:lnTo>
                  <a:pt x="61640" y="1973523"/>
                </a:lnTo>
                <a:lnTo>
                  <a:pt x="62323" y="1972322"/>
                </a:lnTo>
                <a:lnTo>
                  <a:pt x="63059" y="1971715"/>
                </a:lnTo>
                <a:lnTo>
                  <a:pt x="64381" y="1971272"/>
                </a:lnTo>
                <a:lnTo>
                  <a:pt x="65642" y="1971324"/>
                </a:lnTo>
                <a:lnTo>
                  <a:pt x="66851" y="1971812"/>
                </a:lnTo>
                <a:lnTo>
                  <a:pt x="67526" y="1972412"/>
                </a:lnTo>
                <a:lnTo>
                  <a:pt x="68030" y="1973328"/>
                </a:lnTo>
                <a:lnTo>
                  <a:pt x="69952" y="1972608"/>
                </a:lnTo>
                <a:lnTo>
                  <a:pt x="71994" y="1973313"/>
                </a:lnTo>
                <a:lnTo>
                  <a:pt x="72558" y="1974206"/>
                </a:lnTo>
                <a:lnTo>
                  <a:pt x="72805" y="1975047"/>
                </a:lnTo>
                <a:lnTo>
                  <a:pt x="72805" y="1976166"/>
                </a:lnTo>
                <a:lnTo>
                  <a:pt x="72055" y="1977374"/>
                </a:lnTo>
                <a:lnTo>
                  <a:pt x="71597" y="1978057"/>
                </a:lnTo>
                <a:lnTo>
                  <a:pt x="70980" y="1978507"/>
                </a:lnTo>
                <a:lnTo>
                  <a:pt x="70432" y="1978762"/>
                </a:lnTo>
                <a:lnTo>
                  <a:pt x="69697" y="1978942"/>
                </a:lnTo>
                <a:close/>
              </a:path>
              <a:path w="4476607" h="3885512">
                <a:moveTo>
                  <a:pt x="22189" y="1981247"/>
                </a:moveTo>
                <a:lnTo>
                  <a:pt x="21175" y="1980902"/>
                </a:lnTo>
                <a:lnTo>
                  <a:pt x="20056" y="1979858"/>
                </a:lnTo>
                <a:lnTo>
                  <a:pt x="12141" y="1979701"/>
                </a:lnTo>
                <a:lnTo>
                  <a:pt x="12397" y="1978786"/>
                </a:lnTo>
                <a:lnTo>
                  <a:pt x="26086" y="1979633"/>
                </a:lnTo>
                <a:lnTo>
                  <a:pt x="25403" y="1979663"/>
                </a:lnTo>
                <a:lnTo>
                  <a:pt x="25320" y="1979911"/>
                </a:lnTo>
                <a:lnTo>
                  <a:pt x="24283" y="1981074"/>
                </a:lnTo>
                <a:lnTo>
                  <a:pt x="22707" y="1981352"/>
                </a:lnTo>
                <a:close/>
              </a:path>
              <a:path w="4476607" h="3885512">
                <a:moveTo>
                  <a:pt x="113172" y="1981209"/>
                </a:moveTo>
                <a:lnTo>
                  <a:pt x="110905" y="1978403"/>
                </a:lnTo>
                <a:lnTo>
                  <a:pt x="110875" y="1977479"/>
                </a:lnTo>
                <a:lnTo>
                  <a:pt x="111011" y="1976826"/>
                </a:lnTo>
                <a:lnTo>
                  <a:pt x="111416" y="1975986"/>
                </a:lnTo>
                <a:lnTo>
                  <a:pt x="113916" y="1974822"/>
                </a:lnTo>
                <a:lnTo>
                  <a:pt x="113984" y="1974717"/>
                </a:lnTo>
                <a:lnTo>
                  <a:pt x="114314" y="1974326"/>
                </a:lnTo>
                <a:lnTo>
                  <a:pt x="114412" y="1974221"/>
                </a:lnTo>
                <a:lnTo>
                  <a:pt x="115636" y="1973501"/>
                </a:lnTo>
                <a:lnTo>
                  <a:pt x="116807" y="1973313"/>
                </a:lnTo>
                <a:lnTo>
                  <a:pt x="118519" y="1973899"/>
                </a:lnTo>
                <a:lnTo>
                  <a:pt x="118639" y="1978515"/>
                </a:lnTo>
                <a:lnTo>
                  <a:pt x="118181" y="1979025"/>
                </a:lnTo>
                <a:lnTo>
                  <a:pt x="117258" y="1979528"/>
                </a:lnTo>
                <a:lnTo>
                  <a:pt x="116785" y="1980384"/>
                </a:lnTo>
                <a:lnTo>
                  <a:pt x="116146" y="1981022"/>
                </a:lnTo>
                <a:lnTo>
                  <a:pt x="115065" y="1981427"/>
                </a:lnTo>
                <a:lnTo>
                  <a:pt x="114269" y="1981472"/>
                </a:lnTo>
                <a:close/>
              </a:path>
              <a:path w="4476607" h="3885512">
                <a:moveTo>
                  <a:pt x="64583" y="1981833"/>
                </a:moveTo>
                <a:lnTo>
                  <a:pt x="60829" y="1981802"/>
                </a:lnTo>
                <a:lnTo>
                  <a:pt x="60258" y="1981570"/>
                </a:lnTo>
                <a:lnTo>
                  <a:pt x="58839" y="1980759"/>
                </a:lnTo>
                <a:lnTo>
                  <a:pt x="58216" y="1979881"/>
                </a:lnTo>
                <a:lnTo>
                  <a:pt x="57915" y="1978267"/>
                </a:lnTo>
                <a:lnTo>
                  <a:pt x="69059" y="1978860"/>
                </a:lnTo>
                <a:lnTo>
                  <a:pt x="69059" y="1978890"/>
                </a:lnTo>
                <a:lnTo>
                  <a:pt x="65034" y="1981915"/>
                </a:lnTo>
                <a:close/>
              </a:path>
              <a:path w="4476607" h="3885512">
                <a:moveTo>
                  <a:pt x="60829" y="1981802"/>
                </a:moveTo>
                <a:lnTo>
                  <a:pt x="64583" y="1981833"/>
                </a:lnTo>
                <a:lnTo>
                  <a:pt x="64170" y="1982155"/>
                </a:lnTo>
                <a:lnTo>
                  <a:pt x="62459" y="1982508"/>
                </a:lnTo>
                <a:close/>
              </a:path>
              <a:path w="4476607" h="3885512">
                <a:moveTo>
                  <a:pt x="85423" y="1982569"/>
                </a:moveTo>
                <a:lnTo>
                  <a:pt x="86073" y="1982350"/>
                </a:lnTo>
                <a:lnTo>
                  <a:pt x="85375" y="1982591"/>
                </a:lnTo>
                <a:close/>
              </a:path>
              <a:path w="4476607" h="3885512">
                <a:moveTo>
                  <a:pt x="82395" y="1982110"/>
                </a:moveTo>
                <a:lnTo>
                  <a:pt x="81674" y="1980984"/>
                </a:lnTo>
                <a:lnTo>
                  <a:pt x="81478" y="1980083"/>
                </a:lnTo>
                <a:lnTo>
                  <a:pt x="81636" y="1978792"/>
                </a:lnTo>
                <a:lnTo>
                  <a:pt x="84992" y="1976338"/>
                </a:lnTo>
                <a:lnTo>
                  <a:pt x="85338" y="1976451"/>
                </a:lnTo>
                <a:lnTo>
                  <a:pt x="87410" y="1977914"/>
                </a:lnTo>
                <a:lnTo>
                  <a:pt x="87890" y="1978860"/>
                </a:lnTo>
                <a:lnTo>
                  <a:pt x="87936" y="1979806"/>
                </a:lnTo>
                <a:lnTo>
                  <a:pt x="87410" y="1981232"/>
                </a:lnTo>
                <a:lnTo>
                  <a:pt x="86704" y="1981983"/>
                </a:lnTo>
                <a:lnTo>
                  <a:pt x="85423" y="1982569"/>
                </a:lnTo>
                <a:lnTo>
                  <a:pt x="84556" y="1982860"/>
                </a:lnTo>
                <a:close/>
              </a:path>
              <a:path w="4476607" h="3885512">
                <a:moveTo>
                  <a:pt x="44722" y="1982966"/>
                </a:moveTo>
                <a:lnTo>
                  <a:pt x="38175" y="1979491"/>
                </a:lnTo>
                <a:lnTo>
                  <a:pt x="41126" y="1978155"/>
                </a:lnTo>
                <a:lnTo>
                  <a:pt x="40975" y="1977960"/>
                </a:lnTo>
                <a:lnTo>
                  <a:pt x="40592" y="1976691"/>
                </a:lnTo>
                <a:lnTo>
                  <a:pt x="40645" y="1975775"/>
                </a:lnTo>
                <a:lnTo>
                  <a:pt x="41171" y="1974552"/>
                </a:lnTo>
                <a:lnTo>
                  <a:pt x="43364" y="1973553"/>
                </a:lnTo>
                <a:lnTo>
                  <a:pt x="43274" y="1972525"/>
                </a:lnTo>
                <a:lnTo>
                  <a:pt x="50272" y="1973246"/>
                </a:lnTo>
                <a:lnTo>
                  <a:pt x="50264" y="1975077"/>
                </a:lnTo>
                <a:lnTo>
                  <a:pt x="47494" y="1977420"/>
                </a:lnTo>
                <a:lnTo>
                  <a:pt x="48417" y="1978343"/>
                </a:lnTo>
                <a:lnTo>
                  <a:pt x="48875" y="1979348"/>
                </a:lnTo>
                <a:lnTo>
                  <a:pt x="48890" y="1980362"/>
                </a:lnTo>
                <a:lnTo>
                  <a:pt x="48710" y="1981075"/>
                </a:lnTo>
                <a:lnTo>
                  <a:pt x="48207" y="1981968"/>
                </a:lnTo>
                <a:lnTo>
                  <a:pt x="45233" y="1983094"/>
                </a:lnTo>
                <a:close/>
              </a:path>
              <a:path w="4476607" h="3885512">
                <a:moveTo>
                  <a:pt x="16459" y="1983349"/>
                </a:moveTo>
                <a:lnTo>
                  <a:pt x="16880" y="1983334"/>
                </a:lnTo>
                <a:lnTo>
                  <a:pt x="16579" y="1983379"/>
                </a:lnTo>
                <a:close/>
              </a:path>
              <a:path w="4476607" h="3885512">
                <a:moveTo>
                  <a:pt x="15213" y="1983304"/>
                </a:moveTo>
                <a:lnTo>
                  <a:pt x="16880" y="1983334"/>
                </a:lnTo>
                <a:lnTo>
                  <a:pt x="16459" y="1983349"/>
                </a:lnTo>
                <a:lnTo>
                  <a:pt x="15829" y="1983462"/>
                </a:lnTo>
                <a:close/>
              </a:path>
              <a:path w="4476607" h="3885512">
                <a:moveTo>
                  <a:pt x="139311" y="1983799"/>
                </a:moveTo>
                <a:lnTo>
                  <a:pt x="139866" y="1983784"/>
                </a:lnTo>
                <a:lnTo>
                  <a:pt x="139665" y="1983848"/>
                </a:lnTo>
                <a:close/>
              </a:path>
              <a:path w="4476607" h="3885512">
                <a:moveTo>
                  <a:pt x="80547" y="1983890"/>
                </a:moveTo>
                <a:lnTo>
                  <a:pt x="82890" y="1982839"/>
                </a:lnTo>
                <a:lnTo>
                  <a:pt x="83731" y="1982898"/>
                </a:lnTo>
                <a:lnTo>
                  <a:pt x="84324" y="1983079"/>
                </a:lnTo>
                <a:lnTo>
                  <a:pt x="85090" y="1983514"/>
                </a:lnTo>
                <a:lnTo>
                  <a:pt x="81613" y="1983769"/>
                </a:lnTo>
                <a:lnTo>
                  <a:pt x="80442" y="1983972"/>
                </a:lnTo>
                <a:close/>
              </a:path>
              <a:path w="4476607" h="3885512">
                <a:moveTo>
                  <a:pt x="40871" y="1984408"/>
                </a:moveTo>
                <a:lnTo>
                  <a:pt x="40863" y="1984408"/>
                </a:lnTo>
                <a:lnTo>
                  <a:pt x="40007" y="1984318"/>
                </a:lnTo>
                <a:lnTo>
                  <a:pt x="38888" y="1983815"/>
                </a:lnTo>
                <a:lnTo>
                  <a:pt x="38197" y="1982974"/>
                </a:lnTo>
                <a:lnTo>
                  <a:pt x="38175" y="1979491"/>
                </a:lnTo>
                <a:lnTo>
                  <a:pt x="44722" y="1982966"/>
                </a:lnTo>
                <a:lnTo>
                  <a:pt x="42785" y="1984528"/>
                </a:lnTo>
                <a:close/>
              </a:path>
              <a:path w="4476607" h="3885512">
                <a:moveTo>
                  <a:pt x="51541" y="1986456"/>
                </a:moveTo>
                <a:lnTo>
                  <a:pt x="49821" y="1986411"/>
                </a:lnTo>
                <a:lnTo>
                  <a:pt x="50024" y="1985353"/>
                </a:lnTo>
                <a:lnTo>
                  <a:pt x="50129" y="1985180"/>
                </a:lnTo>
                <a:lnTo>
                  <a:pt x="50159" y="1985383"/>
                </a:lnTo>
                <a:lnTo>
                  <a:pt x="50993" y="1984347"/>
                </a:lnTo>
                <a:lnTo>
                  <a:pt x="52172" y="1985931"/>
                </a:lnTo>
                <a:lnTo>
                  <a:pt x="51390" y="1986666"/>
                </a:lnTo>
                <a:close/>
              </a:path>
              <a:path w="4476607" h="3885512">
                <a:moveTo>
                  <a:pt x="49821" y="1986411"/>
                </a:moveTo>
                <a:lnTo>
                  <a:pt x="51541" y="1986456"/>
                </a:lnTo>
                <a:lnTo>
                  <a:pt x="50722" y="1987004"/>
                </a:lnTo>
                <a:close/>
              </a:path>
              <a:path w="4476607" h="3885512">
                <a:moveTo>
                  <a:pt x="86224" y="1986870"/>
                </a:moveTo>
                <a:lnTo>
                  <a:pt x="72805" y="1986509"/>
                </a:lnTo>
                <a:lnTo>
                  <a:pt x="73436" y="1985976"/>
                </a:lnTo>
                <a:lnTo>
                  <a:pt x="73151" y="1985368"/>
                </a:lnTo>
                <a:lnTo>
                  <a:pt x="72858" y="1985091"/>
                </a:lnTo>
                <a:lnTo>
                  <a:pt x="73376" y="1982013"/>
                </a:lnTo>
                <a:lnTo>
                  <a:pt x="75441" y="1981172"/>
                </a:lnTo>
                <a:lnTo>
                  <a:pt x="76200" y="1980730"/>
                </a:lnTo>
                <a:lnTo>
                  <a:pt x="79143" y="1982688"/>
                </a:lnTo>
                <a:lnTo>
                  <a:pt x="79623" y="1983334"/>
                </a:lnTo>
                <a:lnTo>
                  <a:pt x="79766" y="1984182"/>
                </a:lnTo>
                <a:lnTo>
                  <a:pt x="81613" y="1983769"/>
                </a:lnTo>
                <a:lnTo>
                  <a:pt x="85090" y="1983514"/>
                </a:lnTo>
                <a:lnTo>
                  <a:pt x="85871" y="1984437"/>
                </a:lnTo>
                <a:lnTo>
                  <a:pt x="86456" y="1987605"/>
                </a:lnTo>
                <a:lnTo>
                  <a:pt x="86434" y="1987718"/>
                </a:lnTo>
                <a:close/>
              </a:path>
              <a:path w="4476607" h="3885512">
                <a:moveTo>
                  <a:pt x="136120" y="1988580"/>
                </a:moveTo>
                <a:lnTo>
                  <a:pt x="135579" y="1986966"/>
                </a:lnTo>
                <a:lnTo>
                  <a:pt x="135669" y="1986163"/>
                </a:lnTo>
                <a:lnTo>
                  <a:pt x="135849" y="1985623"/>
                </a:lnTo>
                <a:lnTo>
                  <a:pt x="136247" y="1984940"/>
                </a:lnTo>
                <a:lnTo>
                  <a:pt x="139665" y="1983848"/>
                </a:lnTo>
                <a:lnTo>
                  <a:pt x="140452" y="1983957"/>
                </a:lnTo>
                <a:lnTo>
                  <a:pt x="141376" y="1984384"/>
                </a:lnTo>
                <a:lnTo>
                  <a:pt x="142382" y="1985480"/>
                </a:lnTo>
                <a:lnTo>
                  <a:pt x="140444" y="1989631"/>
                </a:lnTo>
                <a:close/>
              </a:path>
              <a:path w="4476607" h="3885512">
                <a:moveTo>
                  <a:pt x="12683" y="1989969"/>
                </a:moveTo>
                <a:lnTo>
                  <a:pt x="14312" y="1989924"/>
                </a:lnTo>
                <a:lnTo>
                  <a:pt x="13703" y="1990096"/>
                </a:lnTo>
                <a:close/>
              </a:path>
              <a:path w="4476607" h="3885512">
                <a:moveTo>
                  <a:pt x="11489" y="1990127"/>
                </a:moveTo>
                <a:lnTo>
                  <a:pt x="12683" y="1989969"/>
                </a:lnTo>
                <a:lnTo>
                  <a:pt x="11864" y="1990172"/>
                </a:lnTo>
                <a:close/>
              </a:path>
              <a:path w="4476607" h="3885512">
                <a:moveTo>
                  <a:pt x="120013" y="1992739"/>
                </a:moveTo>
                <a:lnTo>
                  <a:pt x="118812" y="1991568"/>
                </a:lnTo>
                <a:lnTo>
                  <a:pt x="118429" y="1990517"/>
                </a:lnTo>
                <a:lnTo>
                  <a:pt x="118587" y="1988843"/>
                </a:lnTo>
                <a:lnTo>
                  <a:pt x="123047" y="1987252"/>
                </a:lnTo>
                <a:lnTo>
                  <a:pt x="124646" y="1991253"/>
                </a:lnTo>
                <a:lnTo>
                  <a:pt x="124601" y="1991403"/>
                </a:lnTo>
                <a:lnTo>
                  <a:pt x="122987" y="1992747"/>
                </a:lnTo>
                <a:lnTo>
                  <a:pt x="122176" y="1992844"/>
                </a:lnTo>
                <a:close/>
              </a:path>
              <a:path w="4476607" h="3885512">
                <a:moveTo>
                  <a:pt x="80509" y="1990817"/>
                </a:moveTo>
                <a:lnTo>
                  <a:pt x="84752" y="1993406"/>
                </a:lnTo>
                <a:lnTo>
                  <a:pt x="83711" y="1993571"/>
                </a:lnTo>
                <a:close/>
              </a:path>
              <a:path w="4476607" h="3885512">
                <a:moveTo>
                  <a:pt x="83611" y="1993587"/>
                </a:moveTo>
                <a:lnTo>
                  <a:pt x="83711" y="1993571"/>
                </a:lnTo>
                <a:lnTo>
                  <a:pt x="83790" y="1993638"/>
                </a:lnTo>
                <a:close/>
              </a:path>
              <a:path w="4476607" h="3885512">
                <a:moveTo>
                  <a:pt x="83843" y="1993684"/>
                </a:moveTo>
                <a:lnTo>
                  <a:pt x="83790" y="1993638"/>
                </a:lnTo>
                <a:lnTo>
                  <a:pt x="84001" y="1993699"/>
                </a:lnTo>
                <a:close/>
              </a:path>
              <a:path w="4476607" h="3885512">
                <a:moveTo>
                  <a:pt x="28759" y="1994210"/>
                </a:moveTo>
                <a:lnTo>
                  <a:pt x="28616" y="1994135"/>
                </a:lnTo>
                <a:lnTo>
                  <a:pt x="30898" y="1994000"/>
                </a:lnTo>
                <a:lnTo>
                  <a:pt x="29652" y="1994300"/>
                </a:lnTo>
                <a:close/>
              </a:path>
              <a:path w="4476607" h="3885512">
                <a:moveTo>
                  <a:pt x="32446" y="1994795"/>
                </a:moveTo>
                <a:lnTo>
                  <a:pt x="31116" y="1993857"/>
                </a:lnTo>
                <a:lnTo>
                  <a:pt x="22332" y="1993707"/>
                </a:lnTo>
                <a:lnTo>
                  <a:pt x="22324" y="1992813"/>
                </a:lnTo>
                <a:lnTo>
                  <a:pt x="22466" y="1992183"/>
                </a:lnTo>
                <a:lnTo>
                  <a:pt x="38565" y="1992754"/>
                </a:lnTo>
                <a:lnTo>
                  <a:pt x="37417" y="1993460"/>
                </a:lnTo>
                <a:lnTo>
                  <a:pt x="37048" y="1993482"/>
                </a:lnTo>
                <a:lnTo>
                  <a:pt x="36989" y="1993580"/>
                </a:lnTo>
                <a:lnTo>
                  <a:pt x="32574" y="1994840"/>
                </a:lnTo>
                <a:close/>
              </a:path>
              <a:path w="4476607" h="3885512">
                <a:moveTo>
                  <a:pt x="50617" y="1995239"/>
                </a:moveTo>
                <a:lnTo>
                  <a:pt x="51578" y="1995351"/>
                </a:lnTo>
                <a:lnTo>
                  <a:pt x="51405" y="1995359"/>
                </a:lnTo>
                <a:close/>
              </a:path>
              <a:path w="4476607" h="3885512">
                <a:moveTo>
                  <a:pt x="51578" y="1995351"/>
                </a:moveTo>
                <a:lnTo>
                  <a:pt x="50617" y="1995239"/>
                </a:lnTo>
                <a:lnTo>
                  <a:pt x="48500" y="1990555"/>
                </a:lnTo>
                <a:lnTo>
                  <a:pt x="55168" y="1993655"/>
                </a:lnTo>
                <a:lnTo>
                  <a:pt x="55062" y="1993978"/>
                </a:lnTo>
                <a:lnTo>
                  <a:pt x="54402" y="1994766"/>
                </a:lnTo>
                <a:lnTo>
                  <a:pt x="53801" y="1995178"/>
                </a:lnTo>
                <a:lnTo>
                  <a:pt x="52824" y="1995516"/>
                </a:lnTo>
                <a:close/>
              </a:path>
              <a:path w="4476607" h="3885512">
                <a:moveTo>
                  <a:pt x="95617" y="1994105"/>
                </a:moveTo>
                <a:lnTo>
                  <a:pt x="95610" y="1994090"/>
                </a:lnTo>
                <a:lnTo>
                  <a:pt x="96886" y="1989639"/>
                </a:lnTo>
                <a:lnTo>
                  <a:pt x="98305" y="1989361"/>
                </a:lnTo>
                <a:lnTo>
                  <a:pt x="99274" y="1989556"/>
                </a:lnTo>
                <a:lnTo>
                  <a:pt x="100505" y="1990359"/>
                </a:lnTo>
                <a:lnTo>
                  <a:pt x="100438" y="1990277"/>
                </a:lnTo>
                <a:lnTo>
                  <a:pt x="101309" y="1991162"/>
                </a:lnTo>
                <a:lnTo>
                  <a:pt x="101789" y="1993744"/>
                </a:lnTo>
                <a:lnTo>
                  <a:pt x="100963" y="1994968"/>
                </a:lnTo>
                <a:lnTo>
                  <a:pt x="100130" y="1995523"/>
                </a:lnTo>
                <a:lnTo>
                  <a:pt x="98688" y="1995816"/>
                </a:lnTo>
                <a:close/>
              </a:path>
              <a:path w="4476607" h="3885512">
                <a:moveTo>
                  <a:pt x="85480" y="1995013"/>
                </a:moveTo>
                <a:lnTo>
                  <a:pt x="84962" y="1994195"/>
                </a:lnTo>
                <a:lnTo>
                  <a:pt x="84752" y="1993406"/>
                </a:lnTo>
                <a:lnTo>
                  <a:pt x="80509" y="1990817"/>
                </a:lnTo>
                <a:lnTo>
                  <a:pt x="80112" y="1990637"/>
                </a:lnTo>
                <a:lnTo>
                  <a:pt x="78925" y="1989331"/>
                </a:lnTo>
                <a:lnTo>
                  <a:pt x="78392" y="1988069"/>
                </a:lnTo>
                <a:lnTo>
                  <a:pt x="86224" y="1986870"/>
                </a:lnTo>
                <a:lnTo>
                  <a:pt x="86464" y="1988445"/>
                </a:lnTo>
                <a:lnTo>
                  <a:pt x="86442" y="1988528"/>
                </a:lnTo>
                <a:lnTo>
                  <a:pt x="86952" y="1989173"/>
                </a:lnTo>
                <a:lnTo>
                  <a:pt x="87110" y="1989744"/>
                </a:lnTo>
                <a:lnTo>
                  <a:pt x="89648" y="1989901"/>
                </a:lnTo>
                <a:lnTo>
                  <a:pt x="90158" y="1990232"/>
                </a:lnTo>
                <a:lnTo>
                  <a:pt x="90496" y="1990532"/>
                </a:lnTo>
                <a:lnTo>
                  <a:pt x="90894" y="1991027"/>
                </a:lnTo>
                <a:lnTo>
                  <a:pt x="91209" y="1993595"/>
                </a:lnTo>
                <a:lnTo>
                  <a:pt x="86614" y="1995854"/>
                </a:lnTo>
                <a:close/>
              </a:path>
              <a:path w="4476607" h="3885512">
                <a:moveTo>
                  <a:pt x="41089" y="1996027"/>
                </a:moveTo>
                <a:lnTo>
                  <a:pt x="39842" y="1995509"/>
                </a:lnTo>
                <a:lnTo>
                  <a:pt x="39158" y="1994871"/>
                </a:lnTo>
                <a:lnTo>
                  <a:pt x="38550" y="1993670"/>
                </a:lnTo>
                <a:lnTo>
                  <a:pt x="38565" y="1992754"/>
                </a:lnTo>
                <a:lnTo>
                  <a:pt x="22466" y="1992183"/>
                </a:lnTo>
                <a:lnTo>
                  <a:pt x="22864" y="1991380"/>
                </a:lnTo>
                <a:lnTo>
                  <a:pt x="23007" y="1991252"/>
                </a:lnTo>
                <a:lnTo>
                  <a:pt x="21183" y="1990727"/>
                </a:lnTo>
                <a:lnTo>
                  <a:pt x="20567" y="1990066"/>
                </a:lnTo>
                <a:lnTo>
                  <a:pt x="20379" y="1989864"/>
                </a:lnTo>
                <a:lnTo>
                  <a:pt x="19891" y="1989038"/>
                </a:lnTo>
                <a:lnTo>
                  <a:pt x="17015" y="1988550"/>
                </a:lnTo>
                <a:lnTo>
                  <a:pt x="16640" y="1988197"/>
                </a:lnTo>
                <a:lnTo>
                  <a:pt x="16399" y="1987904"/>
                </a:lnTo>
                <a:lnTo>
                  <a:pt x="16189" y="1987574"/>
                </a:lnTo>
                <a:lnTo>
                  <a:pt x="811" y="1982553"/>
                </a:lnTo>
                <a:lnTo>
                  <a:pt x="1179" y="1982463"/>
                </a:lnTo>
                <a:lnTo>
                  <a:pt x="3123" y="1982426"/>
                </a:lnTo>
                <a:lnTo>
                  <a:pt x="2891" y="1981795"/>
                </a:lnTo>
                <a:lnTo>
                  <a:pt x="3033" y="1980339"/>
                </a:lnTo>
                <a:lnTo>
                  <a:pt x="2636" y="1980099"/>
                </a:lnTo>
                <a:lnTo>
                  <a:pt x="2718" y="1980121"/>
                </a:lnTo>
                <a:lnTo>
                  <a:pt x="2613" y="1980039"/>
                </a:lnTo>
                <a:lnTo>
                  <a:pt x="8575" y="1979393"/>
                </a:lnTo>
                <a:lnTo>
                  <a:pt x="8192" y="1983244"/>
                </a:lnTo>
                <a:lnTo>
                  <a:pt x="8921" y="1984129"/>
                </a:lnTo>
                <a:lnTo>
                  <a:pt x="9078" y="1984384"/>
                </a:lnTo>
                <a:lnTo>
                  <a:pt x="9281" y="1985270"/>
                </a:lnTo>
                <a:lnTo>
                  <a:pt x="10843" y="1984205"/>
                </a:lnTo>
                <a:lnTo>
                  <a:pt x="12021" y="1984070"/>
                </a:lnTo>
                <a:lnTo>
                  <a:pt x="12923" y="1983822"/>
                </a:lnTo>
                <a:lnTo>
                  <a:pt x="14251" y="1983927"/>
                </a:lnTo>
                <a:lnTo>
                  <a:pt x="15092" y="1984310"/>
                </a:lnTo>
                <a:lnTo>
                  <a:pt x="15926" y="1985128"/>
                </a:lnTo>
                <a:lnTo>
                  <a:pt x="16016" y="1984475"/>
                </a:lnTo>
                <a:lnTo>
                  <a:pt x="16084" y="1984272"/>
                </a:lnTo>
                <a:lnTo>
                  <a:pt x="16880" y="1983334"/>
                </a:lnTo>
                <a:lnTo>
                  <a:pt x="15213" y="1983304"/>
                </a:lnTo>
                <a:lnTo>
                  <a:pt x="12593" y="1981661"/>
                </a:lnTo>
                <a:lnTo>
                  <a:pt x="12262" y="1981068"/>
                </a:lnTo>
                <a:lnTo>
                  <a:pt x="12141" y="1979701"/>
                </a:lnTo>
                <a:lnTo>
                  <a:pt x="20056" y="1979858"/>
                </a:lnTo>
                <a:lnTo>
                  <a:pt x="20094" y="1980429"/>
                </a:lnTo>
                <a:lnTo>
                  <a:pt x="18855" y="1982598"/>
                </a:lnTo>
                <a:lnTo>
                  <a:pt x="19373" y="1982553"/>
                </a:lnTo>
                <a:lnTo>
                  <a:pt x="20281" y="1982823"/>
                </a:lnTo>
                <a:lnTo>
                  <a:pt x="21490" y="1983874"/>
                </a:lnTo>
                <a:lnTo>
                  <a:pt x="21941" y="1984850"/>
                </a:lnTo>
                <a:lnTo>
                  <a:pt x="21956" y="1985136"/>
                </a:lnTo>
                <a:lnTo>
                  <a:pt x="22121" y="1985045"/>
                </a:lnTo>
                <a:lnTo>
                  <a:pt x="23127" y="1984887"/>
                </a:lnTo>
                <a:lnTo>
                  <a:pt x="23841" y="1984970"/>
                </a:lnTo>
                <a:lnTo>
                  <a:pt x="24779" y="1985338"/>
                </a:lnTo>
                <a:lnTo>
                  <a:pt x="26086" y="1987477"/>
                </a:lnTo>
                <a:lnTo>
                  <a:pt x="25365" y="1990014"/>
                </a:lnTo>
                <a:lnTo>
                  <a:pt x="25072" y="1990277"/>
                </a:lnTo>
                <a:lnTo>
                  <a:pt x="26220" y="1990435"/>
                </a:lnTo>
                <a:lnTo>
                  <a:pt x="26694" y="1989399"/>
                </a:lnTo>
                <a:lnTo>
                  <a:pt x="29285" y="1988266"/>
                </a:lnTo>
                <a:lnTo>
                  <a:pt x="29412" y="1987830"/>
                </a:lnTo>
                <a:lnTo>
                  <a:pt x="28759" y="1987418"/>
                </a:lnTo>
                <a:lnTo>
                  <a:pt x="28158" y="1986607"/>
                </a:lnTo>
                <a:lnTo>
                  <a:pt x="27896" y="1985931"/>
                </a:lnTo>
                <a:lnTo>
                  <a:pt x="27782" y="1984910"/>
                </a:lnTo>
                <a:lnTo>
                  <a:pt x="27963" y="1984122"/>
                </a:lnTo>
                <a:lnTo>
                  <a:pt x="28421" y="1983154"/>
                </a:lnTo>
                <a:lnTo>
                  <a:pt x="27955" y="1983071"/>
                </a:lnTo>
                <a:lnTo>
                  <a:pt x="27167" y="1982621"/>
                </a:lnTo>
                <a:lnTo>
                  <a:pt x="26296" y="1981652"/>
                </a:lnTo>
                <a:lnTo>
                  <a:pt x="26086" y="1979633"/>
                </a:lnTo>
                <a:lnTo>
                  <a:pt x="12397" y="1978786"/>
                </a:lnTo>
                <a:lnTo>
                  <a:pt x="12675" y="1978410"/>
                </a:lnTo>
                <a:lnTo>
                  <a:pt x="12675" y="1978350"/>
                </a:lnTo>
                <a:lnTo>
                  <a:pt x="12705" y="1978065"/>
                </a:lnTo>
                <a:lnTo>
                  <a:pt x="9942" y="1977539"/>
                </a:lnTo>
                <a:lnTo>
                  <a:pt x="9131" y="1976586"/>
                </a:lnTo>
                <a:lnTo>
                  <a:pt x="8793" y="1974642"/>
                </a:lnTo>
                <a:lnTo>
                  <a:pt x="20454" y="1976068"/>
                </a:lnTo>
                <a:lnTo>
                  <a:pt x="18705" y="1977441"/>
                </a:lnTo>
                <a:lnTo>
                  <a:pt x="18780" y="1977599"/>
                </a:lnTo>
                <a:lnTo>
                  <a:pt x="19793" y="1978815"/>
                </a:lnTo>
                <a:lnTo>
                  <a:pt x="19786" y="1978335"/>
                </a:lnTo>
                <a:lnTo>
                  <a:pt x="19884" y="1977824"/>
                </a:lnTo>
                <a:lnTo>
                  <a:pt x="20214" y="1976826"/>
                </a:lnTo>
                <a:lnTo>
                  <a:pt x="20604" y="1976383"/>
                </a:lnTo>
                <a:lnTo>
                  <a:pt x="20454" y="1976068"/>
                </a:lnTo>
                <a:lnTo>
                  <a:pt x="8793" y="1974642"/>
                </a:lnTo>
                <a:lnTo>
                  <a:pt x="9679" y="1973036"/>
                </a:lnTo>
                <a:lnTo>
                  <a:pt x="8928" y="1972442"/>
                </a:lnTo>
                <a:lnTo>
                  <a:pt x="8928" y="1972435"/>
                </a:lnTo>
                <a:lnTo>
                  <a:pt x="8027" y="1972165"/>
                </a:lnTo>
                <a:lnTo>
                  <a:pt x="22294" y="1972315"/>
                </a:lnTo>
                <a:lnTo>
                  <a:pt x="22204" y="1972330"/>
                </a:lnTo>
                <a:lnTo>
                  <a:pt x="22039" y="1972646"/>
                </a:lnTo>
                <a:lnTo>
                  <a:pt x="20522" y="1973253"/>
                </a:lnTo>
                <a:lnTo>
                  <a:pt x="20815" y="1974109"/>
                </a:lnTo>
                <a:lnTo>
                  <a:pt x="21100" y="1973606"/>
                </a:lnTo>
                <a:lnTo>
                  <a:pt x="22241" y="1972720"/>
                </a:lnTo>
                <a:lnTo>
                  <a:pt x="22294" y="1972315"/>
                </a:lnTo>
                <a:lnTo>
                  <a:pt x="8027" y="1972165"/>
                </a:lnTo>
                <a:lnTo>
                  <a:pt x="7006" y="1971324"/>
                </a:lnTo>
                <a:lnTo>
                  <a:pt x="1487" y="1971054"/>
                </a:lnTo>
                <a:lnTo>
                  <a:pt x="1802" y="1970791"/>
                </a:lnTo>
                <a:lnTo>
                  <a:pt x="2703" y="1970221"/>
                </a:lnTo>
                <a:lnTo>
                  <a:pt x="3192" y="1970153"/>
                </a:lnTo>
                <a:lnTo>
                  <a:pt x="3026" y="1969898"/>
                </a:lnTo>
                <a:lnTo>
                  <a:pt x="4078" y="1969215"/>
                </a:lnTo>
                <a:lnTo>
                  <a:pt x="14710" y="1969223"/>
                </a:lnTo>
                <a:lnTo>
                  <a:pt x="14875" y="1970859"/>
                </a:lnTo>
                <a:lnTo>
                  <a:pt x="15468" y="1971054"/>
                </a:lnTo>
                <a:lnTo>
                  <a:pt x="15761" y="1971339"/>
                </a:lnTo>
                <a:lnTo>
                  <a:pt x="16144" y="1971196"/>
                </a:lnTo>
                <a:lnTo>
                  <a:pt x="16685" y="1971106"/>
                </a:lnTo>
                <a:lnTo>
                  <a:pt x="16745" y="1970071"/>
                </a:lnTo>
                <a:lnTo>
                  <a:pt x="15348" y="1969778"/>
                </a:lnTo>
                <a:lnTo>
                  <a:pt x="15228" y="1969733"/>
                </a:lnTo>
                <a:lnTo>
                  <a:pt x="15318" y="1969748"/>
                </a:lnTo>
                <a:lnTo>
                  <a:pt x="14710" y="1969223"/>
                </a:lnTo>
                <a:lnTo>
                  <a:pt x="4078" y="1969215"/>
                </a:lnTo>
                <a:lnTo>
                  <a:pt x="29802" y="1969170"/>
                </a:lnTo>
                <a:lnTo>
                  <a:pt x="29352" y="1969373"/>
                </a:lnTo>
                <a:lnTo>
                  <a:pt x="28931" y="1972060"/>
                </a:lnTo>
                <a:lnTo>
                  <a:pt x="28909" y="1972232"/>
                </a:lnTo>
                <a:lnTo>
                  <a:pt x="28631" y="1972585"/>
                </a:lnTo>
                <a:lnTo>
                  <a:pt x="28391" y="1973673"/>
                </a:lnTo>
                <a:lnTo>
                  <a:pt x="28000" y="1974297"/>
                </a:lnTo>
                <a:lnTo>
                  <a:pt x="28016" y="1974304"/>
                </a:lnTo>
                <a:lnTo>
                  <a:pt x="28826" y="1975348"/>
                </a:lnTo>
                <a:lnTo>
                  <a:pt x="29112" y="1976218"/>
                </a:lnTo>
                <a:lnTo>
                  <a:pt x="29104" y="1976503"/>
                </a:lnTo>
                <a:lnTo>
                  <a:pt x="29863" y="1976383"/>
                </a:lnTo>
                <a:lnTo>
                  <a:pt x="32814" y="1977479"/>
                </a:lnTo>
                <a:lnTo>
                  <a:pt x="33264" y="1978215"/>
                </a:lnTo>
                <a:lnTo>
                  <a:pt x="33467" y="1978800"/>
                </a:lnTo>
                <a:lnTo>
                  <a:pt x="33557" y="1979656"/>
                </a:lnTo>
                <a:lnTo>
                  <a:pt x="33324" y="1980617"/>
                </a:lnTo>
                <a:lnTo>
                  <a:pt x="33346" y="1980902"/>
                </a:lnTo>
                <a:lnTo>
                  <a:pt x="33715" y="1980812"/>
                </a:lnTo>
                <a:lnTo>
                  <a:pt x="36290" y="1981870"/>
                </a:lnTo>
                <a:lnTo>
                  <a:pt x="36845" y="1984820"/>
                </a:lnTo>
                <a:lnTo>
                  <a:pt x="36185" y="1986021"/>
                </a:lnTo>
                <a:lnTo>
                  <a:pt x="38250" y="1986757"/>
                </a:lnTo>
                <a:lnTo>
                  <a:pt x="39076" y="1988107"/>
                </a:lnTo>
                <a:lnTo>
                  <a:pt x="39241" y="1988273"/>
                </a:lnTo>
                <a:lnTo>
                  <a:pt x="39692" y="1990780"/>
                </a:lnTo>
                <a:lnTo>
                  <a:pt x="40330" y="1990240"/>
                </a:lnTo>
                <a:lnTo>
                  <a:pt x="41667" y="1989782"/>
                </a:lnTo>
                <a:lnTo>
                  <a:pt x="42297" y="1989804"/>
                </a:lnTo>
                <a:lnTo>
                  <a:pt x="43649" y="1990427"/>
                </a:lnTo>
                <a:lnTo>
                  <a:pt x="44332" y="1991170"/>
                </a:lnTo>
                <a:lnTo>
                  <a:pt x="44843" y="1992566"/>
                </a:lnTo>
                <a:lnTo>
                  <a:pt x="44805" y="1993513"/>
                </a:lnTo>
                <a:lnTo>
                  <a:pt x="44182" y="1994864"/>
                </a:lnTo>
                <a:lnTo>
                  <a:pt x="43439" y="1995554"/>
                </a:lnTo>
                <a:lnTo>
                  <a:pt x="42042" y="1996064"/>
                </a:lnTo>
                <a:close/>
              </a:path>
              <a:path w="4476607" h="3885512">
                <a:moveTo>
                  <a:pt x="69937" y="1996153"/>
                </a:moveTo>
                <a:lnTo>
                  <a:pt x="68953" y="1995350"/>
                </a:lnTo>
                <a:lnTo>
                  <a:pt x="68856" y="1995343"/>
                </a:lnTo>
                <a:lnTo>
                  <a:pt x="68143" y="1994833"/>
                </a:lnTo>
                <a:lnTo>
                  <a:pt x="73969" y="1994878"/>
                </a:lnTo>
                <a:lnTo>
                  <a:pt x="73218" y="1995794"/>
                </a:lnTo>
                <a:lnTo>
                  <a:pt x="72325" y="1996274"/>
                </a:lnTo>
                <a:lnTo>
                  <a:pt x="70846" y="1996424"/>
                </a:lnTo>
                <a:close/>
              </a:path>
              <a:path w="4476607" h="3885512">
                <a:moveTo>
                  <a:pt x="5121" y="1996777"/>
                </a:moveTo>
                <a:lnTo>
                  <a:pt x="8380" y="1996229"/>
                </a:lnTo>
                <a:lnTo>
                  <a:pt x="6946" y="1996882"/>
                </a:lnTo>
                <a:lnTo>
                  <a:pt x="6691" y="1996912"/>
                </a:lnTo>
                <a:lnTo>
                  <a:pt x="5744" y="1996972"/>
                </a:lnTo>
                <a:close/>
              </a:path>
              <a:path w="4476607" h="3885512">
                <a:moveTo>
                  <a:pt x="139724" y="1997265"/>
                </a:moveTo>
                <a:lnTo>
                  <a:pt x="137208" y="1996094"/>
                </a:lnTo>
                <a:lnTo>
                  <a:pt x="136442" y="1993287"/>
                </a:lnTo>
                <a:lnTo>
                  <a:pt x="137051" y="1992101"/>
                </a:lnTo>
                <a:lnTo>
                  <a:pt x="137727" y="1991470"/>
                </a:lnTo>
                <a:lnTo>
                  <a:pt x="139048" y="1990952"/>
                </a:lnTo>
                <a:lnTo>
                  <a:pt x="139273" y="1990952"/>
                </a:lnTo>
                <a:lnTo>
                  <a:pt x="141894" y="1992154"/>
                </a:lnTo>
                <a:lnTo>
                  <a:pt x="142637" y="1994946"/>
                </a:lnTo>
                <a:lnTo>
                  <a:pt x="142022" y="1996132"/>
                </a:lnTo>
                <a:lnTo>
                  <a:pt x="141346" y="1996755"/>
                </a:lnTo>
                <a:lnTo>
                  <a:pt x="140047" y="1997265"/>
                </a:lnTo>
                <a:close/>
              </a:path>
              <a:path w="4476607" h="3885512">
                <a:moveTo>
                  <a:pt x="16399" y="1997528"/>
                </a:moveTo>
                <a:lnTo>
                  <a:pt x="15986" y="1997332"/>
                </a:lnTo>
                <a:lnTo>
                  <a:pt x="8057" y="1996800"/>
                </a:lnTo>
                <a:lnTo>
                  <a:pt x="9048" y="1996274"/>
                </a:lnTo>
                <a:lnTo>
                  <a:pt x="10039" y="1993864"/>
                </a:lnTo>
                <a:lnTo>
                  <a:pt x="10039" y="1993850"/>
                </a:lnTo>
                <a:lnTo>
                  <a:pt x="10347" y="1992536"/>
                </a:lnTo>
                <a:lnTo>
                  <a:pt x="10866" y="1991755"/>
                </a:lnTo>
                <a:lnTo>
                  <a:pt x="11962" y="1990960"/>
                </a:lnTo>
                <a:lnTo>
                  <a:pt x="13479" y="1990539"/>
                </a:lnTo>
                <a:lnTo>
                  <a:pt x="15183" y="1990862"/>
                </a:lnTo>
                <a:lnTo>
                  <a:pt x="16092" y="1991553"/>
                </a:lnTo>
                <a:lnTo>
                  <a:pt x="16129" y="1991628"/>
                </a:lnTo>
                <a:lnTo>
                  <a:pt x="16189" y="1991598"/>
                </a:lnTo>
                <a:lnTo>
                  <a:pt x="16955" y="1991560"/>
                </a:lnTo>
                <a:lnTo>
                  <a:pt x="19381" y="1992694"/>
                </a:lnTo>
                <a:lnTo>
                  <a:pt x="20094" y="1995223"/>
                </a:lnTo>
                <a:lnTo>
                  <a:pt x="19426" y="1996469"/>
                </a:lnTo>
                <a:lnTo>
                  <a:pt x="18682" y="1997100"/>
                </a:lnTo>
                <a:lnTo>
                  <a:pt x="17338" y="1997565"/>
                </a:lnTo>
                <a:close/>
              </a:path>
              <a:path w="4476607" h="3885512">
                <a:moveTo>
                  <a:pt x="73969" y="1994878"/>
                </a:moveTo>
                <a:lnTo>
                  <a:pt x="78910" y="1997129"/>
                </a:lnTo>
                <a:lnTo>
                  <a:pt x="78587" y="1997362"/>
                </a:lnTo>
                <a:lnTo>
                  <a:pt x="78069" y="1997595"/>
                </a:lnTo>
                <a:lnTo>
                  <a:pt x="77318" y="1997768"/>
                </a:lnTo>
                <a:close/>
              </a:path>
              <a:path w="4476607" h="3885512">
                <a:moveTo>
                  <a:pt x="62128" y="1998218"/>
                </a:moveTo>
                <a:lnTo>
                  <a:pt x="62121" y="1998225"/>
                </a:lnTo>
                <a:close/>
              </a:path>
              <a:path w="4476607" h="3885512">
                <a:moveTo>
                  <a:pt x="57765" y="1998301"/>
                </a:moveTo>
                <a:lnTo>
                  <a:pt x="57906" y="1998355"/>
                </a:lnTo>
                <a:lnTo>
                  <a:pt x="58095" y="1998641"/>
                </a:lnTo>
                <a:close/>
              </a:path>
              <a:path w="4476607" h="3885512">
                <a:moveTo>
                  <a:pt x="58163" y="1998743"/>
                </a:moveTo>
                <a:lnTo>
                  <a:pt x="58095" y="1998641"/>
                </a:lnTo>
                <a:lnTo>
                  <a:pt x="58246" y="1998796"/>
                </a:lnTo>
                <a:close/>
              </a:path>
              <a:path w="4476607" h="3885512">
                <a:moveTo>
                  <a:pt x="63562" y="1998818"/>
                </a:moveTo>
                <a:lnTo>
                  <a:pt x="62263" y="1998338"/>
                </a:lnTo>
                <a:lnTo>
                  <a:pt x="62128" y="1998218"/>
                </a:lnTo>
                <a:lnTo>
                  <a:pt x="62053" y="1998150"/>
                </a:lnTo>
                <a:lnTo>
                  <a:pt x="56271" y="1995876"/>
                </a:lnTo>
                <a:lnTo>
                  <a:pt x="56301" y="1994983"/>
                </a:lnTo>
                <a:lnTo>
                  <a:pt x="56429" y="1994525"/>
                </a:lnTo>
                <a:lnTo>
                  <a:pt x="68067" y="1994780"/>
                </a:lnTo>
                <a:lnTo>
                  <a:pt x="67827" y="1994885"/>
                </a:lnTo>
                <a:lnTo>
                  <a:pt x="67782" y="1995035"/>
                </a:lnTo>
                <a:lnTo>
                  <a:pt x="67137" y="1995898"/>
                </a:lnTo>
                <a:lnTo>
                  <a:pt x="67144" y="1996364"/>
                </a:lnTo>
                <a:lnTo>
                  <a:pt x="63787" y="1998818"/>
                </a:lnTo>
                <a:close/>
              </a:path>
              <a:path w="4476607" h="3885512">
                <a:moveTo>
                  <a:pt x="57906" y="1998355"/>
                </a:moveTo>
                <a:lnTo>
                  <a:pt x="56271" y="1995876"/>
                </a:lnTo>
                <a:lnTo>
                  <a:pt x="62053" y="1998150"/>
                </a:lnTo>
                <a:lnTo>
                  <a:pt x="61212" y="1998766"/>
                </a:lnTo>
                <a:lnTo>
                  <a:pt x="59905" y="1999119"/>
                </a:lnTo>
                <a:close/>
              </a:path>
              <a:path w="4476607" h="3885512">
                <a:moveTo>
                  <a:pt x="3646351" y="2000778"/>
                </a:moveTo>
                <a:lnTo>
                  <a:pt x="3591386" y="1989685"/>
                </a:lnTo>
                <a:lnTo>
                  <a:pt x="3546500" y="1959433"/>
                </a:lnTo>
                <a:lnTo>
                  <a:pt x="3516237" y="1914564"/>
                </a:lnTo>
                <a:lnTo>
                  <a:pt x="3505140" y="1859619"/>
                </a:lnTo>
                <a:lnTo>
                  <a:pt x="3916391" y="1861248"/>
                </a:lnTo>
                <a:lnTo>
                  <a:pt x="3732574" y="1863064"/>
                </a:lnTo>
                <a:lnTo>
                  <a:pt x="3666825" y="1863492"/>
                </a:lnTo>
                <a:lnTo>
                  <a:pt x="3650694" y="1867878"/>
                </a:lnTo>
                <a:lnTo>
                  <a:pt x="3654371" y="1878917"/>
                </a:lnTo>
                <a:lnTo>
                  <a:pt x="3975860" y="1879178"/>
                </a:lnTo>
                <a:lnTo>
                  <a:pt x="4289893" y="1877648"/>
                </a:lnTo>
                <a:lnTo>
                  <a:pt x="4310275" y="1880599"/>
                </a:lnTo>
                <a:lnTo>
                  <a:pt x="4324400" y="1874626"/>
                </a:lnTo>
                <a:lnTo>
                  <a:pt x="4325292" y="1867385"/>
                </a:lnTo>
                <a:lnTo>
                  <a:pt x="4305976" y="1866532"/>
                </a:lnTo>
                <a:lnTo>
                  <a:pt x="4294678" y="1865323"/>
                </a:lnTo>
                <a:lnTo>
                  <a:pt x="4259782" y="1865187"/>
                </a:lnTo>
                <a:lnTo>
                  <a:pt x="4246837" y="1863935"/>
                </a:lnTo>
                <a:lnTo>
                  <a:pt x="4196020" y="1863389"/>
                </a:lnTo>
                <a:lnTo>
                  <a:pt x="4144417" y="1863234"/>
                </a:lnTo>
                <a:lnTo>
                  <a:pt x="4137382" y="1862464"/>
                </a:lnTo>
                <a:lnTo>
                  <a:pt x="3916391" y="1861248"/>
                </a:lnTo>
                <a:lnTo>
                  <a:pt x="3505140" y="1859619"/>
                </a:lnTo>
                <a:lnTo>
                  <a:pt x="3505140" y="1838879"/>
                </a:lnTo>
                <a:lnTo>
                  <a:pt x="3352717" y="1790270"/>
                </a:lnTo>
                <a:lnTo>
                  <a:pt x="3389715" y="1734102"/>
                </a:lnTo>
                <a:lnTo>
                  <a:pt x="3916391" y="1776391"/>
                </a:lnTo>
                <a:lnTo>
                  <a:pt x="3732574" y="1778208"/>
                </a:lnTo>
                <a:lnTo>
                  <a:pt x="3666825" y="1778636"/>
                </a:lnTo>
                <a:lnTo>
                  <a:pt x="3650694" y="1783022"/>
                </a:lnTo>
                <a:lnTo>
                  <a:pt x="3654371" y="1794061"/>
                </a:lnTo>
                <a:lnTo>
                  <a:pt x="3975860" y="1794321"/>
                </a:lnTo>
                <a:lnTo>
                  <a:pt x="4289893" y="1792792"/>
                </a:lnTo>
                <a:lnTo>
                  <a:pt x="4310275" y="1795738"/>
                </a:lnTo>
                <a:lnTo>
                  <a:pt x="4324400" y="1789764"/>
                </a:lnTo>
                <a:lnTo>
                  <a:pt x="4325292" y="1782525"/>
                </a:lnTo>
                <a:lnTo>
                  <a:pt x="4305976" y="1781675"/>
                </a:lnTo>
                <a:lnTo>
                  <a:pt x="4294678" y="1780466"/>
                </a:lnTo>
                <a:lnTo>
                  <a:pt x="4259782" y="1780331"/>
                </a:lnTo>
                <a:lnTo>
                  <a:pt x="4246837" y="1779079"/>
                </a:lnTo>
                <a:lnTo>
                  <a:pt x="4196020" y="1778532"/>
                </a:lnTo>
                <a:lnTo>
                  <a:pt x="4144417" y="1778378"/>
                </a:lnTo>
                <a:lnTo>
                  <a:pt x="4137382" y="1777607"/>
                </a:lnTo>
                <a:lnTo>
                  <a:pt x="3916391" y="1776391"/>
                </a:lnTo>
                <a:lnTo>
                  <a:pt x="3389715" y="1734102"/>
                </a:lnTo>
                <a:lnTo>
                  <a:pt x="3446096" y="1699117"/>
                </a:lnTo>
                <a:lnTo>
                  <a:pt x="3505140" y="1681454"/>
                </a:lnTo>
                <a:lnTo>
                  <a:pt x="3916391" y="1691528"/>
                </a:lnTo>
                <a:lnTo>
                  <a:pt x="3732574" y="1693344"/>
                </a:lnTo>
                <a:lnTo>
                  <a:pt x="3666825" y="1693772"/>
                </a:lnTo>
                <a:lnTo>
                  <a:pt x="3650694" y="1698158"/>
                </a:lnTo>
                <a:lnTo>
                  <a:pt x="3654371" y="1709197"/>
                </a:lnTo>
                <a:lnTo>
                  <a:pt x="3975860" y="1709458"/>
                </a:lnTo>
                <a:lnTo>
                  <a:pt x="4289893" y="1707929"/>
                </a:lnTo>
                <a:lnTo>
                  <a:pt x="4310275" y="1710875"/>
                </a:lnTo>
                <a:lnTo>
                  <a:pt x="4324400" y="1704901"/>
                </a:lnTo>
                <a:lnTo>
                  <a:pt x="4325292" y="1697661"/>
                </a:lnTo>
                <a:lnTo>
                  <a:pt x="4305976" y="1696812"/>
                </a:lnTo>
                <a:lnTo>
                  <a:pt x="4294678" y="1695603"/>
                </a:lnTo>
                <a:lnTo>
                  <a:pt x="4259782" y="1695468"/>
                </a:lnTo>
                <a:lnTo>
                  <a:pt x="4246837" y="1694215"/>
                </a:lnTo>
                <a:lnTo>
                  <a:pt x="4196020" y="1693669"/>
                </a:lnTo>
                <a:lnTo>
                  <a:pt x="4144417" y="1693514"/>
                </a:lnTo>
                <a:lnTo>
                  <a:pt x="4137382" y="1692744"/>
                </a:lnTo>
                <a:lnTo>
                  <a:pt x="3916391" y="1691528"/>
                </a:lnTo>
                <a:lnTo>
                  <a:pt x="3505140" y="1681454"/>
                </a:lnTo>
                <a:lnTo>
                  <a:pt x="3505140" y="1637161"/>
                </a:lnTo>
                <a:lnTo>
                  <a:pt x="3516237" y="1582217"/>
                </a:lnTo>
                <a:lnTo>
                  <a:pt x="3916391" y="1606665"/>
                </a:lnTo>
                <a:lnTo>
                  <a:pt x="3732574" y="1608481"/>
                </a:lnTo>
                <a:lnTo>
                  <a:pt x="3666825" y="1608909"/>
                </a:lnTo>
                <a:lnTo>
                  <a:pt x="3650694" y="1613295"/>
                </a:lnTo>
                <a:lnTo>
                  <a:pt x="3654371" y="1624333"/>
                </a:lnTo>
                <a:lnTo>
                  <a:pt x="3975860" y="1624594"/>
                </a:lnTo>
                <a:lnTo>
                  <a:pt x="4289893" y="1623065"/>
                </a:lnTo>
                <a:lnTo>
                  <a:pt x="4310275" y="1626015"/>
                </a:lnTo>
                <a:lnTo>
                  <a:pt x="4324400" y="1620040"/>
                </a:lnTo>
                <a:lnTo>
                  <a:pt x="4325292" y="1612799"/>
                </a:lnTo>
                <a:lnTo>
                  <a:pt x="4305976" y="1611949"/>
                </a:lnTo>
                <a:lnTo>
                  <a:pt x="4294678" y="1610739"/>
                </a:lnTo>
                <a:lnTo>
                  <a:pt x="4259782" y="1610607"/>
                </a:lnTo>
                <a:lnTo>
                  <a:pt x="4246837" y="1609352"/>
                </a:lnTo>
                <a:lnTo>
                  <a:pt x="4196020" y="1608806"/>
                </a:lnTo>
                <a:lnTo>
                  <a:pt x="4144417" y="1608651"/>
                </a:lnTo>
                <a:lnTo>
                  <a:pt x="4137382" y="1607881"/>
                </a:lnTo>
                <a:lnTo>
                  <a:pt x="3916391" y="1606665"/>
                </a:lnTo>
                <a:lnTo>
                  <a:pt x="3516237" y="1582217"/>
                </a:lnTo>
                <a:lnTo>
                  <a:pt x="3546500" y="1537348"/>
                </a:lnTo>
                <a:lnTo>
                  <a:pt x="3591386" y="1507096"/>
                </a:lnTo>
                <a:lnTo>
                  <a:pt x="3646351" y="1496003"/>
                </a:lnTo>
                <a:lnTo>
                  <a:pt x="4335396" y="1496003"/>
                </a:lnTo>
                <a:lnTo>
                  <a:pt x="4390365" y="1507092"/>
                </a:lnTo>
                <a:lnTo>
                  <a:pt x="4435249" y="1537341"/>
                </a:lnTo>
                <a:lnTo>
                  <a:pt x="4465511" y="1582210"/>
                </a:lnTo>
                <a:lnTo>
                  <a:pt x="4476607" y="1637154"/>
                </a:lnTo>
                <a:lnTo>
                  <a:pt x="4476607" y="1859619"/>
                </a:lnTo>
                <a:lnTo>
                  <a:pt x="4465509" y="1914564"/>
                </a:lnTo>
                <a:lnTo>
                  <a:pt x="4435247" y="1959433"/>
                </a:lnTo>
                <a:lnTo>
                  <a:pt x="4390361" y="1989685"/>
                </a:lnTo>
                <a:lnTo>
                  <a:pt x="4335396" y="2000778"/>
                </a:lnTo>
                <a:close/>
              </a:path>
              <a:path w="4476607" h="3885512">
                <a:moveTo>
                  <a:pt x="47944" y="2002834"/>
                </a:moveTo>
                <a:lnTo>
                  <a:pt x="47614" y="2002700"/>
                </a:lnTo>
                <a:lnTo>
                  <a:pt x="47456" y="2002595"/>
                </a:lnTo>
                <a:lnTo>
                  <a:pt x="41254" y="1999104"/>
                </a:lnTo>
                <a:lnTo>
                  <a:pt x="42635" y="1998444"/>
                </a:lnTo>
                <a:lnTo>
                  <a:pt x="43671" y="1998399"/>
                </a:lnTo>
                <a:lnTo>
                  <a:pt x="45098" y="1998939"/>
                </a:lnTo>
                <a:lnTo>
                  <a:pt x="44212" y="1998473"/>
                </a:lnTo>
                <a:lnTo>
                  <a:pt x="46022" y="1999082"/>
                </a:lnTo>
                <a:lnTo>
                  <a:pt x="46059" y="1998954"/>
                </a:lnTo>
                <a:lnTo>
                  <a:pt x="46111" y="1998849"/>
                </a:lnTo>
                <a:lnTo>
                  <a:pt x="46119" y="1998549"/>
                </a:lnTo>
                <a:lnTo>
                  <a:pt x="46532" y="1997370"/>
                </a:lnTo>
                <a:lnTo>
                  <a:pt x="50317" y="1995929"/>
                </a:lnTo>
                <a:lnTo>
                  <a:pt x="50467" y="1995764"/>
                </a:lnTo>
                <a:lnTo>
                  <a:pt x="51773" y="1995449"/>
                </a:lnTo>
                <a:lnTo>
                  <a:pt x="53846" y="1996259"/>
                </a:lnTo>
                <a:lnTo>
                  <a:pt x="53681" y="2000831"/>
                </a:lnTo>
                <a:lnTo>
                  <a:pt x="48425" y="2002962"/>
                </a:lnTo>
                <a:close/>
              </a:path>
              <a:path w="4476607" h="3885512">
                <a:moveTo>
                  <a:pt x="77994" y="2000372"/>
                </a:moveTo>
                <a:lnTo>
                  <a:pt x="78910" y="1997129"/>
                </a:lnTo>
                <a:lnTo>
                  <a:pt x="73969" y="1994878"/>
                </a:lnTo>
                <a:lnTo>
                  <a:pt x="68143" y="1994833"/>
                </a:lnTo>
                <a:lnTo>
                  <a:pt x="68067" y="1994780"/>
                </a:lnTo>
                <a:lnTo>
                  <a:pt x="56429" y="1994525"/>
                </a:lnTo>
                <a:lnTo>
                  <a:pt x="56466" y="1994435"/>
                </a:lnTo>
                <a:lnTo>
                  <a:pt x="55580" y="1994060"/>
                </a:lnTo>
                <a:lnTo>
                  <a:pt x="55168" y="1993655"/>
                </a:lnTo>
                <a:lnTo>
                  <a:pt x="48500" y="1990555"/>
                </a:lnTo>
                <a:lnTo>
                  <a:pt x="50196" y="1988491"/>
                </a:lnTo>
                <a:lnTo>
                  <a:pt x="53087" y="1988453"/>
                </a:lnTo>
                <a:lnTo>
                  <a:pt x="54048" y="1989294"/>
                </a:lnTo>
                <a:lnTo>
                  <a:pt x="54492" y="1990067"/>
                </a:lnTo>
                <a:lnTo>
                  <a:pt x="54589" y="1990600"/>
                </a:lnTo>
                <a:lnTo>
                  <a:pt x="54612" y="1990623"/>
                </a:lnTo>
                <a:lnTo>
                  <a:pt x="55257" y="1989669"/>
                </a:lnTo>
                <a:lnTo>
                  <a:pt x="55580" y="1989009"/>
                </a:lnTo>
                <a:lnTo>
                  <a:pt x="57840" y="1988160"/>
                </a:lnTo>
                <a:lnTo>
                  <a:pt x="60003" y="1989384"/>
                </a:lnTo>
                <a:lnTo>
                  <a:pt x="60086" y="1989504"/>
                </a:lnTo>
                <a:lnTo>
                  <a:pt x="60446" y="1990051"/>
                </a:lnTo>
                <a:lnTo>
                  <a:pt x="61287" y="1989098"/>
                </a:lnTo>
                <a:lnTo>
                  <a:pt x="60461" y="1989061"/>
                </a:lnTo>
                <a:lnTo>
                  <a:pt x="59109" y="1988438"/>
                </a:lnTo>
                <a:lnTo>
                  <a:pt x="58426" y="1987695"/>
                </a:lnTo>
                <a:lnTo>
                  <a:pt x="57915" y="1986298"/>
                </a:lnTo>
                <a:lnTo>
                  <a:pt x="57953" y="1985360"/>
                </a:lnTo>
                <a:lnTo>
                  <a:pt x="58577" y="1984009"/>
                </a:lnTo>
                <a:lnTo>
                  <a:pt x="59320" y="1983326"/>
                </a:lnTo>
                <a:lnTo>
                  <a:pt x="60716" y="1982815"/>
                </a:lnTo>
                <a:lnTo>
                  <a:pt x="61670" y="1982853"/>
                </a:lnTo>
                <a:lnTo>
                  <a:pt x="63021" y="1983476"/>
                </a:lnTo>
                <a:lnTo>
                  <a:pt x="63705" y="1984219"/>
                </a:lnTo>
                <a:lnTo>
                  <a:pt x="64215" y="1985616"/>
                </a:lnTo>
                <a:lnTo>
                  <a:pt x="64178" y="1986554"/>
                </a:lnTo>
                <a:lnTo>
                  <a:pt x="63555" y="1987905"/>
                </a:lnTo>
                <a:lnTo>
                  <a:pt x="63029" y="1988385"/>
                </a:lnTo>
                <a:lnTo>
                  <a:pt x="64666" y="1988626"/>
                </a:lnTo>
                <a:lnTo>
                  <a:pt x="65950" y="1988025"/>
                </a:lnTo>
                <a:lnTo>
                  <a:pt x="67204" y="1987973"/>
                </a:lnTo>
                <a:lnTo>
                  <a:pt x="68045" y="1988221"/>
                </a:lnTo>
                <a:lnTo>
                  <a:pt x="69074" y="1988948"/>
                </a:lnTo>
                <a:lnTo>
                  <a:pt x="69239" y="1989279"/>
                </a:lnTo>
                <a:lnTo>
                  <a:pt x="69584" y="1989211"/>
                </a:lnTo>
                <a:lnTo>
                  <a:pt x="70208" y="1989376"/>
                </a:lnTo>
                <a:lnTo>
                  <a:pt x="70793" y="1989639"/>
                </a:lnTo>
                <a:lnTo>
                  <a:pt x="71409" y="1990044"/>
                </a:lnTo>
                <a:lnTo>
                  <a:pt x="73631" y="1991350"/>
                </a:lnTo>
                <a:lnTo>
                  <a:pt x="73842" y="1991688"/>
                </a:lnTo>
                <a:lnTo>
                  <a:pt x="74262" y="1992551"/>
                </a:lnTo>
                <a:lnTo>
                  <a:pt x="74352" y="1992311"/>
                </a:lnTo>
                <a:lnTo>
                  <a:pt x="74976" y="1991583"/>
                </a:lnTo>
                <a:lnTo>
                  <a:pt x="75614" y="1991223"/>
                </a:lnTo>
                <a:lnTo>
                  <a:pt x="72678" y="1990314"/>
                </a:lnTo>
                <a:lnTo>
                  <a:pt x="72805" y="1986509"/>
                </a:lnTo>
                <a:lnTo>
                  <a:pt x="86224" y="1986870"/>
                </a:lnTo>
                <a:lnTo>
                  <a:pt x="78392" y="1988069"/>
                </a:lnTo>
                <a:lnTo>
                  <a:pt x="77874" y="1990089"/>
                </a:lnTo>
                <a:lnTo>
                  <a:pt x="76522" y="1990967"/>
                </a:lnTo>
                <a:lnTo>
                  <a:pt x="78775" y="1991628"/>
                </a:lnTo>
                <a:lnTo>
                  <a:pt x="80126" y="1994187"/>
                </a:lnTo>
                <a:lnTo>
                  <a:pt x="79428" y="1996559"/>
                </a:lnTo>
                <a:lnTo>
                  <a:pt x="80442" y="1995944"/>
                </a:lnTo>
                <a:lnTo>
                  <a:pt x="80802" y="1995854"/>
                </a:lnTo>
                <a:lnTo>
                  <a:pt x="81080" y="1995816"/>
                </a:lnTo>
                <a:lnTo>
                  <a:pt x="81456" y="1995801"/>
                </a:lnTo>
                <a:lnTo>
                  <a:pt x="84542" y="1998135"/>
                </a:lnTo>
                <a:lnTo>
                  <a:pt x="83715" y="2002586"/>
                </a:lnTo>
                <a:lnTo>
                  <a:pt x="83287" y="2002909"/>
                </a:lnTo>
                <a:lnTo>
                  <a:pt x="82950" y="2003097"/>
                </a:lnTo>
                <a:lnTo>
                  <a:pt x="82469" y="2003284"/>
                </a:lnTo>
                <a:lnTo>
                  <a:pt x="81313" y="2003405"/>
                </a:lnTo>
                <a:close/>
              </a:path>
              <a:path w="4476607" h="3885512">
                <a:moveTo>
                  <a:pt x="95715" y="2004741"/>
                </a:moveTo>
                <a:lnTo>
                  <a:pt x="96436" y="2004921"/>
                </a:lnTo>
                <a:lnTo>
                  <a:pt x="95347" y="2004531"/>
                </a:lnTo>
                <a:lnTo>
                  <a:pt x="94529" y="2003915"/>
                </a:lnTo>
                <a:lnTo>
                  <a:pt x="93770" y="2002632"/>
                </a:lnTo>
                <a:lnTo>
                  <a:pt x="94506" y="2000283"/>
                </a:lnTo>
                <a:lnTo>
                  <a:pt x="97187" y="1999247"/>
                </a:lnTo>
                <a:lnTo>
                  <a:pt x="100077" y="2000958"/>
                </a:lnTo>
                <a:lnTo>
                  <a:pt x="99912" y="2004051"/>
                </a:lnTo>
                <a:lnTo>
                  <a:pt x="99101" y="2004771"/>
                </a:lnTo>
                <a:lnTo>
                  <a:pt x="98395" y="2005109"/>
                </a:lnTo>
                <a:lnTo>
                  <a:pt x="97480" y="2005297"/>
                </a:lnTo>
                <a:close/>
              </a:path>
              <a:path w="4476607" h="3885512">
                <a:moveTo>
                  <a:pt x="40735" y="2005154"/>
                </a:moveTo>
                <a:lnTo>
                  <a:pt x="41981" y="2005507"/>
                </a:lnTo>
                <a:lnTo>
                  <a:pt x="41411" y="2005575"/>
                </a:lnTo>
                <a:close/>
              </a:path>
              <a:path w="4476607" h="3885512">
                <a:moveTo>
                  <a:pt x="77251" y="2006368"/>
                </a:moveTo>
                <a:lnTo>
                  <a:pt x="68691" y="2006000"/>
                </a:lnTo>
                <a:lnTo>
                  <a:pt x="69074" y="2005204"/>
                </a:lnTo>
                <a:lnTo>
                  <a:pt x="69862" y="2004364"/>
                </a:lnTo>
                <a:lnTo>
                  <a:pt x="68781" y="2000618"/>
                </a:lnTo>
                <a:lnTo>
                  <a:pt x="69021" y="1999980"/>
                </a:lnTo>
                <a:lnTo>
                  <a:pt x="69862" y="1999072"/>
                </a:lnTo>
                <a:lnTo>
                  <a:pt x="70620" y="1998652"/>
                </a:lnTo>
                <a:lnTo>
                  <a:pt x="71837" y="1998434"/>
                </a:lnTo>
                <a:lnTo>
                  <a:pt x="74322" y="1999988"/>
                </a:lnTo>
                <a:lnTo>
                  <a:pt x="74638" y="2000649"/>
                </a:lnTo>
                <a:lnTo>
                  <a:pt x="74652" y="2000641"/>
                </a:lnTo>
                <a:lnTo>
                  <a:pt x="75966" y="2000513"/>
                </a:lnTo>
                <a:lnTo>
                  <a:pt x="76853" y="2000738"/>
                </a:lnTo>
                <a:lnTo>
                  <a:pt x="77949" y="2001481"/>
                </a:lnTo>
                <a:lnTo>
                  <a:pt x="78444" y="2004454"/>
                </a:lnTo>
                <a:lnTo>
                  <a:pt x="77408" y="2006263"/>
                </a:lnTo>
                <a:lnTo>
                  <a:pt x="77153" y="2006601"/>
                </a:lnTo>
                <a:close/>
              </a:path>
              <a:path w="4476607" h="3885512">
                <a:moveTo>
                  <a:pt x="142194" y="2006850"/>
                </a:moveTo>
                <a:lnTo>
                  <a:pt x="141496" y="2006573"/>
                </a:lnTo>
                <a:lnTo>
                  <a:pt x="140820" y="2006123"/>
                </a:lnTo>
                <a:lnTo>
                  <a:pt x="139949" y="2003232"/>
                </a:lnTo>
                <a:lnTo>
                  <a:pt x="140648" y="2001896"/>
                </a:lnTo>
                <a:lnTo>
                  <a:pt x="141436" y="2001236"/>
                </a:lnTo>
                <a:lnTo>
                  <a:pt x="142870" y="2000800"/>
                </a:lnTo>
                <a:lnTo>
                  <a:pt x="145881" y="2003975"/>
                </a:lnTo>
                <a:lnTo>
                  <a:pt x="143013" y="2006985"/>
                </a:lnTo>
                <a:close/>
              </a:path>
              <a:path w="4476607" h="3885512">
                <a:moveTo>
                  <a:pt x="157647" y="2003675"/>
                </a:moveTo>
                <a:lnTo>
                  <a:pt x="158136" y="2002534"/>
                </a:lnTo>
                <a:lnTo>
                  <a:pt x="158714" y="2001889"/>
                </a:lnTo>
                <a:lnTo>
                  <a:pt x="159795" y="2001273"/>
                </a:lnTo>
                <a:lnTo>
                  <a:pt x="160396" y="2001198"/>
                </a:lnTo>
                <a:lnTo>
                  <a:pt x="163617" y="2003135"/>
                </a:lnTo>
                <a:lnTo>
                  <a:pt x="162904" y="2006971"/>
                </a:lnTo>
                <a:lnTo>
                  <a:pt x="162197" y="2007436"/>
                </a:lnTo>
                <a:lnTo>
                  <a:pt x="161627" y="2007654"/>
                </a:lnTo>
                <a:lnTo>
                  <a:pt x="160771" y="2007774"/>
                </a:lnTo>
                <a:close/>
              </a:path>
              <a:path w="4476607" h="3885512">
                <a:moveTo>
                  <a:pt x="44392" y="2007834"/>
                </a:moveTo>
                <a:lnTo>
                  <a:pt x="43040" y="2007204"/>
                </a:lnTo>
                <a:lnTo>
                  <a:pt x="42357" y="2006461"/>
                </a:lnTo>
                <a:lnTo>
                  <a:pt x="42012" y="2005515"/>
                </a:lnTo>
                <a:lnTo>
                  <a:pt x="41981" y="2005507"/>
                </a:lnTo>
                <a:lnTo>
                  <a:pt x="40735" y="2005154"/>
                </a:lnTo>
                <a:lnTo>
                  <a:pt x="40120" y="2004554"/>
                </a:lnTo>
                <a:lnTo>
                  <a:pt x="41254" y="1999104"/>
                </a:lnTo>
                <a:lnTo>
                  <a:pt x="47456" y="2002595"/>
                </a:lnTo>
                <a:lnTo>
                  <a:pt x="47425" y="2002648"/>
                </a:lnTo>
                <a:lnTo>
                  <a:pt x="47508" y="2002723"/>
                </a:lnTo>
                <a:lnTo>
                  <a:pt x="48124" y="2003908"/>
                </a:lnTo>
                <a:lnTo>
                  <a:pt x="47380" y="2006491"/>
                </a:lnTo>
                <a:lnTo>
                  <a:pt x="47125" y="2006753"/>
                </a:lnTo>
                <a:lnTo>
                  <a:pt x="46360" y="2007398"/>
                </a:lnTo>
                <a:lnTo>
                  <a:pt x="45023" y="2007857"/>
                </a:lnTo>
                <a:close/>
              </a:path>
              <a:path w="4476607" h="3885512">
                <a:moveTo>
                  <a:pt x="146729" y="2007158"/>
                </a:moveTo>
                <a:lnTo>
                  <a:pt x="146354" y="2006310"/>
                </a:lnTo>
                <a:lnTo>
                  <a:pt x="146242" y="2005649"/>
                </a:lnTo>
                <a:lnTo>
                  <a:pt x="146317" y="2004719"/>
                </a:lnTo>
                <a:lnTo>
                  <a:pt x="148224" y="2002729"/>
                </a:lnTo>
                <a:lnTo>
                  <a:pt x="148254" y="2002610"/>
                </a:lnTo>
                <a:lnTo>
                  <a:pt x="148419" y="2002129"/>
                </a:lnTo>
                <a:lnTo>
                  <a:pt x="148472" y="2001994"/>
                </a:lnTo>
                <a:lnTo>
                  <a:pt x="149350" y="2000876"/>
                </a:lnTo>
                <a:lnTo>
                  <a:pt x="150379" y="2000275"/>
                </a:lnTo>
                <a:lnTo>
                  <a:pt x="152181" y="2000185"/>
                </a:lnTo>
                <a:lnTo>
                  <a:pt x="153975" y="2004441"/>
                </a:lnTo>
                <a:lnTo>
                  <a:pt x="153735" y="2005079"/>
                </a:lnTo>
                <a:lnTo>
                  <a:pt x="153052" y="2005882"/>
                </a:lnTo>
                <a:lnTo>
                  <a:pt x="152924" y="2006850"/>
                </a:lnTo>
                <a:lnTo>
                  <a:pt x="152556" y="2007676"/>
                </a:lnTo>
                <a:lnTo>
                  <a:pt x="151700" y="2008449"/>
                </a:lnTo>
                <a:lnTo>
                  <a:pt x="150979" y="2008787"/>
                </a:lnTo>
                <a:lnTo>
                  <a:pt x="149861" y="2008945"/>
                </a:lnTo>
                <a:close/>
              </a:path>
              <a:path w="4476607" h="3885512">
                <a:moveTo>
                  <a:pt x="125998" y="2008869"/>
                </a:moveTo>
                <a:lnTo>
                  <a:pt x="125953" y="2009019"/>
                </a:lnTo>
                <a:lnTo>
                  <a:pt x="125898" y="2009059"/>
                </a:lnTo>
                <a:close/>
              </a:path>
              <a:path w="4476607" h="3885512">
                <a:moveTo>
                  <a:pt x="125813" y="2009122"/>
                </a:moveTo>
                <a:lnTo>
                  <a:pt x="125898" y="2009059"/>
                </a:lnTo>
                <a:lnTo>
                  <a:pt x="125810" y="2009230"/>
                </a:lnTo>
                <a:close/>
              </a:path>
              <a:path w="4476607" h="3885512">
                <a:moveTo>
                  <a:pt x="27940" y="2009283"/>
                </a:moveTo>
                <a:lnTo>
                  <a:pt x="27737" y="2009200"/>
                </a:lnTo>
                <a:lnTo>
                  <a:pt x="26438" y="2008059"/>
                </a:lnTo>
                <a:lnTo>
                  <a:pt x="25996" y="2006971"/>
                </a:lnTo>
                <a:lnTo>
                  <a:pt x="26010" y="2006866"/>
                </a:lnTo>
                <a:lnTo>
                  <a:pt x="25177" y="2006626"/>
                </a:lnTo>
                <a:lnTo>
                  <a:pt x="7944" y="2005957"/>
                </a:lnTo>
                <a:lnTo>
                  <a:pt x="8785" y="2005709"/>
                </a:lnTo>
                <a:lnTo>
                  <a:pt x="8703" y="2004876"/>
                </a:lnTo>
                <a:lnTo>
                  <a:pt x="7524" y="2004831"/>
                </a:lnTo>
                <a:lnTo>
                  <a:pt x="2320" y="2004771"/>
                </a:lnTo>
                <a:lnTo>
                  <a:pt x="2801" y="2004073"/>
                </a:lnTo>
                <a:lnTo>
                  <a:pt x="3552" y="2003540"/>
                </a:lnTo>
                <a:lnTo>
                  <a:pt x="4828" y="2003180"/>
                </a:lnTo>
                <a:lnTo>
                  <a:pt x="5331" y="2003270"/>
                </a:lnTo>
                <a:lnTo>
                  <a:pt x="5023" y="2001086"/>
                </a:lnTo>
                <a:lnTo>
                  <a:pt x="5233" y="2000560"/>
                </a:lnTo>
                <a:lnTo>
                  <a:pt x="5444" y="2000200"/>
                </a:lnTo>
                <a:lnTo>
                  <a:pt x="5812" y="1999749"/>
                </a:lnTo>
                <a:lnTo>
                  <a:pt x="7298" y="1999029"/>
                </a:lnTo>
                <a:lnTo>
                  <a:pt x="7298" y="1998338"/>
                </a:lnTo>
                <a:lnTo>
                  <a:pt x="8057" y="1996800"/>
                </a:lnTo>
                <a:lnTo>
                  <a:pt x="15986" y="1997332"/>
                </a:lnTo>
                <a:lnTo>
                  <a:pt x="15866" y="1997378"/>
                </a:lnTo>
                <a:lnTo>
                  <a:pt x="15363" y="1997475"/>
                </a:lnTo>
                <a:lnTo>
                  <a:pt x="15123" y="1997760"/>
                </a:lnTo>
                <a:lnTo>
                  <a:pt x="15475" y="1998954"/>
                </a:lnTo>
                <a:lnTo>
                  <a:pt x="15416" y="1999427"/>
                </a:lnTo>
                <a:lnTo>
                  <a:pt x="16257" y="1999787"/>
                </a:lnTo>
                <a:lnTo>
                  <a:pt x="16768" y="2000357"/>
                </a:lnTo>
                <a:lnTo>
                  <a:pt x="17405" y="2002467"/>
                </a:lnTo>
                <a:lnTo>
                  <a:pt x="17736" y="2002279"/>
                </a:lnTo>
                <a:lnTo>
                  <a:pt x="18742" y="2002159"/>
                </a:lnTo>
                <a:lnTo>
                  <a:pt x="19846" y="2002467"/>
                </a:lnTo>
                <a:lnTo>
                  <a:pt x="20860" y="2002286"/>
                </a:lnTo>
                <a:lnTo>
                  <a:pt x="21648" y="2001536"/>
                </a:lnTo>
                <a:lnTo>
                  <a:pt x="21731" y="2001476"/>
                </a:lnTo>
                <a:lnTo>
                  <a:pt x="21250" y="2002219"/>
                </a:lnTo>
                <a:lnTo>
                  <a:pt x="21295" y="2002212"/>
                </a:lnTo>
                <a:lnTo>
                  <a:pt x="22414" y="2001018"/>
                </a:lnTo>
                <a:lnTo>
                  <a:pt x="23517" y="2000620"/>
                </a:lnTo>
                <a:lnTo>
                  <a:pt x="25140" y="2000838"/>
                </a:lnTo>
                <a:lnTo>
                  <a:pt x="25448" y="1999667"/>
                </a:lnTo>
                <a:lnTo>
                  <a:pt x="25485" y="1999607"/>
                </a:lnTo>
                <a:lnTo>
                  <a:pt x="25357" y="1999254"/>
                </a:lnTo>
                <a:lnTo>
                  <a:pt x="25665" y="1997370"/>
                </a:lnTo>
                <a:lnTo>
                  <a:pt x="26769" y="1996394"/>
                </a:lnTo>
                <a:lnTo>
                  <a:pt x="26882" y="1996124"/>
                </a:lnTo>
                <a:lnTo>
                  <a:pt x="27114" y="1995853"/>
                </a:lnTo>
                <a:lnTo>
                  <a:pt x="22880" y="1994878"/>
                </a:lnTo>
                <a:lnTo>
                  <a:pt x="22332" y="1993707"/>
                </a:lnTo>
                <a:lnTo>
                  <a:pt x="31116" y="1993857"/>
                </a:lnTo>
                <a:lnTo>
                  <a:pt x="30898" y="1994000"/>
                </a:lnTo>
                <a:lnTo>
                  <a:pt x="28616" y="1994135"/>
                </a:lnTo>
                <a:lnTo>
                  <a:pt x="28263" y="1994886"/>
                </a:lnTo>
                <a:lnTo>
                  <a:pt x="28399" y="1994796"/>
                </a:lnTo>
                <a:lnTo>
                  <a:pt x="29780" y="1994503"/>
                </a:lnTo>
                <a:lnTo>
                  <a:pt x="32018" y="1996199"/>
                </a:lnTo>
                <a:lnTo>
                  <a:pt x="31957" y="1996260"/>
                </a:lnTo>
                <a:lnTo>
                  <a:pt x="32183" y="1996500"/>
                </a:lnTo>
                <a:lnTo>
                  <a:pt x="32678" y="1998091"/>
                </a:lnTo>
                <a:lnTo>
                  <a:pt x="31920" y="1999645"/>
                </a:lnTo>
                <a:lnTo>
                  <a:pt x="31064" y="2001731"/>
                </a:lnTo>
                <a:lnTo>
                  <a:pt x="30847" y="2001972"/>
                </a:lnTo>
                <a:lnTo>
                  <a:pt x="30674" y="2002587"/>
                </a:lnTo>
                <a:lnTo>
                  <a:pt x="30050" y="2003368"/>
                </a:lnTo>
                <a:lnTo>
                  <a:pt x="31229" y="2004486"/>
                </a:lnTo>
                <a:lnTo>
                  <a:pt x="31988" y="2004929"/>
                </a:lnTo>
                <a:lnTo>
                  <a:pt x="32941" y="2006813"/>
                </a:lnTo>
                <a:lnTo>
                  <a:pt x="29975" y="2009741"/>
                </a:lnTo>
                <a:close/>
              </a:path>
              <a:path w="4476607" h="3885512">
                <a:moveTo>
                  <a:pt x="18381" y="2009612"/>
                </a:moveTo>
                <a:lnTo>
                  <a:pt x="18434" y="2010438"/>
                </a:lnTo>
                <a:lnTo>
                  <a:pt x="18404" y="2011136"/>
                </a:lnTo>
                <a:close/>
              </a:path>
              <a:path w="4476607" h="3885512">
                <a:moveTo>
                  <a:pt x="62338" y="2011510"/>
                </a:moveTo>
                <a:lnTo>
                  <a:pt x="55610" y="2010842"/>
                </a:lnTo>
                <a:lnTo>
                  <a:pt x="55828" y="2010091"/>
                </a:lnTo>
                <a:lnTo>
                  <a:pt x="55820" y="2010180"/>
                </a:lnTo>
                <a:lnTo>
                  <a:pt x="64065" y="2010782"/>
                </a:lnTo>
                <a:lnTo>
                  <a:pt x="62646" y="2011525"/>
                </a:lnTo>
                <a:lnTo>
                  <a:pt x="62496" y="2011563"/>
                </a:lnTo>
                <a:close/>
              </a:path>
              <a:path w="4476607" h="3885512">
                <a:moveTo>
                  <a:pt x="119622" y="2011654"/>
                </a:moveTo>
                <a:lnTo>
                  <a:pt x="118685" y="2011354"/>
                </a:lnTo>
                <a:lnTo>
                  <a:pt x="121440" y="2011369"/>
                </a:lnTo>
                <a:lnTo>
                  <a:pt x="121290" y="2011489"/>
                </a:lnTo>
                <a:lnTo>
                  <a:pt x="120321" y="2011692"/>
                </a:lnTo>
                <a:close/>
              </a:path>
              <a:path w="4476607" h="3885512">
                <a:moveTo>
                  <a:pt x="121440" y="2011369"/>
                </a:moveTo>
                <a:lnTo>
                  <a:pt x="118685" y="2011354"/>
                </a:lnTo>
                <a:lnTo>
                  <a:pt x="117168" y="2007826"/>
                </a:lnTo>
                <a:lnTo>
                  <a:pt x="117768" y="2006708"/>
                </a:lnTo>
                <a:lnTo>
                  <a:pt x="117775" y="2006700"/>
                </a:lnTo>
                <a:lnTo>
                  <a:pt x="117663" y="2006963"/>
                </a:lnTo>
                <a:lnTo>
                  <a:pt x="118384" y="2005950"/>
                </a:lnTo>
                <a:lnTo>
                  <a:pt x="119353" y="2005251"/>
                </a:lnTo>
                <a:lnTo>
                  <a:pt x="121125" y="2004981"/>
                </a:lnTo>
                <a:lnTo>
                  <a:pt x="121785" y="2005364"/>
                </a:lnTo>
                <a:lnTo>
                  <a:pt x="122146" y="2005176"/>
                </a:lnTo>
                <a:lnTo>
                  <a:pt x="123408" y="2005071"/>
                </a:lnTo>
                <a:lnTo>
                  <a:pt x="125247" y="2006025"/>
                </a:lnTo>
                <a:lnTo>
                  <a:pt x="125885" y="2007150"/>
                </a:lnTo>
                <a:lnTo>
                  <a:pt x="125813" y="2009122"/>
                </a:lnTo>
                <a:lnTo>
                  <a:pt x="122273" y="2011744"/>
                </a:lnTo>
                <a:close/>
              </a:path>
              <a:path w="4476607" h="3885512">
                <a:moveTo>
                  <a:pt x="49183" y="2012600"/>
                </a:moveTo>
                <a:lnTo>
                  <a:pt x="29299" y="2011692"/>
                </a:lnTo>
                <a:lnTo>
                  <a:pt x="31177" y="2010679"/>
                </a:lnTo>
                <a:lnTo>
                  <a:pt x="31379" y="2010153"/>
                </a:lnTo>
                <a:lnTo>
                  <a:pt x="31853" y="2009440"/>
                </a:lnTo>
                <a:lnTo>
                  <a:pt x="34105" y="2008584"/>
                </a:lnTo>
                <a:lnTo>
                  <a:pt x="34999" y="2008765"/>
                </a:lnTo>
                <a:lnTo>
                  <a:pt x="36238" y="2008795"/>
                </a:lnTo>
                <a:lnTo>
                  <a:pt x="37574" y="2008509"/>
                </a:lnTo>
                <a:lnTo>
                  <a:pt x="38813" y="2008757"/>
                </a:lnTo>
                <a:lnTo>
                  <a:pt x="41419" y="2008982"/>
                </a:lnTo>
                <a:lnTo>
                  <a:pt x="41576" y="2009065"/>
                </a:lnTo>
                <a:lnTo>
                  <a:pt x="42207" y="2009590"/>
                </a:lnTo>
                <a:lnTo>
                  <a:pt x="42553" y="2010033"/>
                </a:lnTo>
                <a:lnTo>
                  <a:pt x="42898" y="2010731"/>
                </a:lnTo>
                <a:lnTo>
                  <a:pt x="42988" y="2011227"/>
                </a:lnTo>
                <a:lnTo>
                  <a:pt x="42995" y="2011106"/>
                </a:lnTo>
                <a:lnTo>
                  <a:pt x="43581" y="2009860"/>
                </a:lnTo>
                <a:lnTo>
                  <a:pt x="48687" y="2010168"/>
                </a:lnTo>
                <a:lnTo>
                  <a:pt x="49266" y="2011572"/>
                </a:lnTo>
                <a:lnTo>
                  <a:pt x="49250" y="2012600"/>
                </a:lnTo>
                <a:close/>
              </a:path>
              <a:path w="4476607" h="3885512">
                <a:moveTo>
                  <a:pt x="76950" y="2012861"/>
                </a:moveTo>
                <a:lnTo>
                  <a:pt x="76958" y="2012853"/>
                </a:lnTo>
                <a:lnTo>
                  <a:pt x="76933" y="2012883"/>
                </a:lnTo>
                <a:close/>
              </a:path>
              <a:path w="4476607" h="3885512">
                <a:moveTo>
                  <a:pt x="76762" y="2013093"/>
                </a:moveTo>
                <a:lnTo>
                  <a:pt x="76933" y="2012883"/>
                </a:lnTo>
                <a:lnTo>
                  <a:pt x="76774" y="2013101"/>
                </a:lnTo>
                <a:close/>
              </a:path>
              <a:path w="4476607" h="3885512">
                <a:moveTo>
                  <a:pt x="57082" y="2013604"/>
                </a:moveTo>
                <a:lnTo>
                  <a:pt x="51713" y="2013507"/>
                </a:lnTo>
                <a:lnTo>
                  <a:pt x="52268" y="2013011"/>
                </a:lnTo>
                <a:lnTo>
                  <a:pt x="52532" y="2012816"/>
                </a:lnTo>
                <a:lnTo>
                  <a:pt x="53327" y="2012313"/>
                </a:lnTo>
                <a:lnTo>
                  <a:pt x="55265" y="2012238"/>
                </a:lnTo>
                <a:lnTo>
                  <a:pt x="55850" y="2012643"/>
                </a:lnTo>
                <a:lnTo>
                  <a:pt x="56053" y="2012666"/>
                </a:lnTo>
                <a:lnTo>
                  <a:pt x="55663" y="2011749"/>
                </a:lnTo>
                <a:lnTo>
                  <a:pt x="55610" y="2010842"/>
                </a:lnTo>
                <a:lnTo>
                  <a:pt x="62338" y="2011510"/>
                </a:lnTo>
                <a:lnTo>
                  <a:pt x="62331" y="2011638"/>
                </a:lnTo>
                <a:lnTo>
                  <a:pt x="62121" y="2012253"/>
                </a:lnTo>
                <a:lnTo>
                  <a:pt x="61895" y="2012666"/>
                </a:lnTo>
                <a:lnTo>
                  <a:pt x="61497" y="2013169"/>
                </a:lnTo>
                <a:lnTo>
                  <a:pt x="58787" y="2014137"/>
                </a:lnTo>
                <a:close/>
              </a:path>
              <a:path w="4476607" h="3885512">
                <a:moveTo>
                  <a:pt x="104695" y="2012292"/>
                </a:moveTo>
                <a:lnTo>
                  <a:pt x="104748" y="2012217"/>
                </a:lnTo>
                <a:lnTo>
                  <a:pt x="104530" y="2011925"/>
                </a:lnTo>
                <a:lnTo>
                  <a:pt x="104185" y="2010370"/>
                </a:lnTo>
                <a:lnTo>
                  <a:pt x="107188" y="2007931"/>
                </a:lnTo>
                <a:lnTo>
                  <a:pt x="109944" y="2009605"/>
                </a:lnTo>
                <a:lnTo>
                  <a:pt x="110109" y="2012742"/>
                </a:lnTo>
                <a:lnTo>
                  <a:pt x="109553" y="2013425"/>
                </a:lnTo>
                <a:lnTo>
                  <a:pt x="109058" y="2013816"/>
                </a:lnTo>
                <a:lnTo>
                  <a:pt x="108277" y="2014184"/>
                </a:lnTo>
                <a:lnTo>
                  <a:pt x="107421" y="2014259"/>
                </a:lnTo>
                <a:close/>
              </a:path>
              <a:path w="4476607" h="3885512">
                <a:moveTo>
                  <a:pt x="9536" y="2015985"/>
                </a:moveTo>
                <a:lnTo>
                  <a:pt x="13644" y="2015430"/>
                </a:lnTo>
                <a:lnTo>
                  <a:pt x="12652" y="2016030"/>
                </a:lnTo>
                <a:close/>
              </a:path>
              <a:path w="4476607" h="3885512">
                <a:moveTo>
                  <a:pt x="24186" y="2015100"/>
                </a:moveTo>
                <a:lnTo>
                  <a:pt x="23908" y="2016458"/>
                </a:lnTo>
                <a:lnTo>
                  <a:pt x="23676" y="2017411"/>
                </a:lnTo>
                <a:close/>
              </a:path>
              <a:path w="4476607" h="3885512">
                <a:moveTo>
                  <a:pt x="85263" y="2017425"/>
                </a:moveTo>
                <a:lnTo>
                  <a:pt x="81929" y="2017034"/>
                </a:lnTo>
                <a:lnTo>
                  <a:pt x="76214" y="2016879"/>
                </a:lnTo>
                <a:lnTo>
                  <a:pt x="76372" y="2016841"/>
                </a:lnTo>
                <a:lnTo>
                  <a:pt x="75989" y="2016203"/>
                </a:lnTo>
                <a:lnTo>
                  <a:pt x="63734" y="2015398"/>
                </a:lnTo>
                <a:lnTo>
                  <a:pt x="63472" y="2014835"/>
                </a:lnTo>
                <a:lnTo>
                  <a:pt x="63021" y="2013447"/>
                </a:lnTo>
                <a:lnTo>
                  <a:pt x="63089" y="2012449"/>
                </a:lnTo>
                <a:lnTo>
                  <a:pt x="63758" y="2011112"/>
                </a:lnTo>
                <a:lnTo>
                  <a:pt x="64020" y="2010894"/>
                </a:lnTo>
                <a:lnTo>
                  <a:pt x="64065" y="2010782"/>
                </a:lnTo>
                <a:lnTo>
                  <a:pt x="55820" y="2010180"/>
                </a:lnTo>
                <a:lnTo>
                  <a:pt x="56353" y="2008867"/>
                </a:lnTo>
                <a:lnTo>
                  <a:pt x="57022" y="2008162"/>
                </a:lnTo>
                <a:lnTo>
                  <a:pt x="58284" y="2007561"/>
                </a:lnTo>
                <a:lnTo>
                  <a:pt x="58922" y="2007547"/>
                </a:lnTo>
                <a:lnTo>
                  <a:pt x="59087" y="2007569"/>
                </a:lnTo>
                <a:lnTo>
                  <a:pt x="59260" y="2006758"/>
                </a:lnTo>
                <a:lnTo>
                  <a:pt x="59935" y="2005872"/>
                </a:lnTo>
                <a:lnTo>
                  <a:pt x="61437" y="2005107"/>
                </a:lnTo>
                <a:lnTo>
                  <a:pt x="65169" y="2008019"/>
                </a:lnTo>
                <a:lnTo>
                  <a:pt x="64868" y="2009760"/>
                </a:lnTo>
                <a:lnTo>
                  <a:pt x="65192" y="2009498"/>
                </a:lnTo>
                <a:lnTo>
                  <a:pt x="65589" y="2009400"/>
                </a:lnTo>
                <a:lnTo>
                  <a:pt x="65672" y="2009002"/>
                </a:lnTo>
                <a:lnTo>
                  <a:pt x="67857" y="2006502"/>
                </a:lnTo>
                <a:lnTo>
                  <a:pt x="68608" y="2006383"/>
                </a:lnTo>
                <a:lnTo>
                  <a:pt x="68691" y="2006000"/>
                </a:lnTo>
                <a:lnTo>
                  <a:pt x="77251" y="2006368"/>
                </a:lnTo>
                <a:lnTo>
                  <a:pt x="76838" y="2006841"/>
                </a:lnTo>
                <a:lnTo>
                  <a:pt x="76379" y="2008372"/>
                </a:lnTo>
                <a:lnTo>
                  <a:pt x="76289" y="2009235"/>
                </a:lnTo>
                <a:lnTo>
                  <a:pt x="75238" y="2010766"/>
                </a:lnTo>
                <a:lnTo>
                  <a:pt x="71957" y="2011225"/>
                </a:lnTo>
                <a:lnTo>
                  <a:pt x="71025" y="2012395"/>
                </a:lnTo>
                <a:lnTo>
                  <a:pt x="71056" y="2012456"/>
                </a:lnTo>
                <a:lnTo>
                  <a:pt x="71514" y="2012095"/>
                </a:lnTo>
                <a:lnTo>
                  <a:pt x="72858" y="2011772"/>
                </a:lnTo>
                <a:lnTo>
                  <a:pt x="73797" y="2011892"/>
                </a:lnTo>
                <a:lnTo>
                  <a:pt x="75013" y="2012545"/>
                </a:lnTo>
                <a:lnTo>
                  <a:pt x="75291" y="2012883"/>
                </a:lnTo>
                <a:lnTo>
                  <a:pt x="75966" y="2014204"/>
                </a:lnTo>
                <a:lnTo>
                  <a:pt x="76774" y="2013101"/>
                </a:lnTo>
                <a:lnTo>
                  <a:pt x="76830" y="2013138"/>
                </a:lnTo>
                <a:lnTo>
                  <a:pt x="77213" y="2012426"/>
                </a:lnTo>
                <a:lnTo>
                  <a:pt x="78843" y="2011397"/>
                </a:lnTo>
                <a:lnTo>
                  <a:pt x="80419" y="2011322"/>
                </a:lnTo>
                <a:lnTo>
                  <a:pt x="81591" y="2011863"/>
                </a:lnTo>
                <a:lnTo>
                  <a:pt x="81823" y="2011615"/>
                </a:lnTo>
                <a:lnTo>
                  <a:pt x="83040" y="2012696"/>
                </a:lnTo>
                <a:lnTo>
                  <a:pt x="82619" y="2011232"/>
                </a:lnTo>
                <a:lnTo>
                  <a:pt x="83851" y="2010880"/>
                </a:lnTo>
                <a:lnTo>
                  <a:pt x="85811" y="2011435"/>
                </a:lnTo>
                <a:lnTo>
                  <a:pt x="85945" y="2011555"/>
                </a:lnTo>
                <a:lnTo>
                  <a:pt x="87575" y="2014407"/>
                </a:lnTo>
                <a:lnTo>
                  <a:pt x="87515" y="2015188"/>
                </a:lnTo>
                <a:lnTo>
                  <a:pt x="87358" y="2015736"/>
                </a:lnTo>
                <a:lnTo>
                  <a:pt x="86997" y="2016427"/>
                </a:lnTo>
                <a:lnTo>
                  <a:pt x="85540" y="2017447"/>
                </a:lnTo>
                <a:close/>
              </a:path>
              <a:path w="4476607" h="3885512">
                <a:moveTo>
                  <a:pt x="82469" y="2017590"/>
                </a:moveTo>
                <a:lnTo>
                  <a:pt x="81929" y="2017034"/>
                </a:lnTo>
                <a:lnTo>
                  <a:pt x="85263" y="2017425"/>
                </a:lnTo>
                <a:lnTo>
                  <a:pt x="84407" y="2017800"/>
                </a:lnTo>
                <a:close/>
              </a:path>
              <a:path w="4476607" h="3885512">
                <a:moveTo>
                  <a:pt x="64651" y="2017079"/>
                </a:moveTo>
                <a:lnTo>
                  <a:pt x="63734" y="2015398"/>
                </a:lnTo>
                <a:lnTo>
                  <a:pt x="75989" y="2016203"/>
                </a:lnTo>
                <a:lnTo>
                  <a:pt x="70072" y="2016269"/>
                </a:lnTo>
                <a:lnTo>
                  <a:pt x="68781" y="2016810"/>
                </a:lnTo>
                <a:lnTo>
                  <a:pt x="67715" y="2017658"/>
                </a:lnTo>
                <a:lnTo>
                  <a:pt x="66475" y="2017830"/>
                </a:lnTo>
                <a:close/>
              </a:path>
              <a:path w="4476607" h="3885512">
                <a:moveTo>
                  <a:pt x="52284" y="2017770"/>
                </a:moveTo>
                <a:lnTo>
                  <a:pt x="51661" y="2017102"/>
                </a:lnTo>
                <a:lnTo>
                  <a:pt x="51345" y="2016539"/>
                </a:lnTo>
                <a:lnTo>
                  <a:pt x="51097" y="2015675"/>
                </a:lnTo>
                <a:lnTo>
                  <a:pt x="51068" y="2015045"/>
                </a:lnTo>
                <a:lnTo>
                  <a:pt x="51713" y="2013507"/>
                </a:lnTo>
                <a:lnTo>
                  <a:pt x="57082" y="2013604"/>
                </a:lnTo>
                <a:lnTo>
                  <a:pt x="57532" y="2016089"/>
                </a:lnTo>
                <a:lnTo>
                  <a:pt x="54506" y="2018385"/>
                </a:lnTo>
                <a:close/>
              </a:path>
              <a:path w="4476607" h="3885512">
                <a:moveTo>
                  <a:pt x="36403" y="2018635"/>
                </a:moveTo>
                <a:lnTo>
                  <a:pt x="35622" y="2017734"/>
                </a:lnTo>
                <a:lnTo>
                  <a:pt x="23668" y="2017682"/>
                </a:lnTo>
                <a:lnTo>
                  <a:pt x="23908" y="2016458"/>
                </a:lnTo>
                <a:lnTo>
                  <a:pt x="24186" y="2015100"/>
                </a:lnTo>
                <a:lnTo>
                  <a:pt x="24967" y="2014769"/>
                </a:lnTo>
                <a:lnTo>
                  <a:pt x="24359" y="2014687"/>
                </a:lnTo>
                <a:lnTo>
                  <a:pt x="23676" y="2014386"/>
                </a:lnTo>
                <a:lnTo>
                  <a:pt x="22939" y="2013771"/>
                </a:lnTo>
                <a:lnTo>
                  <a:pt x="7561" y="2012915"/>
                </a:lnTo>
                <a:lnTo>
                  <a:pt x="7561" y="2012825"/>
                </a:lnTo>
                <a:lnTo>
                  <a:pt x="7404" y="2012825"/>
                </a:lnTo>
                <a:lnTo>
                  <a:pt x="7284" y="2012787"/>
                </a:lnTo>
                <a:lnTo>
                  <a:pt x="6052" y="2012164"/>
                </a:lnTo>
                <a:lnTo>
                  <a:pt x="18426" y="2011654"/>
                </a:lnTo>
                <a:lnTo>
                  <a:pt x="18434" y="2010438"/>
                </a:lnTo>
                <a:lnTo>
                  <a:pt x="18381" y="2009612"/>
                </a:lnTo>
                <a:lnTo>
                  <a:pt x="24231" y="2008982"/>
                </a:lnTo>
                <a:lnTo>
                  <a:pt x="24959" y="2008630"/>
                </a:lnTo>
                <a:lnTo>
                  <a:pt x="26010" y="2008592"/>
                </a:lnTo>
                <a:lnTo>
                  <a:pt x="27460" y="2009163"/>
                </a:lnTo>
                <a:lnTo>
                  <a:pt x="27760" y="2013538"/>
                </a:lnTo>
                <a:lnTo>
                  <a:pt x="26784" y="2014372"/>
                </a:lnTo>
                <a:lnTo>
                  <a:pt x="27595" y="2014552"/>
                </a:lnTo>
                <a:lnTo>
                  <a:pt x="28782" y="2015880"/>
                </a:lnTo>
                <a:lnTo>
                  <a:pt x="28759" y="2014469"/>
                </a:lnTo>
                <a:lnTo>
                  <a:pt x="28616" y="2013674"/>
                </a:lnTo>
                <a:lnTo>
                  <a:pt x="28737" y="2012811"/>
                </a:lnTo>
                <a:lnTo>
                  <a:pt x="42920" y="2013096"/>
                </a:lnTo>
                <a:lnTo>
                  <a:pt x="42335" y="2014199"/>
                </a:lnTo>
                <a:lnTo>
                  <a:pt x="42042" y="2014642"/>
                </a:lnTo>
                <a:lnTo>
                  <a:pt x="41231" y="2015138"/>
                </a:lnTo>
                <a:lnTo>
                  <a:pt x="41306" y="2015310"/>
                </a:lnTo>
                <a:lnTo>
                  <a:pt x="41403" y="2016631"/>
                </a:lnTo>
                <a:lnTo>
                  <a:pt x="39737" y="2018680"/>
                </a:lnTo>
                <a:lnTo>
                  <a:pt x="39113" y="2018898"/>
                </a:lnTo>
                <a:lnTo>
                  <a:pt x="37995" y="2019085"/>
                </a:lnTo>
                <a:close/>
              </a:path>
              <a:path w="4476607" h="3885512">
                <a:moveTo>
                  <a:pt x="122491" y="2017216"/>
                </a:moveTo>
                <a:lnTo>
                  <a:pt x="122033" y="2015978"/>
                </a:lnTo>
                <a:lnTo>
                  <a:pt x="122025" y="2015069"/>
                </a:lnTo>
                <a:lnTo>
                  <a:pt x="122453" y="2013831"/>
                </a:lnTo>
                <a:lnTo>
                  <a:pt x="125660" y="2012367"/>
                </a:lnTo>
                <a:lnTo>
                  <a:pt x="128813" y="2014274"/>
                </a:lnTo>
                <a:lnTo>
                  <a:pt x="129354" y="2017374"/>
                </a:lnTo>
                <a:lnTo>
                  <a:pt x="128949" y="2018132"/>
                </a:lnTo>
                <a:lnTo>
                  <a:pt x="128544" y="2018598"/>
                </a:lnTo>
                <a:lnTo>
                  <a:pt x="127845" y="2019108"/>
                </a:lnTo>
                <a:close/>
              </a:path>
              <a:path w="4476607" h="3885512">
                <a:moveTo>
                  <a:pt x="24291" y="2019580"/>
                </a:moveTo>
                <a:lnTo>
                  <a:pt x="23841" y="2018634"/>
                </a:lnTo>
                <a:lnTo>
                  <a:pt x="24246" y="2019340"/>
                </a:lnTo>
                <a:lnTo>
                  <a:pt x="24389" y="2019693"/>
                </a:lnTo>
                <a:close/>
              </a:path>
              <a:path w="4476607" h="3885512">
                <a:moveTo>
                  <a:pt x="106250" y="2022208"/>
                </a:moveTo>
                <a:lnTo>
                  <a:pt x="106287" y="2022250"/>
                </a:lnTo>
                <a:lnTo>
                  <a:pt x="106287" y="2022253"/>
                </a:lnTo>
                <a:close/>
              </a:path>
              <a:path w="4476607" h="3885512">
                <a:moveTo>
                  <a:pt x="4445" y="2023416"/>
                </a:moveTo>
                <a:lnTo>
                  <a:pt x="6255" y="2022628"/>
                </a:lnTo>
                <a:lnTo>
                  <a:pt x="4498" y="2023424"/>
                </a:lnTo>
                <a:close/>
              </a:path>
              <a:path w="4476607" h="3885512">
                <a:moveTo>
                  <a:pt x="107962" y="2023641"/>
                </a:moveTo>
                <a:lnTo>
                  <a:pt x="108885" y="2023656"/>
                </a:lnTo>
                <a:lnTo>
                  <a:pt x="108142" y="2023678"/>
                </a:lnTo>
                <a:lnTo>
                  <a:pt x="108029" y="2023694"/>
                </a:lnTo>
                <a:close/>
              </a:path>
              <a:path w="4476607" h="3885512">
                <a:moveTo>
                  <a:pt x="74037" y="2022710"/>
                </a:moveTo>
                <a:lnTo>
                  <a:pt x="79128" y="2023175"/>
                </a:lnTo>
                <a:lnTo>
                  <a:pt x="78685" y="2023723"/>
                </a:lnTo>
                <a:lnTo>
                  <a:pt x="77761" y="2024233"/>
                </a:lnTo>
                <a:lnTo>
                  <a:pt x="76200" y="2024383"/>
                </a:lnTo>
                <a:close/>
              </a:path>
              <a:path w="4476607" h="3885512">
                <a:moveTo>
                  <a:pt x="39504" y="2025075"/>
                </a:moveTo>
                <a:lnTo>
                  <a:pt x="42290" y="2025135"/>
                </a:lnTo>
                <a:lnTo>
                  <a:pt x="40968" y="2025668"/>
                </a:lnTo>
                <a:close/>
              </a:path>
              <a:path w="4476607" h="3885512">
                <a:moveTo>
                  <a:pt x="110402" y="2025533"/>
                </a:moveTo>
                <a:lnTo>
                  <a:pt x="108885" y="2023656"/>
                </a:lnTo>
                <a:lnTo>
                  <a:pt x="107962" y="2023641"/>
                </a:lnTo>
                <a:lnTo>
                  <a:pt x="107233" y="2023341"/>
                </a:lnTo>
                <a:lnTo>
                  <a:pt x="106287" y="2022250"/>
                </a:lnTo>
                <a:lnTo>
                  <a:pt x="106309" y="2021555"/>
                </a:lnTo>
                <a:lnTo>
                  <a:pt x="106122" y="2021555"/>
                </a:lnTo>
                <a:lnTo>
                  <a:pt x="106333" y="2020579"/>
                </a:lnTo>
                <a:lnTo>
                  <a:pt x="106333" y="2020443"/>
                </a:lnTo>
                <a:lnTo>
                  <a:pt x="106219" y="2020429"/>
                </a:lnTo>
                <a:lnTo>
                  <a:pt x="106340" y="2020143"/>
                </a:lnTo>
                <a:lnTo>
                  <a:pt x="106347" y="2019791"/>
                </a:lnTo>
                <a:lnTo>
                  <a:pt x="106610" y="2019483"/>
                </a:lnTo>
                <a:lnTo>
                  <a:pt x="106655" y="2019385"/>
                </a:lnTo>
                <a:lnTo>
                  <a:pt x="107030" y="2019018"/>
                </a:lnTo>
                <a:lnTo>
                  <a:pt x="107143" y="2019160"/>
                </a:lnTo>
                <a:lnTo>
                  <a:pt x="107429" y="2018162"/>
                </a:lnTo>
                <a:lnTo>
                  <a:pt x="108555" y="2018042"/>
                </a:lnTo>
                <a:lnTo>
                  <a:pt x="109959" y="2018447"/>
                </a:lnTo>
                <a:lnTo>
                  <a:pt x="110492" y="2018973"/>
                </a:lnTo>
                <a:lnTo>
                  <a:pt x="111573" y="2018898"/>
                </a:lnTo>
                <a:lnTo>
                  <a:pt x="112572" y="2018770"/>
                </a:lnTo>
                <a:lnTo>
                  <a:pt x="112474" y="2018575"/>
                </a:lnTo>
                <a:lnTo>
                  <a:pt x="112331" y="2018020"/>
                </a:lnTo>
                <a:lnTo>
                  <a:pt x="112294" y="2017231"/>
                </a:lnTo>
                <a:lnTo>
                  <a:pt x="112587" y="2016218"/>
                </a:lnTo>
                <a:lnTo>
                  <a:pt x="112549" y="2016188"/>
                </a:lnTo>
                <a:lnTo>
                  <a:pt x="111821" y="2014131"/>
                </a:lnTo>
                <a:lnTo>
                  <a:pt x="115155" y="2011436"/>
                </a:lnTo>
                <a:lnTo>
                  <a:pt x="116642" y="2012014"/>
                </a:lnTo>
                <a:lnTo>
                  <a:pt x="117347" y="2012735"/>
                </a:lnTo>
                <a:lnTo>
                  <a:pt x="116927" y="2013178"/>
                </a:lnTo>
                <a:lnTo>
                  <a:pt x="117363" y="2012862"/>
                </a:lnTo>
                <a:lnTo>
                  <a:pt x="117941" y="2013666"/>
                </a:lnTo>
                <a:lnTo>
                  <a:pt x="118278" y="2014979"/>
                </a:lnTo>
                <a:lnTo>
                  <a:pt x="118369" y="2018913"/>
                </a:lnTo>
                <a:lnTo>
                  <a:pt x="115282" y="2020646"/>
                </a:lnTo>
                <a:lnTo>
                  <a:pt x="115508" y="2021495"/>
                </a:lnTo>
                <a:lnTo>
                  <a:pt x="115463" y="2022320"/>
                </a:lnTo>
                <a:lnTo>
                  <a:pt x="115050" y="2023423"/>
                </a:lnTo>
                <a:lnTo>
                  <a:pt x="113886" y="2024910"/>
                </a:lnTo>
                <a:lnTo>
                  <a:pt x="112692" y="2025623"/>
                </a:lnTo>
                <a:lnTo>
                  <a:pt x="111754" y="2025788"/>
                </a:lnTo>
                <a:close/>
              </a:path>
              <a:path w="4476607" h="3885512">
                <a:moveTo>
                  <a:pt x="68548" y="2025577"/>
                </a:moveTo>
                <a:lnTo>
                  <a:pt x="68157" y="2025337"/>
                </a:lnTo>
                <a:lnTo>
                  <a:pt x="67677" y="2024909"/>
                </a:lnTo>
                <a:lnTo>
                  <a:pt x="67144" y="2022116"/>
                </a:lnTo>
                <a:lnTo>
                  <a:pt x="67271" y="2022124"/>
                </a:lnTo>
                <a:lnTo>
                  <a:pt x="74037" y="2022710"/>
                </a:lnTo>
                <a:lnTo>
                  <a:pt x="74037" y="2022717"/>
                </a:lnTo>
                <a:lnTo>
                  <a:pt x="72986" y="2023453"/>
                </a:lnTo>
                <a:lnTo>
                  <a:pt x="72821" y="2023475"/>
                </a:lnTo>
                <a:lnTo>
                  <a:pt x="72265" y="2024744"/>
                </a:lnTo>
                <a:lnTo>
                  <a:pt x="69133" y="2025817"/>
                </a:lnTo>
                <a:close/>
              </a:path>
              <a:path w="4476607" h="3885512">
                <a:moveTo>
                  <a:pt x="119923" y="2027815"/>
                </a:moveTo>
                <a:lnTo>
                  <a:pt x="121508" y="2027620"/>
                </a:lnTo>
                <a:lnTo>
                  <a:pt x="120644" y="2027965"/>
                </a:lnTo>
                <a:close/>
              </a:path>
              <a:path w="4476607" h="3885512">
                <a:moveTo>
                  <a:pt x="92809" y="2028811"/>
                </a:moveTo>
                <a:lnTo>
                  <a:pt x="91382" y="2028098"/>
                </a:lnTo>
                <a:lnTo>
                  <a:pt x="91067" y="2027715"/>
                </a:lnTo>
                <a:lnTo>
                  <a:pt x="89888" y="2027009"/>
                </a:lnTo>
                <a:lnTo>
                  <a:pt x="89798" y="2027002"/>
                </a:lnTo>
                <a:lnTo>
                  <a:pt x="88348" y="2026011"/>
                </a:lnTo>
                <a:lnTo>
                  <a:pt x="88221" y="2025726"/>
                </a:lnTo>
                <a:lnTo>
                  <a:pt x="79015" y="2025112"/>
                </a:lnTo>
                <a:lnTo>
                  <a:pt x="78985" y="2024481"/>
                </a:lnTo>
                <a:lnTo>
                  <a:pt x="79135" y="2024128"/>
                </a:lnTo>
                <a:lnTo>
                  <a:pt x="79030" y="2023378"/>
                </a:lnTo>
                <a:lnTo>
                  <a:pt x="79128" y="2023175"/>
                </a:lnTo>
                <a:lnTo>
                  <a:pt x="74037" y="2022710"/>
                </a:lnTo>
                <a:lnTo>
                  <a:pt x="67271" y="2022124"/>
                </a:lnTo>
                <a:lnTo>
                  <a:pt x="67286" y="2021666"/>
                </a:lnTo>
                <a:lnTo>
                  <a:pt x="68143" y="2020127"/>
                </a:lnTo>
                <a:lnTo>
                  <a:pt x="69013" y="2019737"/>
                </a:lnTo>
                <a:lnTo>
                  <a:pt x="69021" y="2019699"/>
                </a:lnTo>
                <a:lnTo>
                  <a:pt x="69021" y="2019737"/>
                </a:lnTo>
                <a:lnTo>
                  <a:pt x="69059" y="2019722"/>
                </a:lnTo>
                <a:lnTo>
                  <a:pt x="69907" y="2018025"/>
                </a:lnTo>
                <a:lnTo>
                  <a:pt x="70666" y="2017530"/>
                </a:lnTo>
                <a:lnTo>
                  <a:pt x="70508" y="2017403"/>
                </a:lnTo>
                <a:lnTo>
                  <a:pt x="75381" y="2017464"/>
                </a:lnTo>
                <a:lnTo>
                  <a:pt x="74697" y="2018282"/>
                </a:lnTo>
                <a:lnTo>
                  <a:pt x="74247" y="2018395"/>
                </a:lnTo>
                <a:lnTo>
                  <a:pt x="74503" y="2018913"/>
                </a:lnTo>
                <a:lnTo>
                  <a:pt x="74645" y="2018447"/>
                </a:lnTo>
                <a:lnTo>
                  <a:pt x="75381" y="2017464"/>
                </a:lnTo>
                <a:lnTo>
                  <a:pt x="70508" y="2017403"/>
                </a:lnTo>
                <a:lnTo>
                  <a:pt x="70425" y="2017222"/>
                </a:lnTo>
                <a:lnTo>
                  <a:pt x="70072" y="2016269"/>
                </a:lnTo>
                <a:lnTo>
                  <a:pt x="75989" y="2016203"/>
                </a:lnTo>
                <a:lnTo>
                  <a:pt x="75456" y="2017374"/>
                </a:lnTo>
                <a:lnTo>
                  <a:pt x="76214" y="2016879"/>
                </a:lnTo>
                <a:lnTo>
                  <a:pt x="81929" y="2017034"/>
                </a:lnTo>
                <a:lnTo>
                  <a:pt x="81448" y="2017492"/>
                </a:lnTo>
                <a:lnTo>
                  <a:pt x="79841" y="2018033"/>
                </a:lnTo>
                <a:lnTo>
                  <a:pt x="79999" y="2018288"/>
                </a:lnTo>
                <a:lnTo>
                  <a:pt x="80434" y="2019188"/>
                </a:lnTo>
                <a:lnTo>
                  <a:pt x="80547" y="2020599"/>
                </a:lnTo>
                <a:lnTo>
                  <a:pt x="80367" y="2021207"/>
                </a:lnTo>
                <a:lnTo>
                  <a:pt x="79713" y="2022003"/>
                </a:lnTo>
                <a:lnTo>
                  <a:pt x="79609" y="2022318"/>
                </a:lnTo>
                <a:lnTo>
                  <a:pt x="79833" y="2022040"/>
                </a:lnTo>
                <a:lnTo>
                  <a:pt x="80209" y="2021733"/>
                </a:lnTo>
                <a:lnTo>
                  <a:pt x="80937" y="2021267"/>
                </a:lnTo>
                <a:lnTo>
                  <a:pt x="81801" y="2020352"/>
                </a:lnTo>
                <a:lnTo>
                  <a:pt x="82874" y="2019954"/>
                </a:lnTo>
                <a:lnTo>
                  <a:pt x="83145" y="2019984"/>
                </a:lnTo>
                <a:lnTo>
                  <a:pt x="86291" y="2019909"/>
                </a:lnTo>
                <a:lnTo>
                  <a:pt x="87147" y="2020689"/>
                </a:lnTo>
                <a:lnTo>
                  <a:pt x="87560" y="2021395"/>
                </a:lnTo>
                <a:lnTo>
                  <a:pt x="87815" y="2022566"/>
                </a:lnTo>
                <a:lnTo>
                  <a:pt x="87725" y="2023039"/>
                </a:lnTo>
                <a:lnTo>
                  <a:pt x="87935" y="2023279"/>
                </a:lnTo>
                <a:lnTo>
                  <a:pt x="88033" y="2023489"/>
                </a:lnTo>
                <a:lnTo>
                  <a:pt x="89993" y="2021155"/>
                </a:lnTo>
                <a:lnTo>
                  <a:pt x="91299" y="2020929"/>
                </a:lnTo>
                <a:lnTo>
                  <a:pt x="92201" y="2021095"/>
                </a:lnTo>
                <a:lnTo>
                  <a:pt x="93357" y="2021770"/>
                </a:lnTo>
                <a:lnTo>
                  <a:pt x="93815" y="2022348"/>
                </a:lnTo>
                <a:lnTo>
                  <a:pt x="94063" y="2022708"/>
                </a:lnTo>
                <a:lnTo>
                  <a:pt x="95054" y="2023024"/>
                </a:lnTo>
                <a:lnTo>
                  <a:pt x="95820" y="2023647"/>
                </a:lnTo>
                <a:lnTo>
                  <a:pt x="96525" y="2024893"/>
                </a:lnTo>
                <a:lnTo>
                  <a:pt x="95820" y="2027445"/>
                </a:lnTo>
                <a:lnTo>
                  <a:pt x="95542" y="2027730"/>
                </a:lnTo>
                <a:lnTo>
                  <a:pt x="94776" y="2028383"/>
                </a:lnTo>
                <a:lnTo>
                  <a:pt x="93440" y="2028841"/>
                </a:lnTo>
                <a:close/>
              </a:path>
              <a:path w="4476607" h="3885512">
                <a:moveTo>
                  <a:pt x="125337" y="2028851"/>
                </a:moveTo>
                <a:lnTo>
                  <a:pt x="114179" y="2028550"/>
                </a:lnTo>
                <a:lnTo>
                  <a:pt x="115913" y="2026531"/>
                </a:lnTo>
                <a:lnTo>
                  <a:pt x="121508" y="2027620"/>
                </a:lnTo>
                <a:lnTo>
                  <a:pt x="119923" y="2027815"/>
                </a:lnTo>
                <a:lnTo>
                  <a:pt x="120074" y="2028040"/>
                </a:lnTo>
                <a:lnTo>
                  <a:pt x="121147" y="2027920"/>
                </a:lnTo>
                <a:lnTo>
                  <a:pt x="121756" y="2028093"/>
                </a:lnTo>
                <a:lnTo>
                  <a:pt x="121508" y="2027620"/>
                </a:lnTo>
                <a:lnTo>
                  <a:pt x="115913" y="2026531"/>
                </a:lnTo>
                <a:lnTo>
                  <a:pt x="118188" y="2026516"/>
                </a:lnTo>
                <a:lnTo>
                  <a:pt x="117535" y="2023851"/>
                </a:lnTo>
                <a:lnTo>
                  <a:pt x="118084" y="2022643"/>
                </a:lnTo>
                <a:lnTo>
                  <a:pt x="118722" y="2021982"/>
                </a:lnTo>
                <a:lnTo>
                  <a:pt x="119923" y="2021404"/>
                </a:lnTo>
                <a:lnTo>
                  <a:pt x="120659" y="2021344"/>
                </a:lnTo>
                <a:lnTo>
                  <a:pt x="123873" y="2022297"/>
                </a:lnTo>
                <a:lnTo>
                  <a:pt x="124383" y="2023025"/>
                </a:lnTo>
                <a:lnTo>
                  <a:pt x="124421" y="2023123"/>
                </a:lnTo>
                <a:lnTo>
                  <a:pt x="126050" y="2023784"/>
                </a:lnTo>
                <a:lnTo>
                  <a:pt x="126786" y="2024587"/>
                </a:lnTo>
                <a:lnTo>
                  <a:pt x="127229" y="2025503"/>
                </a:lnTo>
                <a:lnTo>
                  <a:pt x="127349" y="2026907"/>
                </a:lnTo>
                <a:lnTo>
                  <a:pt x="125390" y="2028918"/>
                </a:lnTo>
                <a:close/>
              </a:path>
              <a:path w="4476607" h="3885512">
                <a:moveTo>
                  <a:pt x="123339" y="2029293"/>
                </a:moveTo>
                <a:lnTo>
                  <a:pt x="125074" y="2029038"/>
                </a:lnTo>
                <a:lnTo>
                  <a:pt x="123437" y="2029331"/>
                </a:lnTo>
                <a:close/>
              </a:path>
              <a:path w="4476607" h="3885512">
                <a:moveTo>
                  <a:pt x="43611" y="2029909"/>
                </a:moveTo>
                <a:lnTo>
                  <a:pt x="42747" y="2029519"/>
                </a:lnTo>
                <a:lnTo>
                  <a:pt x="41606" y="2027883"/>
                </a:lnTo>
                <a:lnTo>
                  <a:pt x="46480" y="2029188"/>
                </a:lnTo>
                <a:lnTo>
                  <a:pt x="45999" y="2029623"/>
                </a:lnTo>
                <a:lnTo>
                  <a:pt x="45068" y="2029969"/>
                </a:lnTo>
                <a:close/>
              </a:path>
              <a:path w="4476607" h="3885512">
                <a:moveTo>
                  <a:pt x="34352" y="2030735"/>
                </a:moveTo>
                <a:lnTo>
                  <a:pt x="30298" y="2030630"/>
                </a:lnTo>
                <a:lnTo>
                  <a:pt x="21092" y="2030471"/>
                </a:lnTo>
                <a:lnTo>
                  <a:pt x="21235" y="2029466"/>
                </a:lnTo>
                <a:lnTo>
                  <a:pt x="35216" y="2030180"/>
                </a:lnTo>
                <a:lnTo>
                  <a:pt x="34601" y="2030825"/>
                </a:lnTo>
                <a:close/>
              </a:path>
              <a:path w="4476607" h="3885512">
                <a:moveTo>
                  <a:pt x="35216" y="2030180"/>
                </a:moveTo>
                <a:lnTo>
                  <a:pt x="21235" y="2029466"/>
                </a:lnTo>
                <a:lnTo>
                  <a:pt x="21994" y="2028182"/>
                </a:lnTo>
                <a:lnTo>
                  <a:pt x="22301" y="2027950"/>
                </a:lnTo>
                <a:lnTo>
                  <a:pt x="21513" y="2027169"/>
                </a:lnTo>
                <a:lnTo>
                  <a:pt x="1952" y="2026253"/>
                </a:lnTo>
                <a:lnTo>
                  <a:pt x="1952" y="2026126"/>
                </a:lnTo>
                <a:lnTo>
                  <a:pt x="383" y="2025645"/>
                </a:lnTo>
                <a:lnTo>
                  <a:pt x="15" y="2025247"/>
                </a:lnTo>
                <a:lnTo>
                  <a:pt x="15" y="2015842"/>
                </a:lnTo>
                <a:lnTo>
                  <a:pt x="1487" y="2016630"/>
                </a:lnTo>
                <a:lnTo>
                  <a:pt x="6255" y="2022628"/>
                </a:lnTo>
                <a:lnTo>
                  <a:pt x="4445" y="2023416"/>
                </a:lnTo>
                <a:lnTo>
                  <a:pt x="2320" y="2024129"/>
                </a:lnTo>
                <a:lnTo>
                  <a:pt x="2801" y="2024512"/>
                </a:lnTo>
                <a:lnTo>
                  <a:pt x="6082" y="2023536"/>
                </a:lnTo>
                <a:lnTo>
                  <a:pt x="6097" y="2023453"/>
                </a:lnTo>
                <a:lnTo>
                  <a:pt x="6119" y="2023356"/>
                </a:lnTo>
                <a:lnTo>
                  <a:pt x="6247" y="2022650"/>
                </a:lnTo>
                <a:lnTo>
                  <a:pt x="28240" y="2023086"/>
                </a:lnTo>
                <a:lnTo>
                  <a:pt x="28496" y="2023363"/>
                </a:lnTo>
                <a:lnTo>
                  <a:pt x="28646" y="2023243"/>
                </a:lnTo>
                <a:lnTo>
                  <a:pt x="28338" y="2023153"/>
                </a:lnTo>
                <a:lnTo>
                  <a:pt x="28240" y="2023086"/>
                </a:lnTo>
                <a:lnTo>
                  <a:pt x="6247" y="2022650"/>
                </a:lnTo>
                <a:lnTo>
                  <a:pt x="6255" y="2022628"/>
                </a:lnTo>
                <a:lnTo>
                  <a:pt x="1487" y="2016630"/>
                </a:lnTo>
                <a:lnTo>
                  <a:pt x="1306" y="2014447"/>
                </a:lnTo>
                <a:lnTo>
                  <a:pt x="13644" y="2015430"/>
                </a:lnTo>
                <a:lnTo>
                  <a:pt x="9536" y="2015985"/>
                </a:lnTo>
                <a:lnTo>
                  <a:pt x="9589" y="2017944"/>
                </a:lnTo>
                <a:lnTo>
                  <a:pt x="9190" y="2018484"/>
                </a:lnTo>
                <a:lnTo>
                  <a:pt x="8973" y="2018514"/>
                </a:lnTo>
                <a:lnTo>
                  <a:pt x="8695" y="2018927"/>
                </a:lnTo>
                <a:lnTo>
                  <a:pt x="8703" y="2018942"/>
                </a:lnTo>
                <a:lnTo>
                  <a:pt x="8673" y="2018964"/>
                </a:lnTo>
                <a:lnTo>
                  <a:pt x="7756" y="2020323"/>
                </a:lnTo>
                <a:lnTo>
                  <a:pt x="7667" y="2020338"/>
                </a:lnTo>
                <a:lnTo>
                  <a:pt x="7516" y="2020826"/>
                </a:lnTo>
                <a:lnTo>
                  <a:pt x="7824" y="2020586"/>
                </a:lnTo>
                <a:lnTo>
                  <a:pt x="9296" y="2020309"/>
                </a:lnTo>
                <a:lnTo>
                  <a:pt x="10955" y="2020879"/>
                </a:lnTo>
                <a:lnTo>
                  <a:pt x="11278" y="2020788"/>
                </a:lnTo>
                <a:lnTo>
                  <a:pt x="13426" y="2021734"/>
                </a:lnTo>
                <a:lnTo>
                  <a:pt x="13479" y="2021757"/>
                </a:lnTo>
                <a:lnTo>
                  <a:pt x="13613" y="2021412"/>
                </a:lnTo>
                <a:lnTo>
                  <a:pt x="15528" y="2019851"/>
                </a:lnTo>
                <a:lnTo>
                  <a:pt x="15731" y="2019385"/>
                </a:lnTo>
                <a:lnTo>
                  <a:pt x="13426" y="2016826"/>
                </a:lnTo>
                <a:lnTo>
                  <a:pt x="23841" y="2018634"/>
                </a:lnTo>
                <a:lnTo>
                  <a:pt x="23315" y="2021780"/>
                </a:lnTo>
                <a:lnTo>
                  <a:pt x="23698" y="2021967"/>
                </a:lnTo>
                <a:lnTo>
                  <a:pt x="23961" y="2022553"/>
                </a:lnTo>
                <a:lnTo>
                  <a:pt x="24727" y="2022522"/>
                </a:lnTo>
                <a:lnTo>
                  <a:pt x="25200" y="2022778"/>
                </a:lnTo>
                <a:lnTo>
                  <a:pt x="25523" y="2022628"/>
                </a:lnTo>
                <a:lnTo>
                  <a:pt x="28045" y="2022966"/>
                </a:lnTo>
                <a:lnTo>
                  <a:pt x="26611" y="2021757"/>
                </a:lnTo>
                <a:lnTo>
                  <a:pt x="26116" y="2021254"/>
                </a:lnTo>
                <a:lnTo>
                  <a:pt x="26161" y="2021277"/>
                </a:lnTo>
                <a:lnTo>
                  <a:pt x="26393" y="2021344"/>
                </a:lnTo>
                <a:lnTo>
                  <a:pt x="25365" y="2020834"/>
                </a:lnTo>
                <a:lnTo>
                  <a:pt x="24794" y="2020294"/>
                </a:lnTo>
                <a:lnTo>
                  <a:pt x="24246" y="2019340"/>
                </a:lnTo>
                <a:lnTo>
                  <a:pt x="23841" y="2018634"/>
                </a:lnTo>
                <a:lnTo>
                  <a:pt x="13426" y="2016826"/>
                </a:lnTo>
                <a:lnTo>
                  <a:pt x="13644" y="2015430"/>
                </a:lnTo>
                <a:lnTo>
                  <a:pt x="1306" y="2014447"/>
                </a:lnTo>
                <a:lnTo>
                  <a:pt x="15" y="2014229"/>
                </a:lnTo>
                <a:lnTo>
                  <a:pt x="15" y="1964809"/>
                </a:lnTo>
                <a:lnTo>
                  <a:pt x="579" y="1965184"/>
                </a:lnTo>
                <a:lnTo>
                  <a:pt x="1465" y="1966678"/>
                </a:lnTo>
                <a:lnTo>
                  <a:pt x="1457" y="1968381"/>
                </a:lnTo>
                <a:lnTo>
                  <a:pt x="1494" y="1968524"/>
                </a:lnTo>
                <a:lnTo>
                  <a:pt x="1396" y="1969530"/>
                </a:lnTo>
                <a:lnTo>
                  <a:pt x="1539" y="1970371"/>
                </a:lnTo>
                <a:lnTo>
                  <a:pt x="1487" y="1971054"/>
                </a:lnTo>
                <a:lnTo>
                  <a:pt x="7006" y="1971324"/>
                </a:lnTo>
                <a:lnTo>
                  <a:pt x="6225" y="1971609"/>
                </a:lnTo>
                <a:lnTo>
                  <a:pt x="6495" y="1972022"/>
                </a:lnTo>
                <a:lnTo>
                  <a:pt x="6743" y="1973561"/>
                </a:lnTo>
                <a:lnTo>
                  <a:pt x="6292" y="1974529"/>
                </a:lnTo>
                <a:lnTo>
                  <a:pt x="6308" y="1974537"/>
                </a:lnTo>
                <a:lnTo>
                  <a:pt x="6653" y="1974859"/>
                </a:lnTo>
                <a:lnTo>
                  <a:pt x="7043" y="1975369"/>
                </a:lnTo>
                <a:lnTo>
                  <a:pt x="7306" y="1978230"/>
                </a:lnTo>
                <a:lnTo>
                  <a:pt x="7291" y="1978260"/>
                </a:lnTo>
                <a:lnTo>
                  <a:pt x="7794" y="1978552"/>
                </a:lnTo>
                <a:lnTo>
                  <a:pt x="8575" y="1979393"/>
                </a:lnTo>
                <a:lnTo>
                  <a:pt x="2613" y="1980039"/>
                </a:lnTo>
                <a:lnTo>
                  <a:pt x="2268" y="1980632"/>
                </a:lnTo>
                <a:lnTo>
                  <a:pt x="1599" y="1981067"/>
                </a:lnTo>
                <a:lnTo>
                  <a:pt x="1058" y="1981998"/>
                </a:lnTo>
                <a:lnTo>
                  <a:pt x="946" y="1982133"/>
                </a:lnTo>
                <a:lnTo>
                  <a:pt x="811" y="1982553"/>
                </a:lnTo>
                <a:lnTo>
                  <a:pt x="16189" y="1987574"/>
                </a:lnTo>
                <a:lnTo>
                  <a:pt x="16137" y="1987882"/>
                </a:lnTo>
                <a:lnTo>
                  <a:pt x="15971" y="1988220"/>
                </a:lnTo>
                <a:lnTo>
                  <a:pt x="15446" y="1989076"/>
                </a:lnTo>
                <a:lnTo>
                  <a:pt x="14312" y="1989924"/>
                </a:lnTo>
                <a:lnTo>
                  <a:pt x="12683" y="1989969"/>
                </a:lnTo>
                <a:lnTo>
                  <a:pt x="11489" y="1990127"/>
                </a:lnTo>
                <a:lnTo>
                  <a:pt x="10640" y="1991755"/>
                </a:lnTo>
                <a:lnTo>
                  <a:pt x="8793" y="1993024"/>
                </a:lnTo>
                <a:lnTo>
                  <a:pt x="8890" y="1993182"/>
                </a:lnTo>
                <a:lnTo>
                  <a:pt x="9078" y="1994427"/>
                </a:lnTo>
                <a:lnTo>
                  <a:pt x="8380" y="1996229"/>
                </a:lnTo>
                <a:lnTo>
                  <a:pt x="5121" y="1996777"/>
                </a:lnTo>
                <a:lnTo>
                  <a:pt x="3860" y="1998878"/>
                </a:lnTo>
                <a:lnTo>
                  <a:pt x="3709" y="1999539"/>
                </a:lnTo>
                <a:lnTo>
                  <a:pt x="3026" y="2000402"/>
                </a:lnTo>
                <a:lnTo>
                  <a:pt x="2861" y="2000485"/>
                </a:lnTo>
                <a:lnTo>
                  <a:pt x="1194" y="2001363"/>
                </a:lnTo>
                <a:lnTo>
                  <a:pt x="533" y="2001663"/>
                </a:lnTo>
                <a:lnTo>
                  <a:pt x="180" y="2001956"/>
                </a:lnTo>
                <a:lnTo>
                  <a:pt x="263" y="2002136"/>
                </a:lnTo>
                <a:lnTo>
                  <a:pt x="315" y="2002714"/>
                </a:lnTo>
                <a:lnTo>
                  <a:pt x="1217" y="2003329"/>
                </a:lnTo>
                <a:lnTo>
                  <a:pt x="1284" y="2003442"/>
                </a:lnTo>
                <a:lnTo>
                  <a:pt x="1532" y="2003885"/>
                </a:lnTo>
                <a:lnTo>
                  <a:pt x="2027" y="2004216"/>
                </a:lnTo>
                <a:lnTo>
                  <a:pt x="2320" y="2004771"/>
                </a:lnTo>
                <a:lnTo>
                  <a:pt x="7524" y="2004831"/>
                </a:lnTo>
                <a:lnTo>
                  <a:pt x="7944" y="2005957"/>
                </a:lnTo>
                <a:lnTo>
                  <a:pt x="25177" y="2006626"/>
                </a:lnTo>
                <a:lnTo>
                  <a:pt x="23390" y="2007474"/>
                </a:lnTo>
                <a:lnTo>
                  <a:pt x="23180" y="2007699"/>
                </a:lnTo>
                <a:lnTo>
                  <a:pt x="24006" y="2008540"/>
                </a:lnTo>
                <a:lnTo>
                  <a:pt x="24231" y="2008982"/>
                </a:lnTo>
                <a:lnTo>
                  <a:pt x="18381" y="2009612"/>
                </a:lnTo>
                <a:lnTo>
                  <a:pt x="17436" y="2010093"/>
                </a:lnTo>
                <a:lnTo>
                  <a:pt x="17721" y="2010671"/>
                </a:lnTo>
                <a:lnTo>
                  <a:pt x="17788" y="2011466"/>
                </a:lnTo>
                <a:lnTo>
                  <a:pt x="18126" y="2011481"/>
                </a:lnTo>
                <a:lnTo>
                  <a:pt x="18426" y="2011654"/>
                </a:lnTo>
                <a:lnTo>
                  <a:pt x="6052" y="2012164"/>
                </a:lnTo>
                <a:lnTo>
                  <a:pt x="5902" y="2012412"/>
                </a:lnTo>
                <a:lnTo>
                  <a:pt x="6029" y="2012480"/>
                </a:lnTo>
                <a:lnTo>
                  <a:pt x="6135" y="2012600"/>
                </a:lnTo>
                <a:lnTo>
                  <a:pt x="7284" y="2012787"/>
                </a:lnTo>
                <a:lnTo>
                  <a:pt x="7404" y="2012825"/>
                </a:lnTo>
                <a:lnTo>
                  <a:pt x="7561" y="2012915"/>
                </a:lnTo>
                <a:lnTo>
                  <a:pt x="22939" y="2013771"/>
                </a:lnTo>
                <a:lnTo>
                  <a:pt x="22782" y="2013891"/>
                </a:lnTo>
                <a:lnTo>
                  <a:pt x="20334" y="2014034"/>
                </a:lnTo>
                <a:lnTo>
                  <a:pt x="20063" y="2016781"/>
                </a:lnTo>
                <a:lnTo>
                  <a:pt x="20311" y="2016713"/>
                </a:lnTo>
                <a:lnTo>
                  <a:pt x="20056" y="2016789"/>
                </a:lnTo>
                <a:lnTo>
                  <a:pt x="19891" y="2017029"/>
                </a:lnTo>
                <a:lnTo>
                  <a:pt x="20837" y="2016668"/>
                </a:lnTo>
                <a:lnTo>
                  <a:pt x="21798" y="2016721"/>
                </a:lnTo>
                <a:lnTo>
                  <a:pt x="23075" y="2017306"/>
                </a:lnTo>
                <a:lnTo>
                  <a:pt x="23750" y="2018305"/>
                </a:lnTo>
                <a:lnTo>
                  <a:pt x="23668" y="2017682"/>
                </a:lnTo>
                <a:lnTo>
                  <a:pt x="35622" y="2017734"/>
                </a:lnTo>
                <a:lnTo>
                  <a:pt x="35531" y="2017982"/>
                </a:lnTo>
                <a:lnTo>
                  <a:pt x="34158" y="2019048"/>
                </a:lnTo>
                <a:lnTo>
                  <a:pt x="34488" y="2020339"/>
                </a:lnTo>
                <a:lnTo>
                  <a:pt x="34346" y="2021345"/>
                </a:lnTo>
                <a:lnTo>
                  <a:pt x="33977" y="2021968"/>
                </a:lnTo>
                <a:lnTo>
                  <a:pt x="34646" y="2021998"/>
                </a:lnTo>
                <a:lnTo>
                  <a:pt x="35997" y="2022621"/>
                </a:lnTo>
                <a:lnTo>
                  <a:pt x="36680" y="2023364"/>
                </a:lnTo>
                <a:lnTo>
                  <a:pt x="37191" y="2024760"/>
                </a:lnTo>
                <a:lnTo>
                  <a:pt x="37169" y="2025345"/>
                </a:lnTo>
                <a:lnTo>
                  <a:pt x="38963" y="2025503"/>
                </a:lnTo>
                <a:lnTo>
                  <a:pt x="40292" y="2029467"/>
                </a:lnTo>
                <a:lnTo>
                  <a:pt x="40270" y="2029534"/>
                </a:lnTo>
                <a:lnTo>
                  <a:pt x="39482" y="2030600"/>
                </a:lnTo>
                <a:lnTo>
                  <a:pt x="38745" y="2031088"/>
                </a:lnTo>
                <a:lnTo>
                  <a:pt x="37521" y="2031403"/>
                </a:lnTo>
                <a:close/>
              </a:path>
              <a:path w="4476607" h="3885512">
                <a:moveTo>
                  <a:pt x="30298" y="2030630"/>
                </a:moveTo>
                <a:lnTo>
                  <a:pt x="34352" y="2030735"/>
                </a:lnTo>
                <a:lnTo>
                  <a:pt x="34435" y="2030855"/>
                </a:lnTo>
                <a:lnTo>
                  <a:pt x="33625" y="2031426"/>
                </a:lnTo>
                <a:lnTo>
                  <a:pt x="32213" y="2031756"/>
                </a:lnTo>
                <a:close/>
              </a:path>
              <a:path w="4476607" h="3885512">
                <a:moveTo>
                  <a:pt x="82274" y="2031754"/>
                </a:moveTo>
                <a:lnTo>
                  <a:pt x="81650" y="2030845"/>
                </a:lnTo>
                <a:lnTo>
                  <a:pt x="81433" y="2030177"/>
                </a:lnTo>
                <a:lnTo>
                  <a:pt x="81313" y="2030110"/>
                </a:lnTo>
                <a:lnTo>
                  <a:pt x="73001" y="2029533"/>
                </a:lnTo>
                <a:lnTo>
                  <a:pt x="74052" y="2028467"/>
                </a:lnTo>
                <a:lnTo>
                  <a:pt x="74532" y="2028242"/>
                </a:lnTo>
                <a:lnTo>
                  <a:pt x="75569" y="2027912"/>
                </a:lnTo>
                <a:lnTo>
                  <a:pt x="76049" y="2027972"/>
                </a:lnTo>
                <a:lnTo>
                  <a:pt x="76275" y="2027552"/>
                </a:lnTo>
                <a:lnTo>
                  <a:pt x="77641" y="2026936"/>
                </a:lnTo>
                <a:lnTo>
                  <a:pt x="78159" y="2026891"/>
                </a:lnTo>
                <a:lnTo>
                  <a:pt x="79210" y="2026951"/>
                </a:lnTo>
                <a:lnTo>
                  <a:pt x="80006" y="2027348"/>
                </a:lnTo>
                <a:lnTo>
                  <a:pt x="80096" y="2026891"/>
                </a:lnTo>
                <a:lnTo>
                  <a:pt x="79623" y="2026440"/>
                </a:lnTo>
                <a:lnTo>
                  <a:pt x="79015" y="2025112"/>
                </a:lnTo>
                <a:lnTo>
                  <a:pt x="88221" y="2025726"/>
                </a:lnTo>
                <a:lnTo>
                  <a:pt x="87921" y="2025771"/>
                </a:lnTo>
                <a:lnTo>
                  <a:pt x="87831" y="2026769"/>
                </a:lnTo>
                <a:lnTo>
                  <a:pt x="87230" y="2027933"/>
                </a:lnTo>
                <a:lnTo>
                  <a:pt x="87373" y="2028120"/>
                </a:lnTo>
                <a:lnTo>
                  <a:pt x="87598" y="2029172"/>
                </a:lnTo>
                <a:lnTo>
                  <a:pt x="85983" y="2032241"/>
                </a:lnTo>
                <a:close/>
              </a:path>
              <a:path w="4476607" h="3885512">
                <a:moveTo>
                  <a:pt x="65439" y="2032603"/>
                </a:moveTo>
                <a:lnTo>
                  <a:pt x="55866" y="2032574"/>
                </a:lnTo>
                <a:lnTo>
                  <a:pt x="45818" y="2031072"/>
                </a:lnTo>
                <a:lnTo>
                  <a:pt x="45961" y="2030066"/>
                </a:lnTo>
                <a:lnTo>
                  <a:pt x="46480" y="2029188"/>
                </a:lnTo>
                <a:lnTo>
                  <a:pt x="41606" y="2027883"/>
                </a:lnTo>
                <a:lnTo>
                  <a:pt x="41516" y="2026621"/>
                </a:lnTo>
                <a:lnTo>
                  <a:pt x="42260" y="2025165"/>
                </a:lnTo>
                <a:lnTo>
                  <a:pt x="42290" y="2025135"/>
                </a:lnTo>
                <a:lnTo>
                  <a:pt x="39504" y="2025075"/>
                </a:lnTo>
                <a:lnTo>
                  <a:pt x="39264" y="2024880"/>
                </a:lnTo>
                <a:lnTo>
                  <a:pt x="38588" y="2024227"/>
                </a:lnTo>
                <a:lnTo>
                  <a:pt x="47846" y="2024857"/>
                </a:lnTo>
                <a:lnTo>
                  <a:pt x="46975" y="2025248"/>
                </a:lnTo>
                <a:lnTo>
                  <a:pt x="47148" y="2028475"/>
                </a:lnTo>
                <a:lnTo>
                  <a:pt x="47478" y="2028227"/>
                </a:lnTo>
                <a:lnTo>
                  <a:pt x="48920" y="2027860"/>
                </a:lnTo>
                <a:lnTo>
                  <a:pt x="49926" y="2028003"/>
                </a:lnTo>
                <a:lnTo>
                  <a:pt x="51203" y="2028761"/>
                </a:lnTo>
                <a:lnTo>
                  <a:pt x="51773" y="2029526"/>
                </a:lnTo>
                <a:lnTo>
                  <a:pt x="52006" y="2030427"/>
                </a:lnTo>
                <a:lnTo>
                  <a:pt x="54071" y="2030554"/>
                </a:lnTo>
                <a:lnTo>
                  <a:pt x="54019" y="2030344"/>
                </a:lnTo>
                <a:lnTo>
                  <a:pt x="51458" y="2028978"/>
                </a:lnTo>
                <a:lnTo>
                  <a:pt x="51090" y="2026531"/>
                </a:lnTo>
                <a:lnTo>
                  <a:pt x="50534" y="2026059"/>
                </a:lnTo>
                <a:lnTo>
                  <a:pt x="50384" y="2025991"/>
                </a:lnTo>
                <a:lnTo>
                  <a:pt x="49791" y="2025976"/>
                </a:lnTo>
                <a:lnTo>
                  <a:pt x="47846" y="2024857"/>
                </a:lnTo>
                <a:lnTo>
                  <a:pt x="38588" y="2024227"/>
                </a:lnTo>
                <a:lnTo>
                  <a:pt x="38002" y="2022988"/>
                </a:lnTo>
                <a:lnTo>
                  <a:pt x="43581" y="2023777"/>
                </a:lnTo>
                <a:lnTo>
                  <a:pt x="43521" y="2023979"/>
                </a:lnTo>
                <a:lnTo>
                  <a:pt x="43176" y="2024407"/>
                </a:lnTo>
                <a:lnTo>
                  <a:pt x="43461" y="2024174"/>
                </a:lnTo>
                <a:lnTo>
                  <a:pt x="43746" y="2024114"/>
                </a:lnTo>
                <a:lnTo>
                  <a:pt x="43581" y="2023777"/>
                </a:lnTo>
                <a:lnTo>
                  <a:pt x="38002" y="2022988"/>
                </a:lnTo>
                <a:lnTo>
                  <a:pt x="37949" y="2022365"/>
                </a:lnTo>
                <a:lnTo>
                  <a:pt x="38272" y="2021119"/>
                </a:lnTo>
                <a:lnTo>
                  <a:pt x="38775" y="2020376"/>
                </a:lnTo>
                <a:lnTo>
                  <a:pt x="39804" y="2019611"/>
                </a:lnTo>
                <a:lnTo>
                  <a:pt x="42485" y="2019933"/>
                </a:lnTo>
                <a:lnTo>
                  <a:pt x="43341" y="2020789"/>
                </a:lnTo>
                <a:lnTo>
                  <a:pt x="43957" y="2019573"/>
                </a:lnTo>
                <a:lnTo>
                  <a:pt x="43784" y="2019491"/>
                </a:lnTo>
                <a:lnTo>
                  <a:pt x="43093" y="2018785"/>
                </a:lnTo>
                <a:lnTo>
                  <a:pt x="42747" y="2018177"/>
                </a:lnTo>
                <a:lnTo>
                  <a:pt x="42500" y="2017224"/>
                </a:lnTo>
                <a:lnTo>
                  <a:pt x="43686" y="2014552"/>
                </a:lnTo>
                <a:lnTo>
                  <a:pt x="43416" y="2014319"/>
                </a:lnTo>
                <a:lnTo>
                  <a:pt x="42920" y="2013096"/>
                </a:lnTo>
                <a:lnTo>
                  <a:pt x="28737" y="2012811"/>
                </a:lnTo>
                <a:lnTo>
                  <a:pt x="29299" y="2011692"/>
                </a:lnTo>
                <a:lnTo>
                  <a:pt x="49183" y="2012600"/>
                </a:lnTo>
                <a:lnTo>
                  <a:pt x="49100" y="2013456"/>
                </a:lnTo>
                <a:lnTo>
                  <a:pt x="48507" y="2014679"/>
                </a:lnTo>
                <a:lnTo>
                  <a:pt x="48274" y="2014867"/>
                </a:lnTo>
                <a:lnTo>
                  <a:pt x="49168" y="2015895"/>
                </a:lnTo>
                <a:lnTo>
                  <a:pt x="49168" y="2015903"/>
                </a:lnTo>
                <a:lnTo>
                  <a:pt x="49708" y="2015970"/>
                </a:lnTo>
                <a:lnTo>
                  <a:pt x="51090" y="2016841"/>
                </a:lnTo>
                <a:lnTo>
                  <a:pt x="52119" y="2018433"/>
                </a:lnTo>
                <a:lnTo>
                  <a:pt x="52194" y="2018958"/>
                </a:lnTo>
                <a:lnTo>
                  <a:pt x="52246" y="2018935"/>
                </a:lnTo>
                <a:lnTo>
                  <a:pt x="53989" y="2018988"/>
                </a:lnTo>
                <a:lnTo>
                  <a:pt x="56219" y="2022868"/>
                </a:lnTo>
                <a:lnTo>
                  <a:pt x="55467" y="2024100"/>
                </a:lnTo>
                <a:lnTo>
                  <a:pt x="55430" y="2024287"/>
                </a:lnTo>
                <a:lnTo>
                  <a:pt x="56474" y="2024797"/>
                </a:lnTo>
                <a:lnTo>
                  <a:pt x="57135" y="2025541"/>
                </a:lnTo>
                <a:lnTo>
                  <a:pt x="57150" y="2025578"/>
                </a:lnTo>
                <a:lnTo>
                  <a:pt x="58944" y="2023649"/>
                </a:lnTo>
                <a:lnTo>
                  <a:pt x="60311" y="2023417"/>
                </a:lnTo>
                <a:lnTo>
                  <a:pt x="61249" y="2023604"/>
                </a:lnTo>
                <a:lnTo>
                  <a:pt x="62428" y="2024347"/>
                </a:lnTo>
                <a:lnTo>
                  <a:pt x="63186" y="2025361"/>
                </a:lnTo>
                <a:lnTo>
                  <a:pt x="63569" y="2026607"/>
                </a:lnTo>
                <a:lnTo>
                  <a:pt x="63532" y="2027515"/>
                </a:lnTo>
                <a:lnTo>
                  <a:pt x="63037" y="2028731"/>
                </a:lnTo>
                <a:lnTo>
                  <a:pt x="61580" y="2029729"/>
                </a:lnTo>
                <a:lnTo>
                  <a:pt x="62826" y="2029939"/>
                </a:lnTo>
                <a:lnTo>
                  <a:pt x="63096" y="2029924"/>
                </a:lnTo>
                <a:lnTo>
                  <a:pt x="63037" y="2029564"/>
                </a:lnTo>
                <a:lnTo>
                  <a:pt x="63449" y="2027995"/>
                </a:lnTo>
                <a:lnTo>
                  <a:pt x="64591" y="2027117"/>
                </a:lnTo>
                <a:lnTo>
                  <a:pt x="65117" y="2026944"/>
                </a:lnTo>
                <a:lnTo>
                  <a:pt x="66168" y="2026756"/>
                </a:lnTo>
                <a:lnTo>
                  <a:pt x="67715" y="2027139"/>
                </a:lnTo>
                <a:lnTo>
                  <a:pt x="68638" y="2028325"/>
                </a:lnTo>
                <a:lnTo>
                  <a:pt x="68795" y="2028805"/>
                </a:lnTo>
                <a:lnTo>
                  <a:pt x="68991" y="2029841"/>
                </a:lnTo>
                <a:lnTo>
                  <a:pt x="68646" y="2031365"/>
                </a:lnTo>
                <a:lnTo>
                  <a:pt x="67414" y="2032355"/>
                </a:lnTo>
                <a:lnTo>
                  <a:pt x="66933" y="2032513"/>
                </a:lnTo>
                <a:lnTo>
                  <a:pt x="65890" y="2032709"/>
                </a:lnTo>
                <a:close/>
              </a:path>
              <a:path w="4476607" h="3885512">
                <a:moveTo>
                  <a:pt x="31702" y="2032567"/>
                </a:moveTo>
                <a:lnTo>
                  <a:pt x="32596" y="2032709"/>
                </a:lnTo>
                <a:lnTo>
                  <a:pt x="30366" y="2032890"/>
                </a:lnTo>
                <a:lnTo>
                  <a:pt x="29682" y="2033040"/>
                </a:lnTo>
                <a:close/>
              </a:path>
              <a:path w="4476607" h="3885512">
                <a:moveTo>
                  <a:pt x="26627" y="2033129"/>
                </a:moveTo>
                <a:lnTo>
                  <a:pt x="26739" y="2033137"/>
                </a:lnTo>
                <a:lnTo>
                  <a:pt x="26552" y="2033157"/>
                </a:lnTo>
                <a:close/>
              </a:path>
              <a:path w="4476607" h="3885512">
                <a:moveTo>
                  <a:pt x="26461" y="2033167"/>
                </a:moveTo>
                <a:lnTo>
                  <a:pt x="26552" y="2033157"/>
                </a:lnTo>
                <a:lnTo>
                  <a:pt x="26499" y="2033177"/>
                </a:lnTo>
                <a:close/>
              </a:path>
              <a:path w="4476607" h="3885512">
                <a:moveTo>
                  <a:pt x="23998" y="2033347"/>
                </a:moveTo>
                <a:lnTo>
                  <a:pt x="23014" y="2033160"/>
                </a:lnTo>
                <a:lnTo>
                  <a:pt x="22790" y="2033017"/>
                </a:lnTo>
                <a:lnTo>
                  <a:pt x="18397" y="2031688"/>
                </a:lnTo>
                <a:lnTo>
                  <a:pt x="17225" y="2031643"/>
                </a:lnTo>
                <a:lnTo>
                  <a:pt x="16399" y="2031260"/>
                </a:lnTo>
                <a:lnTo>
                  <a:pt x="8650" y="2030832"/>
                </a:lnTo>
                <a:lnTo>
                  <a:pt x="8373" y="2030757"/>
                </a:lnTo>
                <a:lnTo>
                  <a:pt x="901" y="2028970"/>
                </a:lnTo>
                <a:lnTo>
                  <a:pt x="984" y="2027717"/>
                </a:lnTo>
                <a:lnTo>
                  <a:pt x="1952" y="2026253"/>
                </a:lnTo>
                <a:lnTo>
                  <a:pt x="21513" y="2027169"/>
                </a:lnTo>
                <a:lnTo>
                  <a:pt x="21430" y="2028130"/>
                </a:lnTo>
                <a:lnTo>
                  <a:pt x="20874" y="2029068"/>
                </a:lnTo>
                <a:lnTo>
                  <a:pt x="20777" y="2029188"/>
                </a:lnTo>
                <a:lnTo>
                  <a:pt x="20649" y="2029879"/>
                </a:lnTo>
                <a:lnTo>
                  <a:pt x="19861" y="2031117"/>
                </a:lnTo>
                <a:lnTo>
                  <a:pt x="18719" y="2031620"/>
                </a:lnTo>
                <a:lnTo>
                  <a:pt x="19681" y="2031643"/>
                </a:lnTo>
                <a:lnTo>
                  <a:pt x="20432" y="2031883"/>
                </a:lnTo>
                <a:lnTo>
                  <a:pt x="21348" y="2032513"/>
                </a:lnTo>
                <a:lnTo>
                  <a:pt x="21438" y="2032641"/>
                </a:lnTo>
                <a:lnTo>
                  <a:pt x="21866" y="2032574"/>
                </a:lnTo>
                <a:lnTo>
                  <a:pt x="22721" y="2032964"/>
                </a:lnTo>
                <a:lnTo>
                  <a:pt x="21843" y="2032416"/>
                </a:lnTo>
                <a:lnTo>
                  <a:pt x="21468" y="2031913"/>
                </a:lnTo>
                <a:lnTo>
                  <a:pt x="21092" y="2030471"/>
                </a:lnTo>
                <a:lnTo>
                  <a:pt x="30298" y="2030630"/>
                </a:lnTo>
                <a:lnTo>
                  <a:pt x="27077" y="2031756"/>
                </a:lnTo>
                <a:lnTo>
                  <a:pt x="26829" y="2032334"/>
                </a:lnTo>
                <a:lnTo>
                  <a:pt x="24359" y="2033384"/>
                </a:lnTo>
                <a:close/>
              </a:path>
              <a:path w="4476607" h="3885512">
                <a:moveTo>
                  <a:pt x="118233" y="2032716"/>
                </a:moveTo>
                <a:lnTo>
                  <a:pt x="118023" y="2032250"/>
                </a:lnTo>
                <a:lnTo>
                  <a:pt x="115441" y="2032146"/>
                </a:lnTo>
                <a:lnTo>
                  <a:pt x="114179" y="2028550"/>
                </a:lnTo>
                <a:lnTo>
                  <a:pt x="125337" y="2028851"/>
                </a:lnTo>
                <a:lnTo>
                  <a:pt x="125074" y="2029038"/>
                </a:lnTo>
                <a:lnTo>
                  <a:pt x="123339" y="2029293"/>
                </a:lnTo>
                <a:lnTo>
                  <a:pt x="122341" y="2033407"/>
                </a:lnTo>
                <a:close/>
              </a:path>
              <a:path w="4476607" h="3885512">
                <a:moveTo>
                  <a:pt x="76357" y="2036535"/>
                </a:moveTo>
                <a:lnTo>
                  <a:pt x="75636" y="2035949"/>
                </a:lnTo>
                <a:lnTo>
                  <a:pt x="69532" y="2035448"/>
                </a:lnTo>
                <a:lnTo>
                  <a:pt x="69464" y="2035215"/>
                </a:lnTo>
                <a:lnTo>
                  <a:pt x="69088" y="2033098"/>
                </a:lnTo>
                <a:lnTo>
                  <a:pt x="69614" y="2031890"/>
                </a:lnTo>
                <a:lnTo>
                  <a:pt x="71409" y="2030727"/>
                </a:lnTo>
                <a:lnTo>
                  <a:pt x="72843" y="2030944"/>
                </a:lnTo>
                <a:lnTo>
                  <a:pt x="73001" y="2029533"/>
                </a:lnTo>
                <a:lnTo>
                  <a:pt x="81313" y="2030110"/>
                </a:lnTo>
                <a:lnTo>
                  <a:pt x="81275" y="2030658"/>
                </a:lnTo>
                <a:lnTo>
                  <a:pt x="80532" y="2032068"/>
                </a:lnTo>
                <a:lnTo>
                  <a:pt x="80224" y="2032271"/>
                </a:lnTo>
                <a:lnTo>
                  <a:pt x="80352" y="2032624"/>
                </a:lnTo>
                <a:lnTo>
                  <a:pt x="80412" y="2032977"/>
                </a:lnTo>
                <a:lnTo>
                  <a:pt x="80487" y="2033975"/>
                </a:lnTo>
                <a:lnTo>
                  <a:pt x="80081" y="2035326"/>
                </a:lnTo>
                <a:lnTo>
                  <a:pt x="79691" y="2035822"/>
                </a:lnTo>
                <a:lnTo>
                  <a:pt x="78572" y="2036520"/>
                </a:lnTo>
                <a:lnTo>
                  <a:pt x="77679" y="2036715"/>
                </a:lnTo>
                <a:close/>
              </a:path>
              <a:path w="4476607" h="3885512">
                <a:moveTo>
                  <a:pt x="85375" y="2034488"/>
                </a:moveTo>
                <a:lnTo>
                  <a:pt x="87936" y="2031125"/>
                </a:lnTo>
                <a:lnTo>
                  <a:pt x="91533" y="2032986"/>
                </a:lnTo>
                <a:lnTo>
                  <a:pt x="91623" y="2033280"/>
                </a:lnTo>
                <a:lnTo>
                  <a:pt x="91675" y="2033505"/>
                </a:lnTo>
                <a:lnTo>
                  <a:pt x="91720" y="2033782"/>
                </a:lnTo>
                <a:lnTo>
                  <a:pt x="90361" y="2036649"/>
                </a:lnTo>
                <a:lnTo>
                  <a:pt x="87763" y="2037220"/>
                </a:lnTo>
                <a:close/>
              </a:path>
              <a:path w="4476607" h="3885512">
                <a:moveTo>
                  <a:pt x="103321" y="2037858"/>
                </a:moveTo>
                <a:lnTo>
                  <a:pt x="100468" y="2036424"/>
                </a:lnTo>
                <a:lnTo>
                  <a:pt x="95497" y="2036011"/>
                </a:lnTo>
                <a:lnTo>
                  <a:pt x="95009" y="2034173"/>
                </a:lnTo>
                <a:lnTo>
                  <a:pt x="106490" y="2035329"/>
                </a:lnTo>
                <a:lnTo>
                  <a:pt x="106024" y="2036604"/>
                </a:lnTo>
                <a:lnTo>
                  <a:pt x="105183" y="2037393"/>
                </a:lnTo>
                <a:lnTo>
                  <a:pt x="103516" y="2037895"/>
                </a:lnTo>
                <a:close/>
              </a:path>
              <a:path w="4476607" h="3885512">
                <a:moveTo>
                  <a:pt x="130766" y="2038023"/>
                </a:moveTo>
                <a:lnTo>
                  <a:pt x="131021" y="2038045"/>
                </a:lnTo>
                <a:lnTo>
                  <a:pt x="132140" y="2038053"/>
                </a:lnTo>
                <a:lnTo>
                  <a:pt x="131795" y="2038331"/>
                </a:lnTo>
                <a:close/>
              </a:path>
              <a:path w="4476607" h="3885512">
                <a:moveTo>
                  <a:pt x="18847" y="2038271"/>
                </a:moveTo>
                <a:lnTo>
                  <a:pt x="19846" y="2038256"/>
                </a:lnTo>
                <a:lnTo>
                  <a:pt x="19432" y="2038383"/>
                </a:lnTo>
                <a:close/>
              </a:path>
              <a:path w="4476607" h="3885512">
                <a:moveTo>
                  <a:pt x="19846" y="2038256"/>
                </a:moveTo>
                <a:lnTo>
                  <a:pt x="7246" y="2038030"/>
                </a:lnTo>
                <a:lnTo>
                  <a:pt x="7343" y="2037992"/>
                </a:lnTo>
                <a:lnTo>
                  <a:pt x="7269" y="2037895"/>
                </a:lnTo>
                <a:lnTo>
                  <a:pt x="6931" y="2037332"/>
                </a:lnTo>
                <a:lnTo>
                  <a:pt x="13208" y="2037700"/>
                </a:lnTo>
                <a:lnTo>
                  <a:pt x="13080" y="2037963"/>
                </a:lnTo>
                <a:lnTo>
                  <a:pt x="13245" y="2037813"/>
                </a:lnTo>
                <a:lnTo>
                  <a:pt x="13238" y="2037798"/>
                </a:lnTo>
                <a:lnTo>
                  <a:pt x="23262" y="2037805"/>
                </a:lnTo>
                <a:lnTo>
                  <a:pt x="23180" y="2037873"/>
                </a:lnTo>
                <a:lnTo>
                  <a:pt x="22287" y="2038436"/>
                </a:lnTo>
                <a:lnTo>
                  <a:pt x="20725" y="2038661"/>
                </a:lnTo>
                <a:close/>
              </a:path>
              <a:path w="4476607" h="3885512">
                <a:moveTo>
                  <a:pt x="108037" y="2039186"/>
                </a:moveTo>
                <a:lnTo>
                  <a:pt x="107488" y="2038819"/>
                </a:lnTo>
                <a:lnTo>
                  <a:pt x="107143" y="2038488"/>
                </a:lnTo>
                <a:lnTo>
                  <a:pt x="106760" y="2037970"/>
                </a:lnTo>
                <a:lnTo>
                  <a:pt x="106490" y="2035329"/>
                </a:lnTo>
                <a:lnTo>
                  <a:pt x="95009" y="2034173"/>
                </a:lnTo>
                <a:lnTo>
                  <a:pt x="95775" y="2032792"/>
                </a:lnTo>
                <a:lnTo>
                  <a:pt x="96000" y="2032581"/>
                </a:lnTo>
                <a:lnTo>
                  <a:pt x="96353" y="2032296"/>
                </a:lnTo>
                <a:lnTo>
                  <a:pt x="96053" y="2031125"/>
                </a:lnTo>
                <a:lnTo>
                  <a:pt x="97908" y="2028618"/>
                </a:lnTo>
                <a:lnTo>
                  <a:pt x="99492" y="2028415"/>
                </a:lnTo>
                <a:lnTo>
                  <a:pt x="99724" y="2027259"/>
                </a:lnTo>
                <a:lnTo>
                  <a:pt x="100445" y="2026328"/>
                </a:lnTo>
                <a:lnTo>
                  <a:pt x="100821" y="2026163"/>
                </a:lnTo>
                <a:lnTo>
                  <a:pt x="100865" y="2026096"/>
                </a:lnTo>
                <a:lnTo>
                  <a:pt x="102496" y="2025233"/>
                </a:lnTo>
                <a:lnTo>
                  <a:pt x="105146" y="2026569"/>
                </a:lnTo>
                <a:lnTo>
                  <a:pt x="105221" y="2029594"/>
                </a:lnTo>
                <a:lnTo>
                  <a:pt x="105221" y="2030472"/>
                </a:lnTo>
                <a:lnTo>
                  <a:pt x="104372" y="2031785"/>
                </a:lnTo>
                <a:lnTo>
                  <a:pt x="106610" y="2034893"/>
                </a:lnTo>
                <a:lnTo>
                  <a:pt x="108374" y="2032461"/>
                </a:lnTo>
                <a:lnTo>
                  <a:pt x="109523" y="2031958"/>
                </a:lnTo>
                <a:lnTo>
                  <a:pt x="110394" y="2031883"/>
                </a:lnTo>
                <a:lnTo>
                  <a:pt x="111618" y="2032191"/>
                </a:lnTo>
                <a:lnTo>
                  <a:pt x="113195" y="2037032"/>
                </a:lnTo>
                <a:lnTo>
                  <a:pt x="112873" y="2037895"/>
                </a:lnTo>
                <a:lnTo>
                  <a:pt x="111836" y="2038901"/>
                </a:lnTo>
                <a:lnTo>
                  <a:pt x="110913" y="2039284"/>
                </a:lnTo>
                <a:lnTo>
                  <a:pt x="109501" y="2039314"/>
                </a:lnTo>
                <a:lnTo>
                  <a:pt x="110387" y="2039397"/>
                </a:lnTo>
                <a:close/>
              </a:path>
              <a:path w="4476607" h="3885512">
                <a:moveTo>
                  <a:pt x="132695" y="2039119"/>
                </a:moveTo>
                <a:lnTo>
                  <a:pt x="132140" y="2038053"/>
                </a:lnTo>
                <a:lnTo>
                  <a:pt x="131021" y="2038045"/>
                </a:lnTo>
                <a:lnTo>
                  <a:pt x="130165" y="2037625"/>
                </a:lnTo>
                <a:lnTo>
                  <a:pt x="130225" y="2036545"/>
                </a:lnTo>
                <a:lnTo>
                  <a:pt x="131239" y="2036192"/>
                </a:lnTo>
                <a:lnTo>
                  <a:pt x="131434" y="2036199"/>
                </a:lnTo>
                <a:lnTo>
                  <a:pt x="131269" y="2036327"/>
                </a:lnTo>
                <a:lnTo>
                  <a:pt x="132080" y="2036447"/>
                </a:lnTo>
                <a:lnTo>
                  <a:pt x="132125" y="2036042"/>
                </a:lnTo>
                <a:lnTo>
                  <a:pt x="132951" y="2034878"/>
                </a:lnTo>
                <a:lnTo>
                  <a:pt x="133371" y="2034608"/>
                </a:lnTo>
                <a:lnTo>
                  <a:pt x="132966" y="2033212"/>
                </a:lnTo>
                <a:lnTo>
                  <a:pt x="136532" y="2030097"/>
                </a:lnTo>
                <a:lnTo>
                  <a:pt x="139499" y="2033234"/>
                </a:lnTo>
                <a:lnTo>
                  <a:pt x="139506" y="2033384"/>
                </a:lnTo>
                <a:lnTo>
                  <a:pt x="138493" y="2035223"/>
                </a:lnTo>
                <a:lnTo>
                  <a:pt x="138019" y="2035478"/>
                </a:lnTo>
                <a:lnTo>
                  <a:pt x="138658" y="2037760"/>
                </a:lnTo>
                <a:lnTo>
                  <a:pt x="138147" y="2038931"/>
                </a:lnTo>
                <a:lnTo>
                  <a:pt x="137538" y="2039584"/>
                </a:lnTo>
                <a:lnTo>
                  <a:pt x="136397" y="2040192"/>
                </a:lnTo>
                <a:lnTo>
                  <a:pt x="135571" y="2040282"/>
                </a:lnTo>
                <a:close/>
              </a:path>
              <a:path w="4476607" h="3885512">
                <a:moveTo>
                  <a:pt x="53785" y="2040160"/>
                </a:moveTo>
                <a:lnTo>
                  <a:pt x="55302" y="2040258"/>
                </a:lnTo>
                <a:lnTo>
                  <a:pt x="55257" y="2040280"/>
                </a:lnTo>
                <a:lnTo>
                  <a:pt x="54319" y="2040325"/>
                </a:lnTo>
                <a:close/>
              </a:path>
              <a:path w="4476607" h="3885512">
                <a:moveTo>
                  <a:pt x="165847" y="2039937"/>
                </a:moveTo>
                <a:lnTo>
                  <a:pt x="165201" y="2039276"/>
                </a:lnTo>
                <a:lnTo>
                  <a:pt x="164856" y="2038706"/>
                </a:lnTo>
                <a:lnTo>
                  <a:pt x="164578" y="2037820"/>
                </a:lnTo>
                <a:lnTo>
                  <a:pt x="165622" y="2035268"/>
                </a:lnTo>
                <a:lnTo>
                  <a:pt x="165607" y="2035148"/>
                </a:lnTo>
                <a:lnTo>
                  <a:pt x="165584" y="2034638"/>
                </a:lnTo>
                <a:lnTo>
                  <a:pt x="165584" y="2034495"/>
                </a:lnTo>
                <a:lnTo>
                  <a:pt x="165989" y="2033136"/>
                </a:lnTo>
                <a:lnTo>
                  <a:pt x="166726" y="2032198"/>
                </a:lnTo>
                <a:lnTo>
                  <a:pt x="168370" y="2031455"/>
                </a:lnTo>
                <a:lnTo>
                  <a:pt x="171599" y="2034758"/>
                </a:lnTo>
                <a:lnTo>
                  <a:pt x="171606" y="2035441"/>
                </a:lnTo>
                <a:lnTo>
                  <a:pt x="171268" y="2036439"/>
                </a:lnTo>
                <a:lnTo>
                  <a:pt x="171508" y="2037385"/>
                </a:lnTo>
                <a:lnTo>
                  <a:pt x="171471" y="2038286"/>
                </a:lnTo>
                <a:lnTo>
                  <a:pt x="170953" y="2039321"/>
                </a:lnTo>
                <a:lnTo>
                  <a:pt x="170405" y="2039900"/>
                </a:lnTo>
                <a:lnTo>
                  <a:pt x="169421" y="2040455"/>
                </a:lnTo>
                <a:close/>
              </a:path>
              <a:path w="4476607" h="3885512">
                <a:moveTo>
                  <a:pt x="69825" y="2040535"/>
                </a:moveTo>
                <a:lnTo>
                  <a:pt x="55385" y="2040431"/>
                </a:lnTo>
                <a:lnTo>
                  <a:pt x="55302" y="2040258"/>
                </a:lnTo>
                <a:lnTo>
                  <a:pt x="53785" y="2040160"/>
                </a:lnTo>
                <a:lnTo>
                  <a:pt x="47643" y="2040160"/>
                </a:lnTo>
                <a:lnTo>
                  <a:pt x="48154" y="2038126"/>
                </a:lnTo>
                <a:lnTo>
                  <a:pt x="48552" y="2037653"/>
                </a:lnTo>
                <a:lnTo>
                  <a:pt x="48574" y="2037631"/>
                </a:lnTo>
                <a:lnTo>
                  <a:pt x="48221" y="2037233"/>
                </a:lnTo>
                <a:lnTo>
                  <a:pt x="48004" y="2035972"/>
                </a:lnTo>
                <a:lnTo>
                  <a:pt x="60589" y="2036191"/>
                </a:lnTo>
                <a:lnTo>
                  <a:pt x="60581" y="2036349"/>
                </a:lnTo>
                <a:lnTo>
                  <a:pt x="60881" y="2036515"/>
                </a:lnTo>
                <a:lnTo>
                  <a:pt x="61407" y="2037137"/>
                </a:lnTo>
                <a:lnTo>
                  <a:pt x="61445" y="2037205"/>
                </a:lnTo>
                <a:lnTo>
                  <a:pt x="61940" y="2037062"/>
                </a:lnTo>
                <a:lnTo>
                  <a:pt x="62488" y="2037055"/>
                </a:lnTo>
                <a:lnTo>
                  <a:pt x="61190" y="2036664"/>
                </a:lnTo>
                <a:lnTo>
                  <a:pt x="60589" y="2036191"/>
                </a:lnTo>
                <a:lnTo>
                  <a:pt x="48004" y="2035972"/>
                </a:lnTo>
                <a:lnTo>
                  <a:pt x="48717" y="2034201"/>
                </a:lnTo>
                <a:lnTo>
                  <a:pt x="48049" y="2034103"/>
                </a:lnTo>
                <a:lnTo>
                  <a:pt x="46765" y="2033345"/>
                </a:lnTo>
                <a:lnTo>
                  <a:pt x="55940" y="2033452"/>
                </a:lnTo>
                <a:lnTo>
                  <a:pt x="55866" y="2033834"/>
                </a:lnTo>
                <a:lnTo>
                  <a:pt x="56023" y="2033744"/>
                </a:lnTo>
                <a:lnTo>
                  <a:pt x="55940" y="2033452"/>
                </a:lnTo>
                <a:lnTo>
                  <a:pt x="46765" y="2033345"/>
                </a:lnTo>
                <a:lnTo>
                  <a:pt x="46194" y="2032579"/>
                </a:lnTo>
                <a:lnTo>
                  <a:pt x="45818" y="2031072"/>
                </a:lnTo>
                <a:lnTo>
                  <a:pt x="55866" y="2032574"/>
                </a:lnTo>
                <a:lnTo>
                  <a:pt x="55963" y="2033061"/>
                </a:lnTo>
                <a:lnTo>
                  <a:pt x="56009" y="2032641"/>
                </a:lnTo>
                <a:lnTo>
                  <a:pt x="55866" y="2032574"/>
                </a:lnTo>
                <a:lnTo>
                  <a:pt x="65439" y="2032603"/>
                </a:lnTo>
                <a:lnTo>
                  <a:pt x="65447" y="2033054"/>
                </a:lnTo>
                <a:lnTo>
                  <a:pt x="65605" y="2033587"/>
                </a:lnTo>
                <a:lnTo>
                  <a:pt x="64951" y="2036199"/>
                </a:lnTo>
                <a:lnTo>
                  <a:pt x="64809" y="2036371"/>
                </a:lnTo>
                <a:lnTo>
                  <a:pt x="63494" y="2037047"/>
                </a:lnTo>
                <a:lnTo>
                  <a:pt x="65575" y="2037602"/>
                </a:lnTo>
                <a:lnTo>
                  <a:pt x="65687" y="2037557"/>
                </a:lnTo>
                <a:lnTo>
                  <a:pt x="66182" y="2037445"/>
                </a:lnTo>
                <a:lnTo>
                  <a:pt x="66318" y="2037414"/>
                </a:lnTo>
                <a:lnTo>
                  <a:pt x="67730" y="2037557"/>
                </a:lnTo>
                <a:lnTo>
                  <a:pt x="68788" y="2038105"/>
                </a:lnTo>
                <a:lnTo>
                  <a:pt x="69584" y="2039238"/>
                </a:lnTo>
                <a:lnTo>
                  <a:pt x="69577" y="2039014"/>
                </a:lnTo>
                <a:lnTo>
                  <a:pt x="70515" y="2037092"/>
                </a:lnTo>
                <a:lnTo>
                  <a:pt x="69915" y="2036544"/>
                </a:lnTo>
                <a:lnTo>
                  <a:pt x="69532" y="2035448"/>
                </a:lnTo>
                <a:lnTo>
                  <a:pt x="75636" y="2035949"/>
                </a:lnTo>
                <a:lnTo>
                  <a:pt x="74886" y="2036872"/>
                </a:lnTo>
                <a:lnTo>
                  <a:pt x="75471" y="2037585"/>
                </a:lnTo>
                <a:lnTo>
                  <a:pt x="75756" y="2038576"/>
                </a:lnTo>
                <a:lnTo>
                  <a:pt x="75764" y="2039312"/>
                </a:lnTo>
                <a:lnTo>
                  <a:pt x="75501" y="2040310"/>
                </a:lnTo>
                <a:lnTo>
                  <a:pt x="74577" y="2041324"/>
                </a:lnTo>
                <a:lnTo>
                  <a:pt x="73654" y="2042111"/>
                </a:lnTo>
                <a:lnTo>
                  <a:pt x="71791" y="2042479"/>
                </a:lnTo>
                <a:close/>
              </a:path>
              <a:path w="4476607" h="3885512">
                <a:moveTo>
                  <a:pt x="49258" y="2042389"/>
                </a:moveTo>
                <a:lnTo>
                  <a:pt x="48507" y="2041864"/>
                </a:lnTo>
                <a:lnTo>
                  <a:pt x="47711" y="2040610"/>
                </a:lnTo>
                <a:lnTo>
                  <a:pt x="47666" y="2040341"/>
                </a:lnTo>
                <a:lnTo>
                  <a:pt x="47643" y="2040160"/>
                </a:lnTo>
                <a:lnTo>
                  <a:pt x="53785" y="2040160"/>
                </a:lnTo>
                <a:lnTo>
                  <a:pt x="53447" y="2041203"/>
                </a:lnTo>
                <a:lnTo>
                  <a:pt x="52795" y="2041977"/>
                </a:lnTo>
                <a:lnTo>
                  <a:pt x="51473" y="2042660"/>
                </a:lnTo>
                <a:lnTo>
                  <a:pt x="50534" y="2042735"/>
                </a:lnTo>
                <a:close/>
              </a:path>
              <a:path w="4476607" h="3885512">
                <a:moveTo>
                  <a:pt x="31912" y="2042760"/>
                </a:moveTo>
                <a:lnTo>
                  <a:pt x="33700" y="2042422"/>
                </a:lnTo>
                <a:lnTo>
                  <a:pt x="32160" y="2042842"/>
                </a:lnTo>
                <a:close/>
              </a:path>
              <a:path w="4476607" h="3885512">
                <a:moveTo>
                  <a:pt x="98470" y="2042909"/>
                </a:moveTo>
                <a:lnTo>
                  <a:pt x="97990" y="2042902"/>
                </a:lnTo>
                <a:lnTo>
                  <a:pt x="95159" y="2041461"/>
                </a:lnTo>
                <a:lnTo>
                  <a:pt x="94904" y="2038316"/>
                </a:lnTo>
                <a:lnTo>
                  <a:pt x="96075" y="2037160"/>
                </a:lnTo>
                <a:lnTo>
                  <a:pt x="96563" y="2036987"/>
                </a:lnTo>
                <a:lnTo>
                  <a:pt x="96368" y="2036904"/>
                </a:lnTo>
                <a:lnTo>
                  <a:pt x="95497" y="2036011"/>
                </a:lnTo>
                <a:lnTo>
                  <a:pt x="100468" y="2036424"/>
                </a:lnTo>
                <a:lnTo>
                  <a:pt x="99559" y="2037130"/>
                </a:lnTo>
                <a:lnTo>
                  <a:pt x="101557" y="2040688"/>
                </a:lnTo>
                <a:lnTo>
                  <a:pt x="100859" y="2041889"/>
                </a:lnTo>
                <a:lnTo>
                  <a:pt x="100115" y="2042489"/>
                </a:lnTo>
                <a:lnTo>
                  <a:pt x="98869" y="2042917"/>
                </a:lnTo>
                <a:close/>
              </a:path>
              <a:path w="4476607" h="3885512">
                <a:moveTo>
                  <a:pt x="65522" y="2043358"/>
                </a:moveTo>
                <a:lnTo>
                  <a:pt x="57284" y="2043065"/>
                </a:lnTo>
                <a:lnTo>
                  <a:pt x="56781" y="2041624"/>
                </a:lnTo>
                <a:lnTo>
                  <a:pt x="55385" y="2040431"/>
                </a:lnTo>
                <a:lnTo>
                  <a:pt x="69825" y="2040535"/>
                </a:lnTo>
                <a:lnTo>
                  <a:pt x="67234" y="2043358"/>
                </a:lnTo>
                <a:lnTo>
                  <a:pt x="66565" y="2043500"/>
                </a:lnTo>
                <a:close/>
              </a:path>
              <a:path w="4476607" h="3885512">
                <a:moveTo>
                  <a:pt x="21768" y="2045754"/>
                </a:moveTo>
                <a:lnTo>
                  <a:pt x="22819" y="2045935"/>
                </a:lnTo>
                <a:lnTo>
                  <a:pt x="22669" y="2046219"/>
                </a:lnTo>
                <a:close/>
              </a:path>
              <a:path w="4476607" h="3885512">
                <a:moveTo>
                  <a:pt x="39038" y="2046483"/>
                </a:moveTo>
                <a:lnTo>
                  <a:pt x="35614" y="2045642"/>
                </a:lnTo>
                <a:lnTo>
                  <a:pt x="39940" y="2046363"/>
                </a:lnTo>
                <a:lnTo>
                  <a:pt x="39368" y="2046483"/>
                </a:lnTo>
                <a:close/>
              </a:path>
              <a:path w="4476607" h="3885512">
                <a:moveTo>
                  <a:pt x="71236" y="2045890"/>
                </a:moveTo>
                <a:lnTo>
                  <a:pt x="65679" y="2045778"/>
                </a:lnTo>
                <a:lnTo>
                  <a:pt x="66243" y="2044306"/>
                </a:lnTo>
                <a:lnTo>
                  <a:pt x="66986" y="2043901"/>
                </a:lnTo>
                <a:lnTo>
                  <a:pt x="67579" y="2043728"/>
                </a:lnTo>
                <a:lnTo>
                  <a:pt x="68458" y="2043683"/>
                </a:lnTo>
                <a:lnTo>
                  <a:pt x="69614" y="2044036"/>
                </a:lnTo>
                <a:lnTo>
                  <a:pt x="71822" y="2046385"/>
                </a:lnTo>
                <a:lnTo>
                  <a:pt x="71866" y="2046490"/>
                </a:lnTo>
                <a:close/>
              </a:path>
              <a:path w="4476607" h="3885512">
                <a:moveTo>
                  <a:pt x="64846" y="2046453"/>
                </a:moveTo>
                <a:lnTo>
                  <a:pt x="66243" y="2044306"/>
                </a:lnTo>
                <a:lnTo>
                  <a:pt x="65679" y="2045778"/>
                </a:lnTo>
                <a:lnTo>
                  <a:pt x="64801" y="2046581"/>
                </a:lnTo>
                <a:close/>
              </a:path>
              <a:path w="4476607" h="3885512">
                <a:moveTo>
                  <a:pt x="137179" y="2044696"/>
                </a:moveTo>
                <a:lnTo>
                  <a:pt x="137261" y="2043773"/>
                </a:lnTo>
                <a:lnTo>
                  <a:pt x="137344" y="2043142"/>
                </a:lnTo>
                <a:lnTo>
                  <a:pt x="138042" y="2042076"/>
                </a:lnTo>
                <a:lnTo>
                  <a:pt x="138815" y="2041483"/>
                </a:lnTo>
                <a:lnTo>
                  <a:pt x="139912" y="2041078"/>
                </a:lnTo>
                <a:lnTo>
                  <a:pt x="141977" y="2041626"/>
                </a:lnTo>
                <a:lnTo>
                  <a:pt x="142607" y="2042166"/>
                </a:lnTo>
                <a:lnTo>
                  <a:pt x="142968" y="2042639"/>
                </a:lnTo>
                <a:lnTo>
                  <a:pt x="143313" y="2043382"/>
                </a:lnTo>
                <a:lnTo>
                  <a:pt x="142758" y="2045972"/>
                </a:lnTo>
                <a:lnTo>
                  <a:pt x="140287" y="2047233"/>
                </a:lnTo>
                <a:close/>
              </a:path>
              <a:path w="4476607" h="3885512">
                <a:moveTo>
                  <a:pt x="157655" y="2047713"/>
                </a:moveTo>
                <a:lnTo>
                  <a:pt x="157775" y="2047991"/>
                </a:lnTo>
                <a:lnTo>
                  <a:pt x="157670" y="2048013"/>
                </a:lnTo>
                <a:close/>
              </a:path>
              <a:path w="4476607" h="3885512">
                <a:moveTo>
                  <a:pt x="157820" y="2048118"/>
                </a:moveTo>
                <a:lnTo>
                  <a:pt x="158150" y="2049042"/>
                </a:lnTo>
                <a:lnTo>
                  <a:pt x="157978" y="2049109"/>
                </a:lnTo>
                <a:close/>
              </a:path>
              <a:path w="4476607" h="3885512">
                <a:moveTo>
                  <a:pt x="59973" y="2049010"/>
                </a:moveTo>
                <a:lnTo>
                  <a:pt x="59357" y="2048754"/>
                </a:lnTo>
                <a:lnTo>
                  <a:pt x="58614" y="2048214"/>
                </a:lnTo>
                <a:lnTo>
                  <a:pt x="57555" y="2045624"/>
                </a:lnTo>
                <a:lnTo>
                  <a:pt x="57547" y="2044814"/>
                </a:lnTo>
                <a:lnTo>
                  <a:pt x="57968" y="2043748"/>
                </a:lnTo>
                <a:lnTo>
                  <a:pt x="57284" y="2043065"/>
                </a:lnTo>
                <a:lnTo>
                  <a:pt x="65522" y="2043358"/>
                </a:lnTo>
                <a:lnTo>
                  <a:pt x="64636" y="2043771"/>
                </a:lnTo>
                <a:lnTo>
                  <a:pt x="63780" y="2043898"/>
                </a:lnTo>
                <a:lnTo>
                  <a:pt x="64335" y="2045414"/>
                </a:lnTo>
                <a:lnTo>
                  <a:pt x="60889" y="2049145"/>
                </a:lnTo>
                <a:close/>
              </a:path>
              <a:path w="4476607" h="3885512">
                <a:moveTo>
                  <a:pt x="128656" y="2048869"/>
                </a:moveTo>
                <a:lnTo>
                  <a:pt x="128153" y="2048516"/>
                </a:lnTo>
                <a:lnTo>
                  <a:pt x="127575" y="2047871"/>
                </a:lnTo>
                <a:lnTo>
                  <a:pt x="129212" y="2042999"/>
                </a:lnTo>
                <a:lnTo>
                  <a:pt x="130428" y="2042759"/>
                </a:lnTo>
                <a:lnTo>
                  <a:pt x="131284" y="2042872"/>
                </a:lnTo>
                <a:lnTo>
                  <a:pt x="132395" y="2043420"/>
                </a:lnTo>
                <a:lnTo>
                  <a:pt x="132809" y="2043885"/>
                </a:lnTo>
                <a:lnTo>
                  <a:pt x="133011" y="2047638"/>
                </a:lnTo>
                <a:lnTo>
                  <a:pt x="129437" y="2049199"/>
                </a:lnTo>
                <a:close/>
              </a:path>
              <a:path w="4476607" h="3885512">
                <a:moveTo>
                  <a:pt x="158331" y="2049665"/>
                </a:moveTo>
                <a:lnTo>
                  <a:pt x="158383" y="2049692"/>
                </a:lnTo>
                <a:lnTo>
                  <a:pt x="158384" y="2049695"/>
                </a:lnTo>
                <a:close/>
              </a:path>
              <a:path w="4476607" h="3885512">
                <a:moveTo>
                  <a:pt x="160448" y="2050378"/>
                </a:moveTo>
                <a:lnTo>
                  <a:pt x="159660" y="2050363"/>
                </a:lnTo>
                <a:lnTo>
                  <a:pt x="158383" y="2049692"/>
                </a:lnTo>
                <a:lnTo>
                  <a:pt x="161311" y="2050055"/>
                </a:lnTo>
                <a:lnTo>
                  <a:pt x="160629" y="2050348"/>
                </a:lnTo>
                <a:lnTo>
                  <a:pt x="160523" y="2050401"/>
                </a:lnTo>
                <a:close/>
              </a:path>
              <a:path w="4476607" h="3885512">
                <a:moveTo>
                  <a:pt x="165066" y="2050798"/>
                </a:moveTo>
                <a:lnTo>
                  <a:pt x="161311" y="2050055"/>
                </a:lnTo>
                <a:lnTo>
                  <a:pt x="158383" y="2049692"/>
                </a:lnTo>
                <a:lnTo>
                  <a:pt x="158150" y="2049042"/>
                </a:lnTo>
                <a:lnTo>
                  <a:pt x="157820" y="2048118"/>
                </a:lnTo>
                <a:lnTo>
                  <a:pt x="157775" y="2047991"/>
                </a:lnTo>
                <a:lnTo>
                  <a:pt x="157655" y="2047713"/>
                </a:lnTo>
                <a:lnTo>
                  <a:pt x="157535" y="2047383"/>
                </a:lnTo>
                <a:lnTo>
                  <a:pt x="157670" y="2047008"/>
                </a:lnTo>
                <a:lnTo>
                  <a:pt x="157670" y="2046903"/>
                </a:lnTo>
                <a:lnTo>
                  <a:pt x="157888" y="2046422"/>
                </a:lnTo>
                <a:lnTo>
                  <a:pt x="158046" y="2046512"/>
                </a:lnTo>
                <a:lnTo>
                  <a:pt x="157948" y="2045477"/>
                </a:lnTo>
                <a:lnTo>
                  <a:pt x="158954" y="2044959"/>
                </a:lnTo>
                <a:lnTo>
                  <a:pt x="160411" y="2044823"/>
                </a:lnTo>
                <a:lnTo>
                  <a:pt x="161079" y="2045124"/>
                </a:lnTo>
                <a:lnTo>
                  <a:pt x="162055" y="2044658"/>
                </a:lnTo>
                <a:lnTo>
                  <a:pt x="165757" y="2044561"/>
                </a:lnTo>
                <a:lnTo>
                  <a:pt x="168054" y="2045514"/>
                </a:lnTo>
                <a:lnTo>
                  <a:pt x="168708" y="2049357"/>
                </a:lnTo>
                <a:lnTo>
                  <a:pt x="168205" y="2050033"/>
                </a:lnTo>
                <a:lnTo>
                  <a:pt x="167739" y="2050431"/>
                </a:lnTo>
                <a:lnTo>
                  <a:pt x="166981" y="2050836"/>
                </a:lnTo>
                <a:close/>
              </a:path>
              <a:path w="4476607" h="3885512">
                <a:moveTo>
                  <a:pt x="47358" y="2049590"/>
                </a:moveTo>
                <a:lnTo>
                  <a:pt x="47080" y="2046918"/>
                </a:lnTo>
                <a:lnTo>
                  <a:pt x="47794" y="2045642"/>
                </a:lnTo>
                <a:lnTo>
                  <a:pt x="48101" y="2044996"/>
                </a:lnTo>
                <a:lnTo>
                  <a:pt x="52667" y="2044763"/>
                </a:lnTo>
                <a:lnTo>
                  <a:pt x="52667" y="2044778"/>
                </a:lnTo>
                <a:lnTo>
                  <a:pt x="52960" y="2044876"/>
                </a:lnTo>
                <a:lnTo>
                  <a:pt x="54229" y="2046257"/>
                </a:lnTo>
                <a:lnTo>
                  <a:pt x="52547" y="2050220"/>
                </a:lnTo>
                <a:lnTo>
                  <a:pt x="51938" y="2050415"/>
                </a:lnTo>
                <a:lnTo>
                  <a:pt x="51931" y="2050430"/>
                </a:lnTo>
                <a:lnTo>
                  <a:pt x="51068" y="2050978"/>
                </a:lnTo>
                <a:lnTo>
                  <a:pt x="49573" y="2051218"/>
                </a:lnTo>
                <a:close/>
              </a:path>
              <a:path w="4476607" h="3885512">
                <a:moveTo>
                  <a:pt x="161311" y="2050055"/>
                </a:moveTo>
                <a:lnTo>
                  <a:pt x="165066" y="2050798"/>
                </a:lnTo>
                <a:lnTo>
                  <a:pt x="164751" y="2050993"/>
                </a:lnTo>
                <a:lnTo>
                  <a:pt x="163407" y="2051249"/>
                </a:lnTo>
                <a:close/>
              </a:path>
              <a:path w="4476607" h="3885512">
                <a:moveTo>
                  <a:pt x="117137" y="2051008"/>
                </a:moveTo>
                <a:lnTo>
                  <a:pt x="116642" y="2050250"/>
                </a:lnTo>
                <a:lnTo>
                  <a:pt x="116334" y="2048982"/>
                </a:lnTo>
                <a:lnTo>
                  <a:pt x="118226" y="2045994"/>
                </a:lnTo>
                <a:lnTo>
                  <a:pt x="118451" y="2045904"/>
                </a:lnTo>
                <a:lnTo>
                  <a:pt x="118046" y="2045274"/>
                </a:lnTo>
                <a:lnTo>
                  <a:pt x="117844" y="2044433"/>
                </a:lnTo>
                <a:lnTo>
                  <a:pt x="117836" y="2043817"/>
                </a:lnTo>
                <a:lnTo>
                  <a:pt x="118016" y="2042984"/>
                </a:lnTo>
                <a:lnTo>
                  <a:pt x="122904" y="2041431"/>
                </a:lnTo>
                <a:lnTo>
                  <a:pt x="124031" y="2042849"/>
                </a:lnTo>
                <a:lnTo>
                  <a:pt x="124249" y="2044005"/>
                </a:lnTo>
                <a:lnTo>
                  <a:pt x="123730" y="2045731"/>
                </a:lnTo>
                <a:lnTo>
                  <a:pt x="122822" y="2046482"/>
                </a:lnTo>
                <a:lnTo>
                  <a:pt x="124053" y="2048224"/>
                </a:lnTo>
                <a:lnTo>
                  <a:pt x="124121" y="2049079"/>
                </a:lnTo>
                <a:lnTo>
                  <a:pt x="124031" y="2049695"/>
                </a:lnTo>
                <a:lnTo>
                  <a:pt x="123723" y="2050498"/>
                </a:lnTo>
                <a:lnTo>
                  <a:pt x="118188" y="2051804"/>
                </a:lnTo>
                <a:close/>
              </a:path>
              <a:path w="4476607" h="3885512">
                <a:moveTo>
                  <a:pt x="134400" y="2051594"/>
                </a:moveTo>
                <a:lnTo>
                  <a:pt x="134858" y="2051812"/>
                </a:lnTo>
                <a:lnTo>
                  <a:pt x="134783" y="2051879"/>
                </a:lnTo>
                <a:close/>
              </a:path>
              <a:path w="4476607" h="3885512">
                <a:moveTo>
                  <a:pt x="82267" y="2052337"/>
                </a:moveTo>
                <a:lnTo>
                  <a:pt x="83047" y="2052299"/>
                </a:lnTo>
                <a:lnTo>
                  <a:pt x="82965" y="2052337"/>
                </a:lnTo>
                <a:lnTo>
                  <a:pt x="82326" y="2052345"/>
                </a:lnTo>
                <a:close/>
              </a:path>
              <a:path w="4476607" h="3885512">
                <a:moveTo>
                  <a:pt x="96616" y="2052810"/>
                </a:moveTo>
                <a:lnTo>
                  <a:pt x="96136" y="2052735"/>
                </a:lnTo>
                <a:lnTo>
                  <a:pt x="94108" y="2051264"/>
                </a:lnTo>
                <a:lnTo>
                  <a:pt x="93875" y="2050513"/>
                </a:lnTo>
                <a:lnTo>
                  <a:pt x="93815" y="2049890"/>
                </a:lnTo>
                <a:lnTo>
                  <a:pt x="93830" y="2049770"/>
                </a:lnTo>
                <a:lnTo>
                  <a:pt x="93725" y="2049485"/>
                </a:lnTo>
                <a:lnTo>
                  <a:pt x="93680" y="2048239"/>
                </a:lnTo>
                <a:lnTo>
                  <a:pt x="96676" y="2045522"/>
                </a:lnTo>
                <a:lnTo>
                  <a:pt x="96751" y="2045311"/>
                </a:lnTo>
                <a:lnTo>
                  <a:pt x="97855" y="2044546"/>
                </a:lnTo>
                <a:lnTo>
                  <a:pt x="100077" y="2044554"/>
                </a:lnTo>
                <a:lnTo>
                  <a:pt x="101586" y="2048870"/>
                </a:lnTo>
                <a:lnTo>
                  <a:pt x="97464" y="2052765"/>
                </a:lnTo>
                <a:lnTo>
                  <a:pt x="96969" y="2052817"/>
                </a:lnTo>
                <a:close/>
              </a:path>
              <a:path w="4476607" h="3885512">
                <a:moveTo>
                  <a:pt x="135136" y="2052142"/>
                </a:moveTo>
                <a:lnTo>
                  <a:pt x="138786" y="2052187"/>
                </a:lnTo>
                <a:lnTo>
                  <a:pt x="138267" y="2052502"/>
                </a:lnTo>
                <a:lnTo>
                  <a:pt x="137344" y="2052787"/>
                </a:lnTo>
                <a:lnTo>
                  <a:pt x="136705" y="2052817"/>
                </a:lnTo>
                <a:close/>
              </a:path>
              <a:path w="4476607" h="3885512">
                <a:moveTo>
                  <a:pt x="138786" y="2052187"/>
                </a:moveTo>
                <a:lnTo>
                  <a:pt x="135136" y="2052142"/>
                </a:lnTo>
                <a:lnTo>
                  <a:pt x="134858" y="2051812"/>
                </a:lnTo>
                <a:lnTo>
                  <a:pt x="134400" y="2051594"/>
                </a:lnTo>
                <a:lnTo>
                  <a:pt x="133679" y="2050513"/>
                </a:lnTo>
                <a:lnTo>
                  <a:pt x="134145" y="2048051"/>
                </a:lnTo>
                <a:lnTo>
                  <a:pt x="136540" y="2046828"/>
                </a:lnTo>
                <a:lnTo>
                  <a:pt x="139521" y="2048306"/>
                </a:lnTo>
                <a:lnTo>
                  <a:pt x="139552" y="2048367"/>
                </a:lnTo>
                <a:lnTo>
                  <a:pt x="139672" y="2048179"/>
                </a:lnTo>
                <a:lnTo>
                  <a:pt x="141226" y="2047278"/>
                </a:lnTo>
                <a:lnTo>
                  <a:pt x="144688" y="2050423"/>
                </a:lnTo>
                <a:lnTo>
                  <a:pt x="143771" y="2053268"/>
                </a:lnTo>
                <a:lnTo>
                  <a:pt x="142945" y="2053808"/>
                </a:lnTo>
                <a:lnTo>
                  <a:pt x="142277" y="2054034"/>
                </a:lnTo>
                <a:lnTo>
                  <a:pt x="141293" y="2054101"/>
                </a:lnTo>
                <a:close/>
              </a:path>
              <a:path w="4476607" h="3885512">
                <a:moveTo>
                  <a:pt x="85000" y="2054124"/>
                </a:moveTo>
                <a:lnTo>
                  <a:pt x="87538" y="2053846"/>
                </a:lnTo>
                <a:lnTo>
                  <a:pt x="85780" y="2054356"/>
                </a:lnTo>
                <a:close/>
              </a:path>
              <a:path w="4476607" h="3885512">
                <a:moveTo>
                  <a:pt x="120164" y="2054237"/>
                </a:moveTo>
                <a:lnTo>
                  <a:pt x="120097" y="2054361"/>
                </a:lnTo>
                <a:lnTo>
                  <a:pt x="119793" y="2054512"/>
                </a:lnTo>
                <a:close/>
              </a:path>
              <a:path w="4476607" h="3885512">
                <a:moveTo>
                  <a:pt x="119668" y="2054574"/>
                </a:moveTo>
                <a:lnTo>
                  <a:pt x="119793" y="2054512"/>
                </a:lnTo>
                <a:lnTo>
                  <a:pt x="119608" y="2054649"/>
                </a:lnTo>
                <a:close/>
              </a:path>
              <a:path w="4476607" h="3885512">
                <a:moveTo>
                  <a:pt x="71935" y="2054800"/>
                </a:moveTo>
                <a:lnTo>
                  <a:pt x="74345" y="2054440"/>
                </a:lnTo>
                <a:lnTo>
                  <a:pt x="72565" y="2054890"/>
                </a:lnTo>
                <a:close/>
              </a:path>
              <a:path w="4476607" h="3885512">
                <a:moveTo>
                  <a:pt x="68233" y="2054380"/>
                </a:moveTo>
                <a:lnTo>
                  <a:pt x="74345" y="2054440"/>
                </a:lnTo>
                <a:lnTo>
                  <a:pt x="71935" y="2054800"/>
                </a:lnTo>
                <a:lnTo>
                  <a:pt x="71529" y="2055078"/>
                </a:lnTo>
                <a:close/>
              </a:path>
              <a:path w="4476607" h="3885512">
                <a:moveTo>
                  <a:pt x="148487" y="2056360"/>
                </a:moveTo>
                <a:lnTo>
                  <a:pt x="147698" y="2056165"/>
                </a:lnTo>
                <a:lnTo>
                  <a:pt x="145881" y="2053756"/>
                </a:lnTo>
                <a:lnTo>
                  <a:pt x="146077" y="2052262"/>
                </a:lnTo>
                <a:lnTo>
                  <a:pt x="146587" y="2051384"/>
                </a:lnTo>
                <a:lnTo>
                  <a:pt x="147480" y="2050708"/>
                </a:lnTo>
                <a:lnTo>
                  <a:pt x="147180" y="2050498"/>
                </a:lnTo>
                <a:lnTo>
                  <a:pt x="146654" y="2049958"/>
                </a:lnTo>
                <a:lnTo>
                  <a:pt x="146767" y="2046587"/>
                </a:lnTo>
                <a:lnTo>
                  <a:pt x="149823" y="2045326"/>
                </a:lnTo>
                <a:lnTo>
                  <a:pt x="149853" y="2045371"/>
                </a:lnTo>
                <a:lnTo>
                  <a:pt x="149898" y="2045341"/>
                </a:lnTo>
                <a:lnTo>
                  <a:pt x="150011" y="2045371"/>
                </a:lnTo>
                <a:lnTo>
                  <a:pt x="152264" y="2046977"/>
                </a:lnTo>
                <a:lnTo>
                  <a:pt x="152684" y="2049102"/>
                </a:lnTo>
                <a:lnTo>
                  <a:pt x="152196" y="2050040"/>
                </a:lnTo>
                <a:lnTo>
                  <a:pt x="151595" y="2050678"/>
                </a:lnTo>
                <a:lnTo>
                  <a:pt x="150784" y="2051143"/>
                </a:lnTo>
                <a:lnTo>
                  <a:pt x="151708" y="2052420"/>
                </a:lnTo>
                <a:lnTo>
                  <a:pt x="150049" y="2056233"/>
                </a:lnTo>
                <a:lnTo>
                  <a:pt x="149238" y="2056383"/>
                </a:lnTo>
                <a:close/>
              </a:path>
              <a:path w="4476607" h="3885512">
                <a:moveTo>
                  <a:pt x="126561" y="2054882"/>
                </a:moveTo>
                <a:lnTo>
                  <a:pt x="126448" y="2054686"/>
                </a:lnTo>
                <a:lnTo>
                  <a:pt x="126208" y="2053328"/>
                </a:lnTo>
                <a:lnTo>
                  <a:pt x="126381" y="2052420"/>
                </a:lnTo>
                <a:lnTo>
                  <a:pt x="127064" y="2051271"/>
                </a:lnTo>
                <a:lnTo>
                  <a:pt x="129850" y="2050460"/>
                </a:lnTo>
                <a:lnTo>
                  <a:pt x="132312" y="2052179"/>
                </a:lnTo>
                <a:lnTo>
                  <a:pt x="132598" y="2052675"/>
                </a:lnTo>
                <a:lnTo>
                  <a:pt x="132546" y="2054551"/>
                </a:lnTo>
                <a:lnTo>
                  <a:pt x="131929" y="2055587"/>
                </a:lnTo>
                <a:lnTo>
                  <a:pt x="130375" y="2056540"/>
                </a:lnTo>
                <a:close/>
              </a:path>
              <a:path w="4476607" h="3885512">
                <a:moveTo>
                  <a:pt x="36230" y="2056661"/>
                </a:moveTo>
                <a:lnTo>
                  <a:pt x="36252" y="2056646"/>
                </a:lnTo>
                <a:lnTo>
                  <a:pt x="36238" y="2056661"/>
                </a:lnTo>
                <a:close/>
              </a:path>
              <a:path w="4476607" h="3885512">
                <a:moveTo>
                  <a:pt x="54514" y="2056556"/>
                </a:moveTo>
                <a:lnTo>
                  <a:pt x="4971" y="2051023"/>
                </a:lnTo>
                <a:lnTo>
                  <a:pt x="5159" y="2050378"/>
                </a:lnTo>
                <a:lnTo>
                  <a:pt x="5166" y="2050385"/>
                </a:lnTo>
                <a:lnTo>
                  <a:pt x="5129" y="2050731"/>
                </a:lnTo>
                <a:lnTo>
                  <a:pt x="5233" y="2050393"/>
                </a:lnTo>
                <a:lnTo>
                  <a:pt x="5166" y="2050385"/>
                </a:lnTo>
                <a:lnTo>
                  <a:pt x="5159" y="2050378"/>
                </a:lnTo>
                <a:lnTo>
                  <a:pt x="5001" y="2050356"/>
                </a:lnTo>
                <a:lnTo>
                  <a:pt x="15521" y="2050348"/>
                </a:lnTo>
                <a:lnTo>
                  <a:pt x="15641" y="2050513"/>
                </a:lnTo>
                <a:lnTo>
                  <a:pt x="15986" y="2051969"/>
                </a:lnTo>
                <a:lnTo>
                  <a:pt x="15821" y="2052952"/>
                </a:lnTo>
                <a:lnTo>
                  <a:pt x="15220" y="2053943"/>
                </a:lnTo>
                <a:lnTo>
                  <a:pt x="15468" y="2054048"/>
                </a:lnTo>
                <a:lnTo>
                  <a:pt x="15521" y="2053973"/>
                </a:lnTo>
                <a:lnTo>
                  <a:pt x="17405" y="2052967"/>
                </a:lnTo>
                <a:lnTo>
                  <a:pt x="20251" y="2053125"/>
                </a:lnTo>
                <a:lnTo>
                  <a:pt x="19831" y="2053275"/>
                </a:lnTo>
                <a:lnTo>
                  <a:pt x="19260" y="2053343"/>
                </a:lnTo>
                <a:lnTo>
                  <a:pt x="19741" y="2053568"/>
                </a:lnTo>
                <a:lnTo>
                  <a:pt x="20094" y="2053981"/>
                </a:lnTo>
                <a:lnTo>
                  <a:pt x="20251" y="2053125"/>
                </a:lnTo>
                <a:lnTo>
                  <a:pt x="17405" y="2052967"/>
                </a:lnTo>
                <a:lnTo>
                  <a:pt x="16692" y="2052622"/>
                </a:lnTo>
                <a:lnTo>
                  <a:pt x="16024" y="2051188"/>
                </a:lnTo>
                <a:lnTo>
                  <a:pt x="15994" y="2050566"/>
                </a:lnTo>
                <a:lnTo>
                  <a:pt x="16009" y="2050453"/>
                </a:lnTo>
                <a:lnTo>
                  <a:pt x="15566" y="2050258"/>
                </a:lnTo>
                <a:lnTo>
                  <a:pt x="18014" y="2044471"/>
                </a:lnTo>
                <a:lnTo>
                  <a:pt x="18081" y="2043840"/>
                </a:lnTo>
                <a:lnTo>
                  <a:pt x="3604" y="2042046"/>
                </a:lnTo>
                <a:lnTo>
                  <a:pt x="3672" y="2041970"/>
                </a:lnTo>
                <a:lnTo>
                  <a:pt x="3754" y="2040252"/>
                </a:lnTo>
                <a:lnTo>
                  <a:pt x="4392" y="2039013"/>
                </a:lnTo>
                <a:lnTo>
                  <a:pt x="4919" y="2038540"/>
                </a:lnTo>
                <a:lnTo>
                  <a:pt x="5339" y="2038277"/>
                </a:lnTo>
                <a:lnTo>
                  <a:pt x="5984" y="2038022"/>
                </a:lnTo>
                <a:lnTo>
                  <a:pt x="7223" y="2038030"/>
                </a:lnTo>
                <a:lnTo>
                  <a:pt x="7246" y="2038030"/>
                </a:lnTo>
                <a:lnTo>
                  <a:pt x="19846" y="2038256"/>
                </a:lnTo>
                <a:lnTo>
                  <a:pt x="18847" y="2038271"/>
                </a:lnTo>
                <a:lnTo>
                  <a:pt x="18742" y="2038571"/>
                </a:lnTo>
                <a:lnTo>
                  <a:pt x="17939" y="2039329"/>
                </a:lnTo>
                <a:lnTo>
                  <a:pt x="18839" y="2042414"/>
                </a:lnTo>
                <a:lnTo>
                  <a:pt x="18088" y="2043811"/>
                </a:lnTo>
                <a:lnTo>
                  <a:pt x="18171" y="2044523"/>
                </a:lnTo>
                <a:lnTo>
                  <a:pt x="18780" y="2044793"/>
                </a:lnTo>
                <a:lnTo>
                  <a:pt x="19719" y="2047541"/>
                </a:lnTo>
                <a:lnTo>
                  <a:pt x="21280" y="2048329"/>
                </a:lnTo>
                <a:lnTo>
                  <a:pt x="21693" y="2049027"/>
                </a:lnTo>
                <a:lnTo>
                  <a:pt x="21731" y="2049004"/>
                </a:lnTo>
                <a:lnTo>
                  <a:pt x="21994" y="2048899"/>
                </a:lnTo>
                <a:lnTo>
                  <a:pt x="22271" y="2047270"/>
                </a:lnTo>
                <a:lnTo>
                  <a:pt x="22774" y="2046115"/>
                </a:lnTo>
                <a:lnTo>
                  <a:pt x="22819" y="2045935"/>
                </a:lnTo>
                <a:lnTo>
                  <a:pt x="21768" y="2045754"/>
                </a:lnTo>
                <a:lnTo>
                  <a:pt x="20807" y="2044613"/>
                </a:lnTo>
                <a:lnTo>
                  <a:pt x="23150" y="2039990"/>
                </a:lnTo>
                <a:lnTo>
                  <a:pt x="34045" y="2042137"/>
                </a:lnTo>
                <a:lnTo>
                  <a:pt x="33700" y="2042422"/>
                </a:lnTo>
                <a:lnTo>
                  <a:pt x="31912" y="2042760"/>
                </a:lnTo>
                <a:lnTo>
                  <a:pt x="31784" y="2043772"/>
                </a:lnTo>
                <a:lnTo>
                  <a:pt x="31860" y="2043577"/>
                </a:lnTo>
                <a:lnTo>
                  <a:pt x="31912" y="2043195"/>
                </a:lnTo>
                <a:lnTo>
                  <a:pt x="31920" y="2043315"/>
                </a:lnTo>
                <a:lnTo>
                  <a:pt x="31792" y="2044606"/>
                </a:lnTo>
                <a:lnTo>
                  <a:pt x="32100" y="2044816"/>
                </a:lnTo>
                <a:lnTo>
                  <a:pt x="32438" y="2045274"/>
                </a:lnTo>
                <a:lnTo>
                  <a:pt x="32904" y="2045289"/>
                </a:lnTo>
                <a:lnTo>
                  <a:pt x="32551" y="2045349"/>
                </a:lnTo>
                <a:lnTo>
                  <a:pt x="33317" y="2045289"/>
                </a:lnTo>
                <a:lnTo>
                  <a:pt x="33932" y="2045364"/>
                </a:lnTo>
                <a:lnTo>
                  <a:pt x="34735" y="2045649"/>
                </a:lnTo>
                <a:lnTo>
                  <a:pt x="36125" y="2047616"/>
                </a:lnTo>
                <a:lnTo>
                  <a:pt x="36170" y="2048524"/>
                </a:lnTo>
                <a:lnTo>
                  <a:pt x="36448" y="2049732"/>
                </a:lnTo>
                <a:lnTo>
                  <a:pt x="36538" y="2049875"/>
                </a:lnTo>
                <a:lnTo>
                  <a:pt x="37882" y="2049050"/>
                </a:lnTo>
                <a:lnTo>
                  <a:pt x="37897" y="2048547"/>
                </a:lnTo>
                <a:lnTo>
                  <a:pt x="39954" y="2046378"/>
                </a:lnTo>
                <a:lnTo>
                  <a:pt x="39940" y="2046363"/>
                </a:lnTo>
                <a:lnTo>
                  <a:pt x="35614" y="2045642"/>
                </a:lnTo>
                <a:lnTo>
                  <a:pt x="34735" y="2044538"/>
                </a:lnTo>
                <a:lnTo>
                  <a:pt x="34443" y="2043615"/>
                </a:lnTo>
                <a:lnTo>
                  <a:pt x="34488" y="2042917"/>
                </a:lnTo>
                <a:lnTo>
                  <a:pt x="34293" y="2042744"/>
                </a:lnTo>
                <a:lnTo>
                  <a:pt x="34045" y="2042137"/>
                </a:lnTo>
                <a:lnTo>
                  <a:pt x="23150" y="2039990"/>
                </a:lnTo>
                <a:lnTo>
                  <a:pt x="24104" y="2039674"/>
                </a:lnTo>
                <a:lnTo>
                  <a:pt x="24096" y="2039584"/>
                </a:lnTo>
                <a:lnTo>
                  <a:pt x="23758" y="2039164"/>
                </a:lnTo>
                <a:lnTo>
                  <a:pt x="23262" y="2037805"/>
                </a:lnTo>
                <a:lnTo>
                  <a:pt x="13238" y="2037798"/>
                </a:lnTo>
                <a:lnTo>
                  <a:pt x="13208" y="2037700"/>
                </a:lnTo>
                <a:lnTo>
                  <a:pt x="6931" y="2037332"/>
                </a:lnTo>
                <a:lnTo>
                  <a:pt x="6698" y="2036093"/>
                </a:lnTo>
                <a:lnTo>
                  <a:pt x="6818" y="2035230"/>
                </a:lnTo>
                <a:lnTo>
                  <a:pt x="7381" y="2034119"/>
                </a:lnTo>
                <a:lnTo>
                  <a:pt x="8785" y="2033271"/>
                </a:lnTo>
                <a:lnTo>
                  <a:pt x="9094" y="2032325"/>
                </a:lnTo>
                <a:lnTo>
                  <a:pt x="9394" y="2032033"/>
                </a:lnTo>
                <a:lnTo>
                  <a:pt x="9349" y="2031928"/>
                </a:lnTo>
                <a:lnTo>
                  <a:pt x="9334" y="2031770"/>
                </a:lnTo>
                <a:lnTo>
                  <a:pt x="9131" y="2031553"/>
                </a:lnTo>
                <a:lnTo>
                  <a:pt x="8650" y="2030832"/>
                </a:lnTo>
                <a:lnTo>
                  <a:pt x="16399" y="2031260"/>
                </a:lnTo>
                <a:lnTo>
                  <a:pt x="16377" y="2031312"/>
                </a:lnTo>
                <a:lnTo>
                  <a:pt x="16294" y="2031695"/>
                </a:lnTo>
                <a:lnTo>
                  <a:pt x="14905" y="2033429"/>
                </a:lnTo>
                <a:lnTo>
                  <a:pt x="15040" y="2033722"/>
                </a:lnTo>
                <a:lnTo>
                  <a:pt x="15416" y="2033579"/>
                </a:lnTo>
                <a:lnTo>
                  <a:pt x="15611" y="2033572"/>
                </a:lnTo>
                <a:lnTo>
                  <a:pt x="18397" y="2031688"/>
                </a:lnTo>
                <a:lnTo>
                  <a:pt x="22790" y="2033017"/>
                </a:lnTo>
                <a:lnTo>
                  <a:pt x="23218" y="2033362"/>
                </a:lnTo>
                <a:lnTo>
                  <a:pt x="23540" y="2033760"/>
                </a:lnTo>
                <a:lnTo>
                  <a:pt x="23811" y="2034195"/>
                </a:lnTo>
                <a:lnTo>
                  <a:pt x="26499" y="2033177"/>
                </a:lnTo>
                <a:lnTo>
                  <a:pt x="28068" y="2033603"/>
                </a:lnTo>
                <a:lnTo>
                  <a:pt x="28256" y="2033768"/>
                </a:lnTo>
                <a:lnTo>
                  <a:pt x="29075" y="2033212"/>
                </a:lnTo>
                <a:lnTo>
                  <a:pt x="30366" y="2032890"/>
                </a:lnTo>
                <a:lnTo>
                  <a:pt x="32596" y="2032709"/>
                </a:lnTo>
                <a:lnTo>
                  <a:pt x="33527" y="2033288"/>
                </a:lnTo>
                <a:lnTo>
                  <a:pt x="34045" y="2033865"/>
                </a:lnTo>
                <a:lnTo>
                  <a:pt x="34518" y="2034863"/>
                </a:lnTo>
                <a:lnTo>
                  <a:pt x="34030" y="2037266"/>
                </a:lnTo>
                <a:lnTo>
                  <a:pt x="34038" y="2037273"/>
                </a:lnTo>
                <a:lnTo>
                  <a:pt x="34375" y="2037588"/>
                </a:lnTo>
                <a:lnTo>
                  <a:pt x="34804" y="2038106"/>
                </a:lnTo>
                <a:lnTo>
                  <a:pt x="40134" y="2036613"/>
                </a:lnTo>
                <a:lnTo>
                  <a:pt x="40826" y="2037198"/>
                </a:lnTo>
                <a:lnTo>
                  <a:pt x="41209" y="2037724"/>
                </a:lnTo>
                <a:lnTo>
                  <a:pt x="41486" y="2038699"/>
                </a:lnTo>
                <a:lnTo>
                  <a:pt x="41922" y="2039435"/>
                </a:lnTo>
                <a:lnTo>
                  <a:pt x="42192" y="2040793"/>
                </a:lnTo>
                <a:lnTo>
                  <a:pt x="43453" y="2041146"/>
                </a:lnTo>
                <a:lnTo>
                  <a:pt x="44520" y="2044757"/>
                </a:lnTo>
                <a:lnTo>
                  <a:pt x="45060" y="2044809"/>
                </a:lnTo>
                <a:lnTo>
                  <a:pt x="46337" y="2048735"/>
                </a:lnTo>
                <a:lnTo>
                  <a:pt x="45871" y="2049388"/>
                </a:lnTo>
                <a:lnTo>
                  <a:pt x="45706" y="2050454"/>
                </a:lnTo>
                <a:lnTo>
                  <a:pt x="45653" y="2050619"/>
                </a:lnTo>
                <a:lnTo>
                  <a:pt x="45511" y="2052698"/>
                </a:lnTo>
                <a:lnTo>
                  <a:pt x="45488" y="2052751"/>
                </a:lnTo>
                <a:lnTo>
                  <a:pt x="46164" y="2053148"/>
                </a:lnTo>
                <a:lnTo>
                  <a:pt x="46502" y="2053486"/>
                </a:lnTo>
                <a:lnTo>
                  <a:pt x="47140" y="2054320"/>
                </a:lnTo>
                <a:lnTo>
                  <a:pt x="47185" y="2054492"/>
                </a:lnTo>
                <a:lnTo>
                  <a:pt x="47794" y="2054372"/>
                </a:lnTo>
                <a:lnTo>
                  <a:pt x="48492" y="2053261"/>
                </a:lnTo>
                <a:lnTo>
                  <a:pt x="52824" y="2052135"/>
                </a:lnTo>
                <a:lnTo>
                  <a:pt x="53636" y="2050018"/>
                </a:lnTo>
                <a:lnTo>
                  <a:pt x="54454" y="2049215"/>
                </a:lnTo>
                <a:lnTo>
                  <a:pt x="55333" y="2048840"/>
                </a:lnTo>
                <a:lnTo>
                  <a:pt x="56009" y="2048735"/>
                </a:lnTo>
                <a:lnTo>
                  <a:pt x="56962" y="2048825"/>
                </a:lnTo>
                <a:lnTo>
                  <a:pt x="59628" y="2052855"/>
                </a:lnTo>
                <a:lnTo>
                  <a:pt x="59004" y="2055378"/>
                </a:lnTo>
                <a:lnTo>
                  <a:pt x="55956" y="2056834"/>
                </a:lnTo>
                <a:close/>
              </a:path>
              <a:path w="4476607" h="3885512">
                <a:moveTo>
                  <a:pt x="32618" y="2057186"/>
                </a:moveTo>
                <a:lnTo>
                  <a:pt x="35456" y="2057193"/>
                </a:lnTo>
                <a:lnTo>
                  <a:pt x="34173" y="2057546"/>
                </a:lnTo>
                <a:close/>
              </a:path>
              <a:path w="4476607" h="3885512">
                <a:moveTo>
                  <a:pt x="27692" y="2057343"/>
                </a:moveTo>
                <a:lnTo>
                  <a:pt x="27175" y="2056961"/>
                </a:lnTo>
                <a:lnTo>
                  <a:pt x="31207" y="2057133"/>
                </a:lnTo>
                <a:lnTo>
                  <a:pt x="28519" y="2057696"/>
                </a:lnTo>
                <a:close/>
              </a:path>
              <a:path w="4476607" h="3885512">
                <a:moveTo>
                  <a:pt x="88927" y="2057276"/>
                </a:moveTo>
                <a:lnTo>
                  <a:pt x="88153" y="2056623"/>
                </a:lnTo>
                <a:lnTo>
                  <a:pt x="87470" y="2055295"/>
                </a:lnTo>
                <a:lnTo>
                  <a:pt x="87395" y="2054356"/>
                </a:lnTo>
                <a:lnTo>
                  <a:pt x="87538" y="2053846"/>
                </a:lnTo>
                <a:lnTo>
                  <a:pt x="82154" y="2052750"/>
                </a:lnTo>
                <a:lnTo>
                  <a:pt x="83265" y="2052734"/>
                </a:lnTo>
                <a:lnTo>
                  <a:pt x="83047" y="2052299"/>
                </a:lnTo>
                <a:lnTo>
                  <a:pt x="67339" y="2052135"/>
                </a:lnTo>
                <a:lnTo>
                  <a:pt x="66468" y="2051850"/>
                </a:lnTo>
                <a:lnTo>
                  <a:pt x="64868" y="2050611"/>
                </a:lnTo>
                <a:lnTo>
                  <a:pt x="64531" y="2050251"/>
                </a:lnTo>
                <a:lnTo>
                  <a:pt x="63998" y="2048367"/>
                </a:lnTo>
                <a:lnTo>
                  <a:pt x="64306" y="2047166"/>
                </a:lnTo>
                <a:lnTo>
                  <a:pt x="65679" y="2045778"/>
                </a:lnTo>
                <a:lnTo>
                  <a:pt x="71236" y="2045890"/>
                </a:lnTo>
                <a:lnTo>
                  <a:pt x="72295" y="2047091"/>
                </a:lnTo>
                <a:lnTo>
                  <a:pt x="72633" y="2048179"/>
                </a:lnTo>
                <a:lnTo>
                  <a:pt x="72625" y="2048217"/>
                </a:lnTo>
                <a:lnTo>
                  <a:pt x="73181" y="2048157"/>
                </a:lnTo>
                <a:lnTo>
                  <a:pt x="73992" y="2048247"/>
                </a:lnTo>
                <a:lnTo>
                  <a:pt x="75096" y="2048855"/>
                </a:lnTo>
                <a:lnTo>
                  <a:pt x="75681" y="2049501"/>
                </a:lnTo>
                <a:lnTo>
                  <a:pt x="76079" y="2050409"/>
                </a:lnTo>
                <a:lnTo>
                  <a:pt x="76650" y="2050071"/>
                </a:lnTo>
                <a:lnTo>
                  <a:pt x="76868" y="2049538"/>
                </a:lnTo>
                <a:lnTo>
                  <a:pt x="76538" y="2048930"/>
                </a:lnTo>
                <a:lnTo>
                  <a:pt x="76041" y="2048900"/>
                </a:lnTo>
                <a:lnTo>
                  <a:pt x="74743" y="2047421"/>
                </a:lnTo>
                <a:lnTo>
                  <a:pt x="74285" y="2046505"/>
                </a:lnTo>
                <a:lnTo>
                  <a:pt x="86014" y="2046903"/>
                </a:lnTo>
                <a:lnTo>
                  <a:pt x="84759" y="2047150"/>
                </a:lnTo>
                <a:lnTo>
                  <a:pt x="84887" y="2047473"/>
                </a:lnTo>
                <a:lnTo>
                  <a:pt x="85030" y="2047398"/>
                </a:lnTo>
                <a:lnTo>
                  <a:pt x="86397" y="2047346"/>
                </a:lnTo>
                <a:lnTo>
                  <a:pt x="86404" y="2047346"/>
                </a:lnTo>
                <a:lnTo>
                  <a:pt x="86014" y="2046903"/>
                </a:lnTo>
                <a:lnTo>
                  <a:pt x="74285" y="2046505"/>
                </a:lnTo>
                <a:lnTo>
                  <a:pt x="74172" y="2045049"/>
                </a:lnTo>
                <a:lnTo>
                  <a:pt x="74548" y="2044171"/>
                </a:lnTo>
                <a:lnTo>
                  <a:pt x="74562" y="2043795"/>
                </a:lnTo>
                <a:lnTo>
                  <a:pt x="76875" y="2042009"/>
                </a:lnTo>
                <a:lnTo>
                  <a:pt x="76920" y="2042009"/>
                </a:lnTo>
                <a:lnTo>
                  <a:pt x="76943" y="2041544"/>
                </a:lnTo>
                <a:lnTo>
                  <a:pt x="77446" y="2040321"/>
                </a:lnTo>
                <a:lnTo>
                  <a:pt x="78061" y="2039637"/>
                </a:lnTo>
                <a:lnTo>
                  <a:pt x="79398" y="2038999"/>
                </a:lnTo>
                <a:lnTo>
                  <a:pt x="79676" y="2038984"/>
                </a:lnTo>
                <a:lnTo>
                  <a:pt x="79856" y="2038984"/>
                </a:lnTo>
                <a:lnTo>
                  <a:pt x="81809" y="2039742"/>
                </a:lnTo>
                <a:lnTo>
                  <a:pt x="82229" y="2040193"/>
                </a:lnTo>
                <a:lnTo>
                  <a:pt x="82845" y="2041116"/>
                </a:lnTo>
                <a:lnTo>
                  <a:pt x="82890" y="2041401"/>
                </a:lnTo>
                <a:lnTo>
                  <a:pt x="83670" y="2041086"/>
                </a:lnTo>
                <a:lnTo>
                  <a:pt x="85142" y="2041093"/>
                </a:lnTo>
                <a:lnTo>
                  <a:pt x="85037" y="2041063"/>
                </a:lnTo>
                <a:lnTo>
                  <a:pt x="86254" y="2041334"/>
                </a:lnTo>
                <a:lnTo>
                  <a:pt x="88056" y="2039960"/>
                </a:lnTo>
                <a:lnTo>
                  <a:pt x="89482" y="2039990"/>
                </a:lnTo>
                <a:lnTo>
                  <a:pt x="90383" y="2040372"/>
                </a:lnTo>
                <a:lnTo>
                  <a:pt x="91375" y="2041311"/>
                </a:lnTo>
                <a:lnTo>
                  <a:pt x="91487" y="2041544"/>
                </a:lnTo>
                <a:lnTo>
                  <a:pt x="90699" y="2046055"/>
                </a:lnTo>
                <a:lnTo>
                  <a:pt x="90503" y="2046467"/>
                </a:lnTo>
                <a:lnTo>
                  <a:pt x="90556" y="2046520"/>
                </a:lnTo>
                <a:lnTo>
                  <a:pt x="90331" y="2046978"/>
                </a:lnTo>
                <a:lnTo>
                  <a:pt x="89100" y="2047999"/>
                </a:lnTo>
                <a:lnTo>
                  <a:pt x="87793" y="2048059"/>
                </a:lnTo>
                <a:lnTo>
                  <a:pt x="88574" y="2048780"/>
                </a:lnTo>
                <a:lnTo>
                  <a:pt x="88942" y="2049650"/>
                </a:lnTo>
                <a:lnTo>
                  <a:pt x="88942" y="2051166"/>
                </a:lnTo>
                <a:lnTo>
                  <a:pt x="88934" y="2051189"/>
                </a:lnTo>
                <a:lnTo>
                  <a:pt x="88957" y="2051287"/>
                </a:lnTo>
                <a:lnTo>
                  <a:pt x="88882" y="2051924"/>
                </a:lnTo>
                <a:lnTo>
                  <a:pt x="89377" y="2051579"/>
                </a:lnTo>
                <a:lnTo>
                  <a:pt x="92006" y="2051977"/>
                </a:lnTo>
                <a:lnTo>
                  <a:pt x="92321" y="2052210"/>
                </a:lnTo>
                <a:lnTo>
                  <a:pt x="93057" y="2052893"/>
                </a:lnTo>
                <a:lnTo>
                  <a:pt x="93672" y="2054162"/>
                </a:lnTo>
                <a:lnTo>
                  <a:pt x="93725" y="2054784"/>
                </a:lnTo>
                <a:lnTo>
                  <a:pt x="93267" y="2056203"/>
                </a:lnTo>
                <a:lnTo>
                  <a:pt x="92614" y="2056976"/>
                </a:lnTo>
                <a:lnTo>
                  <a:pt x="91292" y="2057659"/>
                </a:lnTo>
                <a:lnTo>
                  <a:pt x="90346" y="2057734"/>
                </a:lnTo>
                <a:close/>
              </a:path>
              <a:path w="4476607" h="3885512">
                <a:moveTo>
                  <a:pt x="23803" y="2058102"/>
                </a:moveTo>
                <a:lnTo>
                  <a:pt x="23796" y="2058102"/>
                </a:lnTo>
                <a:lnTo>
                  <a:pt x="20822" y="2056661"/>
                </a:lnTo>
                <a:lnTo>
                  <a:pt x="26754" y="2056585"/>
                </a:lnTo>
                <a:lnTo>
                  <a:pt x="26326" y="2057216"/>
                </a:lnTo>
                <a:lnTo>
                  <a:pt x="24876" y="2058064"/>
                </a:lnTo>
                <a:lnTo>
                  <a:pt x="23931" y="2058140"/>
                </a:lnTo>
                <a:close/>
              </a:path>
              <a:path w="4476607" h="3885512">
                <a:moveTo>
                  <a:pt x="119705" y="2058590"/>
                </a:moveTo>
                <a:lnTo>
                  <a:pt x="119698" y="2058582"/>
                </a:lnTo>
                <a:lnTo>
                  <a:pt x="119707" y="2058591"/>
                </a:lnTo>
                <a:close/>
              </a:path>
              <a:path w="4476607" h="3885512">
                <a:moveTo>
                  <a:pt x="42965" y="2058124"/>
                </a:moveTo>
                <a:lnTo>
                  <a:pt x="45684" y="2058260"/>
                </a:lnTo>
                <a:lnTo>
                  <a:pt x="45669" y="2058267"/>
                </a:lnTo>
                <a:lnTo>
                  <a:pt x="44122" y="2058620"/>
                </a:lnTo>
                <a:close/>
              </a:path>
              <a:path w="4476607" h="3885512">
                <a:moveTo>
                  <a:pt x="119707" y="2058591"/>
                </a:moveTo>
                <a:lnTo>
                  <a:pt x="119891" y="2058702"/>
                </a:lnTo>
                <a:lnTo>
                  <a:pt x="119968" y="2058838"/>
                </a:lnTo>
                <a:close/>
              </a:path>
              <a:path w="4476607" h="3885512">
                <a:moveTo>
                  <a:pt x="104215" y="2058522"/>
                </a:moveTo>
                <a:lnTo>
                  <a:pt x="103516" y="2057914"/>
                </a:lnTo>
                <a:lnTo>
                  <a:pt x="103134" y="2057374"/>
                </a:lnTo>
                <a:lnTo>
                  <a:pt x="102796" y="2056503"/>
                </a:lnTo>
                <a:lnTo>
                  <a:pt x="103268" y="2054079"/>
                </a:lnTo>
                <a:lnTo>
                  <a:pt x="103351" y="2054146"/>
                </a:lnTo>
                <a:lnTo>
                  <a:pt x="103336" y="2054604"/>
                </a:lnTo>
                <a:lnTo>
                  <a:pt x="103441" y="2054221"/>
                </a:lnTo>
                <a:lnTo>
                  <a:pt x="103351" y="2054146"/>
                </a:lnTo>
                <a:lnTo>
                  <a:pt x="103268" y="2054079"/>
                </a:lnTo>
                <a:lnTo>
                  <a:pt x="103223" y="2054041"/>
                </a:lnTo>
                <a:lnTo>
                  <a:pt x="102225" y="2050956"/>
                </a:lnTo>
                <a:lnTo>
                  <a:pt x="102803" y="2049695"/>
                </a:lnTo>
                <a:lnTo>
                  <a:pt x="103013" y="2049492"/>
                </a:lnTo>
                <a:lnTo>
                  <a:pt x="102863" y="2049252"/>
                </a:lnTo>
                <a:lnTo>
                  <a:pt x="102788" y="2048689"/>
                </a:lnTo>
                <a:lnTo>
                  <a:pt x="103689" y="2045814"/>
                </a:lnTo>
                <a:lnTo>
                  <a:pt x="106415" y="2044763"/>
                </a:lnTo>
                <a:lnTo>
                  <a:pt x="107016" y="2044883"/>
                </a:lnTo>
                <a:lnTo>
                  <a:pt x="107443" y="2045041"/>
                </a:lnTo>
                <a:lnTo>
                  <a:pt x="107999" y="2045356"/>
                </a:lnTo>
                <a:lnTo>
                  <a:pt x="109231" y="2047631"/>
                </a:lnTo>
                <a:lnTo>
                  <a:pt x="108450" y="2049980"/>
                </a:lnTo>
                <a:lnTo>
                  <a:pt x="108743" y="2050415"/>
                </a:lnTo>
                <a:lnTo>
                  <a:pt x="108780" y="2052179"/>
                </a:lnTo>
                <a:lnTo>
                  <a:pt x="108795" y="2052186"/>
                </a:lnTo>
                <a:lnTo>
                  <a:pt x="109629" y="2052622"/>
                </a:lnTo>
                <a:lnTo>
                  <a:pt x="110673" y="2054258"/>
                </a:lnTo>
                <a:lnTo>
                  <a:pt x="110620" y="2054972"/>
                </a:lnTo>
                <a:lnTo>
                  <a:pt x="110747" y="2055257"/>
                </a:lnTo>
                <a:lnTo>
                  <a:pt x="108630" y="2058102"/>
                </a:lnTo>
                <a:lnTo>
                  <a:pt x="106355" y="2059025"/>
                </a:lnTo>
                <a:close/>
              </a:path>
              <a:path w="4476607" h="3885512">
                <a:moveTo>
                  <a:pt x="81433" y="2059551"/>
                </a:moveTo>
                <a:lnTo>
                  <a:pt x="80953" y="2059386"/>
                </a:lnTo>
                <a:lnTo>
                  <a:pt x="82957" y="2059536"/>
                </a:lnTo>
                <a:lnTo>
                  <a:pt x="82139" y="2059656"/>
                </a:lnTo>
                <a:close/>
              </a:path>
              <a:path w="4476607" h="3885512">
                <a:moveTo>
                  <a:pt x="83325" y="2059851"/>
                </a:moveTo>
                <a:lnTo>
                  <a:pt x="82957" y="2059536"/>
                </a:lnTo>
                <a:lnTo>
                  <a:pt x="80953" y="2059386"/>
                </a:lnTo>
                <a:lnTo>
                  <a:pt x="80352" y="2059048"/>
                </a:lnTo>
                <a:lnTo>
                  <a:pt x="80216" y="2058868"/>
                </a:lnTo>
                <a:lnTo>
                  <a:pt x="75471" y="2058666"/>
                </a:lnTo>
                <a:lnTo>
                  <a:pt x="74607" y="2057690"/>
                </a:lnTo>
                <a:lnTo>
                  <a:pt x="74210" y="2055821"/>
                </a:lnTo>
                <a:lnTo>
                  <a:pt x="74548" y="2055010"/>
                </a:lnTo>
                <a:lnTo>
                  <a:pt x="74383" y="2054620"/>
                </a:lnTo>
                <a:lnTo>
                  <a:pt x="74345" y="2054440"/>
                </a:lnTo>
                <a:lnTo>
                  <a:pt x="68233" y="2054380"/>
                </a:lnTo>
                <a:lnTo>
                  <a:pt x="67339" y="2052135"/>
                </a:lnTo>
                <a:lnTo>
                  <a:pt x="83047" y="2052299"/>
                </a:lnTo>
                <a:lnTo>
                  <a:pt x="82267" y="2052337"/>
                </a:lnTo>
                <a:lnTo>
                  <a:pt x="82154" y="2052750"/>
                </a:lnTo>
                <a:lnTo>
                  <a:pt x="87538" y="2053846"/>
                </a:lnTo>
                <a:lnTo>
                  <a:pt x="85000" y="2054124"/>
                </a:lnTo>
                <a:lnTo>
                  <a:pt x="84962" y="2054214"/>
                </a:lnTo>
                <a:lnTo>
                  <a:pt x="86644" y="2054799"/>
                </a:lnTo>
                <a:lnTo>
                  <a:pt x="87283" y="2055445"/>
                </a:lnTo>
                <a:lnTo>
                  <a:pt x="87613" y="2055993"/>
                </a:lnTo>
                <a:lnTo>
                  <a:pt x="87883" y="2056841"/>
                </a:lnTo>
                <a:lnTo>
                  <a:pt x="87936" y="2057464"/>
                </a:lnTo>
                <a:lnTo>
                  <a:pt x="87583" y="2058747"/>
                </a:lnTo>
                <a:lnTo>
                  <a:pt x="87049" y="2059498"/>
                </a:lnTo>
                <a:lnTo>
                  <a:pt x="85953" y="2060256"/>
                </a:lnTo>
                <a:close/>
              </a:path>
              <a:path w="4476607" h="3885512">
                <a:moveTo>
                  <a:pt x="119891" y="2058702"/>
                </a:moveTo>
                <a:lnTo>
                  <a:pt x="119270" y="2057606"/>
                </a:lnTo>
                <a:lnTo>
                  <a:pt x="119082" y="2056263"/>
                </a:lnTo>
                <a:lnTo>
                  <a:pt x="120097" y="2054361"/>
                </a:lnTo>
                <a:lnTo>
                  <a:pt x="122746" y="2053050"/>
                </a:lnTo>
                <a:lnTo>
                  <a:pt x="123625" y="2053193"/>
                </a:lnTo>
                <a:lnTo>
                  <a:pt x="124060" y="2053373"/>
                </a:lnTo>
                <a:lnTo>
                  <a:pt x="124391" y="2053553"/>
                </a:lnTo>
                <a:lnTo>
                  <a:pt x="124819" y="2053876"/>
                </a:lnTo>
                <a:lnTo>
                  <a:pt x="125885" y="2056826"/>
                </a:lnTo>
                <a:lnTo>
                  <a:pt x="124579" y="2059678"/>
                </a:lnTo>
                <a:lnTo>
                  <a:pt x="124090" y="2059978"/>
                </a:lnTo>
                <a:lnTo>
                  <a:pt x="123708" y="2060144"/>
                </a:lnTo>
                <a:lnTo>
                  <a:pt x="123145" y="2060294"/>
                </a:lnTo>
                <a:lnTo>
                  <a:pt x="122559" y="2060316"/>
                </a:lnTo>
                <a:close/>
              </a:path>
              <a:path w="4476607" h="3885512">
                <a:moveTo>
                  <a:pt x="40630" y="2061337"/>
                </a:moveTo>
                <a:lnTo>
                  <a:pt x="22263" y="2058972"/>
                </a:lnTo>
                <a:lnTo>
                  <a:pt x="23052" y="2058634"/>
                </a:lnTo>
                <a:lnTo>
                  <a:pt x="23916" y="2058604"/>
                </a:lnTo>
                <a:lnTo>
                  <a:pt x="24517" y="2058717"/>
                </a:lnTo>
                <a:lnTo>
                  <a:pt x="25283" y="2059047"/>
                </a:lnTo>
                <a:lnTo>
                  <a:pt x="25568" y="2059272"/>
                </a:lnTo>
                <a:lnTo>
                  <a:pt x="25688" y="2059288"/>
                </a:lnTo>
                <a:lnTo>
                  <a:pt x="26596" y="2059588"/>
                </a:lnTo>
                <a:lnTo>
                  <a:pt x="27737" y="2058529"/>
                </a:lnTo>
                <a:lnTo>
                  <a:pt x="27843" y="2058462"/>
                </a:lnTo>
                <a:lnTo>
                  <a:pt x="27775" y="2058522"/>
                </a:lnTo>
                <a:lnTo>
                  <a:pt x="29698" y="2058094"/>
                </a:lnTo>
                <a:lnTo>
                  <a:pt x="30891" y="2058477"/>
                </a:lnTo>
                <a:lnTo>
                  <a:pt x="31499" y="2059167"/>
                </a:lnTo>
                <a:lnTo>
                  <a:pt x="32633" y="2058920"/>
                </a:lnTo>
                <a:lnTo>
                  <a:pt x="34293" y="2059002"/>
                </a:lnTo>
                <a:lnTo>
                  <a:pt x="34458" y="2058440"/>
                </a:lnTo>
                <a:lnTo>
                  <a:pt x="34879" y="2057681"/>
                </a:lnTo>
                <a:lnTo>
                  <a:pt x="42965" y="2058124"/>
                </a:lnTo>
                <a:lnTo>
                  <a:pt x="42492" y="2060121"/>
                </a:lnTo>
                <a:lnTo>
                  <a:pt x="41523" y="2060992"/>
                </a:lnTo>
                <a:lnTo>
                  <a:pt x="40683" y="2061337"/>
                </a:lnTo>
                <a:close/>
              </a:path>
              <a:path w="4476607" h="3885512">
                <a:moveTo>
                  <a:pt x="36538" y="2062665"/>
                </a:moveTo>
                <a:lnTo>
                  <a:pt x="40630" y="2061337"/>
                </a:lnTo>
                <a:lnTo>
                  <a:pt x="39068" y="2062680"/>
                </a:lnTo>
                <a:close/>
              </a:path>
              <a:path w="4476607" h="3885512">
                <a:moveTo>
                  <a:pt x="53553" y="2062620"/>
                </a:moveTo>
                <a:lnTo>
                  <a:pt x="54424" y="2062778"/>
                </a:lnTo>
                <a:lnTo>
                  <a:pt x="54154" y="2062800"/>
                </a:lnTo>
                <a:close/>
              </a:path>
              <a:path w="4476607" h="3885512">
                <a:moveTo>
                  <a:pt x="76027" y="2064355"/>
                </a:moveTo>
                <a:lnTo>
                  <a:pt x="66348" y="2063942"/>
                </a:lnTo>
                <a:lnTo>
                  <a:pt x="67940" y="2063769"/>
                </a:lnTo>
                <a:lnTo>
                  <a:pt x="68172" y="2063830"/>
                </a:lnTo>
                <a:lnTo>
                  <a:pt x="68616" y="2063282"/>
                </a:lnTo>
                <a:lnTo>
                  <a:pt x="69426" y="2062846"/>
                </a:lnTo>
                <a:lnTo>
                  <a:pt x="68345" y="2060399"/>
                </a:lnTo>
                <a:lnTo>
                  <a:pt x="69164" y="2057862"/>
                </a:lnTo>
                <a:lnTo>
                  <a:pt x="71837" y="2056774"/>
                </a:lnTo>
                <a:lnTo>
                  <a:pt x="73045" y="2057202"/>
                </a:lnTo>
                <a:lnTo>
                  <a:pt x="73737" y="2057757"/>
                </a:lnTo>
                <a:lnTo>
                  <a:pt x="74420" y="2058876"/>
                </a:lnTo>
                <a:lnTo>
                  <a:pt x="74457" y="2058943"/>
                </a:lnTo>
                <a:lnTo>
                  <a:pt x="74728" y="2059708"/>
                </a:lnTo>
                <a:lnTo>
                  <a:pt x="74886" y="2059506"/>
                </a:lnTo>
                <a:lnTo>
                  <a:pt x="74788" y="2059641"/>
                </a:lnTo>
                <a:lnTo>
                  <a:pt x="75711" y="2058943"/>
                </a:lnTo>
                <a:lnTo>
                  <a:pt x="75471" y="2058666"/>
                </a:lnTo>
                <a:lnTo>
                  <a:pt x="80216" y="2058868"/>
                </a:lnTo>
                <a:lnTo>
                  <a:pt x="79774" y="2059356"/>
                </a:lnTo>
                <a:lnTo>
                  <a:pt x="79368" y="2059588"/>
                </a:lnTo>
                <a:lnTo>
                  <a:pt x="79894" y="2061090"/>
                </a:lnTo>
                <a:lnTo>
                  <a:pt x="79909" y="2061120"/>
                </a:lnTo>
                <a:lnTo>
                  <a:pt x="80021" y="2062628"/>
                </a:lnTo>
                <a:lnTo>
                  <a:pt x="76590" y="2064557"/>
                </a:lnTo>
                <a:close/>
              </a:path>
              <a:path w="4476607" h="3885512">
                <a:moveTo>
                  <a:pt x="151378" y="2065338"/>
                </a:moveTo>
                <a:lnTo>
                  <a:pt x="151448" y="2065387"/>
                </a:lnTo>
                <a:lnTo>
                  <a:pt x="151941" y="2065818"/>
                </a:lnTo>
                <a:close/>
              </a:path>
              <a:path w="4476607" h="3885512">
                <a:moveTo>
                  <a:pt x="137974" y="2066043"/>
                </a:moveTo>
                <a:lnTo>
                  <a:pt x="132381" y="2065480"/>
                </a:lnTo>
                <a:lnTo>
                  <a:pt x="133432" y="2064414"/>
                </a:lnTo>
                <a:lnTo>
                  <a:pt x="133905" y="2064189"/>
                </a:lnTo>
                <a:lnTo>
                  <a:pt x="134903" y="2063859"/>
                </a:lnTo>
                <a:lnTo>
                  <a:pt x="135143" y="2063881"/>
                </a:lnTo>
                <a:lnTo>
                  <a:pt x="135646" y="2063138"/>
                </a:lnTo>
                <a:lnTo>
                  <a:pt x="135646" y="2062590"/>
                </a:lnTo>
                <a:lnTo>
                  <a:pt x="135617" y="2062522"/>
                </a:lnTo>
                <a:lnTo>
                  <a:pt x="135549" y="2061269"/>
                </a:lnTo>
                <a:lnTo>
                  <a:pt x="135917" y="2060451"/>
                </a:lnTo>
                <a:lnTo>
                  <a:pt x="135857" y="2060196"/>
                </a:lnTo>
                <a:lnTo>
                  <a:pt x="135797" y="2059685"/>
                </a:lnTo>
                <a:lnTo>
                  <a:pt x="135939" y="2058740"/>
                </a:lnTo>
                <a:lnTo>
                  <a:pt x="138177" y="2056555"/>
                </a:lnTo>
                <a:lnTo>
                  <a:pt x="138635" y="2056473"/>
                </a:lnTo>
                <a:lnTo>
                  <a:pt x="139919" y="2056398"/>
                </a:lnTo>
                <a:lnTo>
                  <a:pt x="141654" y="2057284"/>
                </a:lnTo>
                <a:lnTo>
                  <a:pt x="142600" y="2058184"/>
                </a:lnTo>
                <a:lnTo>
                  <a:pt x="142923" y="2059393"/>
                </a:lnTo>
                <a:lnTo>
                  <a:pt x="142457" y="2059656"/>
                </a:lnTo>
                <a:lnTo>
                  <a:pt x="142352" y="2061329"/>
                </a:lnTo>
                <a:lnTo>
                  <a:pt x="142089" y="2061584"/>
                </a:lnTo>
                <a:lnTo>
                  <a:pt x="142352" y="2062523"/>
                </a:lnTo>
                <a:lnTo>
                  <a:pt x="142179" y="2063288"/>
                </a:lnTo>
                <a:lnTo>
                  <a:pt x="140610" y="2065615"/>
                </a:lnTo>
                <a:lnTo>
                  <a:pt x="140024" y="2065931"/>
                </a:lnTo>
                <a:lnTo>
                  <a:pt x="139566" y="2066080"/>
                </a:lnTo>
                <a:lnTo>
                  <a:pt x="138906" y="2066178"/>
                </a:lnTo>
                <a:close/>
              </a:path>
              <a:path w="4476607" h="3885512">
                <a:moveTo>
                  <a:pt x="152572" y="2066178"/>
                </a:moveTo>
                <a:lnTo>
                  <a:pt x="151448" y="2065387"/>
                </a:lnTo>
                <a:lnTo>
                  <a:pt x="155575" y="2065825"/>
                </a:lnTo>
                <a:lnTo>
                  <a:pt x="155072" y="2066148"/>
                </a:lnTo>
                <a:lnTo>
                  <a:pt x="153578" y="2066411"/>
                </a:lnTo>
                <a:close/>
              </a:path>
              <a:path w="4476607" h="3885512">
                <a:moveTo>
                  <a:pt x="124451" y="2066456"/>
                </a:moveTo>
                <a:lnTo>
                  <a:pt x="123993" y="2066373"/>
                </a:lnTo>
                <a:lnTo>
                  <a:pt x="123392" y="2066156"/>
                </a:lnTo>
                <a:lnTo>
                  <a:pt x="121883" y="2063754"/>
                </a:lnTo>
                <a:lnTo>
                  <a:pt x="122003" y="2063716"/>
                </a:lnTo>
                <a:lnTo>
                  <a:pt x="121853" y="2063281"/>
                </a:lnTo>
                <a:lnTo>
                  <a:pt x="122093" y="2061532"/>
                </a:lnTo>
                <a:lnTo>
                  <a:pt x="125915" y="2060474"/>
                </a:lnTo>
                <a:lnTo>
                  <a:pt x="127605" y="2064331"/>
                </a:lnTo>
                <a:lnTo>
                  <a:pt x="125082" y="2066471"/>
                </a:lnTo>
                <a:close/>
              </a:path>
              <a:path w="4476607" h="3885512">
                <a:moveTo>
                  <a:pt x="101038" y="2066028"/>
                </a:moveTo>
                <a:lnTo>
                  <a:pt x="100543" y="2065577"/>
                </a:lnTo>
                <a:lnTo>
                  <a:pt x="93755" y="2065577"/>
                </a:lnTo>
                <a:lnTo>
                  <a:pt x="90924" y="2062327"/>
                </a:lnTo>
                <a:lnTo>
                  <a:pt x="90916" y="2061652"/>
                </a:lnTo>
                <a:lnTo>
                  <a:pt x="91360" y="2060496"/>
                </a:lnTo>
                <a:lnTo>
                  <a:pt x="91916" y="2059828"/>
                </a:lnTo>
                <a:lnTo>
                  <a:pt x="92967" y="2059175"/>
                </a:lnTo>
                <a:lnTo>
                  <a:pt x="95850" y="2059708"/>
                </a:lnTo>
                <a:lnTo>
                  <a:pt x="96128" y="2059963"/>
                </a:lnTo>
                <a:lnTo>
                  <a:pt x="100355" y="2059333"/>
                </a:lnTo>
                <a:lnTo>
                  <a:pt x="101399" y="2060428"/>
                </a:lnTo>
                <a:lnTo>
                  <a:pt x="101459" y="2060593"/>
                </a:lnTo>
                <a:lnTo>
                  <a:pt x="102150" y="2060270"/>
                </a:lnTo>
                <a:lnTo>
                  <a:pt x="103103" y="2060225"/>
                </a:lnTo>
                <a:lnTo>
                  <a:pt x="104508" y="2060728"/>
                </a:lnTo>
                <a:lnTo>
                  <a:pt x="105258" y="2061411"/>
                </a:lnTo>
                <a:lnTo>
                  <a:pt x="105889" y="2062763"/>
                </a:lnTo>
                <a:lnTo>
                  <a:pt x="105934" y="2063700"/>
                </a:lnTo>
                <a:lnTo>
                  <a:pt x="105431" y="2065104"/>
                </a:lnTo>
                <a:lnTo>
                  <a:pt x="104748" y="2065855"/>
                </a:lnTo>
                <a:lnTo>
                  <a:pt x="103396" y="2066486"/>
                </a:lnTo>
                <a:lnTo>
                  <a:pt x="102443" y="2066531"/>
                </a:lnTo>
                <a:close/>
              </a:path>
              <a:path w="4476607" h="3885512">
                <a:moveTo>
                  <a:pt x="157940" y="2067041"/>
                </a:moveTo>
                <a:lnTo>
                  <a:pt x="158466" y="2067124"/>
                </a:lnTo>
                <a:lnTo>
                  <a:pt x="158429" y="2067184"/>
                </a:lnTo>
                <a:close/>
              </a:path>
              <a:path w="4476607" h="3885512">
                <a:moveTo>
                  <a:pt x="158466" y="2067124"/>
                </a:moveTo>
                <a:lnTo>
                  <a:pt x="157940" y="2067041"/>
                </a:lnTo>
                <a:lnTo>
                  <a:pt x="157242" y="2066448"/>
                </a:lnTo>
                <a:lnTo>
                  <a:pt x="156964" y="2066441"/>
                </a:lnTo>
                <a:lnTo>
                  <a:pt x="156228" y="2066268"/>
                </a:lnTo>
                <a:lnTo>
                  <a:pt x="155575" y="2065825"/>
                </a:lnTo>
                <a:lnTo>
                  <a:pt x="151448" y="2065387"/>
                </a:lnTo>
                <a:lnTo>
                  <a:pt x="150739" y="2064767"/>
                </a:lnTo>
                <a:lnTo>
                  <a:pt x="150304" y="2062522"/>
                </a:lnTo>
                <a:lnTo>
                  <a:pt x="150686" y="2061787"/>
                </a:lnTo>
                <a:lnTo>
                  <a:pt x="150476" y="2061449"/>
                </a:lnTo>
                <a:lnTo>
                  <a:pt x="150297" y="2060218"/>
                </a:lnTo>
                <a:lnTo>
                  <a:pt x="150454" y="2059370"/>
                </a:lnTo>
                <a:lnTo>
                  <a:pt x="151055" y="2058281"/>
                </a:lnTo>
                <a:lnTo>
                  <a:pt x="151535" y="2057906"/>
                </a:lnTo>
                <a:lnTo>
                  <a:pt x="155282" y="2057899"/>
                </a:lnTo>
                <a:lnTo>
                  <a:pt x="156739" y="2060563"/>
                </a:lnTo>
                <a:lnTo>
                  <a:pt x="159329" y="2060736"/>
                </a:lnTo>
                <a:lnTo>
                  <a:pt x="160441" y="2061682"/>
                </a:lnTo>
                <a:lnTo>
                  <a:pt x="161604" y="2062177"/>
                </a:lnTo>
                <a:lnTo>
                  <a:pt x="162152" y="2062838"/>
                </a:lnTo>
                <a:lnTo>
                  <a:pt x="161199" y="2067057"/>
                </a:lnTo>
                <a:lnTo>
                  <a:pt x="159487" y="2067402"/>
                </a:lnTo>
                <a:close/>
              </a:path>
              <a:path w="4476607" h="3885512">
                <a:moveTo>
                  <a:pt x="179475" y="2066794"/>
                </a:moveTo>
                <a:lnTo>
                  <a:pt x="178469" y="2064069"/>
                </a:lnTo>
                <a:lnTo>
                  <a:pt x="178972" y="2062838"/>
                </a:lnTo>
                <a:lnTo>
                  <a:pt x="179588" y="2062155"/>
                </a:lnTo>
                <a:lnTo>
                  <a:pt x="180864" y="2061525"/>
                </a:lnTo>
                <a:lnTo>
                  <a:pt x="181082" y="2061502"/>
                </a:lnTo>
                <a:lnTo>
                  <a:pt x="181090" y="2061502"/>
                </a:lnTo>
                <a:lnTo>
                  <a:pt x="183801" y="2062463"/>
                </a:lnTo>
                <a:lnTo>
                  <a:pt x="184784" y="2065172"/>
                </a:lnTo>
                <a:lnTo>
                  <a:pt x="184281" y="2066403"/>
                </a:lnTo>
                <a:lnTo>
                  <a:pt x="183665" y="2067079"/>
                </a:lnTo>
                <a:lnTo>
                  <a:pt x="182419" y="2067702"/>
                </a:lnTo>
                <a:lnTo>
                  <a:pt x="182096" y="2067732"/>
                </a:lnTo>
                <a:close/>
              </a:path>
              <a:path w="4476607" h="3885512">
                <a:moveTo>
                  <a:pt x="51504" y="2067596"/>
                </a:moveTo>
                <a:lnTo>
                  <a:pt x="51600" y="2067537"/>
                </a:lnTo>
                <a:lnTo>
                  <a:pt x="51390" y="2067770"/>
                </a:lnTo>
                <a:close/>
              </a:path>
              <a:path w="4476607" h="3885512">
                <a:moveTo>
                  <a:pt x="48004" y="2068168"/>
                </a:moveTo>
                <a:lnTo>
                  <a:pt x="46765" y="2064970"/>
                </a:lnTo>
                <a:lnTo>
                  <a:pt x="46675" y="2064235"/>
                </a:lnTo>
                <a:lnTo>
                  <a:pt x="47185" y="2063108"/>
                </a:lnTo>
                <a:lnTo>
                  <a:pt x="47005" y="2062763"/>
                </a:lnTo>
                <a:lnTo>
                  <a:pt x="46885" y="2061960"/>
                </a:lnTo>
                <a:lnTo>
                  <a:pt x="53425" y="2062530"/>
                </a:lnTo>
                <a:lnTo>
                  <a:pt x="53012" y="2062673"/>
                </a:lnTo>
                <a:lnTo>
                  <a:pt x="52449" y="2063709"/>
                </a:lnTo>
                <a:lnTo>
                  <a:pt x="52712" y="2064234"/>
                </a:lnTo>
                <a:lnTo>
                  <a:pt x="52862" y="2065533"/>
                </a:lnTo>
                <a:lnTo>
                  <a:pt x="51504" y="2067596"/>
                </a:lnTo>
                <a:lnTo>
                  <a:pt x="50384" y="2068287"/>
                </a:lnTo>
                <a:lnTo>
                  <a:pt x="49415" y="2068460"/>
                </a:lnTo>
                <a:close/>
              </a:path>
              <a:path w="4476607" h="3885512">
                <a:moveTo>
                  <a:pt x="87650" y="2069189"/>
                </a:moveTo>
                <a:lnTo>
                  <a:pt x="86426" y="2068341"/>
                </a:lnTo>
                <a:lnTo>
                  <a:pt x="85916" y="2067552"/>
                </a:lnTo>
                <a:lnTo>
                  <a:pt x="85615" y="2066254"/>
                </a:lnTo>
                <a:lnTo>
                  <a:pt x="85728" y="2065338"/>
                </a:lnTo>
                <a:lnTo>
                  <a:pt x="86336" y="2064152"/>
                </a:lnTo>
                <a:lnTo>
                  <a:pt x="88859" y="2063266"/>
                </a:lnTo>
                <a:lnTo>
                  <a:pt x="89234" y="2063326"/>
                </a:lnTo>
                <a:lnTo>
                  <a:pt x="90211" y="2063581"/>
                </a:lnTo>
                <a:lnTo>
                  <a:pt x="91352" y="2064407"/>
                </a:lnTo>
                <a:lnTo>
                  <a:pt x="91690" y="2064932"/>
                </a:lnTo>
                <a:lnTo>
                  <a:pt x="91961" y="2066396"/>
                </a:lnTo>
                <a:lnTo>
                  <a:pt x="91750" y="2067387"/>
                </a:lnTo>
                <a:lnTo>
                  <a:pt x="90910" y="2068610"/>
                </a:lnTo>
                <a:lnTo>
                  <a:pt x="90106" y="2069129"/>
                </a:lnTo>
                <a:lnTo>
                  <a:pt x="88641" y="2069399"/>
                </a:lnTo>
                <a:close/>
              </a:path>
              <a:path w="4476607" h="3885512">
                <a:moveTo>
                  <a:pt x="37897" y="2069954"/>
                </a:moveTo>
                <a:lnTo>
                  <a:pt x="24704" y="2069518"/>
                </a:lnTo>
                <a:lnTo>
                  <a:pt x="25004" y="2069285"/>
                </a:lnTo>
                <a:lnTo>
                  <a:pt x="25012" y="2069090"/>
                </a:lnTo>
                <a:lnTo>
                  <a:pt x="25786" y="2067619"/>
                </a:lnTo>
                <a:lnTo>
                  <a:pt x="31012" y="2068738"/>
                </a:lnTo>
                <a:lnTo>
                  <a:pt x="30944" y="2068753"/>
                </a:lnTo>
                <a:lnTo>
                  <a:pt x="30959" y="2068888"/>
                </a:lnTo>
                <a:lnTo>
                  <a:pt x="31012" y="2068738"/>
                </a:lnTo>
                <a:lnTo>
                  <a:pt x="25786" y="2067619"/>
                </a:lnTo>
                <a:lnTo>
                  <a:pt x="26169" y="2067326"/>
                </a:lnTo>
                <a:lnTo>
                  <a:pt x="26100" y="2067244"/>
                </a:lnTo>
                <a:lnTo>
                  <a:pt x="26438" y="2066876"/>
                </a:lnTo>
                <a:lnTo>
                  <a:pt x="26994" y="2066606"/>
                </a:lnTo>
                <a:lnTo>
                  <a:pt x="26882" y="2065690"/>
                </a:lnTo>
                <a:lnTo>
                  <a:pt x="26912" y="2065517"/>
                </a:lnTo>
                <a:lnTo>
                  <a:pt x="33008" y="2065232"/>
                </a:lnTo>
                <a:lnTo>
                  <a:pt x="32941" y="2066591"/>
                </a:lnTo>
                <a:lnTo>
                  <a:pt x="33204" y="2066448"/>
                </a:lnTo>
                <a:lnTo>
                  <a:pt x="33256" y="2065923"/>
                </a:lnTo>
                <a:lnTo>
                  <a:pt x="33617" y="2065195"/>
                </a:lnTo>
                <a:lnTo>
                  <a:pt x="36380" y="2063956"/>
                </a:lnTo>
                <a:lnTo>
                  <a:pt x="36981" y="2063724"/>
                </a:lnTo>
                <a:lnTo>
                  <a:pt x="38002" y="2063799"/>
                </a:lnTo>
                <a:lnTo>
                  <a:pt x="38317" y="2063641"/>
                </a:lnTo>
                <a:lnTo>
                  <a:pt x="39264" y="2063566"/>
                </a:lnTo>
                <a:lnTo>
                  <a:pt x="40773" y="2064106"/>
                </a:lnTo>
                <a:lnTo>
                  <a:pt x="41547" y="2064849"/>
                </a:lnTo>
                <a:lnTo>
                  <a:pt x="42140" y="2066186"/>
                </a:lnTo>
                <a:lnTo>
                  <a:pt x="42162" y="2066320"/>
                </a:lnTo>
                <a:lnTo>
                  <a:pt x="42222" y="2066809"/>
                </a:lnTo>
                <a:lnTo>
                  <a:pt x="41186" y="2069518"/>
                </a:lnTo>
                <a:lnTo>
                  <a:pt x="38325" y="2070119"/>
                </a:lnTo>
                <a:close/>
              </a:path>
              <a:path w="4476607" h="3885512">
                <a:moveTo>
                  <a:pt x="133364" y="2072460"/>
                </a:moveTo>
                <a:lnTo>
                  <a:pt x="133169" y="2072138"/>
                </a:lnTo>
                <a:lnTo>
                  <a:pt x="132733" y="2071237"/>
                </a:lnTo>
                <a:lnTo>
                  <a:pt x="132628" y="2069841"/>
                </a:lnTo>
                <a:lnTo>
                  <a:pt x="132809" y="2069240"/>
                </a:lnTo>
                <a:lnTo>
                  <a:pt x="133033" y="2068940"/>
                </a:lnTo>
                <a:lnTo>
                  <a:pt x="132733" y="2068535"/>
                </a:lnTo>
                <a:lnTo>
                  <a:pt x="132523" y="2068077"/>
                </a:lnTo>
                <a:lnTo>
                  <a:pt x="132200" y="2067056"/>
                </a:lnTo>
                <a:lnTo>
                  <a:pt x="132381" y="2065480"/>
                </a:lnTo>
                <a:lnTo>
                  <a:pt x="137974" y="2066043"/>
                </a:lnTo>
                <a:lnTo>
                  <a:pt x="138072" y="2066343"/>
                </a:lnTo>
                <a:lnTo>
                  <a:pt x="140580" y="2067814"/>
                </a:lnTo>
                <a:lnTo>
                  <a:pt x="139694" y="2071875"/>
                </a:lnTo>
                <a:lnTo>
                  <a:pt x="138921" y="2072183"/>
                </a:lnTo>
                <a:lnTo>
                  <a:pt x="138290" y="2072288"/>
                </a:lnTo>
                <a:lnTo>
                  <a:pt x="137756" y="2073001"/>
                </a:lnTo>
                <a:lnTo>
                  <a:pt x="136990" y="2073504"/>
                </a:lnTo>
                <a:lnTo>
                  <a:pt x="135699" y="2073819"/>
                </a:lnTo>
                <a:close/>
              </a:path>
              <a:path w="4476607" h="3885512">
                <a:moveTo>
                  <a:pt x="190889" y="2073669"/>
                </a:moveTo>
                <a:lnTo>
                  <a:pt x="191084" y="2073894"/>
                </a:lnTo>
                <a:lnTo>
                  <a:pt x="190994" y="2073954"/>
                </a:lnTo>
                <a:close/>
              </a:path>
              <a:path w="4476607" h="3885512">
                <a:moveTo>
                  <a:pt x="10190" y="2074210"/>
                </a:moveTo>
                <a:lnTo>
                  <a:pt x="10294" y="2074180"/>
                </a:lnTo>
                <a:lnTo>
                  <a:pt x="10475" y="2074382"/>
                </a:lnTo>
                <a:close/>
              </a:path>
              <a:path w="4476607" h="3885512">
                <a:moveTo>
                  <a:pt x="173408" y="2074308"/>
                </a:moveTo>
                <a:lnTo>
                  <a:pt x="172477" y="2073392"/>
                </a:lnTo>
                <a:lnTo>
                  <a:pt x="166223" y="2072626"/>
                </a:lnTo>
                <a:lnTo>
                  <a:pt x="166951" y="2071553"/>
                </a:lnTo>
                <a:lnTo>
                  <a:pt x="171050" y="2070893"/>
                </a:lnTo>
                <a:lnTo>
                  <a:pt x="172019" y="2071861"/>
                </a:lnTo>
                <a:lnTo>
                  <a:pt x="172019" y="2071868"/>
                </a:lnTo>
                <a:lnTo>
                  <a:pt x="172357" y="2070277"/>
                </a:lnTo>
                <a:lnTo>
                  <a:pt x="173243" y="2069166"/>
                </a:lnTo>
                <a:lnTo>
                  <a:pt x="174077" y="2068678"/>
                </a:lnTo>
                <a:lnTo>
                  <a:pt x="175436" y="2068453"/>
                </a:lnTo>
                <a:lnTo>
                  <a:pt x="176254" y="2068708"/>
                </a:lnTo>
                <a:lnTo>
                  <a:pt x="177741" y="2072769"/>
                </a:lnTo>
                <a:lnTo>
                  <a:pt x="176487" y="2073985"/>
                </a:lnTo>
                <a:lnTo>
                  <a:pt x="175481" y="2074300"/>
                </a:lnTo>
                <a:lnTo>
                  <a:pt x="175481" y="2074375"/>
                </a:lnTo>
                <a:lnTo>
                  <a:pt x="174993" y="2074518"/>
                </a:lnTo>
                <a:close/>
              </a:path>
              <a:path w="4476607" h="3885512">
                <a:moveTo>
                  <a:pt x="143411" y="2071778"/>
                </a:moveTo>
                <a:lnTo>
                  <a:pt x="144281" y="2069263"/>
                </a:lnTo>
                <a:lnTo>
                  <a:pt x="146782" y="2068370"/>
                </a:lnTo>
                <a:lnTo>
                  <a:pt x="149590" y="2070892"/>
                </a:lnTo>
                <a:lnTo>
                  <a:pt x="149042" y="2072753"/>
                </a:lnTo>
                <a:lnTo>
                  <a:pt x="145896" y="2074660"/>
                </a:lnTo>
                <a:close/>
              </a:path>
              <a:path w="4476607" h="3885512">
                <a:moveTo>
                  <a:pt x="191174" y="2073999"/>
                </a:moveTo>
                <a:lnTo>
                  <a:pt x="195147" y="2074525"/>
                </a:lnTo>
                <a:lnTo>
                  <a:pt x="191820" y="2074735"/>
                </a:lnTo>
                <a:lnTo>
                  <a:pt x="191685" y="2074863"/>
                </a:lnTo>
                <a:close/>
              </a:path>
              <a:path w="4476607" h="3885512">
                <a:moveTo>
                  <a:pt x="195147" y="2074525"/>
                </a:moveTo>
                <a:lnTo>
                  <a:pt x="191174" y="2073999"/>
                </a:lnTo>
                <a:lnTo>
                  <a:pt x="191084" y="2073894"/>
                </a:lnTo>
                <a:lnTo>
                  <a:pt x="190889" y="2073669"/>
                </a:lnTo>
                <a:lnTo>
                  <a:pt x="190656" y="2073406"/>
                </a:lnTo>
                <a:lnTo>
                  <a:pt x="190641" y="2073001"/>
                </a:lnTo>
                <a:lnTo>
                  <a:pt x="190603" y="2072904"/>
                </a:lnTo>
                <a:lnTo>
                  <a:pt x="190626" y="2072378"/>
                </a:lnTo>
                <a:lnTo>
                  <a:pt x="190821" y="2072430"/>
                </a:lnTo>
                <a:lnTo>
                  <a:pt x="190356" y="2071500"/>
                </a:lnTo>
                <a:lnTo>
                  <a:pt x="191100" y="2070644"/>
                </a:lnTo>
                <a:lnTo>
                  <a:pt x="192406" y="2069983"/>
                </a:lnTo>
                <a:lnTo>
                  <a:pt x="193141" y="2070021"/>
                </a:lnTo>
                <a:lnTo>
                  <a:pt x="193885" y="2069233"/>
                </a:lnTo>
                <a:lnTo>
                  <a:pt x="197542" y="2067814"/>
                </a:lnTo>
                <a:lnTo>
                  <a:pt x="198540" y="2068444"/>
                </a:lnTo>
                <a:lnTo>
                  <a:pt x="199066" y="2069075"/>
                </a:lnTo>
                <a:lnTo>
                  <a:pt x="199509" y="2070164"/>
                </a:lnTo>
                <a:lnTo>
                  <a:pt x="199666" y="2072048"/>
                </a:lnTo>
                <a:lnTo>
                  <a:pt x="199277" y="2073384"/>
                </a:lnTo>
                <a:lnTo>
                  <a:pt x="198698" y="2074142"/>
                </a:lnTo>
                <a:lnTo>
                  <a:pt x="197534" y="2074870"/>
                </a:lnTo>
                <a:close/>
              </a:path>
              <a:path w="4476607" h="3885512">
                <a:moveTo>
                  <a:pt x="192218" y="2075253"/>
                </a:moveTo>
                <a:lnTo>
                  <a:pt x="192277" y="2075259"/>
                </a:lnTo>
                <a:lnTo>
                  <a:pt x="192278" y="2075260"/>
                </a:lnTo>
                <a:close/>
              </a:path>
              <a:path w="4476607" h="3885512">
                <a:moveTo>
                  <a:pt x="192277" y="2075259"/>
                </a:moveTo>
                <a:lnTo>
                  <a:pt x="191820" y="2074735"/>
                </a:lnTo>
                <a:lnTo>
                  <a:pt x="195147" y="2074525"/>
                </a:lnTo>
                <a:lnTo>
                  <a:pt x="194613" y="2075050"/>
                </a:lnTo>
                <a:lnTo>
                  <a:pt x="194538" y="2075140"/>
                </a:lnTo>
                <a:lnTo>
                  <a:pt x="194456" y="2075148"/>
                </a:lnTo>
                <a:lnTo>
                  <a:pt x="193713" y="2075418"/>
                </a:lnTo>
                <a:close/>
              </a:path>
              <a:path w="4476607" h="3885512">
                <a:moveTo>
                  <a:pt x="71289" y="2075831"/>
                </a:moveTo>
                <a:lnTo>
                  <a:pt x="70703" y="2075606"/>
                </a:lnTo>
                <a:lnTo>
                  <a:pt x="66926" y="2075096"/>
                </a:lnTo>
                <a:lnTo>
                  <a:pt x="66423" y="2074315"/>
                </a:lnTo>
                <a:lnTo>
                  <a:pt x="74450" y="2074510"/>
                </a:lnTo>
                <a:lnTo>
                  <a:pt x="72880" y="2075749"/>
                </a:lnTo>
                <a:lnTo>
                  <a:pt x="72670" y="2075831"/>
                </a:lnTo>
                <a:close/>
              </a:path>
              <a:path w="4476607" h="3885512">
                <a:moveTo>
                  <a:pt x="68000" y="2075906"/>
                </a:moveTo>
                <a:lnTo>
                  <a:pt x="66926" y="2075096"/>
                </a:lnTo>
                <a:lnTo>
                  <a:pt x="70703" y="2075606"/>
                </a:lnTo>
                <a:lnTo>
                  <a:pt x="70088" y="2075936"/>
                </a:lnTo>
                <a:lnTo>
                  <a:pt x="68608" y="2076087"/>
                </a:lnTo>
                <a:close/>
              </a:path>
              <a:path w="4476607" h="3885512">
                <a:moveTo>
                  <a:pt x="168580" y="2076628"/>
                </a:moveTo>
                <a:lnTo>
                  <a:pt x="167702" y="2076499"/>
                </a:lnTo>
                <a:lnTo>
                  <a:pt x="166117" y="2074848"/>
                </a:lnTo>
                <a:lnTo>
                  <a:pt x="165989" y="2073519"/>
                </a:lnTo>
                <a:lnTo>
                  <a:pt x="166223" y="2072626"/>
                </a:lnTo>
                <a:lnTo>
                  <a:pt x="172477" y="2073392"/>
                </a:lnTo>
                <a:lnTo>
                  <a:pt x="172477" y="2074450"/>
                </a:lnTo>
                <a:lnTo>
                  <a:pt x="172087" y="2075313"/>
                </a:lnTo>
                <a:lnTo>
                  <a:pt x="170976" y="2076342"/>
                </a:lnTo>
                <a:lnTo>
                  <a:pt x="170007" y="2076687"/>
                </a:lnTo>
                <a:close/>
              </a:path>
              <a:path w="4476607" h="3885512">
                <a:moveTo>
                  <a:pt x="168551" y="2076627"/>
                </a:moveTo>
                <a:lnTo>
                  <a:pt x="168580" y="2076628"/>
                </a:lnTo>
                <a:lnTo>
                  <a:pt x="169286" y="2076732"/>
                </a:lnTo>
                <a:close/>
              </a:path>
              <a:path w="4476607" h="3885512">
                <a:moveTo>
                  <a:pt x="123970" y="2078893"/>
                </a:moveTo>
                <a:lnTo>
                  <a:pt x="117986" y="2078330"/>
                </a:lnTo>
                <a:lnTo>
                  <a:pt x="117506" y="2077091"/>
                </a:lnTo>
                <a:lnTo>
                  <a:pt x="117235" y="2076799"/>
                </a:lnTo>
                <a:lnTo>
                  <a:pt x="117956" y="2073758"/>
                </a:lnTo>
                <a:lnTo>
                  <a:pt x="118324" y="2073481"/>
                </a:lnTo>
                <a:lnTo>
                  <a:pt x="122146" y="2070704"/>
                </a:lnTo>
                <a:lnTo>
                  <a:pt x="122807" y="2070756"/>
                </a:lnTo>
                <a:lnTo>
                  <a:pt x="124031" y="2071371"/>
                </a:lnTo>
                <a:lnTo>
                  <a:pt x="124038" y="2071379"/>
                </a:lnTo>
                <a:lnTo>
                  <a:pt x="127251" y="2073429"/>
                </a:lnTo>
                <a:lnTo>
                  <a:pt x="126817" y="2077932"/>
                </a:lnTo>
                <a:lnTo>
                  <a:pt x="126418" y="2078293"/>
                </a:lnTo>
                <a:lnTo>
                  <a:pt x="126103" y="2078510"/>
                </a:lnTo>
                <a:lnTo>
                  <a:pt x="125645" y="2078735"/>
                </a:lnTo>
                <a:lnTo>
                  <a:pt x="124504" y="2078960"/>
                </a:lnTo>
                <a:close/>
              </a:path>
              <a:path w="4476607" h="3885512">
                <a:moveTo>
                  <a:pt x="93109" y="2079155"/>
                </a:moveTo>
                <a:lnTo>
                  <a:pt x="91637" y="2077924"/>
                </a:lnTo>
                <a:lnTo>
                  <a:pt x="91187" y="2077497"/>
                </a:lnTo>
                <a:lnTo>
                  <a:pt x="90256" y="2076371"/>
                </a:lnTo>
                <a:lnTo>
                  <a:pt x="89955" y="2075410"/>
                </a:lnTo>
                <a:lnTo>
                  <a:pt x="90091" y="2073924"/>
                </a:lnTo>
                <a:lnTo>
                  <a:pt x="90256" y="2073624"/>
                </a:lnTo>
                <a:lnTo>
                  <a:pt x="90286" y="2072896"/>
                </a:lnTo>
                <a:lnTo>
                  <a:pt x="90834" y="2071897"/>
                </a:lnTo>
                <a:lnTo>
                  <a:pt x="91165" y="2071664"/>
                </a:lnTo>
                <a:lnTo>
                  <a:pt x="91097" y="2071267"/>
                </a:lnTo>
                <a:lnTo>
                  <a:pt x="92216" y="2068144"/>
                </a:lnTo>
                <a:lnTo>
                  <a:pt x="94843" y="2067236"/>
                </a:lnTo>
                <a:lnTo>
                  <a:pt x="94409" y="2066861"/>
                </a:lnTo>
                <a:lnTo>
                  <a:pt x="93755" y="2065577"/>
                </a:lnTo>
                <a:lnTo>
                  <a:pt x="100543" y="2065577"/>
                </a:lnTo>
                <a:lnTo>
                  <a:pt x="100355" y="2066096"/>
                </a:lnTo>
                <a:lnTo>
                  <a:pt x="99545" y="2066921"/>
                </a:lnTo>
                <a:lnTo>
                  <a:pt x="97870" y="2067491"/>
                </a:lnTo>
                <a:lnTo>
                  <a:pt x="98456" y="2067386"/>
                </a:lnTo>
                <a:lnTo>
                  <a:pt x="96706" y="2067964"/>
                </a:lnTo>
                <a:lnTo>
                  <a:pt x="97818" y="2070306"/>
                </a:lnTo>
                <a:lnTo>
                  <a:pt x="97126" y="2072858"/>
                </a:lnTo>
                <a:lnTo>
                  <a:pt x="97487" y="2073631"/>
                </a:lnTo>
                <a:lnTo>
                  <a:pt x="97299" y="2075222"/>
                </a:lnTo>
                <a:lnTo>
                  <a:pt x="97156" y="2076866"/>
                </a:lnTo>
                <a:lnTo>
                  <a:pt x="96173" y="2078570"/>
                </a:lnTo>
                <a:lnTo>
                  <a:pt x="95084" y="2079186"/>
                </a:lnTo>
                <a:close/>
              </a:path>
              <a:path w="4476607" h="3885512">
                <a:moveTo>
                  <a:pt x="119946" y="2079689"/>
                </a:moveTo>
                <a:lnTo>
                  <a:pt x="119300" y="2079501"/>
                </a:lnTo>
                <a:lnTo>
                  <a:pt x="117986" y="2078330"/>
                </a:lnTo>
                <a:lnTo>
                  <a:pt x="123970" y="2078893"/>
                </a:lnTo>
                <a:lnTo>
                  <a:pt x="123903" y="2078968"/>
                </a:lnTo>
                <a:lnTo>
                  <a:pt x="123032" y="2079396"/>
                </a:lnTo>
                <a:lnTo>
                  <a:pt x="122604" y="2079434"/>
                </a:lnTo>
                <a:lnTo>
                  <a:pt x="122476" y="2079546"/>
                </a:lnTo>
                <a:lnTo>
                  <a:pt x="121290" y="2079689"/>
                </a:lnTo>
                <a:lnTo>
                  <a:pt x="121087" y="2079704"/>
                </a:lnTo>
                <a:lnTo>
                  <a:pt x="120434" y="2079741"/>
                </a:lnTo>
                <a:close/>
              </a:path>
              <a:path w="4476607" h="3885512">
                <a:moveTo>
                  <a:pt x="82965" y="2077978"/>
                </a:moveTo>
                <a:lnTo>
                  <a:pt x="83363" y="2075043"/>
                </a:lnTo>
                <a:lnTo>
                  <a:pt x="82424" y="2074743"/>
                </a:lnTo>
                <a:lnTo>
                  <a:pt x="81688" y="2074173"/>
                </a:lnTo>
                <a:lnTo>
                  <a:pt x="80975" y="2073024"/>
                </a:lnTo>
                <a:lnTo>
                  <a:pt x="81012" y="2071560"/>
                </a:lnTo>
                <a:lnTo>
                  <a:pt x="56174" y="2070847"/>
                </a:lnTo>
                <a:lnTo>
                  <a:pt x="56347" y="2070216"/>
                </a:lnTo>
                <a:lnTo>
                  <a:pt x="56233" y="2069721"/>
                </a:lnTo>
                <a:lnTo>
                  <a:pt x="56391" y="2070104"/>
                </a:lnTo>
                <a:lnTo>
                  <a:pt x="56421" y="2070036"/>
                </a:lnTo>
                <a:lnTo>
                  <a:pt x="56166" y="2069308"/>
                </a:lnTo>
                <a:lnTo>
                  <a:pt x="56166" y="2069210"/>
                </a:lnTo>
                <a:lnTo>
                  <a:pt x="55453" y="2068933"/>
                </a:lnTo>
                <a:lnTo>
                  <a:pt x="55280" y="2067867"/>
                </a:lnTo>
                <a:lnTo>
                  <a:pt x="55317" y="2067672"/>
                </a:lnTo>
                <a:lnTo>
                  <a:pt x="55415" y="2067852"/>
                </a:lnTo>
                <a:lnTo>
                  <a:pt x="55843" y="2066591"/>
                </a:lnTo>
                <a:lnTo>
                  <a:pt x="56353" y="2066636"/>
                </a:lnTo>
                <a:lnTo>
                  <a:pt x="56361" y="2066200"/>
                </a:lnTo>
                <a:lnTo>
                  <a:pt x="56429" y="2065788"/>
                </a:lnTo>
                <a:lnTo>
                  <a:pt x="56602" y="2065232"/>
                </a:lnTo>
                <a:lnTo>
                  <a:pt x="57090" y="2064542"/>
                </a:lnTo>
                <a:lnTo>
                  <a:pt x="56932" y="2064519"/>
                </a:lnTo>
                <a:lnTo>
                  <a:pt x="56188" y="2064024"/>
                </a:lnTo>
                <a:lnTo>
                  <a:pt x="55746" y="2063551"/>
                </a:lnTo>
                <a:lnTo>
                  <a:pt x="55633" y="2063348"/>
                </a:lnTo>
                <a:lnTo>
                  <a:pt x="54424" y="2062778"/>
                </a:lnTo>
                <a:lnTo>
                  <a:pt x="53553" y="2062620"/>
                </a:lnTo>
                <a:lnTo>
                  <a:pt x="53425" y="2062530"/>
                </a:lnTo>
                <a:lnTo>
                  <a:pt x="46885" y="2061960"/>
                </a:lnTo>
                <a:lnTo>
                  <a:pt x="47260" y="2059843"/>
                </a:lnTo>
                <a:lnTo>
                  <a:pt x="45684" y="2058260"/>
                </a:lnTo>
                <a:lnTo>
                  <a:pt x="42965" y="2058124"/>
                </a:lnTo>
                <a:lnTo>
                  <a:pt x="34879" y="2057681"/>
                </a:lnTo>
                <a:lnTo>
                  <a:pt x="35456" y="2057193"/>
                </a:lnTo>
                <a:lnTo>
                  <a:pt x="32618" y="2057186"/>
                </a:lnTo>
                <a:lnTo>
                  <a:pt x="31207" y="2057133"/>
                </a:lnTo>
                <a:lnTo>
                  <a:pt x="27175" y="2056961"/>
                </a:lnTo>
                <a:lnTo>
                  <a:pt x="26837" y="2056563"/>
                </a:lnTo>
                <a:lnTo>
                  <a:pt x="36358" y="2056571"/>
                </a:lnTo>
                <a:lnTo>
                  <a:pt x="36252" y="2056646"/>
                </a:lnTo>
                <a:lnTo>
                  <a:pt x="36230" y="2056661"/>
                </a:lnTo>
                <a:lnTo>
                  <a:pt x="35832" y="2056946"/>
                </a:lnTo>
                <a:lnTo>
                  <a:pt x="36388" y="2056728"/>
                </a:lnTo>
                <a:lnTo>
                  <a:pt x="36358" y="2056571"/>
                </a:lnTo>
                <a:lnTo>
                  <a:pt x="26837" y="2056563"/>
                </a:lnTo>
                <a:lnTo>
                  <a:pt x="54514" y="2056556"/>
                </a:lnTo>
                <a:lnTo>
                  <a:pt x="54356" y="2056932"/>
                </a:lnTo>
                <a:lnTo>
                  <a:pt x="54296" y="2057006"/>
                </a:lnTo>
                <a:lnTo>
                  <a:pt x="55866" y="2057126"/>
                </a:lnTo>
                <a:lnTo>
                  <a:pt x="55964" y="2057202"/>
                </a:lnTo>
                <a:lnTo>
                  <a:pt x="57135" y="2057067"/>
                </a:lnTo>
                <a:lnTo>
                  <a:pt x="59553" y="2058192"/>
                </a:lnTo>
                <a:lnTo>
                  <a:pt x="59860" y="2058778"/>
                </a:lnTo>
                <a:lnTo>
                  <a:pt x="61437" y="2061487"/>
                </a:lnTo>
                <a:lnTo>
                  <a:pt x="60453" y="2063702"/>
                </a:lnTo>
                <a:lnTo>
                  <a:pt x="61302" y="2063740"/>
                </a:lnTo>
                <a:lnTo>
                  <a:pt x="62751" y="2067110"/>
                </a:lnTo>
                <a:lnTo>
                  <a:pt x="61933" y="2068371"/>
                </a:lnTo>
                <a:lnTo>
                  <a:pt x="62135" y="2069444"/>
                </a:lnTo>
                <a:lnTo>
                  <a:pt x="62300" y="2069617"/>
                </a:lnTo>
                <a:lnTo>
                  <a:pt x="63292" y="2068611"/>
                </a:lnTo>
                <a:lnTo>
                  <a:pt x="63734" y="2068408"/>
                </a:lnTo>
                <a:lnTo>
                  <a:pt x="64764" y="2068078"/>
                </a:lnTo>
                <a:lnTo>
                  <a:pt x="64958" y="2068101"/>
                </a:lnTo>
                <a:lnTo>
                  <a:pt x="64861" y="2067996"/>
                </a:lnTo>
                <a:lnTo>
                  <a:pt x="64718" y="2066502"/>
                </a:lnTo>
                <a:lnTo>
                  <a:pt x="64846" y="2065999"/>
                </a:lnTo>
                <a:lnTo>
                  <a:pt x="65237" y="2065031"/>
                </a:lnTo>
                <a:lnTo>
                  <a:pt x="66348" y="2063942"/>
                </a:lnTo>
                <a:lnTo>
                  <a:pt x="76027" y="2064355"/>
                </a:lnTo>
                <a:lnTo>
                  <a:pt x="76049" y="2064437"/>
                </a:lnTo>
                <a:lnTo>
                  <a:pt x="75892" y="2065683"/>
                </a:lnTo>
                <a:lnTo>
                  <a:pt x="74120" y="2067649"/>
                </a:lnTo>
                <a:lnTo>
                  <a:pt x="74593" y="2069241"/>
                </a:lnTo>
                <a:lnTo>
                  <a:pt x="74983" y="2070014"/>
                </a:lnTo>
                <a:lnTo>
                  <a:pt x="74976" y="2070247"/>
                </a:lnTo>
                <a:lnTo>
                  <a:pt x="75028" y="2070202"/>
                </a:lnTo>
                <a:lnTo>
                  <a:pt x="76019" y="2069781"/>
                </a:lnTo>
                <a:lnTo>
                  <a:pt x="76087" y="2068535"/>
                </a:lnTo>
                <a:lnTo>
                  <a:pt x="76620" y="2067499"/>
                </a:lnTo>
                <a:lnTo>
                  <a:pt x="76635" y="2067484"/>
                </a:lnTo>
                <a:lnTo>
                  <a:pt x="76567" y="2067649"/>
                </a:lnTo>
                <a:lnTo>
                  <a:pt x="77634" y="2066494"/>
                </a:lnTo>
                <a:lnTo>
                  <a:pt x="78603" y="2066073"/>
                </a:lnTo>
                <a:lnTo>
                  <a:pt x="80157" y="2066073"/>
                </a:lnTo>
                <a:lnTo>
                  <a:pt x="82057" y="2069834"/>
                </a:lnTo>
                <a:lnTo>
                  <a:pt x="82446" y="2069444"/>
                </a:lnTo>
                <a:lnTo>
                  <a:pt x="83739" y="2068866"/>
                </a:lnTo>
                <a:lnTo>
                  <a:pt x="84369" y="2068836"/>
                </a:lnTo>
                <a:lnTo>
                  <a:pt x="85773" y="2069338"/>
                </a:lnTo>
                <a:lnTo>
                  <a:pt x="86524" y="2070021"/>
                </a:lnTo>
                <a:lnTo>
                  <a:pt x="87155" y="2071372"/>
                </a:lnTo>
                <a:lnTo>
                  <a:pt x="87200" y="2072319"/>
                </a:lnTo>
                <a:lnTo>
                  <a:pt x="86697" y="2073722"/>
                </a:lnTo>
                <a:lnTo>
                  <a:pt x="86621" y="2073805"/>
                </a:lnTo>
                <a:lnTo>
                  <a:pt x="86749" y="2073820"/>
                </a:lnTo>
                <a:lnTo>
                  <a:pt x="89002" y="2077452"/>
                </a:lnTo>
                <a:lnTo>
                  <a:pt x="88521" y="2078593"/>
                </a:lnTo>
                <a:lnTo>
                  <a:pt x="87951" y="2079239"/>
                </a:lnTo>
                <a:lnTo>
                  <a:pt x="86884" y="2079862"/>
                </a:lnTo>
                <a:lnTo>
                  <a:pt x="85811" y="2079960"/>
                </a:lnTo>
                <a:close/>
              </a:path>
              <a:path w="4476607" h="3885512">
                <a:moveTo>
                  <a:pt x="103486" y="2080523"/>
                </a:moveTo>
                <a:lnTo>
                  <a:pt x="98005" y="2080387"/>
                </a:lnTo>
                <a:lnTo>
                  <a:pt x="98132" y="2080312"/>
                </a:lnTo>
                <a:lnTo>
                  <a:pt x="97712" y="2079351"/>
                </a:lnTo>
                <a:lnTo>
                  <a:pt x="97772" y="2079081"/>
                </a:lnTo>
                <a:lnTo>
                  <a:pt x="97502" y="2078188"/>
                </a:lnTo>
                <a:lnTo>
                  <a:pt x="97945" y="2076297"/>
                </a:lnTo>
                <a:lnTo>
                  <a:pt x="102938" y="2077355"/>
                </a:lnTo>
                <a:lnTo>
                  <a:pt x="102758" y="2077512"/>
                </a:lnTo>
                <a:lnTo>
                  <a:pt x="102946" y="2077483"/>
                </a:lnTo>
                <a:lnTo>
                  <a:pt x="102938" y="2077355"/>
                </a:lnTo>
                <a:lnTo>
                  <a:pt x="97945" y="2076297"/>
                </a:lnTo>
                <a:lnTo>
                  <a:pt x="101797" y="2074908"/>
                </a:lnTo>
                <a:lnTo>
                  <a:pt x="103201" y="2075561"/>
                </a:lnTo>
                <a:lnTo>
                  <a:pt x="103216" y="2075494"/>
                </a:lnTo>
                <a:lnTo>
                  <a:pt x="103749" y="2074743"/>
                </a:lnTo>
                <a:lnTo>
                  <a:pt x="104846" y="2073984"/>
                </a:lnTo>
                <a:lnTo>
                  <a:pt x="105040" y="2073977"/>
                </a:lnTo>
                <a:lnTo>
                  <a:pt x="104463" y="2072513"/>
                </a:lnTo>
                <a:lnTo>
                  <a:pt x="104568" y="2071342"/>
                </a:lnTo>
                <a:lnTo>
                  <a:pt x="104793" y="2070997"/>
                </a:lnTo>
                <a:lnTo>
                  <a:pt x="104793" y="2070922"/>
                </a:lnTo>
                <a:lnTo>
                  <a:pt x="105694" y="2069316"/>
                </a:lnTo>
                <a:lnTo>
                  <a:pt x="108645" y="2069008"/>
                </a:lnTo>
                <a:lnTo>
                  <a:pt x="110349" y="2071516"/>
                </a:lnTo>
                <a:lnTo>
                  <a:pt x="110822" y="2072258"/>
                </a:lnTo>
                <a:lnTo>
                  <a:pt x="110815" y="2074375"/>
                </a:lnTo>
                <a:lnTo>
                  <a:pt x="108773" y="2075832"/>
                </a:lnTo>
                <a:lnTo>
                  <a:pt x="109148" y="2076597"/>
                </a:lnTo>
                <a:lnTo>
                  <a:pt x="109201" y="2077228"/>
                </a:lnTo>
                <a:lnTo>
                  <a:pt x="108885" y="2078211"/>
                </a:lnTo>
                <a:lnTo>
                  <a:pt x="108923" y="2079051"/>
                </a:lnTo>
                <a:lnTo>
                  <a:pt x="108570" y="2080170"/>
                </a:lnTo>
                <a:lnTo>
                  <a:pt x="107901" y="2080988"/>
                </a:lnTo>
                <a:lnTo>
                  <a:pt x="106505" y="2081694"/>
                </a:lnTo>
                <a:close/>
              </a:path>
              <a:path w="4476607" h="3885512">
                <a:moveTo>
                  <a:pt x="76590" y="2082016"/>
                </a:moveTo>
                <a:lnTo>
                  <a:pt x="77078" y="2082969"/>
                </a:lnTo>
                <a:lnTo>
                  <a:pt x="77041" y="2082984"/>
                </a:lnTo>
                <a:close/>
              </a:path>
              <a:path w="4476607" h="3885512">
                <a:moveTo>
                  <a:pt x="74465" y="2083044"/>
                </a:moveTo>
                <a:lnTo>
                  <a:pt x="72963" y="2080499"/>
                </a:lnTo>
                <a:lnTo>
                  <a:pt x="76590" y="2082016"/>
                </a:lnTo>
                <a:lnTo>
                  <a:pt x="76830" y="2083007"/>
                </a:lnTo>
                <a:lnTo>
                  <a:pt x="75884" y="2083240"/>
                </a:lnTo>
                <a:close/>
              </a:path>
              <a:path w="4476607" h="3885512">
                <a:moveTo>
                  <a:pt x="131952" y="2080860"/>
                </a:moveTo>
                <a:lnTo>
                  <a:pt x="138762" y="2081033"/>
                </a:lnTo>
                <a:lnTo>
                  <a:pt x="137607" y="2082361"/>
                </a:lnTo>
                <a:lnTo>
                  <a:pt x="137576" y="2082444"/>
                </a:lnTo>
                <a:lnTo>
                  <a:pt x="136270" y="2083607"/>
                </a:lnTo>
                <a:close/>
              </a:path>
              <a:path w="4476607" h="3885512">
                <a:moveTo>
                  <a:pt x="140918" y="2083742"/>
                </a:moveTo>
                <a:lnTo>
                  <a:pt x="140482" y="2083562"/>
                </a:lnTo>
                <a:lnTo>
                  <a:pt x="139934" y="2083224"/>
                </a:lnTo>
                <a:lnTo>
                  <a:pt x="138762" y="2081033"/>
                </a:lnTo>
                <a:lnTo>
                  <a:pt x="131952" y="2080860"/>
                </a:lnTo>
                <a:lnTo>
                  <a:pt x="132050" y="2079539"/>
                </a:lnTo>
                <a:lnTo>
                  <a:pt x="132426" y="2078698"/>
                </a:lnTo>
                <a:lnTo>
                  <a:pt x="133357" y="2077738"/>
                </a:lnTo>
                <a:lnTo>
                  <a:pt x="134025" y="2077430"/>
                </a:lnTo>
                <a:lnTo>
                  <a:pt x="136796" y="2077077"/>
                </a:lnTo>
                <a:lnTo>
                  <a:pt x="137321" y="2074743"/>
                </a:lnTo>
                <a:lnTo>
                  <a:pt x="139904" y="2073474"/>
                </a:lnTo>
                <a:lnTo>
                  <a:pt x="142930" y="2074923"/>
                </a:lnTo>
                <a:lnTo>
                  <a:pt x="143230" y="2075568"/>
                </a:lnTo>
                <a:lnTo>
                  <a:pt x="145378" y="2075899"/>
                </a:lnTo>
                <a:lnTo>
                  <a:pt x="145888" y="2076161"/>
                </a:lnTo>
                <a:lnTo>
                  <a:pt x="146857" y="2077768"/>
                </a:lnTo>
                <a:lnTo>
                  <a:pt x="146902" y="2078976"/>
                </a:lnTo>
                <a:lnTo>
                  <a:pt x="146106" y="2080620"/>
                </a:lnTo>
                <a:lnTo>
                  <a:pt x="145550" y="2080995"/>
                </a:lnTo>
                <a:lnTo>
                  <a:pt x="144980" y="2082249"/>
                </a:lnTo>
                <a:lnTo>
                  <a:pt x="144267" y="2082932"/>
                </a:lnTo>
                <a:lnTo>
                  <a:pt x="142968" y="2083472"/>
                </a:lnTo>
                <a:lnTo>
                  <a:pt x="143823" y="2083224"/>
                </a:lnTo>
                <a:lnTo>
                  <a:pt x="141564" y="2083885"/>
                </a:lnTo>
                <a:close/>
              </a:path>
              <a:path w="4476607" h="3885512">
                <a:moveTo>
                  <a:pt x="96331" y="2085807"/>
                </a:moveTo>
                <a:lnTo>
                  <a:pt x="96668" y="2085815"/>
                </a:lnTo>
                <a:lnTo>
                  <a:pt x="96578" y="2085837"/>
                </a:lnTo>
                <a:close/>
              </a:path>
              <a:path w="4476607" h="3885512">
                <a:moveTo>
                  <a:pt x="86832" y="2086205"/>
                </a:moveTo>
                <a:lnTo>
                  <a:pt x="89558" y="2086243"/>
                </a:lnTo>
                <a:lnTo>
                  <a:pt x="88702" y="2086625"/>
                </a:lnTo>
                <a:lnTo>
                  <a:pt x="88071" y="2086655"/>
                </a:lnTo>
                <a:close/>
              </a:path>
              <a:path w="4476607" h="3885512">
                <a:moveTo>
                  <a:pt x="112610" y="2086722"/>
                </a:moveTo>
                <a:lnTo>
                  <a:pt x="111934" y="2086167"/>
                </a:lnTo>
                <a:lnTo>
                  <a:pt x="110740" y="2084981"/>
                </a:lnTo>
                <a:lnTo>
                  <a:pt x="110695" y="2084913"/>
                </a:lnTo>
                <a:lnTo>
                  <a:pt x="110432" y="2083419"/>
                </a:lnTo>
                <a:lnTo>
                  <a:pt x="110657" y="2082451"/>
                </a:lnTo>
                <a:lnTo>
                  <a:pt x="110958" y="2082023"/>
                </a:lnTo>
                <a:lnTo>
                  <a:pt x="110146" y="2081183"/>
                </a:lnTo>
                <a:lnTo>
                  <a:pt x="109899" y="2080620"/>
                </a:lnTo>
                <a:lnTo>
                  <a:pt x="109614" y="2079554"/>
                </a:lnTo>
                <a:lnTo>
                  <a:pt x="109718" y="2078991"/>
                </a:lnTo>
                <a:lnTo>
                  <a:pt x="109598" y="2077550"/>
                </a:lnTo>
                <a:lnTo>
                  <a:pt x="110244" y="2075944"/>
                </a:lnTo>
                <a:lnTo>
                  <a:pt x="111101" y="2075178"/>
                </a:lnTo>
                <a:lnTo>
                  <a:pt x="111363" y="2075103"/>
                </a:lnTo>
                <a:lnTo>
                  <a:pt x="114262" y="2073880"/>
                </a:lnTo>
                <a:lnTo>
                  <a:pt x="115343" y="2074292"/>
                </a:lnTo>
                <a:lnTo>
                  <a:pt x="115981" y="2074795"/>
                </a:lnTo>
                <a:lnTo>
                  <a:pt x="116649" y="2075794"/>
                </a:lnTo>
                <a:lnTo>
                  <a:pt x="116777" y="2076491"/>
                </a:lnTo>
                <a:lnTo>
                  <a:pt x="116777" y="2077009"/>
                </a:lnTo>
                <a:lnTo>
                  <a:pt x="118196" y="2079704"/>
                </a:lnTo>
                <a:lnTo>
                  <a:pt x="117528" y="2082113"/>
                </a:lnTo>
                <a:lnTo>
                  <a:pt x="116695" y="2082759"/>
                </a:lnTo>
                <a:lnTo>
                  <a:pt x="116447" y="2082864"/>
                </a:lnTo>
                <a:lnTo>
                  <a:pt x="116349" y="2085498"/>
                </a:lnTo>
                <a:lnTo>
                  <a:pt x="114449" y="2087067"/>
                </a:lnTo>
                <a:close/>
              </a:path>
              <a:path w="4476607" h="3885512">
                <a:moveTo>
                  <a:pt x="30531" y="2088246"/>
                </a:moveTo>
                <a:lnTo>
                  <a:pt x="30171" y="2088194"/>
                </a:lnTo>
                <a:lnTo>
                  <a:pt x="28796" y="2087503"/>
                </a:lnTo>
                <a:lnTo>
                  <a:pt x="31650" y="2088103"/>
                </a:lnTo>
                <a:lnTo>
                  <a:pt x="31139" y="2088253"/>
                </a:lnTo>
                <a:lnTo>
                  <a:pt x="30794" y="2088261"/>
                </a:lnTo>
                <a:close/>
              </a:path>
              <a:path w="4476607" h="3885512">
                <a:moveTo>
                  <a:pt x="23450" y="2085131"/>
                </a:moveTo>
                <a:lnTo>
                  <a:pt x="44985" y="2087405"/>
                </a:lnTo>
                <a:lnTo>
                  <a:pt x="28796" y="2087503"/>
                </a:lnTo>
                <a:lnTo>
                  <a:pt x="26806" y="2088291"/>
                </a:lnTo>
                <a:close/>
              </a:path>
              <a:path w="4476607" h="3885512">
                <a:moveTo>
                  <a:pt x="89978" y="2087526"/>
                </a:moveTo>
                <a:lnTo>
                  <a:pt x="89558" y="2086243"/>
                </a:lnTo>
                <a:lnTo>
                  <a:pt x="86832" y="2086205"/>
                </a:lnTo>
                <a:lnTo>
                  <a:pt x="96293" y="2086137"/>
                </a:lnTo>
                <a:lnTo>
                  <a:pt x="96158" y="2086610"/>
                </a:lnTo>
                <a:lnTo>
                  <a:pt x="95857" y="2087211"/>
                </a:lnTo>
                <a:lnTo>
                  <a:pt x="94484" y="2088299"/>
                </a:lnTo>
                <a:lnTo>
                  <a:pt x="93185" y="2088554"/>
                </a:lnTo>
                <a:lnTo>
                  <a:pt x="92847" y="2088772"/>
                </a:lnTo>
                <a:close/>
              </a:path>
              <a:path w="4476607" h="3885512">
                <a:moveTo>
                  <a:pt x="76192" y="2089761"/>
                </a:moveTo>
                <a:lnTo>
                  <a:pt x="76102" y="2089679"/>
                </a:lnTo>
                <a:lnTo>
                  <a:pt x="76264" y="2089790"/>
                </a:lnTo>
                <a:close/>
              </a:path>
              <a:path w="4476607" h="3885512">
                <a:moveTo>
                  <a:pt x="76264" y="2089790"/>
                </a:moveTo>
                <a:lnTo>
                  <a:pt x="76331" y="2089817"/>
                </a:lnTo>
                <a:lnTo>
                  <a:pt x="76387" y="2089874"/>
                </a:lnTo>
                <a:close/>
              </a:path>
              <a:path w="4476607" h="3885512">
                <a:moveTo>
                  <a:pt x="151400" y="2089928"/>
                </a:moveTo>
                <a:lnTo>
                  <a:pt x="149794" y="2087232"/>
                </a:lnTo>
                <a:lnTo>
                  <a:pt x="149823" y="2087113"/>
                </a:lnTo>
                <a:lnTo>
                  <a:pt x="148517" y="2085784"/>
                </a:lnTo>
                <a:lnTo>
                  <a:pt x="148562" y="2085709"/>
                </a:lnTo>
                <a:lnTo>
                  <a:pt x="148322" y="2085439"/>
                </a:lnTo>
                <a:lnTo>
                  <a:pt x="147841" y="2083922"/>
                </a:lnTo>
                <a:lnTo>
                  <a:pt x="150619" y="2081228"/>
                </a:lnTo>
                <a:lnTo>
                  <a:pt x="152872" y="2081986"/>
                </a:lnTo>
                <a:lnTo>
                  <a:pt x="156213" y="2080545"/>
                </a:lnTo>
                <a:lnTo>
                  <a:pt x="157783" y="2081453"/>
                </a:lnTo>
                <a:lnTo>
                  <a:pt x="158413" y="2082451"/>
                </a:lnTo>
                <a:lnTo>
                  <a:pt x="158564" y="2084245"/>
                </a:lnTo>
                <a:lnTo>
                  <a:pt x="156499" y="2086497"/>
                </a:lnTo>
                <a:lnTo>
                  <a:pt x="156537" y="2086602"/>
                </a:lnTo>
                <a:lnTo>
                  <a:pt x="156461" y="2087878"/>
                </a:lnTo>
                <a:lnTo>
                  <a:pt x="156123" y="2088704"/>
                </a:lnTo>
                <a:lnTo>
                  <a:pt x="155260" y="2089665"/>
                </a:lnTo>
                <a:lnTo>
                  <a:pt x="154516" y="2090033"/>
                </a:lnTo>
                <a:close/>
              </a:path>
              <a:path w="4476607" h="3885512">
                <a:moveTo>
                  <a:pt x="47170" y="2088674"/>
                </a:moveTo>
                <a:lnTo>
                  <a:pt x="65650" y="2089717"/>
                </a:lnTo>
                <a:lnTo>
                  <a:pt x="47651" y="2089957"/>
                </a:lnTo>
                <a:lnTo>
                  <a:pt x="47883" y="2090618"/>
                </a:lnTo>
                <a:close/>
              </a:path>
              <a:path w="4476607" h="3885512">
                <a:moveTo>
                  <a:pt x="76331" y="2089817"/>
                </a:moveTo>
                <a:lnTo>
                  <a:pt x="79135" y="2090745"/>
                </a:lnTo>
                <a:lnTo>
                  <a:pt x="78872" y="2090834"/>
                </a:lnTo>
                <a:close/>
              </a:path>
              <a:path w="4476607" h="3885512">
                <a:moveTo>
                  <a:pt x="106888" y="2090385"/>
                </a:moveTo>
                <a:lnTo>
                  <a:pt x="108946" y="2090798"/>
                </a:lnTo>
                <a:lnTo>
                  <a:pt x="108247" y="2090978"/>
                </a:lnTo>
                <a:close/>
              </a:path>
              <a:path w="4476607" h="3885512">
                <a:moveTo>
                  <a:pt x="101594" y="2091414"/>
                </a:moveTo>
                <a:lnTo>
                  <a:pt x="97592" y="2091091"/>
                </a:lnTo>
                <a:lnTo>
                  <a:pt x="97104" y="2090416"/>
                </a:lnTo>
                <a:lnTo>
                  <a:pt x="96759" y="2088997"/>
                </a:lnTo>
                <a:lnTo>
                  <a:pt x="106085" y="2089514"/>
                </a:lnTo>
                <a:lnTo>
                  <a:pt x="105926" y="2089875"/>
                </a:lnTo>
                <a:lnTo>
                  <a:pt x="105581" y="2090415"/>
                </a:lnTo>
                <a:lnTo>
                  <a:pt x="102968" y="2091616"/>
                </a:lnTo>
                <a:close/>
              </a:path>
              <a:path w="4476607" h="3885512">
                <a:moveTo>
                  <a:pt x="48838" y="2092014"/>
                </a:moveTo>
                <a:lnTo>
                  <a:pt x="50534" y="2092637"/>
                </a:lnTo>
                <a:lnTo>
                  <a:pt x="50324" y="2092682"/>
                </a:lnTo>
                <a:close/>
              </a:path>
              <a:path w="4476607" h="3885512">
                <a:moveTo>
                  <a:pt x="110665" y="2093351"/>
                </a:moveTo>
                <a:lnTo>
                  <a:pt x="109763" y="2092690"/>
                </a:lnTo>
                <a:lnTo>
                  <a:pt x="108968" y="2091211"/>
                </a:lnTo>
                <a:lnTo>
                  <a:pt x="108946" y="2090798"/>
                </a:lnTo>
                <a:lnTo>
                  <a:pt x="106888" y="2090385"/>
                </a:lnTo>
                <a:lnTo>
                  <a:pt x="106512" y="2090033"/>
                </a:lnTo>
                <a:lnTo>
                  <a:pt x="106085" y="2089514"/>
                </a:lnTo>
                <a:lnTo>
                  <a:pt x="96759" y="2088997"/>
                </a:lnTo>
                <a:lnTo>
                  <a:pt x="96796" y="2088735"/>
                </a:lnTo>
                <a:lnTo>
                  <a:pt x="96834" y="2088554"/>
                </a:lnTo>
                <a:lnTo>
                  <a:pt x="97645" y="2087091"/>
                </a:lnTo>
                <a:lnTo>
                  <a:pt x="97149" y="2086610"/>
                </a:lnTo>
                <a:lnTo>
                  <a:pt x="96668" y="2085815"/>
                </a:lnTo>
                <a:lnTo>
                  <a:pt x="96331" y="2085807"/>
                </a:lnTo>
                <a:lnTo>
                  <a:pt x="82214" y="2085379"/>
                </a:lnTo>
                <a:lnTo>
                  <a:pt x="83851" y="2084786"/>
                </a:lnTo>
                <a:lnTo>
                  <a:pt x="85818" y="2085274"/>
                </a:lnTo>
                <a:lnTo>
                  <a:pt x="85255" y="2084088"/>
                </a:lnTo>
                <a:lnTo>
                  <a:pt x="85210" y="2083142"/>
                </a:lnTo>
                <a:lnTo>
                  <a:pt x="85713" y="2081738"/>
                </a:lnTo>
                <a:lnTo>
                  <a:pt x="86397" y="2080988"/>
                </a:lnTo>
                <a:lnTo>
                  <a:pt x="87748" y="2080350"/>
                </a:lnTo>
                <a:lnTo>
                  <a:pt x="88694" y="2080305"/>
                </a:lnTo>
                <a:lnTo>
                  <a:pt x="89963" y="2080703"/>
                </a:lnTo>
                <a:lnTo>
                  <a:pt x="90699" y="2081258"/>
                </a:lnTo>
                <a:lnTo>
                  <a:pt x="91367" y="2082309"/>
                </a:lnTo>
                <a:lnTo>
                  <a:pt x="92741" y="2081731"/>
                </a:lnTo>
                <a:lnTo>
                  <a:pt x="93019" y="2081754"/>
                </a:lnTo>
                <a:lnTo>
                  <a:pt x="94716" y="2080049"/>
                </a:lnTo>
                <a:lnTo>
                  <a:pt x="98005" y="2080387"/>
                </a:lnTo>
                <a:lnTo>
                  <a:pt x="103486" y="2080523"/>
                </a:lnTo>
                <a:lnTo>
                  <a:pt x="101940" y="2081483"/>
                </a:lnTo>
                <a:lnTo>
                  <a:pt x="102248" y="2082571"/>
                </a:lnTo>
                <a:lnTo>
                  <a:pt x="102255" y="2082587"/>
                </a:lnTo>
                <a:lnTo>
                  <a:pt x="102796" y="2085049"/>
                </a:lnTo>
                <a:lnTo>
                  <a:pt x="105356" y="2086077"/>
                </a:lnTo>
                <a:lnTo>
                  <a:pt x="105792" y="2086655"/>
                </a:lnTo>
                <a:lnTo>
                  <a:pt x="106017" y="2086280"/>
                </a:lnTo>
                <a:lnTo>
                  <a:pt x="106378" y="2085897"/>
                </a:lnTo>
                <a:lnTo>
                  <a:pt x="107219" y="2085214"/>
                </a:lnTo>
                <a:lnTo>
                  <a:pt x="108787" y="2084808"/>
                </a:lnTo>
                <a:lnTo>
                  <a:pt x="110109" y="2085379"/>
                </a:lnTo>
                <a:lnTo>
                  <a:pt x="110500" y="2085732"/>
                </a:lnTo>
                <a:lnTo>
                  <a:pt x="111183" y="2086557"/>
                </a:lnTo>
                <a:lnTo>
                  <a:pt x="111438" y="2087488"/>
                </a:lnTo>
                <a:lnTo>
                  <a:pt x="111461" y="2087480"/>
                </a:lnTo>
                <a:lnTo>
                  <a:pt x="112730" y="2087421"/>
                </a:lnTo>
                <a:lnTo>
                  <a:pt x="114044" y="2087856"/>
                </a:lnTo>
                <a:lnTo>
                  <a:pt x="114787" y="2088456"/>
                </a:lnTo>
                <a:lnTo>
                  <a:pt x="115478" y="2089650"/>
                </a:lnTo>
                <a:lnTo>
                  <a:pt x="112497" y="2093613"/>
                </a:lnTo>
                <a:lnTo>
                  <a:pt x="112257" y="2093673"/>
                </a:lnTo>
                <a:close/>
              </a:path>
              <a:path w="4476607" h="3885512">
                <a:moveTo>
                  <a:pt x="51623" y="2093635"/>
                </a:moveTo>
                <a:lnTo>
                  <a:pt x="53688" y="2093883"/>
                </a:lnTo>
                <a:lnTo>
                  <a:pt x="53162" y="2093950"/>
                </a:lnTo>
                <a:close/>
              </a:path>
              <a:path w="4476607" h="3885512">
                <a:moveTo>
                  <a:pt x="157550" y="2093620"/>
                </a:moveTo>
                <a:lnTo>
                  <a:pt x="157309" y="2092727"/>
                </a:lnTo>
                <a:lnTo>
                  <a:pt x="157174" y="2092104"/>
                </a:lnTo>
                <a:lnTo>
                  <a:pt x="157467" y="2090865"/>
                </a:lnTo>
                <a:lnTo>
                  <a:pt x="157985" y="2090040"/>
                </a:lnTo>
                <a:lnTo>
                  <a:pt x="158879" y="2089282"/>
                </a:lnTo>
                <a:lnTo>
                  <a:pt x="161004" y="2089087"/>
                </a:lnTo>
                <a:lnTo>
                  <a:pt x="161785" y="2089380"/>
                </a:lnTo>
                <a:lnTo>
                  <a:pt x="162288" y="2089702"/>
                </a:lnTo>
                <a:lnTo>
                  <a:pt x="162851" y="2090295"/>
                </a:lnTo>
                <a:lnTo>
                  <a:pt x="163227" y="2092915"/>
                </a:lnTo>
                <a:lnTo>
                  <a:pt x="161342" y="2094926"/>
                </a:lnTo>
                <a:close/>
              </a:path>
              <a:path w="4476607" h="3885512">
                <a:moveTo>
                  <a:pt x="78745" y="2092103"/>
                </a:moveTo>
                <a:lnTo>
                  <a:pt x="82657" y="2094783"/>
                </a:lnTo>
                <a:lnTo>
                  <a:pt x="81448" y="2095166"/>
                </a:lnTo>
                <a:close/>
              </a:path>
              <a:path w="4476607" h="3885512">
                <a:moveTo>
                  <a:pt x="35427" y="2095527"/>
                </a:moveTo>
                <a:lnTo>
                  <a:pt x="34488" y="2095092"/>
                </a:lnTo>
                <a:lnTo>
                  <a:pt x="33647" y="2095024"/>
                </a:lnTo>
                <a:lnTo>
                  <a:pt x="33580" y="2094994"/>
                </a:lnTo>
                <a:lnTo>
                  <a:pt x="22091" y="2094491"/>
                </a:lnTo>
                <a:lnTo>
                  <a:pt x="21880" y="2092892"/>
                </a:lnTo>
                <a:lnTo>
                  <a:pt x="38865" y="2093335"/>
                </a:lnTo>
                <a:lnTo>
                  <a:pt x="38423" y="2094176"/>
                </a:lnTo>
                <a:lnTo>
                  <a:pt x="38160" y="2094447"/>
                </a:lnTo>
                <a:lnTo>
                  <a:pt x="37394" y="2095099"/>
                </a:lnTo>
                <a:lnTo>
                  <a:pt x="36057" y="2095557"/>
                </a:lnTo>
                <a:close/>
              </a:path>
              <a:path w="4476607" h="3885512">
                <a:moveTo>
                  <a:pt x="23022" y="2095834"/>
                </a:moveTo>
                <a:lnTo>
                  <a:pt x="25305" y="2096427"/>
                </a:lnTo>
                <a:lnTo>
                  <a:pt x="24314" y="2096570"/>
                </a:lnTo>
                <a:close/>
              </a:path>
              <a:path w="4476607" h="3885512">
                <a:moveTo>
                  <a:pt x="98132" y="2096593"/>
                </a:moveTo>
                <a:lnTo>
                  <a:pt x="97217" y="2096202"/>
                </a:lnTo>
                <a:lnTo>
                  <a:pt x="96586" y="2095564"/>
                </a:lnTo>
                <a:lnTo>
                  <a:pt x="82657" y="2094783"/>
                </a:lnTo>
                <a:lnTo>
                  <a:pt x="78745" y="2092103"/>
                </a:lnTo>
                <a:lnTo>
                  <a:pt x="79135" y="2090745"/>
                </a:lnTo>
                <a:lnTo>
                  <a:pt x="76331" y="2089817"/>
                </a:lnTo>
                <a:lnTo>
                  <a:pt x="75576" y="2089041"/>
                </a:lnTo>
                <a:lnTo>
                  <a:pt x="75043" y="2087997"/>
                </a:lnTo>
                <a:lnTo>
                  <a:pt x="75058" y="2086901"/>
                </a:lnTo>
                <a:lnTo>
                  <a:pt x="75035" y="2086894"/>
                </a:lnTo>
                <a:lnTo>
                  <a:pt x="74487" y="2086624"/>
                </a:lnTo>
                <a:lnTo>
                  <a:pt x="59703" y="2086384"/>
                </a:lnTo>
                <a:lnTo>
                  <a:pt x="59687" y="2086205"/>
                </a:lnTo>
                <a:lnTo>
                  <a:pt x="59755" y="2086249"/>
                </a:lnTo>
                <a:lnTo>
                  <a:pt x="59763" y="2086272"/>
                </a:lnTo>
                <a:lnTo>
                  <a:pt x="59755" y="2086249"/>
                </a:lnTo>
                <a:lnTo>
                  <a:pt x="59687" y="2086205"/>
                </a:lnTo>
                <a:lnTo>
                  <a:pt x="59147" y="2085942"/>
                </a:lnTo>
                <a:lnTo>
                  <a:pt x="58276" y="2085942"/>
                </a:lnTo>
                <a:lnTo>
                  <a:pt x="57660" y="2085799"/>
                </a:lnTo>
                <a:lnTo>
                  <a:pt x="56872" y="2085439"/>
                </a:lnTo>
                <a:lnTo>
                  <a:pt x="56271" y="2084823"/>
                </a:lnTo>
                <a:lnTo>
                  <a:pt x="56076" y="2081468"/>
                </a:lnTo>
                <a:lnTo>
                  <a:pt x="56166" y="2081461"/>
                </a:lnTo>
                <a:lnTo>
                  <a:pt x="56256" y="2081108"/>
                </a:lnTo>
                <a:lnTo>
                  <a:pt x="56466" y="2080845"/>
                </a:lnTo>
                <a:lnTo>
                  <a:pt x="55626" y="2080755"/>
                </a:lnTo>
                <a:lnTo>
                  <a:pt x="12187" y="2076634"/>
                </a:lnTo>
                <a:lnTo>
                  <a:pt x="12788" y="2076221"/>
                </a:lnTo>
                <a:lnTo>
                  <a:pt x="28173" y="2076259"/>
                </a:lnTo>
                <a:lnTo>
                  <a:pt x="27010" y="2077054"/>
                </a:lnTo>
                <a:lnTo>
                  <a:pt x="27572" y="2077490"/>
                </a:lnTo>
                <a:lnTo>
                  <a:pt x="27655" y="2077497"/>
                </a:lnTo>
                <a:lnTo>
                  <a:pt x="28489" y="2078533"/>
                </a:lnTo>
                <a:lnTo>
                  <a:pt x="28954" y="2077842"/>
                </a:lnTo>
                <a:lnTo>
                  <a:pt x="29089" y="2077760"/>
                </a:lnTo>
                <a:lnTo>
                  <a:pt x="28203" y="2076401"/>
                </a:lnTo>
                <a:lnTo>
                  <a:pt x="62503" y="2076845"/>
                </a:lnTo>
                <a:lnTo>
                  <a:pt x="62473" y="2076919"/>
                </a:lnTo>
                <a:lnTo>
                  <a:pt x="33865" y="2077722"/>
                </a:lnTo>
                <a:lnTo>
                  <a:pt x="33797" y="2077842"/>
                </a:lnTo>
                <a:lnTo>
                  <a:pt x="33722" y="2077895"/>
                </a:lnTo>
                <a:lnTo>
                  <a:pt x="33918" y="2078068"/>
                </a:lnTo>
                <a:lnTo>
                  <a:pt x="34330" y="2078781"/>
                </a:lnTo>
                <a:lnTo>
                  <a:pt x="34368" y="2078976"/>
                </a:lnTo>
                <a:lnTo>
                  <a:pt x="34646" y="2079156"/>
                </a:lnTo>
                <a:lnTo>
                  <a:pt x="34668" y="2079193"/>
                </a:lnTo>
                <a:lnTo>
                  <a:pt x="35066" y="2079171"/>
                </a:lnTo>
                <a:lnTo>
                  <a:pt x="35509" y="2079306"/>
                </a:lnTo>
                <a:lnTo>
                  <a:pt x="35839" y="2078961"/>
                </a:lnTo>
                <a:lnTo>
                  <a:pt x="35464" y="2078045"/>
                </a:lnTo>
                <a:lnTo>
                  <a:pt x="34022" y="2077768"/>
                </a:lnTo>
                <a:lnTo>
                  <a:pt x="33918" y="2077730"/>
                </a:lnTo>
                <a:lnTo>
                  <a:pt x="33887" y="2077730"/>
                </a:lnTo>
                <a:lnTo>
                  <a:pt x="33865" y="2077722"/>
                </a:lnTo>
                <a:lnTo>
                  <a:pt x="62473" y="2076919"/>
                </a:lnTo>
                <a:lnTo>
                  <a:pt x="62721" y="2076867"/>
                </a:lnTo>
                <a:lnTo>
                  <a:pt x="62503" y="2076845"/>
                </a:lnTo>
                <a:lnTo>
                  <a:pt x="28203" y="2076401"/>
                </a:lnTo>
                <a:lnTo>
                  <a:pt x="28173" y="2076259"/>
                </a:lnTo>
                <a:lnTo>
                  <a:pt x="12788" y="2076221"/>
                </a:lnTo>
                <a:lnTo>
                  <a:pt x="12780" y="2075921"/>
                </a:lnTo>
                <a:lnTo>
                  <a:pt x="12202" y="2075253"/>
                </a:lnTo>
                <a:lnTo>
                  <a:pt x="12037" y="2074690"/>
                </a:lnTo>
                <a:lnTo>
                  <a:pt x="10294" y="2074180"/>
                </a:lnTo>
                <a:lnTo>
                  <a:pt x="39128" y="2072858"/>
                </a:lnTo>
                <a:lnTo>
                  <a:pt x="40067" y="2072243"/>
                </a:lnTo>
                <a:lnTo>
                  <a:pt x="41291" y="2072070"/>
                </a:lnTo>
                <a:lnTo>
                  <a:pt x="41794" y="2072167"/>
                </a:lnTo>
                <a:lnTo>
                  <a:pt x="41839" y="2072145"/>
                </a:lnTo>
                <a:lnTo>
                  <a:pt x="41899" y="2072183"/>
                </a:lnTo>
                <a:lnTo>
                  <a:pt x="42109" y="2072220"/>
                </a:lnTo>
                <a:lnTo>
                  <a:pt x="42297" y="2072055"/>
                </a:lnTo>
                <a:lnTo>
                  <a:pt x="42282" y="2072025"/>
                </a:lnTo>
                <a:lnTo>
                  <a:pt x="42455" y="2071912"/>
                </a:lnTo>
                <a:lnTo>
                  <a:pt x="42913" y="2071500"/>
                </a:lnTo>
                <a:lnTo>
                  <a:pt x="42913" y="2071282"/>
                </a:lnTo>
                <a:lnTo>
                  <a:pt x="46885" y="2069263"/>
                </a:lnTo>
                <a:lnTo>
                  <a:pt x="49288" y="2070629"/>
                </a:lnTo>
                <a:lnTo>
                  <a:pt x="49408" y="2070899"/>
                </a:lnTo>
                <a:lnTo>
                  <a:pt x="49468" y="2070907"/>
                </a:lnTo>
                <a:lnTo>
                  <a:pt x="49761" y="2070944"/>
                </a:lnTo>
                <a:lnTo>
                  <a:pt x="49438" y="2070967"/>
                </a:lnTo>
                <a:lnTo>
                  <a:pt x="49438" y="2070974"/>
                </a:lnTo>
                <a:lnTo>
                  <a:pt x="50166" y="2070982"/>
                </a:lnTo>
                <a:lnTo>
                  <a:pt x="50775" y="2071109"/>
                </a:lnTo>
                <a:lnTo>
                  <a:pt x="51548" y="2071470"/>
                </a:lnTo>
                <a:lnTo>
                  <a:pt x="52704" y="2074465"/>
                </a:lnTo>
                <a:lnTo>
                  <a:pt x="52832" y="2075140"/>
                </a:lnTo>
                <a:lnTo>
                  <a:pt x="53140" y="2074840"/>
                </a:lnTo>
                <a:lnTo>
                  <a:pt x="54086" y="2074472"/>
                </a:lnTo>
                <a:lnTo>
                  <a:pt x="54454" y="2074908"/>
                </a:lnTo>
                <a:lnTo>
                  <a:pt x="54416" y="2074495"/>
                </a:lnTo>
                <a:lnTo>
                  <a:pt x="55130" y="2074427"/>
                </a:lnTo>
                <a:lnTo>
                  <a:pt x="55843" y="2071995"/>
                </a:lnTo>
                <a:lnTo>
                  <a:pt x="66288" y="2073707"/>
                </a:lnTo>
                <a:lnTo>
                  <a:pt x="65679" y="2073910"/>
                </a:lnTo>
                <a:lnTo>
                  <a:pt x="65709" y="2074090"/>
                </a:lnTo>
                <a:lnTo>
                  <a:pt x="65657" y="2074353"/>
                </a:lnTo>
                <a:lnTo>
                  <a:pt x="65612" y="2074532"/>
                </a:lnTo>
                <a:lnTo>
                  <a:pt x="64373" y="2076252"/>
                </a:lnTo>
                <a:lnTo>
                  <a:pt x="63855" y="2076529"/>
                </a:lnTo>
                <a:lnTo>
                  <a:pt x="62856" y="2076859"/>
                </a:lnTo>
                <a:lnTo>
                  <a:pt x="64155" y="2077077"/>
                </a:lnTo>
                <a:lnTo>
                  <a:pt x="65161" y="2077880"/>
                </a:lnTo>
                <a:lnTo>
                  <a:pt x="65544" y="2078488"/>
                </a:lnTo>
                <a:lnTo>
                  <a:pt x="65822" y="2078631"/>
                </a:lnTo>
                <a:lnTo>
                  <a:pt x="66565" y="2080395"/>
                </a:lnTo>
                <a:lnTo>
                  <a:pt x="66933" y="2079757"/>
                </a:lnTo>
                <a:lnTo>
                  <a:pt x="70929" y="2079276"/>
                </a:lnTo>
                <a:lnTo>
                  <a:pt x="70951" y="2079366"/>
                </a:lnTo>
                <a:lnTo>
                  <a:pt x="71273" y="2079472"/>
                </a:lnTo>
                <a:lnTo>
                  <a:pt x="72438" y="2080537"/>
                </a:lnTo>
                <a:lnTo>
                  <a:pt x="72452" y="2082916"/>
                </a:lnTo>
                <a:lnTo>
                  <a:pt x="72535" y="2082916"/>
                </a:lnTo>
                <a:lnTo>
                  <a:pt x="73969" y="2084147"/>
                </a:lnTo>
                <a:lnTo>
                  <a:pt x="74082" y="2084178"/>
                </a:lnTo>
                <a:lnTo>
                  <a:pt x="74074" y="2084193"/>
                </a:lnTo>
                <a:lnTo>
                  <a:pt x="75441" y="2084605"/>
                </a:lnTo>
                <a:lnTo>
                  <a:pt x="75772" y="2084012"/>
                </a:lnTo>
                <a:lnTo>
                  <a:pt x="75907" y="2084305"/>
                </a:lnTo>
                <a:lnTo>
                  <a:pt x="77220" y="2083427"/>
                </a:lnTo>
                <a:lnTo>
                  <a:pt x="77078" y="2082969"/>
                </a:lnTo>
                <a:lnTo>
                  <a:pt x="76590" y="2082016"/>
                </a:lnTo>
                <a:lnTo>
                  <a:pt x="72963" y="2080499"/>
                </a:lnTo>
                <a:lnTo>
                  <a:pt x="72587" y="2079659"/>
                </a:lnTo>
                <a:lnTo>
                  <a:pt x="74180" y="2075816"/>
                </a:lnTo>
                <a:lnTo>
                  <a:pt x="75509" y="2075501"/>
                </a:lnTo>
                <a:lnTo>
                  <a:pt x="75516" y="2075501"/>
                </a:lnTo>
                <a:lnTo>
                  <a:pt x="74450" y="2074510"/>
                </a:lnTo>
                <a:lnTo>
                  <a:pt x="66423" y="2074315"/>
                </a:lnTo>
                <a:lnTo>
                  <a:pt x="66288" y="2073707"/>
                </a:lnTo>
                <a:lnTo>
                  <a:pt x="55843" y="2071995"/>
                </a:lnTo>
                <a:lnTo>
                  <a:pt x="56196" y="2071672"/>
                </a:lnTo>
                <a:lnTo>
                  <a:pt x="56174" y="2070847"/>
                </a:lnTo>
                <a:lnTo>
                  <a:pt x="81012" y="2071560"/>
                </a:lnTo>
                <a:lnTo>
                  <a:pt x="80322" y="2072138"/>
                </a:lnTo>
                <a:lnTo>
                  <a:pt x="79533" y="2072326"/>
                </a:lnTo>
                <a:lnTo>
                  <a:pt x="79631" y="2072776"/>
                </a:lnTo>
                <a:lnTo>
                  <a:pt x="79368" y="2073805"/>
                </a:lnTo>
                <a:lnTo>
                  <a:pt x="79436" y="2073842"/>
                </a:lnTo>
                <a:lnTo>
                  <a:pt x="79308" y="2074330"/>
                </a:lnTo>
                <a:lnTo>
                  <a:pt x="78542" y="2075268"/>
                </a:lnTo>
                <a:lnTo>
                  <a:pt x="79053" y="2075298"/>
                </a:lnTo>
                <a:lnTo>
                  <a:pt x="80772" y="2077100"/>
                </a:lnTo>
                <a:lnTo>
                  <a:pt x="83791" y="2080049"/>
                </a:lnTo>
                <a:lnTo>
                  <a:pt x="82762" y="2082661"/>
                </a:lnTo>
                <a:lnTo>
                  <a:pt x="82657" y="2083382"/>
                </a:lnTo>
                <a:lnTo>
                  <a:pt x="82642" y="2083427"/>
                </a:lnTo>
                <a:lnTo>
                  <a:pt x="81861" y="2084486"/>
                </a:lnTo>
                <a:lnTo>
                  <a:pt x="81155" y="2084958"/>
                </a:lnTo>
                <a:lnTo>
                  <a:pt x="81456" y="2085972"/>
                </a:lnTo>
                <a:lnTo>
                  <a:pt x="81403" y="2086287"/>
                </a:lnTo>
                <a:lnTo>
                  <a:pt x="82214" y="2085379"/>
                </a:lnTo>
                <a:lnTo>
                  <a:pt x="96331" y="2085807"/>
                </a:lnTo>
                <a:lnTo>
                  <a:pt x="96293" y="2086137"/>
                </a:lnTo>
                <a:lnTo>
                  <a:pt x="86832" y="2086205"/>
                </a:lnTo>
                <a:lnTo>
                  <a:pt x="87380" y="2087631"/>
                </a:lnTo>
                <a:lnTo>
                  <a:pt x="87020" y="2089357"/>
                </a:lnTo>
                <a:lnTo>
                  <a:pt x="86472" y="2089973"/>
                </a:lnTo>
                <a:lnTo>
                  <a:pt x="86749" y="2090003"/>
                </a:lnTo>
                <a:lnTo>
                  <a:pt x="87741" y="2090535"/>
                </a:lnTo>
                <a:lnTo>
                  <a:pt x="88296" y="2091091"/>
                </a:lnTo>
                <a:lnTo>
                  <a:pt x="88679" y="2091796"/>
                </a:lnTo>
                <a:lnTo>
                  <a:pt x="88845" y="2091594"/>
                </a:lnTo>
                <a:lnTo>
                  <a:pt x="90008" y="2091038"/>
                </a:lnTo>
                <a:lnTo>
                  <a:pt x="92006" y="2091234"/>
                </a:lnTo>
                <a:lnTo>
                  <a:pt x="93297" y="2092982"/>
                </a:lnTo>
                <a:lnTo>
                  <a:pt x="93905" y="2092930"/>
                </a:lnTo>
                <a:lnTo>
                  <a:pt x="95512" y="2093561"/>
                </a:lnTo>
                <a:lnTo>
                  <a:pt x="95993" y="2094094"/>
                </a:lnTo>
                <a:lnTo>
                  <a:pt x="96053" y="2092923"/>
                </a:lnTo>
                <a:lnTo>
                  <a:pt x="96360" y="2092352"/>
                </a:lnTo>
                <a:lnTo>
                  <a:pt x="96759" y="2091850"/>
                </a:lnTo>
                <a:lnTo>
                  <a:pt x="97592" y="2091091"/>
                </a:lnTo>
                <a:lnTo>
                  <a:pt x="101594" y="2091414"/>
                </a:lnTo>
                <a:lnTo>
                  <a:pt x="101564" y="2091429"/>
                </a:lnTo>
                <a:lnTo>
                  <a:pt x="102443" y="2093275"/>
                </a:lnTo>
                <a:lnTo>
                  <a:pt x="101775" y="2095024"/>
                </a:lnTo>
                <a:lnTo>
                  <a:pt x="101106" y="2095595"/>
                </a:lnTo>
                <a:lnTo>
                  <a:pt x="99724" y="2096563"/>
                </a:lnTo>
                <a:lnTo>
                  <a:pt x="99649" y="2096593"/>
                </a:lnTo>
                <a:close/>
              </a:path>
              <a:path w="4476607" h="3885512">
                <a:moveTo>
                  <a:pt x="84489" y="2096442"/>
                </a:moveTo>
                <a:lnTo>
                  <a:pt x="83573" y="2095729"/>
                </a:lnTo>
                <a:lnTo>
                  <a:pt x="83385" y="2095571"/>
                </a:lnTo>
                <a:lnTo>
                  <a:pt x="88124" y="2095639"/>
                </a:lnTo>
                <a:lnTo>
                  <a:pt x="86952" y="2096472"/>
                </a:lnTo>
                <a:lnTo>
                  <a:pt x="85969" y="2096697"/>
                </a:lnTo>
                <a:close/>
              </a:path>
              <a:path w="4476607" h="3885512">
                <a:moveTo>
                  <a:pt x="54333" y="2097906"/>
                </a:moveTo>
                <a:lnTo>
                  <a:pt x="49010" y="2096991"/>
                </a:lnTo>
                <a:lnTo>
                  <a:pt x="49363" y="2096622"/>
                </a:lnTo>
                <a:lnTo>
                  <a:pt x="50204" y="2095947"/>
                </a:lnTo>
                <a:lnTo>
                  <a:pt x="51758" y="2095549"/>
                </a:lnTo>
                <a:lnTo>
                  <a:pt x="53140" y="2096157"/>
                </a:lnTo>
                <a:lnTo>
                  <a:pt x="53492" y="2096495"/>
                </a:lnTo>
                <a:lnTo>
                  <a:pt x="54161" y="2097313"/>
                </a:lnTo>
                <a:lnTo>
                  <a:pt x="54296" y="2097794"/>
                </a:lnTo>
                <a:lnTo>
                  <a:pt x="54799" y="2097891"/>
                </a:lnTo>
                <a:lnTo>
                  <a:pt x="54897" y="2097922"/>
                </a:lnTo>
                <a:close/>
              </a:path>
              <a:path w="4476607" h="3885512">
                <a:moveTo>
                  <a:pt x="59087" y="2098507"/>
                </a:moveTo>
                <a:lnTo>
                  <a:pt x="58891" y="2098409"/>
                </a:lnTo>
                <a:lnTo>
                  <a:pt x="58043" y="2097591"/>
                </a:lnTo>
                <a:lnTo>
                  <a:pt x="62488" y="2098169"/>
                </a:lnTo>
                <a:lnTo>
                  <a:pt x="62323" y="2098199"/>
                </a:lnTo>
                <a:lnTo>
                  <a:pt x="61813" y="2098507"/>
                </a:lnTo>
                <a:close/>
              </a:path>
              <a:path w="4476607" h="3885512">
                <a:moveTo>
                  <a:pt x="62744" y="2098214"/>
                </a:moveTo>
                <a:lnTo>
                  <a:pt x="62488" y="2098169"/>
                </a:lnTo>
                <a:lnTo>
                  <a:pt x="58043" y="2097591"/>
                </a:lnTo>
                <a:lnTo>
                  <a:pt x="57667" y="2096900"/>
                </a:lnTo>
                <a:lnTo>
                  <a:pt x="67909" y="2097163"/>
                </a:lnTo>
                <a:lnTo>
                  <a:pt x="67857" y="2097321"/>
                </a:lnTo>
                <a:lnTo>
                  <a:pt x="67647" y="2097726"/>
                </a:lnTo>
                <a:lnTo>
                  <a:pt x="67271" y="2098236"/>
                </a:lnTo>
                <a:lnTo>
                  <a:pt x="64861" y="2099182"/>
                </a:lnTo>
                <a:close/>
              </a:path>
              <a:path w="4476607" h="3885512">
                <a:moveTo>
                  <a:pt x="91232" y="2100038"/>
                </a:moveTo>
                <a:lnTo>
                  <a:pt x="90113" y="2099408"/>
                </a:lnTo>
                <a:lnTo>
                  <a:pt x="85615" y="2099399"/>
                </a:lnTo>
                <a:lnTo>
                  <a:pt x="86359" y="2098731"/>
                </a:lnTo>
                <a:lnTo>
                  <a:pt x="87741" y="2098228"/>
                </a:lnTo>
                <a:lnTo>
                  <a:pt x="89843" y="2099084"/>
                </a:lnTo>
                <a:lnTo>
                  <a:pt x="89205" y="2096712"/>
                </a:lnTo>
                <a:lnTo>
                  <a:pt x="88206" y="2095812"/>
                </a:lnTo>
                <a:lnTo>
                  <a:pt x="88124" y="2095639"/>
                </a:lnTo>
                <a:lnTo>
                  <a:pt x="83385" y="2095571"/>
                </a:lnTo>
                <a:lnTo>
                  <a:pt x="82657" y="2094783"/>
                </a:lnTo>
                <a:lnTo>
                  <a:pt x="96586" y="2095564"/>
                </a:lnTo>
                <a:lnTo>
                  <a:pt x="96721" y="2096037"/>
                </a:lnTo>
                <a:lnTo>
                  <a:pt x="95820" y="2097786"/>
                </a:lnTo>
                <a:lnTo>
                  <a:pt x="95670" y="2097936"/>
                </a:lnTo>
                <a:lnTo>
                  <a:pt x="94814" y="2098709"/>
                </a:lnTo>
                <a:lnTo>
                  <a:pt x="94633" y="2098777"/>
                </a:lnTo>
                <a:lnTo>
                  <a:pt x="93447" y="2099903"/>
                </a:lnTo>
                <a:lnTo>
                  <a:pt x="92140" y="2100173"/>
                </a:lnTo>
                <a:close/>
              </a:path>
              <a:path w="4476607" h="3885512">
                <a:moveTo>
                  <a:pt x="170578" y="2100451"/>
                </a:moveTo>
                <a:lnTo>
                  <a:pt x="162235" y="2099813"/>
                </a:lnTo>
                <a:lnTo>
                  <a:pt x="162844" y="2099587"/>
                </a:lnTo>
                <a:lnTo>
                  <a:pt x="162836" y="2099550"/>
                </a:lnTo>
                <a:lnTo>
                  <a:pt x="163497" y="2098289"/>
                </a:lnTo>
                <a:lnTo>
                  <a:pt x="163331" y="2098146"/>
                </a:lnTo>
                <a:lnTo>
                  <a:pt x="162686" y="2096337"/>
                </a:lnTo>
                <a:lnTo>
                  <a:pt x="163369" y="2094859"/>
                </a:lnTo>
                <a:lnTo>
                  <a:pt x="163542" y="2094671"/>
                </a:lnTo>
                <a:lnTo>
                  <a:pt x="164217" y="2094026"/>
                </a:lnTo>
                <a:lnTo>
                  <a:pt x="165472" y="2093485"/>
                </a:lnTo>
                <a:lnTo>
                  <a:pt x="166095" y="2093455"/>
                </a:lnTo>
                <a:lnTo>
                  <a:pt x="167341" y="2093830"/>
                </a:lnTo>
                <a:lnTo>
                  <a:pt x="168070" y="2094364"/>
                </a:lnTo>
                <a:lnTo>
                  <a:pt x="168430" y="2094896"/>
                </a:lnTo>
                <a:lnTo>
                  <a:pt x="168708" y="2094859"/>
                </a:lnTo>
                <a:lnTo>
                  <a:pt x="170833" y="2095399"/>
                </a:lnTo>
                <a:lnTo>
                  <a:pt x="171636" y="2096135"/>
                </a:lnTo>
                <a:lnTo>
                  <a:pt x="172147" y="2096976"/>
                </a:lnTo>
                <a:lnTo>
                  <a:pt x="172402" y="2098334"/>
                </a:lnTo>
                <a:lnTo>
                  <a:pt x="170630" y="2100511"/>
                </a:lnTo>
                <a:close/>
              </a:path>
              <a:path w="4476607" h="3885512">
                <a:moveTo>
                  <a:pt x="161334" y="2100503"/>
                </a:moveTo>
                <a:lnTo>
                  <a:pt x="161183" y="2100777"/>
                </a:lnTo>
                <a:lnTo>
                  <a:pt x="161154" y="2100804"/>
                </a:lnTo>
                <a:close/>
              </a:path>
              <a:path w="4476607" h="3885512">
                <a:moveTo>
                  <a:pt x="157302" y="2101059"/>
                </a:moveTo>
                <a:lnTo>
                  <a:pt x="157820" y="2101104"/>
                </a:lnTo>
                <a:lnTo>
                  <a:pt x="157775" y="2101194"/>
                </a:lnTo>
                <a:close/>
              </a:path>
              <a:path w="4476607" h="3885512">
                <a:moveTo>
                  <a:pt x="158195" y="2101314"/>
                </a:moveTo>
                <a:lnTo>
                  <a:pt x="157820" y="2101104"/>
                </a:lnTo>
                <a:lnTo>
                  <a:pt x="157302" y="2101059"/>
                </a:lnTo>
                <a:lnTo>
                  <a:pt x="156258" y="2100294"/>
                </a:lnTo>
                <a:lnTo>
                  <a:pt x="155853" y="2097824"/>
                </a:lnTo>
                <a:lnTo>
                  <a:pt x="157685" y="2095850"/>
                </a:lnTo>
                <a:lnTo>
                  <a:pt x="160989" y="2096210"/>
                </a:lnTo>
                <a:lnTo>
                  <a:pt x="162077" y="2099153"/>
                </a:lnTo>
                <a:lnTo>
                  <a:pt x="161687" y="2100039"/>
                </a:lnTo>
                <a:lnTo>
                  <a:pt x="161259" y="2100579"/>
                </a:lnTo>
                <a:lnTo>
                  <a:pt x="160486" y="2101164"/>
                </a:lnTo>
                <a:lnTo>
                  <a:pt x="159900" y="2101412"/>
                </a:lnTo>
                <a:close/>
              </a:path>
              <a:path w="4476607" h="3885512">
                <a:moveTo>
                  <a:pt x="135377" y="2100880"/>
                </a:moveTo>
                <a:lnTo>
                  <a:pt x="136037" y="2101623"/>
                </a:lnTo>
                <a:lnTo>
                  <a:pt x="135917" y="2101705"/>
                </a:lnTo>
                <a:close/>
              </a:path>
              <a:path w="4476607" h="3885512">
                <a:moveTo>
                  <a:pt x="40247" y="2101727"/>
                </a:moveTo>
                <a:lnTo>
                  <a:pt x="41178" y="2101172"/>
                </a:lnTo>
                <a:lnTo>
                  <a:pt x="40435" y="2101922"/>
                </a:lnTo>
                <a:close/>
              </a:path>
              <a:path w="4476607" h="3885512">
                <a:moveTo>
                  <a:pt x="41682" y="2100661"/>
                </a:moveTo>
                <a:lnTo>
                  <a:pt x="22646" y="2097531"/>
                </a:lnTo>
                <a:lnTo>
                  <a:pt x="22774" y="2097501"/>
                </a:lnTo>
                <a:lnTo>
                  <a:pt x="24073" y="2097606"/>
                </a:lnTo>
                <a:lnTo>
                  <a:pt x="25222" y="2098124"/>
                </a:lnTo>
                <a:lnTo>
                  <a:pt x="26086" y="2098949"/>
                </a:lnTo>
                <a:lnTo>
                  <a:pt x="26220" y="2098814"/>
                </a:lnTo>
                <a:lnTo>
                  <a:pt x="25823" y="2098431"/>
                </a:lnTo>
                <a:lnTo>
                  <a:pt x="25305" y="2096427"/>
                </a:lnTo>
                <a:lnTo>
                  <a:pt x="23022" y="2095834"/>
                </a:lnTo>
                <a:lnTo>
                  <a:pt x="22669" y="2095414"/>
                </a:lnTo>
                <a:lnTo>
                  <a:pt x="22091" y="2094491"/>
                </a:lnTo>
                <a:lnTo>
                  <a:pt x="33580" y="2094994"/>
                </a:lnTo>
                <a:lnTo>
                  <a:pt x="33279" y="2095753"/>
                </a:lnTo>
                <a:lnTo>
                  <a:pt x="34466" y="2095475"/>
                </a:lnTo>
                <a:lnTo>
                  <a:pt x="35487" y="2095557"/>
                </a:lnTo>
                <a:lnTo>
                  <a:pt x="35637" y="2095678"/>
                </a:lnTo>
                <a:lnTo>
                  <a:pt x="36914" y="2095400"/>
                </a:lnTo>
                <a:lnTo>
                  <a:pt x="37807" y="2095723"/>
                </a:lnTo>
                <a:lnTo>
                  <a:pt x="38333" y="2095257"/>
                </a:lnTo>
                <a:lnTo>
                  <a:pt x="38122" y="2095489"/>
                </a:lnTo>
                <a:lnTo>
                  <a:pt x="39669" y="2094851"/>
                </a:lnTo>
                <a:lnTo>
                  <a:pt x="39549" y="2094476"/>
                </a:lnTo>
                <a:lnTo>
                  <a:pt x="39496" y="2094394"/>
                </a:lnTo>
                <a:lnTo>
                  <a:pt x="39271" y="2094011"/>
                </a:lnTo>
                <a:lnTo>
                  <a:pt x="38948" y="2093591"/>
                </a:lnTo>
                <a:lnTo>
                  <a:pt x="38865" y="2093335"/>
                </a:lnTo>
                <a:lnTo>
                  <a:pt x="21880" y="2092892"/>
                </a:lnTo>
                <a:lnTo>
                  <a:pt x="22632" y="2091616"/>
                </a:lnTo>
                <a:lnTo>
                  <a:pt x="23030" y="2091286"/>
                </a:lnTo>
                <a:lnTo>
                  <a:pt x="23938" y="2090715"/>
                </a:lnTo>
                <a:lnTo>
                  <a:pt x="25523" y="2090497"/>
                </a:lnTo>
                <a:lnTo>
                  <a:pt x="25538" y="2090505"/>
                </a:lnTo>
                <a:lnTo>
                  <a:pt x="25890" y="2089927"/>
                </a:lnTo>
                <a:lnTo>
                  <a:pt x="26281" y="2089514"/>
                </a:lnTo>
                <a:lnTo>
                  <a:pt x="26912" y="2089064"/>
                </a:lnTo>
                <a:lnTo>
                  <a:pt x="28871" y="2088554"/>
                </a:lnTo>
                <a:lnTo>
                  <a:pt x="31012" y="2089207"/>
                </a:lnTo>
                <a:lnTo>
                  <a:pt x="31770" y="2090138"/>
                </a:lnTo>
                <a:lnTo>
                  <a:pt x="31792" y="2089973"/>
                </a:lnTo>
                <a:lnTo>
                  <a:pt x="38115" y="2090062"/>
                </a:lnTo>
                <a:lnTo>
                  <a:pt x="38535" y="2090438"/>
                </a:lnTo>
                <a:lnTo>
                  <a:pt x="38700" y="2090760"/>
                </a:lnTo>
                <a:lnTo>
                  <a:pt x="38941" y="2090325"/>
                </a:lnTo>
                <a:lnTo>
                  <a:pt x="38115" y="2090062"/>
                </a:lnTo>
                <a:lnTo>
                  <a:pt x="31792" y="2089973"/>
                </a:lnTo>
                <a:lnTo>
                  <a:pt x="31612" y="2089424"/>
                </a:lnTo>
                <a:lnTo>
                  <a:pt x="31650" y="2088103"/>
                </a:lnTo>
                <a:lnTo>
                  <a:pt x="28796" y="2087503"/>
                </a:lnTo>
                <a:lnTo>
                  <a:pt x="44985" y="2087405"/>
                </a:lnTo>
                <a:lnTo>
                  <a:pt x="44857" y="2088366"/>
                </a:lnTo>
                <a:lnTo>
                  <a:pt x="43971" y="2089792"/>
                </a:lnTo>
                <a:lnTo>
                  <a:pt x="44543" y="2090243"/>
                </a:lnTo>
                <a:lnTo>
                  <a:pt x="44602" y="2090362"/>
                </a:lnTo>
                <a:lnTo>
                  <a:pt x="44820" y="2090828"/>
                </a:lnTo>
                <a:lnTo>
                  <a:pt x="45286" y="2091151"/>
                </a:lnTo>
                <a:lnTo>
                  <a:pt x="46111" y="2093020"/>
                </a:lnTo>
                <a:lnTo>
                  <a:pt x="46067" y="2093372"/>
                </a:lnTo>
                <a:lnTo>
                  <a:pt x="46653" y="2093920"/>
                </a:lnTo>
                <a:lnTo>
                  <a:pt x="44873" y="2097689"/>
                </a:lnTo>
                <a:lnTo>
                  <a:pt x="44805" y="2097704"/>
                </a:lnTo>
                <a:lnTo>
                  <a:pt x="45504" y="2099498"/>
                </a:lnTo>
                <a:lnTo>
                  <a:pt x="44362" y="2101719"/>
                </a:lnTo>
                <a:lnTo>
                  <a:pt x="43319" y="2102147"/>
                </a:lnTo>
                <a:lnTo>
                  <a:pt x="41832" y="2102283"/>
                </a:lnTo>
                <a:close/>
              </a:path>
              <a:path w="4476607" h="3885512">
                <a:moveTo>
                  <a:pt x="125412" y="2101788"/>
                </a:moveTo>
                <a:lnTo>
                  <a:pt x="125037" y="2101420"/>
                </a:lnTo>
                <a:lnTo>
                  <a:pt x="124383" y="2100564"/>
                </a:lnTo>
                <a:lnTo>
                  <a:pt x="124278" y="2100106"/>
                </a:lnTo>
                <a:lnTo>
                  <a:pt x="132583" y="2099979"/>
                </a:lnTo>
                <a:lnTo>
                  <a:pt x="131524" y="2101375"/>
                </a:lnTo>
                <a:lnTo>
                  <a:pt x="128986" y="2101555"/>
                </a:lnTo>
                <a:lnTo>
                  <a:pt x="128355" y="2102043"/>
                </a:lnTo>
                <a:lnTo>
                  <a:pt x="126839" y="2102426"/>
                </a:lnTo>
                <a:close/>
              </a:path>
              <a:path w="4476607" h="3885512">
                <a:moveTo>
                  <a:pt x="70455" y="2102132"/>
                </a:moveTo>
                <a:lnTo>
                  <a:pt x="69036" y="2099512"/>
                </a:lnTo>
                <a:lnTo>
                  <a:pt x="69532" y="2097989"/>
                </a:lnTo>
                <a:lnTo>
                  <a:pt x="69884" y="2097598"/>
                </a:lnTo>
                <a:lnTo>
                  <a:pt x="68630" y="2097531"/>
                </a:lnTo>
                <a:lnTo>
                  <a:pt x="67909" y="2097163"/>
                </a:lnTo>
                <a:lnTo>
                  <a:pt x="57667" y="2096900"/>
                </a:lnTo>
                <a:lnTo>
                  <a:pt x="57563" y="2096382"/>
                </a:lnTo>
                <a:lnTo>
                  <a:pt x="56249" y="2096060"/>
                </a:lnTo>
                <a:lnTo>
                  <a:pt x="54356" y="2093883"/>
                </a:lnTo>
                <a:lnTo>
                  <a:pt x="54131" y="2093883"/>
                </a:lnTo>
                <a:lnTo>
                  <a:pt x="53688" y="2093883"/>
                </a:lnTo>
                <a:lnTo>
                  <a:pt x="51623" y="2093635"/>
                </a:lnTo>
                <a:lnTo>
                  <a:pt x="50759" y="2093020"/>
                </a:lnTo>
                <a:lnTo>
                  <a:pt x="50534" y="2092637"/>
                </a:lnTo>
                <a:lnTo>
                  <a:pt x="48838" y="2092014"/>
                </a:lnTo>
                <a:lnTo>
                  <a:pt x="48124" y="2091196"/>
                </a:lnTo>
                <a:lnTo>
                  <a:pt x="47651" y="2089957"/>
                </a:lnTo>
                <a:lnTo>
                  <a:pt x="65650" y="2089717"/>
                </a:lnTo>
                <a:lnTo>
                  <a:pt x="65424" y="2090025"/>
                </a:lnTo>
                <a:lnTo>
                  <a:pt x="65117" y="2090168"/>
                </a:lnTo>
                <a:lnTo>
                  <a:pt x="65109" y="2090213"/>
                </a:lnTo>
                <a:lnTo>
                  <a:pt x="64261" y="2091421"/>
                </a:lnTo>
                <a:lnTo>
                  <a:pt x="63457" y="2091939"/>
                </a:lnTo>
                <a:lnTo>
                  <a:pt x="63727" y="2092029"/>
                </a:lnTo>
                <a:lnTo>
                  <a:pt x="64703" y="2092667"/>
                </a:lnTo>
                <a:lnTo>
                  <a:pt x="66761" y="2093388"/>
                </a:lnTo>
                <a:lnTo>
                  <a:pt x="66941" y="2093043"/>
                </a:lnTo>
                <a:lnTo>
                  <a:pt x="67121" y="2092765"/>
                </a:lnTo>
                <a:lnTo>
                  <a:pt x="67354" y="2092472"/>
                </a:lnTo>
                <a:lnTo>
                  <a:pt x="67166" y="2092427"/>
                </a:lnTo>
                <a:lnTo>
                  <a:pt x="65890" y="2090836"/>
                </a:lnTo>
                <a:lnTo>
                  <a:pt x="65762" y="2089838"/>
                </a:lnTo>
                <a:lnTo>
                  <a:pt x="65650" y="2089717"/>
                </a:lnTo>
                <a:lnTo>
                  <a:pt x="47170" y="2088674"/>
                </a:lnTo>
                <a:lnTo>
                  <a:pt x="47201" y="2087773"/>
                </a:lnTo>
                <a:lnTo>
                  <a:pt x="47238" y="2087690"/>
                </a:lnTo>
                <a:lnTo>
                  <a:pt x="47133" y="2087563"/>
                </a:lnTo>
                <a:lnTo>
                  <a:pt x="44985" y="2087405"/>
                </a:lnTo>
                <a:lnTo>
                  <a:pt x="23450" y="2085131"/>
                </a:lnTo>
                <a:lnTo>
                  <a:pt x="23570" y="2084155"/>
                </a:lnTo>
                <a:lnTo>
                  <a:pt x="55370" y="2081626"/>
                </a:lnTo>
                <a:lnTo>
                  <a:pt x="54484" y="2084418"/>
                </a:lnTo>
                <a:lnTo>
                  <a:pt x="53921" y="2084891"/>
                </a:lnTo>
                <a:lnTo>
                  <a:pt x="53936" y="2084906"/>
                </a:lnTo>
                <a:lnTo>
                  <a:pt x="54386" y="2086145"/>
                </a:lnTo>
                <a:lnTo>
                  <a:pt x="54386" y="2087060"/>
                </a:lnTo>
                <a:lnTo>
                  <a:pt x="54319" y="2087241"/>
                </a:lnTo>
                <a:lnTo>
                  <a:pt x="56106" y="2087435"/>
                </a:lnTo>
                <a:lnTo>
                  <a:pt x="56384" y="2087255"/>
                </a:lnTo>
                <a:lnTo>
                  <a:pt x="57683" y="2086963"/>
                </a:lnTo>
                <a:lnTo>
                  <a:pt x="58599" y="2087075"/>
                </a:lnTo>
                <a:lnTo>
                  <a:pt x="59027" y="2087293"/>
                </a:lnTo>
                <a:lnTo>
                  <a:pt x="59290" y="2086775"/>
                </a:lnTo>
                <a:lnTo>
                  <a:pt x="59703" y="2086384"/>
                </a:lnTo>
                <a:lnTo>
                  <a:pt x="74487" y="2086624"/>
                </a:lnTo>
                <a:lnTo>
                  <a:pt x="74367" y="2087187"/>
                </a:lnTo>
                <a:lnTo>
                  <a:pt x="74135" y="2087818"/>
                </a:lnTo>
                <a:lnTo>
                  <a:pt x="73166" y="2088801"/>
                </a:lnTo>
                <a:lnTo>
                  <a:pt x="72302" y="2089199"/>
                </a:lnTo>
                <a:lnTo>
                  <a:pt x="72227" y="2089206"/>
                </a:lnTo>
                <a:lnTo>
                  <a:pt x="72302" y="2089431"/>
                </a:lnTo>
                <a:lnTo>
                  <a:pt x="72280" y="2090738"/>
                </a:lnTo>
                <a:lnTo>
                  <a:pt x="71574" y="2091863"/>
                </a:lnTo>
                <a:lnTo>
                  <a:pt x="72595" y="2092997"/>
                </a:lnTo>
                <a:lnTo>
                  <a:pt x="76635" y="2092704"/>
                </a:lnTo>
                <a:lnTo>
                  <a:pt x="77739" y="2093703"/>
                </a:lnTo>
                <a:lnTo>
                  <a:pt x="78167" y="2094611"/>
                </a:lnTo>
                <a:lnTo>
                  <a:pt x="78249" y="2096089"/>
                </a:lnTo>
                <a:lnTo>
                  <a:pt x="76207" y="2098394"/>
                </a:lnTo>
                <a:lnTo>
                  <a:pt x="74713" y="2098491"/>
                </a:lnTo>
                <a:lnTo>
                  <a:pt x="75013" y="2099662"/>
                </a:lnTo>
                <a:lnTo>
                  <a:pt x="75021" y="2099737"/>
                </a:lnTo>
                <a:lnTo>
                  <a:pt x="74675" y="2101014"/>
                </a:lnTo>
                <a:lnTo>
                  <a:pt x="74165" y="2101734"/>
                </a:lnTo>
                <a:lnTo>
                  <a:pt x="73143" y="2102477"/>
                </a:lnTo>
                <a:close/>
              </a:path>
              <a:path w="4476607" h="3885512">
                <a:moveTo>
                  <a:pt x="136690" y="2102629"/>
                </a:moveTo>
                <a:lnTo>
                  <a:pt x="135939" y="2101863"/>
                </a:lnTo>
                <a:lnTo>
                  <a:pt x="136037" y="2101623"/>
                </a:lnTo>
                <a:lnTo>
                  <a:pt x="135377" y="2100880"/>
                </a:lnTo>
                <a:lnTo>
                  <a:pt x="135369" y="2100842"/>
                </a:lnTo>
                <a:lnTo>
                  <a:pt x="133078" y="2100204"/>
                </a:lnTo>
                <a:lnTo>
                  <a:pt x="132703" y="2099739"/>
                </a:lnTo>
                <a:lnTo>
                  <a:pt x="113631" y="2097892"/>
                </a:lnTo>
                <a:lnTo>
                  <a:pt x="113864" y="2097817"/>
                </a:lnTo>
                <a:lnTo>
                  <a:pt x="113661" y="2096353"/>
                </a:lnTo>
                <a:lnTo>
                  <a:pt x="113661" y="2096226"/>
                </a:lnTo>
                <a:lnTo>
                  <a:pt x="113676" y="2096316"/>
                </a:lnTo>
                <a:lnTo>
                  <a:pt x="114396" y="2094477"/>
                </a:lnTo>
                <a:lnTo>
                  <a:pt x="115388" y="2093703"/>
                </a:lnTo>
                <a:lnTo>
                  <a:pt x="117355" y="2093448"/>
                </a:lnTo>
                <a:lnTo>
                  <a:pt x="118872" y="2094739"/>
                </a:lnTo>
                <a:lnTo>
                  <a:pt x="119060" y="2094259"/>
                </a:lnTo>
                <a:lnTo>
                  <a:pt x="119983" y="2093230"/>
                </a:lnTo>
                <a:lnTo>
                  <a:pt x="120381" y="2093043"/>
                </a:lnTo>
                <a:lnTo>
                  <a:pt x="120546" y="2093005"/>
                </a:lnTo>
                <a:lnTo>
                  <a:pt x="120622" y="2092930"/>
                </a:lnTo>
                <a:lnTo>
                  <a:pt x="121207" y="2092585"/>
                </a:lnTo>
                <a:lnTo>
                  <a:pt x="122131" y="2092322"/>
                </a:lnTo>
                <a:lnTo>
                  <a:pt x="122994" y="2092427"/>
                </a:lnTo>
                <a:lnTo>
                  <a:pt x="122874" y="2092022"/>
                </a:lnTo>
                <a:lnTo>
                  <a:pt x="122852" y="2091377"/>
                </a:lnTo>
                <a:lnTo>
                  <a:pt x="123025" y="2090491"/>
                </a:lnTo>
                <a:lnTo>
                  <a:pt x="123287" y="2089921"/>
                </a:lnTo>
                <a:lnTo>
                  <a:pt x="124563" y="2088840"/>
                </a:lnTo>
                <a:lnTo>
                  <a:pt x="125284" y="2088652"/>
                </a:lnTo>
                <a:lnTo>
                  <a:pt x="125607" y="2088592"/>
                </a:lnTo>
                <a:lnTo>
                  <a:pt x="126546" y="2088509"/>
                </a:lnTo>
                <a:lnTo>
                  <a:pt x="128310" y="2089320"/>
                </a:lnTo>
                <a:lnTo>
                  <a:pt x="128648" y="2089943"/>
                </a:lnTo>
                <a:lnTo>
                  <a:pt x="128911" y="2090116"/>
                </a:lnTo>
                <a:lnTo>
                  <a:pt x="128581" y="2093786"/>
                </a:lnTo>
                <a:lnTo>
                  <a:pt x="125915" y="2094740"/>
                </a:lnTo>
                <a:lnTo>
                  <a:pt x="126088" y="2095115"/>
                </a:lnTo>
                <a:lnTo>
                  <a:pt x="126531" y="2096459"/>
                </a:lnTo>
                <a:lnTo>
                  <a:pt x="127379" y="2096256"/>
                </a:lnTo>
                <a:lnTo>
                  <a:pt x="127417" y="2096271"/>
                </a:lnTo>
                <a:lnTo>
                  <a:pt x="127485" y="2096166"/>
                </a:lnTo>
                <a:lnTo>
                  <a:pt x="128086" y="2095738"/>
                </a:lnTo>
                <a:lnTo>
                  <a:pt x="131322" y="2094882"/>
                </a:lnTo>
                <a:lnTo>
                  <a:pt x="132088" y="2095220"/>
                </a:lnTo>
                <a:lnTo>
                  <a:pt x="133326" y="2093921"/>
                </a:lnTo>
                <a:lnTo>
                  <a:pt x="133326" y="2093704"/>
                </a:lnTo>
                <a:lnTo>
                  <a:pt x="134077" y="2092586"/>
                </a:lnTo>
                <a:lnTo>
                  <a:pt x="136149" y="2091775"/>
                </a:lnTo>
                <a:lnTo>
                  <a:pt x="139138" y="2095243"/>
                </a:lnTo>
                <a:lnTo>
                  <a:pt x="138928" y="2097036"/>
                </a:lnTo>
                <a:lnTo>
                  <a:pt x="139904" y="2097254"/>
                </a:lnTo>
                <a:lnTo>
                  <a:pt x="140723" y="2097802"/>
                </a:lnTo>
                <a:lnTo>
                  <a:pt x="141534" y="2098981"/>
                </a:lnTo>
                <a:lnTo>
                  <a:pt x="141053" y="2101578"/>
                </a:lnTo>
                <a:lnTo>
                  <a:pt x="140805" y="2101886"/>
                </a:lnTo>
                <a:lnTo>
                  <a:pt x="140100" y="2102606"/>
                </a:lnTo>
                <a:lnTo>
                  <a:pt x="138808" y="2103184"/>
                </a:lnTo>
                <a:lnTo>
                  <a:pt x="138177" y="2103214"/>
                </a:lnTo>
                <a:close/>
              </a:path>
              <a:path w="4476607" h="3885512">
                <a:moveTo>
                  <a:pt x="199652" y="2102222"/>
                </a:moveTo>
                <a:lnTo>
                  <a:pt x="199442" y="2100909"/>
                </a:lnTo>
                <a:lnTo>
                  <a:pt x="199629" y="2100023"/>
                </a:lnTo>
                <a:lnTo>
                  <a:pt x="200387" y="2098822"/>
                </a:lnTo>
                <a:lnTo>
                  <a:pt x="200560" y="2098694"/>
                </a:lnTo>
                <a:lnTo>
                  <a:pt x="200568" y="2098687"/>
                </a:lnTo>
                <a:lnTo>
                  <a:pt x="203234" y="2098101"/>
                </a:lnTo>
                <a:lnTo>
                  <a:pt x="203016" y="2097613"/>
                </a:lnTo>
                <a:lnTo>
                  <a:pt x="203061" y="2096285"/>
                </a:lnTo>
                <a:lnTo>
                  <a:pt x="203406" y="2095429"/>
                </a:lnTo>
                <a:lnTo>
                  <a:pt x="204382" y="2094393"/>
                </a:lnTo>
                <a:lnTo>
                  <a:pt x="204578" y="2094303"/>
                </a:lnTo>
                <a:lnTo>
                  <a:pt x="204585" y="2094303"/>
                </a:lnTo>
                <a:lnTo>
                  <a:pt x="207461" y="2094273"/>
                </a:lnTo>
                <a:lnTo>
                  <a:pt x="209315" y="2096480"/>
                </a:lnTo>
                <a:lnTo>
                  <a:pt x="209263" y="2097808"/>
                </a:lnTo>
                <a:lnTo>
                  <a:pt x="208918" y="2098656"/>
                </a:lnTo>
                <a:lnTo>
                  <a:pt x="207964" y="2099670"/>
                </a:lnTo>
                <a:lnTo>
                  <a:pt x="207671" y="2099805"/>
                </a:lnTo>
                <a:lnTo>
                  <a:pt x="205636" y="2099970"/>
                </a:lnTo>
                <a:lnTo>
                  <a:pt x="205831" y="2101209"/>
                </a:lnTo>
                <a:lnTo>
                  <a:pt x="205651" y="2102109"/>
                </a:lnTo>
                <a:lnTo>
                  <a:pt x="204908" y="2103288"/>
                </a:lnTo>
                <a:lnTo>
                  <a:pt x="204645" y="2103483"/>
                </a:lnTo>
                <a:lnTo>
                  <a:pt x="201927" y="2104031"/>
                </a:lnTo>
                <a:close/>
              </a:path>
              <a:path w="4476607" h="3885512">
                <a:moveTo>
                  <a:pt x="44745" y="2105480"/>
                </a:moveTo>
                <a:lnTo>
                  <a:pt x="44722" y="2105533"/>
                </a:lnTo>
                <a:lnTo>
                  <a:pt x="44415" y="2105586"/>
                </a:lnTo>
                <a:close/>
              </a:path>
              <a:path w="4476607" h="3885512">
                <a:moveTo>
                  <a:pt x="147503" y="2105645"/>
                </a:moveTo>
                <a:lnTo>
                  <a:pt x="146429" y="2104865"/>
                </a:lnTo>
                <a:lnTo>
                  <a:pt x="146039" y="2104767"/>
                </a:lnTo>
                <a:lnTo>
                  <a:pt x="145002" y="2101817"/>
                </a:lnTo>
                <a:lnTo>
                  <a:pt x="145716" y="2100586"/>
                </a:lnTo>
                <a:lnTo>
                  <a:pt x="145979" y="2100038"/>
                </a:lnTo>
                <a:lnTo>
                  <a:pt x="146963" y="2099092"/>
                </a:lnTo>
                <a:lnTo>
                  <a:pt x="147195" y="2098994"/>
                </a:lnTo>
                <a:lnTo>
                  <a:pt x="151933" y="2100428"/>
                </a:lnTo>
                <a:lnTo>
                  <a:pt x="152031" y="2101119"/>
                </a:lnTo>
                <a:lnTo>
                  <a:pt x="152226" y="2101366"/>
                </a:lnTo>
                <a:lnTo>
                  <a:pt x="152458" y="2102515"/>
                </a:lnTo>
                <a:lnTo>
                  <a:pt x="151941" y="2104234"/>
                </a:lnTo>
                <a:lnTo>
                  <a:pt x="151017" y="2104992"/>
                </a:lnTo>
                <a:lnTo>
                  <a:pt x="150852" y="2105112"/>
                </a:lnTo>
                <a:lnTo>
                  <a:pt x="150319" y="2105503"/>
                </a:lnTo>
                <a:lnTo>
                  <a:pt x="149876" y="2105720"/>
                </a:lnTo>
                <a:lnTo>
                  <a:pt x="149238" y="2105908"/>
                </a:lnTo>
                <a:close/>
              </a:path>
              <a:path w="4476607" h="3885512">
                <a:moveTo>
                  <a:pt x="162325" y="2105697"/>
                </a:moveTo>
                <a:lnTo>
                  <a:pt x="161229" y="2104977"/>
                </a:lnTo>
                <a:lnTo>
                  <a:pt x="160681" y="2104248"/>
                </a:lnTo>
                <a:lnTo>
                  <a:pt x="160291" y="2102995"/>
                </a:lnTo>
                <a:lnTo>
                  <a:pt x="160396" y="2102207"/>
                </a:lnTo>
                <a:lnTo>
                  <a:pt x="161183" y="2100777"/>
                </a:lnTo>
                <a:lnTo>
                  <a:pt x="162235" y="2099813"/>
                </a:lnTo>
                <a:lnTo>
                  <a:pt x="170578" y="2100451"/>
                </a:lnTo>
                <a:lnTo>
                  <a:pt x="170329" y="2100661"/>
                </a:lnTo>
                <a:lnTo>
                  <a:pt x="168933" y="2101044"/>
                </a:lnTo>
                <a:lnTo>
                  <a:pt x="167447" y="2103025"/>
                </a:lnTo>
                <a:lnTo>
                  <a:pt x="166853" y="2103243"/>
                </a:lnTo>
                <a:lnTo>
                  <a:pt x="166598" y="2103295"/>
                </a:lnTo>
                <a:lnTo>
                  <a:pt x="166568" y="2103626"/>
                </a:lnTo>
                <a:lnTo>
                  <a:pt x="166358" y="2104293"/>
                </a:lnTo>
                <a:lnTo>
                  <a:pt x="165449" y="2105307"/>
                </a:lnTo>
                <a:lnTo>
                  <a:pt x="164608" y="2105750"/>
                </a:lnTo>
                <a:lnTo>
                  <a:pt x="163242" y="2105923"/>
                </a:lnTo>
                <a:close/>
              </a:path>
              <a:path w="4476607" h="3885512">
                <a:moveTo>
                  <a:pt x="36275" y="2105803"/>
                </a:moveTo>
                <a:lnTo>
                  <a:pt x="35171" y="2104707"/>
                </a:lnTo>
                <a:lnTo>
                  <a:pt x="34969" y="2104272"/>
                </a:lnTo>
                <a:lnTo>
                  <a:pt x="34639" y="2103273"/>
                </a:lnTo>
                <a:lnTo>
                  <a:pt x="34653" y="2103123"/>
                </a:lnTo>
                <a:lnTo>
                  <a:pt x="40578" y="2102741"/>
                </a:lnTo>
                <a:lnTo>
                  <a:pt x="40413" y="2104317"/>
                </a:lnTo>
                <a:lnTo>
                  <a:pt x="39317" y="2105435"/>
                </a:lnTo>
                <a:lnTo>
                  <a:pt x="38865" y="2105645"/>
                </a:lnTo>
                <a:lnTo>
                  <a:pt x="37852" y="2105975"/>
                </a:lnTo>
                <a:close/>
              </a:path>
              <a:path w="4476607" h="3885512">
                <a:moveTo>
                  <a:pt x="177335" y="2105600"/>
                </a:moveTo>
                <a:lnTo>
                  <a:pt x="177035" y="2105375"/>
                </a:lnTo>
                <a:lnTo>
                  <a:pt x="176300" y="2104692"/>
                </a:lnTo>
                <a:lnTo>
                  <a:pt x="175683" y="2103431"/>
                </a:lnTo>
                <a:lnTo>
                  <a:pt x="175631" y="2102808"/>
                </a:lnTo>
                <a:lnTo>
                  <a:pt x="175728" y="2102440"/>
                </a:lnTo>
                <a:lnTo>
                  <a:pt x="175300" y="2102169"/>
                </a:lnTo>
                <a:lnTo>
                  <a:pt x="174933" y="2101825"/>
                </a:lnTo>
                <a:lnTo>
                  <a:pt x="174257" y="2100991"/>
                </a:lnTo>
                <a:lnTo>
                  <a:pt x="173844" y="2099460"/>
                </a:lnTo>
                <a:lnTo>
                  <a:pt x="174429" y="2098079"/>
                </a:lnTo>
                <a:lnTo>
                  <a:pt x="174783" y="2097696"/>
                </a:lnTo>
                <a:lnTo>
                  <a:pt x="175601" y="2096998"/>
                </a:lnTo>
                <a:lnTo>
                  <a:pt x="176449" y="2096750"/>
                </a:lnTo>
                <a:lnTo>
                  <a:pt x="175834" y="2095549"/>
                </a:lnTo>
                <a:lnTo>
                  <a:pt x="175781" y="2095497"/>
                </a:lnTo>
                <a:lnTo>
                  <a:pt x="175263" y="2094356"/>
                </a:lnTo>
                <a:lnTo>
                  <a:pt x="175300" y="2093455"/>
                </a:lnTo>
                <a:lnTo>
                  <a:pt x="175150" y="2093245"/>
                </a:lnTo>
                <a:lnTo>
                  <a:pt x="174910" y="2092787"/>
                </a:lnTo>
                <a:lnTo>
                  <a:pt x="174700" y="2091856"/>
                </a:lnTo>
                <a:lnTo>
                  <a:pt x="175984" y="2089004"/>
                </a:lnTo>
                <a:lnTo>
                  <a:pt x="176382" y="2088756"/>
                </a:lnTo>
                <a:lnTo>
                  <a:pt x="177546" y="2088216"/>
                </a:lnTo>
                <a:lnTo>
                  <a:pt x="179483" y="2088411"/>
                </a:lnTo>
                <a:lnTo>
                  <a:pt x="180692" y="2088907"/>
                </a:lnTo>
                <a:lnTo>
                  <a:pt x="181435" y="2089912"/>
                </a:lnTo>
                <a:lnTo>
                  <a:pt x="181097" y="2090333"/>
                </a:lnTo>
                <a:lnTo>
                  <a:pt x="181616" y="2091931"/>
                </a:lnTo>
                <a:lnTo>
                  <a:pt x="181465" y="2092269"/>
                </a:lnTo>
                <a:lnTo>
                  <a:pt x="182058" y="2093050"/>
                </a:lnTo>
                <a:lnTo>
                  <a:pt x="182178" y="2093823"/>
                </a:lnTo>
                <a:lnTo>
                  <a:pt x="181571" y="2096571"/>
                </a:lnTo>
                <a:lnTo>
                  <a:pt x="181143" y="2097081"/>
                </a:lnTo>
                <a:lnTo>
                  <a:pt x="180775" y="2097388"/>
                </a:lnTo>
                <a:lnTo>
                  <a:pt x="180196" y="2097719"/>
                </a:lnTo>
                <a:lnTo>
                  <a:pt x="179280" y="2097936"/>
                </a:lnTo>
                <a:lnTo>
                  <a:pt x="179634" y="2098364"/>
                </a:lnTo>
                <a:lnTo>
                  <a:pt x="180046" y="2099903"/>
                </a:lnTo>
                <a:lnTo>
                  <a:pt x="179956" y="2100263"/>
                </a:lnTo>
                <a:lnTo>
                  <a:pt x="180286" y="2100428"/>
                </a:lnTo>
                <a:lnTo>
                  <a:pt x="180565" y="2100646"/>
                </a:lnTo>
                <a:lnTo>
                  <a:pt x="181300" y="2101329"/>
                </a:lnTo>
                <a:lnTo>
                  <a:pt x="181916" y="2102597"/>
                </a:lnTo>
                <a:lnTo>
                  <a:pt x="181968" y="2103221"/>
                </a:lnTo>
                <a:lnTo>
                  <a:pt x="181623" y="2104496"/>
                </a:lnTo>
                <a:lnTo>
                  <a:pt x="181098" y="2105248"/>
                </a:lnTo>
                <a:lnTo>
                  <a:pt x="180009" y="2106013"/>
                </a:lnTo>
                <a:close/>
              </a:path>
              <a:path w="4476607" h="3885512">
                <a:moveTo>
                  <a:pt x="118489" y="2106239"/>
                </a:moveTo>
                <a:lnTo>
                  <a:pt x="105213" y="2105098"/>
                </a:lnTo>
                <a:lnTo>
                  <a:pt x="105844" y="2104302"/>
                </a:lnTo>
                <a:lnTo>
                  <a:pt x="106423" y="2103874"/>
                </a:lnTo>
                <a:lnTo>
                  <a:pt x="107361" y="2103507"/>
                </a:lnTo>
                <a:lnTo>
                  <a:pt x="109163" y="2103874"/>
                </a:lnTo>
                <a:lnTo>
                  <a:pt x="110387" y="2103950"/>
                </a:lnTo>
                <a:lnTo>
                  <a:pt x="112369" y="2105826"/>
                </a:lnTo>
                <a:lnTo>
                  <a:pt x="113751" y="2103814"/>
                </a:lnTo>
                <a:lnTo>
                  <a:pt x="113631" y="2103709"/>
                </a:lnTo>
                <a:lnTo>
                  <a:pt x="112865" y="2103019"/>
                </a:lnTo>
                <a:lnTo>
                  <a:pt x="112227" y="2101705"/>
                </a:lnTo>
                <a:lnTo>
                  <a:pt x="112257" y="2100752"/>
                </a:lnTo>
                <a:lnTo>
                  <a:pt x="112137" y="2100399"/>
                </a:lnTo>
                <a:lnTo>
                  <a:pt x="113631" y="2097892"/>
                </a:lnTo>
                <a:lnTo>
                  <a:pt x="132703" y="2099739"/>
                </a:lnTo>
                <a:lnTo>
                  <a:pt x="132598" y="2099896"/>
                </a:lnTo>
                <a:lnTo>
                  <a:pt x="132583" y="2099979"/>
                </a:lnTo>
                <a:lnTo>
                  <a:pt x="124278" y="2100106"/>
                </a:lnTo>
                <a:lnTo>
                  <a:pt x="124166" y="2100166"/>
                </a:lnTo>
                <a:lnTo>
                  <a:pt x="121808" y="2100294"/>
                </a:lnTo>
                <a:lnTo>
                  <a:pt x="121988" y="2101232"/>
                </a:lnTo>
                <a:lnTo>
                  <a:pt x="121267" y="2103694"/>
                </a:lnTo>
                <a:lnTo>
                  <a:pt x="121290" y="2104122"/>
                </a:lnTo>
                <a:lnTo>
                  <a:pt x="120644" y="2105255"/>
                </a:lnTo>
                <a:lnTo>
                  <a:pt x="118759" y="2106231"/>
                </a:lnTo>
                <a:lnTo>
                  <a:pt x="118587" y="2106239"/>
                </a:lnTo>
                <a:close/>
              </a:path>
              <a:path w="4476607" h="3885512">
                <a:moveTo>
                  <a:pt x="65319" y="2106208"/>
                </a:moveTo>
                <a:lnTo>
                  <a:pt x="66926" y="2106231"/>
                </a:lnTo>
                <a:lnTo>
                  <a:pt x="66228" y="2106366"/>
                </a:lnTo>
                <a:close/>
              </a:path>
              <a:path w="4476607" h="3885512">
                <a:moveTo>
                  <a:pt x="62654" y="2106771"/>
                </a:moveTo>
                <a:lnTo>
                  <a:pt x="64831" y="2105930"/>
                </a:lnTo>
                <a:lnTo>
                  <a:pt x="62841" y="2106831"/>
                </a:lnTo>
                <a:close/>
              </a:path>
              <a:path w="4476607" h="3885512">
                <a:moveTo>
                  <a:pt x="154291" y="2107109"/>
                </a:moveTo>
                <a:lnTo>
                  <a:pt x="153878" y="2106275"/>
                </a:lnTo>
                <a:lnTo>
                  <a:pt x="153623" y="2105690"/>
                </a:lnTo>
                <a:lnTo>
                  <a:pt x="153668" y="2104422"/>
                </a:lnTo>
                <a:lnTo>
                  <a:pt x="154020" y="2103514"/>
                </a:lnTo>
                <a:lnTo>
                  <a:pt x="154749" y="2102605"/>
                </a:lnTo>
                <a:lnTo>
                  <a:pt x="156799" y="2102004"/>
                </a:lnTo>
                <a:lnTo>
                  <a:pt x="157617" y="2102140"/>
                </a:lnTo>
                <a:lnTo>
                  <a:pt x="158173" y="2102357"/>
                </a:lnTo>
                <a:lnTo>
                  <a:pt x="158857" y="2102815"/>
                </a:lnTo>
                <a:lnTo>
                  <a:pt x="159735" y="2105315"/>
                </a:lnTo>
                <a:lnTo>
                  <a:pt x="158271" y="2107657"/>
                </a:lnTo>
                <a:close/>
              </a:path>
              <a:path w="4476607" h="3885512">
                <a:moveTo>
                  <a:pt x="67429" y="2108325"/>
                </a:moveTo>
                <a:lnTo>
                  <a:pt x="67679" y="2108531"/>
                </a:lnTo>
                <a:lnTo>
                  <a:pt x="67692" y="2108557"/>
                </a:lnTo>
                <a:close/>
              </a:path>
              <a:path w="4476607" h="3885512">
                <a:moveTo>
                  <a:pt x="68931" y="2109564"/>
                </a:moveTo>
                <a:lnTo>
                  <a:pt x="70373" y="2109743"/>
                </a:lnTo>
                <a:lnTo>
                  <a:pt x="69682" y="2109819"/>
                </a:lnTo>
                <a:close/>
              </a:path>
              <a:path w="4476607" h="3885512">
                <a:moveTo>
                  <a:pt x="52103" y="2109436"/>
                </a:moveTo>
                <a:lnTo>
                  <a:pt x="53838" y="2110149"/>
                </a:lnTo>
                <a:lnTo>
                  <a:pt x="53688" y="2110157"/>
                </a:lnTo>
                <a:close/>
              </a:path>
              <a:path w="4476607" h="3885512">
                <a:moveTo>
                  <a:pt x="108112" y="2109902"/>
                </a:moveTo>
                <a:lnTo>
                  <a:pt x="107504" y="2109857"/>
                </a:lnTo>
                <a:lnTo>
                  <a:pt x="107233" y="2109834"/>
                </a:lnTo>
                <a:lnTo>
                  <a:pt x="104793" y="2107237"/>
                </a:lnTo>
                <a:lnTo>
                  <a:pt x="112602" y="2108430"/>
                </a:lnTo>
                <a:lnTo>
                  <a:pt x="112144" y="2109331"/>
                </a:lnTo>
                <a:lnTo>
                  <a:pt x="111491" y="2109954"/>
                </a:lnTo>
                <a:lnTo>
                  <a:pt x="110282" y="2110488"/>
                </a:lnTo>
                <a:close/>
              </a:path>
              <a:path w="4476607" h="3885512">
                <a:moveTo>
                  <a:pt x="30373" y="2110562"/>
                </a:moveTo>
                <a:lnTo>
                  <a:pt x="31447" y="2110224"/>
                </a:lnTo>
                <a:lnTo>
                  <a:pt x="30441" y="2110562"/>
                </a:lnTo>
                <a:close/>
              </a:path>
              <a:path w="4476607" h="3885512">
                <a:moveTo>
                  <a:pt x="86232" y="2111455"/>
                </a:moveTo>
                <a:lnTo>
                  <a:pt x="86269" y="2111147"/>
                </a:lnTo>
                <a:lnTo>
                  <a:pt x="86269" y="2111155"/>
                </a:lnTo>
                <a:lnTo>
                  <a:pt x="86237" y="2111455"/>
                </a:lnTo>
                <a:close/>
              </a:path>
              <a:path w="4476607" h="3885512">
                <a:moveTo>
                  <a:pt x="98042" y="2111035"/>
                </a:moveTo>
                <a:lnTo>
                  <a:pt x="86283" y="2110651"/>
                </a:lnTo>
                <a:lnTo>
                  <a:pt x="86321" y="2110584"/>
                </a:lnTo>
                <a:lnTo>
                  <a:pt x="85983" y="2110554"/>
                </a:lnTo>
                <a:lnTo>
                  <a:pt x="84835" y="2109466"/>
                </a:lnTo>
                <a:lnTo>
                  <a:pt x="84579" y="2108895"/>
                </a:lnTo>
                <a:lnTo>
                  <a:pt x="84549" y="2108783"/>
                </a:lnTo>
                <a:lnTo>
                  <a:pt x="83100" y="2108730"/>
                </a:lnTo>
                <a:lnTo>
                  <a:pt x="81426" y="2107071"/>
                </a:lnTo>
                <a:lnTo>
                  <a:pt x="66896" y="2106899"/>
                </a:lnTo>
                <a:lnTo>
                  <a:pt x="66926" y="2106231"/>
                </a:lnTo>
                <a:lnTo>
                  <a:pt x="65319" y="2106208"/>
                </a:lnTo>
                <a:lnTo>
                  <a:pt x="64831" y="2105930"/>
                </a:lnTo>
                <a:lnTo>
                  <a:pt x="51300" y="2105593"/>
                </a:lnTo>
                <a:lnTo>
                  <a:pt x="51308" y="2105496"/>
                </a:lnTo>
                <a:lnTo>
                  <a:pt x="51375" y="2104782"/>
                </a:lnTo>
                <a:lnTo>
                  <a:pt x="51675" y="2103844"/>
                </a:lnTo>
                <a:lnTo>
                  <a:pt x="51968" y="2103379"/>
                </a:lnTo>
                <a:lnTo>
                  <a:pt x="50632" y="2102365"/>
                </a:lnTo>
                <a:lnTo>
                  <a:pt x="46322" y="2100999"/>
                </a:lnTo>
                <a:lnTo>
                  <a:pt x="46584" y="2100773"/>
                </a:lnTo>
                <a:lnTo>
                  <a:pt x="48094" y="2100308"/>
                </a:lnTo>
                <a:lnTo>
                  <a:pt x="49235" y="2100676"/>
                </a:lnTo>
                <a:lnTo>
                  <a:pt x="49258" y="2100496"/>
                </a:lnTo>
                <a:lnTo>
                  <a:pt x="48822" y="2099956"/>
                </a:lnTo>
                <a:lnTo>
                  <a:pt x="48394" y="2098447"/>
                </a:lnTo>
                <a:lnTo>
                  <a:pt x="49010" y="2096991"/>
                </a:lnTo>
                <a:lnTo>
                  <a:pt x="54333" y="2097906"/>
                </a:lnTo>
                <a:lnTo>
                  <a:pt x="54371" y="2098034"/>
                </a:lnTo>
                <a:lnTo>
                  <a:pt x="55671" y="2098214"/>
                </a:lnTo>
                <a:lnTo>
                  <a:pt x="56571" y="2098844"/>
                </a:lnTo>
                <a:lnTo>
                  <a:pt x="56872" y="2098844"/>
                </a:lnTo>
                <a:lnTo>
                  <a:pt x="57119" y="2098874"/>
                </a:lnTo>
                <a:lnTo>
                  <a:pt x="58036" y="2099070"/>
                </a:lnTo>
                <a:lnTo>
                  <a:pt x="59184" y="2099805"/>
                </a:lnTo>
                <a:lnTo>
                  <a:pt x="59560" y="2100308"/>
                </a:lnTo>
                <a:lnTo>
                  <a:pt x="59913" y="2101442"/>
                </a:lnTo>
                <a:lnTo>
                  <a:pt x="60783" y="2101637"/>
                </a:lnTo>
                <a:lnTo>
                  <a:pt x="63938" y="2100496"/>
                </a:lnTo>
                <a:lnTo>
                  <a:pt x="64388" y="2100751"/>
                </a:lnTo>
                <a:lnTo>
                  <a:pt x="64958" y="2100270"/>
                </a:lnTo>
                <a:lnTo>
                  <a:pt x="65447" y="2099978"/>
                </a:lnTo>
                <a:lnTo>
                  <a:pt x="67324" y="2100000"/>
                </a:lnTo>
                <a:lnTo>
                  <a:pt x="68375" y="2100593"/>
                </a:lnTo>
                <a:lnTo>
                  <a:pt x="69359" y="2102132"/>
                </a:lnTo>
                <a:lnTo>
                  <a:pt x="69367" y="2103280"/>
                </a:lnTo>
                <a:lnTo>
                  <a:pt x="69516" y="2103221"/>
                </a:lnTo>
                <a:lnTo>
                  <a:pt x="71041" y="2103258"/>
                </a:lnTo>
                <a:lnTo>
                  <a:pt x="71904" y="2103648"/>
                </a:lnTo>
                <a:lnTo>
                  <a:pt x="72925" y="2104737"/>
                </a:lnTo>
                <a:lnTo>
                  <a:pt x="73286" y="2105682"/>
                </a:lnTo>
                <a:lnTo>
                  <a:pt x="73271" y="2106283"/>
                </a:lnTo>
                <a:lnTo>
                  <a:pt x="73511" y="2106290"/>
                </a:lnTo>
                <a:lnTo>
                  <a:pt x="73880" y="2106351"/>
                </a:lnTo>
                <a:lnTo>
                  <a:pt x="74855" y="2106598"/>
                </a:lnTo>
                <a:lnTo>
                  <a:pt x="75103" y="2106778"/>
                </a:lnTo>
                <a:lnTo>
                  <a:pt x="76650" y="2106365"/>
                </a:lnTo>
                <a:lnTo>
                  <a:pt x="76200" y="2105412"/>
                </a:lnTo>
                <a:lnTo>
                  <a:pt x="76155" y="2104466"/>
                </a:lnTo>
                <a:lnTo>
                  <a:pt x="76658" y="2103062"/>
                </a:lnTo>
                <a:lnTo>
                  <a:pt x="77341" y="2102312"/>
                </a:lnTo>
                <a:lnTo>
                  <a:pt x="78692" y="2101681"/>
                </a:lnTo>
                <a:lnTo>
                  <a:pt x="79631" y="2101636"/>
                </a:lnTo>
                <a:lnTo>
                  <a:pt x="81035" y="2102138"/>
                </a:lnTo>
                <a:lnTo>
                  <a:pt x="81786" y="2102822"/>
                </a:lnTo>
                <a:lnTo>
                  <a:pt x="82057" y="2103392"/>
                </a:lnTo>
                <a:lnTo>
                  <a:pt x="82642" y="2102837"/>
                </a:lnTo>
                <a:lnTo>
                  <a:pt x="83595" y="2102469"/>
                </a:lnTo>
                <a:lnTo>
                  <a:pt x="84527" y="2102499"/>
                </a:lnTo>
                <a:lnTo>
                  <a:pt x="84542" y="2100795"/>
                </a:lnTo>
                <a:lnTo>
                  <a:pt x="85210" y="2099970"/>
                </a:lnTo>
                <a:lnTo>
                  <a:pt x="85285" y="2099887"/>
                </a:lnTo>
                <a:lnTo>
                  <a:pt x="84977" y="2100713"/>
                </a:lnTo>
                <a:lnTo>
                  <a:pt x="85615" y="2099399"/>
                </a:lnTo>
                <a:lnTo>
                  <a:pt x="90113" y="2099408"/>
                </a:lnTo>
                <a:lnTo>
                  <a:pt x="90954" y="2101479"/>
                </a:lnTo>
                <a:lnTo>
                  <a:pt x="90969" y="2102147"/>
                </a:lnTo>
                <a:lnTo>
                  <a:pt x="90429" y="2103415"/>
                </a:lnTo>
                <a:lnTo>
                  <a:pt x="89775" y="2104099"/>
                </a:lnTo>
                <a:lnTo>
                  <a:pt x="88529" y="2104692"/>
                </a:lnTo>
                <a:lnTo>
                  <a:pt x="88079" y="2104729"/>
                </a:lnTo>
                <a:lnTo>
                  <a:pt x="88664" y="2104857"/>
                </a:lnTo>
                <a:lnTo>
                  <a:pt x="89693" y="2105668"/>
                </a:lnTo>
                <a:lnTo>
                  <a:pt x="90173" y="2106433"/>
                </a:lnTo>
                <a:lnTo>
                  <a:pt x="90436" y="2107852"/>
                </a:lnTo>
                <a:lnTo>
                  <a:pt x="90429" y="2107897"/>
                </a:lnTo>
                <a:lnTo>
                  <a:pt x="91299" y="2108235"/>
                </a:lnTo>
                <a:lnTo>
                  <a:pt x="92328" y="2109391"/>
                </a:lnTo>
                <a:lnTo>
                  <a:pt x="93988" y="2107626"/>
                </a:lnTo>
                <a:lnTo>
                  <a:pt x="94340" y="2107529"/>
                </a:lnTo>
                <a:lnTo>
                  <a:pt x="94460" y="2107334"/>
                </a:lnTo>
                <a:lnTo>
                  <a:pt x="94619" y="2107454"/>
                </a:lnTo>
                <a:lnTo>
                  <a:pt x="94814" y="2107409"/>
                </a:lnTo>
                <a:lnTo>
                  <a:pt x="94678" y="2107282"/>
                </a:lnTo>
                <a:lnTo>
                  <a:pt x="95594" y="2106313"/>
                </a:lnTo>
                <a:lnTo>
                  <a:pt x="96458" y="2106125"/>
                </a:lnTo>
                <a:lnTo>
                  <a:pt x="96451" y="2104211"/>
                </a:lnTo>
                <a:lnTo>
                  <a:pt x="96653" y="2103738"/>
                </a:lnTo>
                <a:lnTo>
                  <a:pt x="96849" y="2103416"/>
                </a:lnTo>
                <a:lnTo>
                  <a:pt x="97164" y="2103018"/>
                </a:lnTo>
                <a:lnTo>
                  <a:pt x="99979" y="2101907"/>
                </a:lnTo>
                <a:lnTo>
                  <a:pt x="100190" y="2101899"/>
                </a:lnTo>
                <a:lnTo>
                  <a:pt x="101586" y="2102432"/>
                </a:lnTo>
                <a:lnTo>
                  <a:pt x="102307" y="2103116"/>
                </a:lnTo>
                <a:lnTo>
                  <a:pt x="102916" y="2104437"/>
                </a:lnTo>
                <a:lnTo>
                  <a:pt x="102961" y="2105382"/>
                </a:lnTo>
                <a:lnTo>
                  <a:pt x="102368" y="2106868"/>
                </a:lnTo>
                <a:lnTo>
                  <a:pt x="101594" y="2107619"/>
                </a:lnTo>
                <a:lnTo>
                  <a:pt x="100235" y="2108167"/>
                </a:lnTo>
                <a:lnTo>
                  <a:pt x="100100" y="2108182"/>
                </a:lnTo>
                <a:lnTo>
                  <a:pt x="99852" y="2108205"/>
                </a:lnTo>
                <a:lnTo>
                  <a:pt x="99987" y="2109488"/>
                </a:lnTo>
                <a:lnTo>
                  <a:pt x="99229" y="2110892"/>
                </a:lnTo>
                <a:lnTo>
                  <a:pt x="98425" y="2111507"/>
                </a:lnTo>
                <a:close/>
              </a:path>
              <a:path w="4476607" h="3885512">
                <a:moveTo>
                  <a:pt x="139386" y="2111477"/>
                </a:moveTo>
                <a:lnTo>
                  <a:pt x="141503" y="2112077"/>
                </a:lnTo>
                <a:lnTo>
                  <a:pt x="140752" y="2112115"/>
                </a:lnTo>
                <a:close/>
              </a:path>
              <a:path w="4476607" h="3885512">
                <a:moveTo>
                  <a:pt x="93800" y="2113594"/>
                </a:moveTo>
                <a:lnTo>
                  <a:pt x="66754" y="2113564"/>
                </a:lnTo>
                <a:lnTo>
                  <a:pt x="67076" y="2112100"/>
                </a:lnTo>
                <a:lnTo>
                  <a:pt x="72558" y="2112250"/>
                </a:lnTo>
                <a:lnTo>
                  <a:pt x="72850" y="2112761"/>
                </a:lnTo>
                <a:lnTo>
                  <a:pt x="72858" y="2112873"/>
                </a:lnTo>
                <a:lnTo>
                  <a:pt x="73039" y="2112791"/>
                </a:lnTo>
                <a:lnTo>
                  <a:pt x="72880" y="2112318"/>
                </a:lnTo>
                <a:lnTo>
                  <a:pt x="72558" y="2112250"/>
                </a:lnTo>
                <a:lnTo>
                  <a:pt x="67076" y="2112100"/>
                </a:lnTo>
                <a:lnTo>
                  <a:pt x="70748" y="2110854"/>
                </a:lnTo>
                <a:lnTo>
                  <a:pt x="70560" y="2110569"/>
                </a:lnTo>
                <a:lnTo>
                  <a:pt x="70373" y="2109743"/>
                </a:lnTo>
                <a:lnTo>
                  <a:pt x="68931" y="2109564"/>
                </a:lnTo>
                <a:lnTo>
                  <a:pt x="67679" y="2108531"/>
                </a:lnTo>
                <a:lnTo>
                  <a:pt x="66896" y="2106899"/>
                </a:lnTo>
                <a:lnTo>
                  <a:pt x="81426" y="2107071"/>
                </a:lnTo>
                <a:lnTo>
                  <a:pt x="81260" y="2107251"/>
                </a:lnTo>
                <a:lnTo>
                  <a:pt x="79909" y="2107882"/>
                </a:lnTo>
                <a:lnTo>
                  <a:pt x="79593" y="2107897"/>
                </a:lnTo>
                <a:lnTo>
                  <a:pt x="80149" y="2108325"/>
                </a:lnTo>
                <a:lnTo>
                  <a:pt x="80900" y="2109488"/>
                </a:lnTo>
                <a:lnTo>
                  <a:pt x="82206" y="2109353"/>
                </a:lnTo>
                <a:lnTo>
                  <a:pt x="84519" y="2112325"/>
                </a:lnTo>
                <a:lnTo>
                  <a:pt x="85037" y="2112183"/>
                </a:lnTo>
                <a:lnTo>
                  <a:pt x="86111" y="2112678"/>
                </a:lnTo>
                <a:lnTo>
                  <a:pt x="86237" y="2111455"/>
                </a:lnTo>
                <a:lnTo>
                  <a:pt x="86329" y="2111455"/>
                </a:lnTo>
                <a:lnTo>
                  <a:pt x="86283" y="2110651"/>
                </a:lnTo>
                <a:lnTo>
                  <a:pt x="98042" y="2111035"/>
                </a:lnTo>
                <a:lnTo>
                  <a:pt x="98305" y="2111507"/>
                </a:lnTo>
                <a:lnTo>
                  <a:pt x="97629" y="2111912"/>
                </a:lnTo>
                <a:lnTo>
                  <a:pt x="97607" y="2111950"/>
                </a:lnTo>
                <a:lnTo>
                  <a:pt x="97006" y="2113008"/>
                </a:lnTo>
                <a:lnTo>
                  <a:pt x="95384" y="2113992"/>
                </a:lnTo>
                <a:close/>
              </a:path>
              <a:path w="4476607" h="3885512">
                <a:moveTo>
                  <a:pt x="115538" y="2114293"/>
                </a:moveTo>
                <a:lnTo>
                  <a:pt x="114682" y="2113902"/>
                </a:lnTo>
                <a:lnTo>
                  <a:pt x="117220" y="2114263"/>
                </a:lnTo>
                <a:lnTo>
                  <a:pt x="117025" y="2114338"/>
                </a:lnTo>
                <a:close/>
              </a:path>
              <a:path w="4476607" h="3885512">
                <a:moveTo>
                  <a:pt x="155500" y="2114457"/>
                </a:moveTo>
                <a:lnTo>
                  <a:pt x="154321" y="2113909"/>
                </a:lnTo>
                <a:lnTo>
                  <a:pt x="156010" y="2114405"/>
                </a:lnTo>
                <a:lnTo>
                  <a:pt x="155981" y="2114502"/>
                </a:lnTo>
                <a:close/>
              </a:path>
              <a:path w="4476607" h="3885512">
                <a:moveTo>
                  <a:pt x="156010" y="2114405"/>
                </a:moveTo>
                <a:lnTo>
                  <a:pt x="154321" y="2113909"/>
                </a:lnTo>
                <a:lnTo>
                  <a:pt x="153450" y="2111567"/>
                </a:lnTo>
                <a:lnTo>
                  <a:pt x="154869" y="2109271"/>
                </a:lnTo>
                <a:lnTo>
                  <a:pt x="158181" y="2108985"/>
                </a:lnTo>
                <a:lnTo>
                  <a:pt x="159818" y="2111665"/>
                </a:lnTo>
                <a:lnTo>
                  <a:pt x="159600" y="2112611"/>
                </a:lnTo>
                <a:lnTo>
                  <a:pt x="159284" y="2113226"/>
                </a:lnTo>
                <a:lnTo>
                  <a:pt x="158639" y="2113947"/>
                </a:lnTo>
                <a:lnTo>
                  <a:pt x="158113" y="2114300"/>
                </a:lnTo>
                <a:lnTo>
                  <a:pt x="156423" y="2114540"/>
                </a:lnTo>
                <a:close/>
              </a:path>
              <a:path w="4476607" h="3885512">
                <a:moveTo>
                  <a:pt x="147346" y="2115583"/>
                </a:moveTo>
                <a:lnTo>
                  <a:pt x="141090" y="2112565"/>
                </a:lnTo>
                <a:lnTo>
                  <a:pt x="141503" y="2112077"/>
                </a:lnTo>
                <a:lnTo>
                  <a:pt x="139386" y="2111477"/>
                </a:lnTo>
                <a:lnTo>
                  <a:pt x="138703" y="2110719"/>
                </a:lnTo>
                <a:lnTo>
                  <a:pt x="138755" y="2110667"/>
                </a:lnTo>
                <a:lnTo>
                  <a:pt x="138252" y="2110029"/>
                </a:lnTo>
                <a:lnTo>
                  <a:pt x="137839" y="2108715"/>
                </a:lnTo>
                <a:lnTo>
                  <a:pt x="141796" y="2105472"/>
                </a:lnTo>
                <a:lnTo>
                  <a:pt x="142780" y="2105930"/>
                </a:lnTo>
                <a:lnTo>
                  <a:pt x="143606" y="2105577"/>
                </a:lnTo>
                <a:lnTo>
                  <a:pt x="144230" y="2105548"/>
                </a:lnTo>
                <a:lnTo>
                  <a:pt x="145468" y="2105915"/>
                </a:lnTo>
                <a:lnTo>
                  <a:pt x="146197" y="2106441"/>
                </a:lnTo>
                <a:lnTo>
                  <a:pt x="146925" y="2107499"/>
                </a:lnTo>
                <a:lnTo>
                  <a:pt x="146677" y="2109758"/>
                </a:lnTo>
                <a:lnTo>
                  <a:pt x="147578" y="2109833"/>
                </a:lnTo>
                <a:lnTo>
                  <a:pt x="148629" y="2110246"/>
                </a:lnTo>
                <a:lnTo>
                  <a:pt x="150011" y="2112551"/>
                </a:lnTo>
                <a:lnTo>
                  <a:pt x="149260" y="2114900"/>
                </a:lnTo>
                <a:lnTo>
                  <a:pt x="147525" y="2115605"/>
                </a:lnTo>
                <a:close/>
              </a:path>
              <a:path w="4476607" h="3885512">
                <a:moveTo>
                  <a:pt x="57885" y="2115928"/>
                </a:moveTo>
                <a:lnTo>
                  <a:pt x="53402" y="2114727"/>
                </a:lnTo>
                <a:lnTo>
                  <a:pt x="55671" y="2114442"/>
                </a:lnTo>
                <a:lnTo>
                  <a:pt x="55288" y="2113744"/>
                </a:lnTo>
                <a:lnTo>
                  <a:pt x="55257" y="2113587"/>
                </a:lnTo>
                <a:lnTo>
                  <a:pt x="55040" y="2113391"/>
                </a:lnTo>
                <a:lnTo>
                  <a:pt x="54341" y="2112529"/>
                </a:lnTo>
                <a:lnTo>
                  <a:pt x="53936" y="2110990"/>
                </a:lnTo>
                <a:lnTo>
                  <a:pt x="54003" y="2110682"/>
                </a:lnTo>
                <a:lnTo>
                  <a:pt x="53838" y="2110209"/>
                </a:lnTo>
                <a:lnTo>
                  <a:pt x="53838" y="2110149"/>
                </a:lnTo>
                <a:lnTo>
                  <a:pt x="52103" y="2109436"/>
                </a:lnTo>
                <a:lnTo>
                  <a:pt x="51300" y="2105593"/>
                </a:lnTo>
                <a:lnTo>
                  <a:pt x="64831" y="2105930"/>
                </a:lnTo>
                <a:lnTo>
                  <a:pt x="62654" y="2106771"/>
                </a:lnTo>
                <a:lnTo>
                  <a:pt x="62548" y="2107027"/>
                </a:lnTo>
                <a:lnTo>
                  <a:pt x="61813" y="2107792"/>
                </a:lnTo>
                <a:lnTo>
                  <a:pt x="61167" y="2108168"/>
                </a:lnTo>
                <a:lnTo>
                  <a:pt x="60687" y="2108287"/>
                </a:lnTo>
                <a:lnTo>
                  <a:pt x="60866" y="2109405"/>
                </a:lnTo>
                <a:lnTo>
                  <a:pt x="60881" y="2109405"/>
                </a:lnTo>
                <a:lnTo>
                  <a:pt x="60836" y="2109098"/>
                </a:lnTo>
                <a:lnTo>
                  <a:pt x="60927" y="2109428"/>
                </a:lnTo>
                <a:lnTo>
                  <a:pt x="62196" y="2112926"/>
                </a:lnTo>
                <a:lnTo>
                  <a:pt x="58268" y="2115944"/>
                </a:lnTo>
                <a:close/>
              </a:path>
              <a:path w="4476607" h="3885512">
                <a:moveTo>
                  <a:pt x="88912" y="2115793"/>
                </a:moveTo>
                <a:lnTo>
                  <a:pt x="88236" y="2114968"/>
                </a:lnTo>
                <a:lnTo>
                  <a:pt x="87523" y="2114720"/>
                </a:lnTo>
                <a:lnTo>
                  <a:pt x="65079" y="2114690"/>
                </a:lnTo>
                <a:lnTo>
                  <a:pt x="65447" y="2114322"/>
                </a:lnTo>
                <a:lnTo>
                  <a:pt x="66288" y="2113676"/>
                </a:lnTo>
                <a:lnTo>
                  <a:pt x="66754" y="2113564"/>
                </a:lnTo>
                <a:lnTo>
                  <a:pt x="93800" y="2113594"/>
                </a:lnTo>
                <a:lnTo>
                  <a:pt x="93485" y="2114900"/>
                </a:lnTo>
                <a:lnTo>
                  <a:pt x="92877" y="2115726"/>
                </a:lnTo>
                <a:lnTo>
                  <a:pt x="91570" y="2116499"/>
                </a:lnTo>
                <a:close/>
              </a:path>
              <a:path w="4476607" h="3885512">
                <a:moveTo>
                  <a:pt x="165524" y="2116033"/>
                </a:moveTo>
                <a:lnTo>
                  <a:pt x="165224" y="2115718"/>
                </a:lnTo>
                <a:lnTo>
                  <a:pt x="164969" y="2115628"/>
                </a:lnTo>
                <a:lnTo>
                  <a:pt x="164262" y="2115050"/>
                </a:lnTo>
                <a:lnTo>
                  <a:pt x="163557" y="2113699"/>
                </a:lnTo>
                <a:lnTo>
                  <a:pt x="165600" y="2110366"/>
                </a:lnTo>
                <a:lnTo>
                  <a:pt x="165885" y="2110066"/>
                </a:lnTo>
                <a:lnTo>
                  <a:pt x="168009" y="2109586"/>
                </a:lnTo>
                <a:lnTo>
                  <a:pt x="169639" y="2110869"/>
                </a:lnTo>
                <a:lnTo>
                  <a:pt x="170112" y="2111154"/>
                </a:lnTo>
                <a:lnTo>
                  <a:pt x="171411" y="2113511"/>
                </a:lnTo>
                <a:lnTo>
                  <a:pt x="171419" y="2113736"/>
                </a:lnTo>
                <a:lnTo>
                  <a:pt x="170908" y="2115133"/>
                </a:lnTo>
                <a:lnTo>
                  <a:pt x="170255" y="2115845"/>
                </a:lnTo>
                <a:lnTo>
                  <a:pt x="168978" y="2116469"/>
                </a:lnTo>
                <a:lnTo>
                  <a:pt x="167093" y="2116634"/>
                </a:lnTo>
                <a:close/>
              </a:path>
              <a:path w="4476607" h="3885512">
                <a:moveTo>
                  <a:pt x="141616" y="2115688"/>
                </a:moveTo>
                <a:lnTo>
                  <a:pt x="141090" y="2112565"/>
                </a:lnTo>
                <a:lnTo>
                  <a:pt x="147346" y="2115583"/>
                </a:lnTo>
                <a:lnTo>
                  <a:pt x="147330" y="2115605"/>
                </a:lnTo>
                <a:lnTo>
                  <a:pt x="146639" y="2116266"/>
                </a:lnTo>
                <a:lnTo>
                  <a:pt x="145438" y="2116807"/>
                </a:lnTo>
                <a:lnTo>
                  <a:pt x="145040" y="2116837"/>
                </a:lnTo>
                <a:lnTo>
                  <a:pt x="144560" y="2116874"/>
                </a:lnTo>
                <a:close/>
              </a:path>
              <a:path w="4476607" h="3885512">
                <a:moveTo>
                  <a:pt x="75546" y="2118758"/>
                </a:moveTo>
                <a:lnTo>
                  <a:pt x="62548" y="2118608"/>
                </a:lnTo>
                <a:lnTo>
                  <a:pt x="62759" y="2117617"/>
                </a:lnTo>
                <a:lnTo>
                  <a:pt x="79826" y="2117677"/>
                </a:lnTo>
                <a:lnTo>
                  <a:pt x="77070" y="2119058"/>
                </a:lnTo>
                <a:close/>
              </a:path>
              <a:path w="4476607" h="3885512">
                <a:moveTo>
                  <a:pt x="123115" y="2119667"/>
                </a:moveTo>
                <a:lnTo>
                  <a:pt x="123129" y="2119667"/>
                </a:lnTo>
                <a:lnTo>
                  <a:pt x="123122" y="2119675"/>
                </a:lnTo>
                <a:close/>
              </a:path>
              <a:path w="4476607" h="3885512">
                <a:moveTo>
                  <a:pt x="102690" y="2120650"/>
                </a:moveTo>
                <a:lnTo>
                  <a:pt x="94409" y="2120514"/>
                </a:lnTo>
                <a:lnTo>
                  <a:pt x="94055" y="2119989"/>
                </a:lnTo>
                <a:lnTo>
                  <a:pt x="103862" y="2120312"/>
                </a:lnTo>
                <a:lnTo>
                  <a:pt x="102975" y="2120695"/>
                </a:lnTo>
                <a:close/>
              </a:path>
              <a:path w="4476607" h="3885512">
                <a:moveTo>
                  <a:pt x="152128" y="2121363"/>
                </a:moveTo>
                <a:lnTo>
                  <a:pt x="152151" y="2121520"/>
                </a:lnTo>
                <a:lnTo>
                  <a:pt x="152116" y="2121582"/>
                </a:lnTo>
                <a:close/>
              </a:path>
              <a:path w="4476607" h="3885512">
                <a:moveTo>
                  <a:pt x="104012" y="2120560"/>
                </a:moveTo>
                <a:lnTo>
                  <a:pt x="103862" y="2120312"/>
                </a:lnTo>
                <a:lnTo>
                  <a:pt x="94055" y="2119989"/>
                </a:lnTo>
                <a:lnTo>
                  <a:pt x="93815" y="2118315"/>
                </a:lnTo>
                <a:lnTo>
                  <a:pt x="94010" y="2117700"/>
                </a:lnTo>
                <a:lnTo>
                  <a:pt x="94303" y="2117129"/>
                </a:lnTo>
                <a:lnTo>
                  <a:pt x="94979" y="2116214"/>
                </a:lnTo>
                <a:lnTo>
                  <a:pt x="95888" y="2115538"/>
                </a:lnTo>
                <a:lnTo>
                  <a:pt x="98576" y="2115576"/>
                </a:lnTo>
                <a:lnTo>
                  <a:pt x="99011" y="2115838"/>
                </a:lnTo>
                <a:lnTo>
                  <a:pt x="100791" y="2114285"/>
                </a:lnTo>
                <a:lnTo>
                  <a:pt x="101940" y="2114172"/>
                </a:lnTo>
                <a:lnTo>
                  <a:pt x="102022" y="2114052"/>
                </a:lnTo>
                <a:lnTo>
                  <a:pt x="102570" y="2113579"/>
                </a:lnTo>
                <a:lnTo>
                  <a:pt x="103494" y="2113136"/>
                </a:lnTo>
                <a:lnTo>
                  <a:pt x="104297" y="2113039"/>
                </a:lnTo>
                <a:lnTo>
                  <a:pt x="107008" y="2113759"/>
                </a:lnTo>
                <a:lnTo>
                  <a:pt x="107586" y="2114337"/>
                </a:lnTo>
                <a:lnTo>
                  <a:pt x="107909" y="2114833"/>
                </a:lnTo>
                <a:lnTo>
                  <a:pt x="108202" y="2115606"/>
                </a:lnTo>
                <a:lnTo>
                  <a:pt x="108225" y="2116079"/>
                </a:lnTo>
                <a:lnTo>
                  <a:pt x="109373" y="2117385"/>
                </a:lnTo>
                <a:lnTo>
                  <a:pt x="109231" y="2120170"/>
                </a:lnTo>
                <a:lnTo>
                  <a:pt x="106633" y="2121678"/>
                </a:lnTo>
                <a:close/>
              </a:path>
              <a:path w="4476607" h="3885512">
                <a:moveTo>
                  <a:pt x="152066" y="2121670"/>
                </a:moveTo>
                <a:lnTo>
                  <a:pt x="152116" y="2121582"/>
                </a:lnTo>
                <a:lnTo>
                  <a:pt x="152106" y="2121768"/>
                </a:lnTo>
                <a:close/>
              </a:path>
              <a:path w="4476607" h="3885512">
                <a:moveTo>
                  <a:pt x="158909" y="2122203"/>
                </a:moveTo>
                <a:lnTo>
                  <a:pt x="158474" y="2121775"/>
                </a:lnTo>
                <a:lnTo>
                  <a:pt x="157828" y="2120897"/>
                </a:lnTo>
                <a:lnTo>
                  <a:pt x="157512" y="2119246"/>
                </a:lnTo>
                <a:lnTo>
                  <a:pt x="160816" y="2116551"/>
                </a:lnTo>
                <a:lnTo>
                  <a:pt x="162077" y="2116919"/>
                </a:lnTo>
                <a:lnTo>
                  <a:pt x="162814" y="2117452"/>
                </a:lnTo>
                <a:lnTo>
                  <a:pt x="163587" y="2118683"/>
                </a:lnTo>
                <a:lnTo>
                  <a:pt x="163632" y="2118946"/>
                </a:lnTo>
                <a:lnTo>
                  <a:pt x="163655" y="2119134"/>
                </a:lnTo>
                <a:lnTo>
                  <a:pt x="163144" y="2121168"/>
                </a:lnTo>
                <a:lnTo>
                  <a:pt x="162746" y="2121633"/>
                </a:lnTo>
                <a:lnTo>
                  <a:pt x="161890" y="2122361"/>
                </a:lnTo>
                <a:lnTo>
                  <a:pt x="160328" y="2122804"/>
                </a:lnTo>
                <a:close/>
              </a:path>
              <a:path w="4476607" h="3885512">
                <a:moveTo>
                  <a:pt x="37499" y="2123374"/>
                </a:moveTo>
                <a:lnTo>
                  <a:pt x="39429" y="2123307"/>
                </a:lnTo>
                <a:lnTo>
                  <a:pt x="38476" y="2123480"/>
                </a:lnTo>
                <a:close/>
              </a:path>
              <a:path w="4476607" h="3885512">
                <a:moveTo>
                  <a:pt x="89182" y="2123975"/>
                </a:moveTo>
                <a:lnTo>
                  <a:pt x="87959" y="2123134"/>
                </a:lnTo>
                <a:lnTo>
                  <a:pt x="87440" y="2122339"/>
                </a:lnTo>
                <a:lnTo>
                  <a:pt x="87373" y="2121948"/>
                </a:lnTo>
                <a:lnTo>
                  <a:pt x="79909" y="2118743"/>
                </a:lnTo>
                <a:lnTo>
                  <a:pt x="79744" y="2118270"/>
                </a:lnTo>
                <a:lnTo>
                  <a:pt x="79826" y="2117677"/>
                </a:lnTo>
                <a:lnTo>
                  <a:pt x="62759" y="2117617"/>
                </a:lnTo>
                <a:lnTo>
                  <a:pt x="63607" y="2116394"/>
                </a:lnTo>
                <a:lnTo>
                  <a:pt x="64396" y="2115883"/>
                </a:lnTo>
                <a:lnTo>
                  <a:pt x="64524" y="2115861"/>
                </a:lnTo>
                <a:lnTo>
                  <a:pt x="65079" y="2114690"/>
                </a:lnTo>
                <a:lnTo>
                  <a:pt x="87523" y="2114720"/>
                </a:lnTo>
                <a:lnTo>
                  <a:pt x="87672" y="2115373"/>
                </a:lnTo>
                <a:lnTo>
                  <a:pt x="80840" y="2115493"/>
                </a:lnTo>
                <a:lnTo>
                  <a:pt x="80705" y="2115583"/>
                </a:lnTo>
                <a:lnTo>
                  <a:pt x="80690" y="2115726"/>
                </a:lnTo>
                <a:lnTo>
                  <a:pt x="80862" y="2115500"/>
                </a:lnTo>
                <a:lnTo>
                  <a:pt x="80840" y="2115493"/>
                </a:lnTo>
                <a:lnTo>
                  <a:pt x="87672" y="2115373"/>
                </a:lnTo>
                <a:lnTo>
                  <a:pt x="87478" y="2116146"/>
                </a:lnTo>
                <a:lnTo>
                  <a:pt x="87710" y="2117197"/>
                </a:lnTo>
                <a:lnTo>
                  <a:pt x="87718" y="2117370"/>
                </a:lnTo>
                <a:lnTo>
                  <a:pt x="88206" y="2118683"/>
                </a:lnTo>
                <a:lnTo>
                  <a:pt x="88228" y="2118653"/>
                </a:lnTo>
                <a:lnTo>
                  <a:pt x="89017" y="2118143"/>
                </a:lnTo>
                <a:lnTo>
                  <a:pt x="90481" y="2117872"/>
                </a:lnTo>
                <a:lnTo>
                  <a:pt x="91472" y="2118083"/>
                </a:lnTo>
                <a:lnTo>
                  <a:pt x="92696" y="2118931"/>
                </a:lnTo>
                <a:lnTo>
                  <a:pt x="93214" y="2119727"/>
                </a:lnTo>
                <a:lnTo>
                  <a:pt x="93485" y="2121190"/>
                </a:lnTo>
                <a:lnTo>
                  <a:pt x="93274" y="2122181"/>
                </a:lnTo>
                <a:lnTo>
                  <a:pt x="92426" y="2123405"/>
                </a:lnTo>
                <a:lnTo>
                  <a:pt x="91637" y="2123915"/>
                </a:lnTo>
                <a:lnTo>
                  <a:pt x="90173" y="2124185"/>
                </a:lnTo>
                <a:close/>
              </a:path>
              <a:path w="4476607" h="3885512">
                <a:moveTo>
                  <a:pt x="208152" y="2124043"/>
                </a:moveTo>
                <a:lnTo>
                  <a:pt x="207656" y="2123472"/>
                </a:lnTo>
                <a:lnTo>
                  <a:pt x="207258" y="2122767"/>
                </a:lnTo>
                <a:lnTo>
                  <a:pt x="207798" y="2119794"/>
                </a:lnTo>
                <a:lnTo>
                  <a:pt x="209038" y="2118923"/>
                </a:lnTo>
                <a:lnTo>
                  <a:pt x="210029" y="2118698"/>
                </a:lnTo>
                <a:lnTo>
                  <a:pt x="211501" y="2118961"/>
                </a:lnTo>
                <a:lnTo>
                  <a:pt x="212747" y="2123157"/>
                </a:lnTo>
                <a:lnTo>
                  <a:pt x="208820" y="2124538"/>
                </a:lnTo>
                <a:close/>
              </a:path>
              <a:path w="4476607" h="3885512">
                <a:moveTo>
                  <a:pt x="114779" y="2124763"/>
                </a:moveTo>
                <a:lnTo>
                  <a:pt x="114007" y="2124110"/>
                </a:lnTo>
                <a:lnTo>
                  <a:pt x="113323" y="2122789"/>
                </a:lnTo>
                <a:lnTo>
                  <a:pt x="113270" y="2122166"/>
                </a:lnTo>
                <a:lnTo>
                  <a:pt x="113728" y="2120747"/>
                </a:lnTo>
                <a:lnTo>
                  <a:pt x="114382" y="2119975"/>
                </a:lnTo>
                <a:lnTo>
                  <a:pt x="115403" y="2119449"/>
                </a:lnTo>
                <a:lnTo>
                  <a:pt x="116304" y="2118271"/>
                </a:lnTo>
                <a:lnTo>
                  <a:pt x="116980" y="2117858"/>
                </a:lnTo>
                <a:lnTo>
                  <a:pt x="123535" y="2117903"/>
                </a:lnTo>
                <a:lnTo>
                  <a:pt x="121650" y="2119021"/>
                </a:lnTo>
                <a:lnTo>
                  <a:pt x="121200" y="2119037"/>
                </a:lnTo>
                <a:lnTo>
                  <a:pt x="121072" y="2119074"/>
                </a:lnTo>
                <a:lnTo>
                  <a:pt x="121094" y="2119112"/>
                </a:lnTo>
                <a:lnTo>
                  <a:pt x="121402" y="2120327"/>
                </a:lnTo>
                <a:lnTo>
                  <a:pt x="119668" y="2123450"/>
                </a:lnTo>
                <a:lnTo>
                  <a:pt x="119382" y="2123728"/>
                </a:lnTo>
                <a:lnTo>
                  <a:pt x="118782" y="2124433"/>
                </a:lnTo>
                <a:lnTo>
                  <a:pt x="117453" y="2125116"/>
                </a:lnTo>
                <a:lnTo>
                  <a:pt x="116199" y="2125222"/>
                </a:lnTo>
                <a:close/>
              </a:path>
              <a:path w="4476607" h="3885512">
                <a:moveTo>
                  <a:pt x="148554" y="2125514"/>
                </a:moveTo>
                <a:lnTo>
                  <a:pt x="147684" y="2125184"/>
                </a:lnTo>
                <a:lnTo>
                  <a:pt x="146662" y="2124298"/>
                </a:lnTo>
                <a:lnTo>
                  <a:pt x="146054" y="2123194"/>
                </a:lnTo>
                <a:lnTo>
                  <a:pt x="145888" y="2121716"/>
                </a:lnTo>
                <a:lnTo>
                  <a:pt x="146174" y="2120740"/>
                </a:lnTo>
                <a:lnTo>
                  <a:pt x="147105" y="2119576"/>
                </a:lnTo>
                <a:lnTo>
                  <a:pt x="148209" y="2118968"/>
                </a:lnTo>
                <a:lnTo>
                  <a:pt x="150274" y="2119088"/>
                </a:lnTo>
                <a:lnTo>
                  <a:pt x="151325" y="2119839"/>
                </a:lnTo>
                <a:lnTo>
                  <a:pt x="152066" y="2121670"/>
                </a:lnTo>
                <a:lnTo>
                  <a:pt x="149906" y="2125521"/>
                </a:lnTo>
                <a:close/>
              </a:path>
              <a:path w="4476607" h="3885512">
                <a:moveTo>
                  <a:pt x="132305" y="2126063"/>
                </a:moveTo>
                <a:lnTo>
                  <a:pt x="123880" y="2125169"/>
                </a:lnTo>
                <a:lnTo>
                  <a:pt x="123535" y="2125086"/>
                </a:lnTo>
                <a:lnTo>
                  <a:pt x="123235" y="2124688"/>
                </a:lnTo>
                <a:lnTo>
                  <a:pt x="122919" y="2124621"/>
                </a:lnTo>
                <a:lnTo>
                  <a:pt x="121447" y="2122264"/>
                </a:lnTo>
                <a:lnTo>
                  <a:pt x="122791" y="2120305"/>
                </a:lnTo>
                <a:lnTo>
                  <a:pt x="122994" y="2120185"/>
                </a:lnTo>
                <a:lnTo>
                  <a:pt x="123099" y="2119787"/>
                </a:lnTo>
                <a:lnTo>
                  <a:pt x="123422" y="2119990"/>
                </a:lnTo>
                <a:lnTo>
                  <a:pt x="123520" y="2119952"/>
                </a:lnTo>
                <a:lnTo>
                  <a:pt x="123129" y="2119675"/>
                </a:lnTo>
                <a:lnTo>
                  <a:pt x="123129" y="2119667"/>
                </a:lnTo>
                <a:lnTo>
                  <a:pt x="123115" y="2119667"/>
                </a:lnTo>
                <a:lnTo>
                  <a:pt x="123820" y="2118872"/>
                </a:lnTo>
                <a:lnTo>
                  <a:pt x="123557" y="2118316"/>
                </a:lnTo>
                <a:lnTo>
                  <a:pt x="123535" y="2117903"/>
                </a:lnTo>
                <a:lnTo>
                  <a:pt x="129722" y="2118015"/>
                </a:lnTo>
                <a:lnTo>
                  <a:pt x="129084" y="2119419"/>
                </a:lnTo>
                <a:lnTo>
                  <a:pt x="128896" y="2119629"/>
                </a:lnTo>
                <a:lnTo>
                  <a:pt x="128754" y="2119764"/>
                </a:lnTo>
                <a:lnTo>
                  <a:pt x="128821" y="2119899"/>
                </a:lnTo>
                <a:lnTo>
                  <a:pt x="128911" y="2119696"/>
                </a:lnTo>
                <a:lnTo>
                  <a:pt x="130030" y="2118706"/>
                </a:lnTo>
                <a:lnTo>
                  <a:pt x="129940" y="2118638"/>
                </a:lnTo>
                <a:lnTo>
                  <a:pt x="129722" y="2118015"/>
                </a:lnTo>
                <a:lnTo>
                  <a:pt x="123535" y="2117903"/>
                </a:lnTo>
                <a:lnTo>
                  <a:pt x="116980" y="2117858"/>
                </a:lnTo>
                <a:lnTo>
                  <a:pt x="116740" y="2117505"/>
                </a:lnTo>
                <a:lnTo>
                  <a:pt x="116484" y="2116154"/>
                </a:lnTo>
                <a:lnTo>
                  <a:pt x="129369" y="2116589"/>
                </a:lnTo>
                <a:lnTo>
                  <a:pt x="129699" y="2117880"/>
                </a:lnTo>
                <a:lnTo>
                  <a:pt x="129640" y="2116896"/>
                </a:lnTo>
                <a:lnTo>
                  <a:pt x="129369" y="2116589"/>
                </a:lnTo>
                <a:lnTo>
                  <a:pt x="116484" y="2116154"/>
                </a:lnTo>
                <a:lnTo>
                  <a:pt x="116649" y="2115223"/>
                </a:lnTo>
                <a:lnTo>
                  <a:pt x="117220" y="2114263"/>
                </a:lnTo>
                <a:lnTo>
                  <a:pt x="114682" y="2113902"/>
                </a:lnTo>
                <a:lnTo>
                  <a:pt x="113728" y="2112971"/>
                </a:lnTo>
                <a:lnTo>
                  <a:pt x="113331" y="2112146"/>
                </a:lnTo>
                <a:lnTo>
                  <a:pt x="113195" y="2110817"/>
                </a:lnTo>
                <a:lnTo>
                  <a:pt x="113714" y="2109736"/>
                </a:lnTo>
                <a:lnTo>
                  <a:pt x="112738" y="2108828"/>
                </a:lnTo>
                <a:lnTo>
                  <a:pt x="112669" y="2108648"/>
                </a:lnTo>
                <a:lnTo>
                  <a:pt x="112602" y="2108430"/>
                </a:lnTo>
                <a:lnTo>
                  <a:pt x="104793" y="2107237"/>
                </a:lnTo>
                <a:lnTo>
                  <a:pt x="105213" y="2105098"/>
                </a:lnTo>
                <a:lnTo>
                  <a:pt x="118489" y="2106239"/>
                </a:lnTo>
                <a:lnTo>
                  <a:pt x="118324" y="2108025"/>
                </a:lnTo>
                <a:lnTo>
                  <a:pt x="119398" y="2107740"/>
                </a:lnTo>
                <a:lnTo>
                  <a:pt x="123167" y="2111238"/>
                </a:lnTo>
                <a:lnTo>
                  <a:pt x="123174" y="2111868"/>
                </a:lnTo>
                <a:lnTo>
                  <a:pt x="122746" y="2113002"/>
                </a:lnTo>
                <a:lnTo>
                  <a:pt x="122453" y="2113370"/>
                </a:lnTo>
                <a:lnTo>
                  <a:pt x="123490" y="2114578"/>
                </a:lnTo>
                <a:lnTo>
                  <a:pt x="123520" y="2114601"/>
                </a:lnTo>
                <a:lnTo>
                  <a:pt x="124128" y="2115854"/>
                </a:lnTo>
                <a:lnTo>
                  <a:pt x="124496" y="2115366"/>
                </a:lnTo>
                <a:lnTo>
                  <a:pt x="125772" y="2114616"/>
                </a:lnTo>
                <a:lnTo>
                  <a:pt x="126043" y="2114578"/>
                </a:lnTo>
                <a:lnTo>
                  <a:pt x="126223" y="2114563"/>
                </a:lnTo>
                <a:lnTo>
                  <a:pt x="128235" y="2115141"/>
                </a:lnTo>
                <a:lnTo>
                  <a:pt x="128693" y="2115554"/>
                </a:lnTo>
                <a:lnTo>
                  <a:pt x="129302" y="2116312"/>
                </a:lnTo>
                <a:lnTo>
                  <a:pt x="129001" y="2114083"/>
                </a:lnTo>
                <a:lnTo>
                  <a:pt x="129054" y="2114142"/>
                </a:lnTo>
                <a:lnTo>
                  <a:pt x="129196" y="2114577"/>
                </a:lnTo>
                <a:lnTo>
                  <a:pt x="129159" y="2114180"/>
                </a:lnTo>
                <a:lnTo>
                  <a:pt x="129054" y="2114142"/>
                </a:lnTo>
                <a:lnTo>
                  <a:pt x="129001" y="2114083"/>
                </a:lnTo>
                <a:lnTo>
                  <a:pt x="128949" y="2114060"/>
                </a:lnTo>
                <a:lnTo>
                  <a:pt x="126951" y="2111508"/>
                </a:lnTo>
                <a:lnTo>
                  <a:pt x="127057" y="2110127"/>
                </a:lnTo>
                <a:lnTo>
                  <a:pt x="127462" y="2109264"/>
                </a:lnTo>
                <a:lnTo>
                  <a:pt x="128468" y="2108303"/>
                </a:lnTo>
                <a:lnTo>
                  <a:pt x="129632" y="2107816"/>
                </a:lnTo>
                <a:lnTo>
                  <a:pt x="130939" y="2107740"/>
                </a:lnTo>
                <a:lnTo>
                  <a:pt x="131809" y="2107995"/>
                </a:lnTo>
                <a:lnTo>
                  <a:pt x="132868" y="2108769"/>
                </a:lnTo>
                <a:lnTo>
                  <a:pt x="133544" y="2110840"/>
                </a:lnTo>
                <a:lnTo>
                  <a:pt x="134415" y="2111065"/>
                </a:lnTo>
                <a:lnTo>
                  <a:pt x="135256" y="2111756"/>
                </a:lnTo>
                <a:lnTo>
                  <a:pt x="135970" y="2113220"/>
                </a:lnTo>
                <a:lnTo>
                  <a:pt x="135677" y="2115269"/>
                </a:lnTo>
                <a:lnTo>
                  <a:pt x="135715" y="2115321"/>
                </a:lnTo>
                <a:lnTo>
                  <a:pt x="136510" y="2118572"/>
                </a:lnTo>
                <a:lnTo>
                  <a:pt x="136135" y="2119382"/>
                </a:lnTo>
                <a:lnTo>
                  <a:pt x="135744" y="2119885"/>
                </a:lnTo>
                <a:lnTo>
                  <a:pt x="135046" y="2120440"/>
                </a:lnTo>
                <a:lnTo>
                  <a:pt x="134738" y="2120554"/>
                </a:lnTo>
                <a:lnTo>
                  <a:pt x="134843" y="2121079"/>
                </a:lnTo>
                <a:lnTo>
                  <a:pt x="134685" y="2121882"/>
                </a:lnTo>
                <a:lnTo>
                  <a:pt x="134829" y="2122212"/>
                </a:lnTo>
                <a:lnTo>
                  <a:pt x="134836" y="2123698"/>
                </a:lnTo>
                <a:lnTo>
                  <a:pt x="134453" y="2124637"/>
                </a:lnTo>
                <a:lnTo>
                  <a:pt x="133409" y="2125695"/>
                </a:lnTo>
                <a:lnTo>
                  <a:pt x="132530" y="2126063"/>
                </a:lnTo>
                <a:close/>
              </a:path>
              <a:path w="4476607" h="3885512">
                <a:moveTo>
                  <a:pt x="167634" y="2126219"/>
                </a:moveTo>
                <a:lnTo>
                  <a:pt x="167615" y="2126263"/>
                </a:lnTo>
                <a:lnTo>
                  <a:pt x="167425" y="2126406"/>
                </a:lnTo>
                <a:close/>
              </a:path>
              <a:path w="4476607" h="3885512">
                <a:moveTo>
                  <a:pt x="167176" y="2126594"/>
                </a:moveTo>
                <a:lnTo>
                  <a:pt x="167425" y="2126406"/>
                </a:lnTo>
                <a:lnTo>
                  <a:pt x="167123" y="2126677"/>
                </a:lnTo>
                <a:close/>
              </a:path>
              <a:path w="4476607" h="3885512">
                <a:moveTo>
                  <a:pt x="239771" y="2129266"/>
                </a:moveTo>
                <a:lnTo>
                  <a:pt x="239831" y="2129281"/>
                </a:lnTo>
                <a:lnTo>
                  <a:pt x="239764" y="2129296"/>
                </a:lnTo>
                <a:close/>
              </a:path>
              <a:path w="4476607" h="3885512">
                <a:moveTo>
                  <a:pt x="237789" y="2128853"/>
                </a:moveTo>
                <a:lnTo>
                  <a:pt x="239186" y="2129086"/>
                </a:lnTo>
                <a:lnTo>
                  <a:pt x="239321" y="2129207"/>
                </a:lnTo>
                <a:lnTo>
                  <a:pt x="239734" y="2129312"/>
                </a:lnTo>
                <a:lnTo>
                  <a:pt x="239561" y="2129349"/>
                </a:lnTo>
                <a:close/>
              </a:path>
              <a:path w="4476607" h="3885512">
                <a:moveTo>
                  <a:pt x="239831" y="2129281"/>
                </a:moveTo>
                <a:lnTo>
                  <a:pt x="239771" y="2129266"/>
                </a:lnTo>
                <a:lnTo>
                  <a:pt x="239186" y="2129086"/>
                </a:lnTo>
                <a:lnTo>
                  <a:pt x="237789" y="2128853"/>
                </a:lnTo>
                <a:lnTo>
                  <a:pt x="236746" y="2124823"/>
                </a:lnTo>
                <a:lnTo>
                  <a:pt x="236820" y="2124537"/>
                </a:lnTo>
                <a:lnTo>
                  <a:pt x="237151" y="2123855"/>
                </a:lnTo>
                <a:lnTo>
                  <a:pt x="237443" y="2123464"/>
                </a:lnTo>
                <a:lnTo>
                  <a:pt x="237932" y="2123014"/>
                </a:lnTo>
                <a:lnTo>
                  <a:pt x="239636" y="2122488"/>
                </a:lnTo>
                <a:lnTo>
                  <a:pt x="239734" y="2122481"/>
                </a:lnTo>
                <a:lnTo>
                  <a:pt x="239966" y="2122586"/>
                </a:lnTo>
                <a:lnTo>
                  <a:pt x="240785" y="2122488"/>
                </a:lnTo>
                <a:lnTo>
                  <a:pt x="242565" y="2123239"/>
                </a:lnTo>
                <a:lnTo>
                  <a:pt x="243744" y="2127930"/>
                </a:lnTo>
                <a:lnTo>
                  <a:pt x="242182" y="2129386"/>
                </a:lnTo>
                <a:lnTo>
                  <a:pt x="240883" y="2129612"/>
                </a:lnTo>
                <a:close/>
              </a:path>
              <a:path w="4476607" h="3885512">
                <a:moveTo>
                  <a:pt x="104553" y="2129491"/>
                </a:moveTo>
                <a:lnTo>
                  <a:pt x="98613" y="2129274"/>
                </a:lnTo>
                <a:lnTo>
                  <a:pt x="98313" y="2128681"/>
                </a:lnTo>
                <a:lnTo>
                  <a:pt x="98201" y="2127315"/>
                </a:lnTo>
                <a:lnTo>
                  <a:pt x="98463" y="2126407"/>
                </a:lnTo>
                <a:lnTo>
                  <a:pt x="98741" y="2126032"/>
                </a:lnTo>
                <a:lnTo>
                  <a:pt x="97239" y="2125656"/>
                </a:lnTo>
                <a:lnTo>
                  <a:pt x="96308" y="2124470"/>
                </a:lnTo>
                <a:lnTo>
                  <a:pt x="96143" y="2123982"/>
                </a:lnTo>
                <a:lnTo>
                  <a:pt x="95947" y="2122954"/>
                </a:lnTo>
                <a:lnTo>
                  <a:pt x="96128" y="2122166"/>
                </a:lnTo>
                <a:lnTo>
                  <a:pt x="95895" y="2121911"/>
                </a:lnTo>
                <a:lnTo>
                  <a:pt x="95625" y="2121333"/>
                </a:lnTo>
                <a:lnTo>
                  <a:pt x="95617" y="2121333"/>
                </a:lnTo>
                <a:lnTo>
                  <a:pt x="94409" y="2120514"/>
                </a:lnTo>
                <a:lnTo>
                  <a:pt x="102690" y="2120650"/>
                </a:lnTo>
                <a:lnTo>
                  <a:pt x="102615" y="2120672"/>
                </a:lnTo>
                <a:lnTo>
                  <a:pt x="102548" y="2121543"/>
                </a:lnTo>
                <a:lnTo>
                  <a:pt x="102413" y="2121775"/>
                </a:lnTo>
                <a:lnTo>
                  <a:pt x="102758" y="2122653"/>
                </a:lnTo>
                <a:lnTo>
                  <a:pt x="102150" y="2124110"/>
                </a:lnTo>
                <a:lnTo>
                  <a:pt x="101985" y="2124312"/>
                </a:lnTo>
                <a:lnTo>
                  <a:pt x="101489" y="2124830"/>
                </a:lnTo>
                <a:lnTo>
                  <a:pt x="102000" y="2124853"/>
                </a:lnTo>
                <a:lnTo>
                  <a:pt x="103599" y="2125836"/>
                </a:lnTo>
                <a:lnTo>
                  <a:pt x="105732" y="2124275"/>
                </a:lnTo>
                <a:lnTo>
                  <a:pt x="105769" y="2124282"/>
                </a:lnTo>
                <a:lnTo>
                  <a:pt x="107091" y="2123832"/>
                </a:lnTo>
                <a:lnTo>
                  <a:pt x="109673" y="2126437"/>
                </a:lnTo>
                <a:lnTo>
                  <a:pt x="107173" y="2129919"/>
                </a:lnTo>
                <a:close/>
              </a:path>
              <a:path w="4476607" h="3885512">
                <a:moveTo>
                  <a:pt x="153165" y="2128831"/>
                </a:moveTo>
                <a:lnTo>
                  <a:pt x="157535" y="2130130"/>
                </a:lnTo>
                <a:lnTo>
                  <a:pt x="157460" y="2130175"/>
                </a:lnTo>
                <a:close/>
              </a:path>
              <a:path w="4476607" h="3885512">
                <a:moveTo>
                  <a:pt x="167559" y="2130595"/>
                </a:moveTo>
                <a:lnTo>
                  <a:pt x="167551" y="2130588"/>
                </a:lnTo>
                <a:lnTo>
                  <a:pt x="167562" y="2130597"/>
                </a:lnTo>
                <a:close/>
              </a:path>
              <a:path w="4476607" h="3885512">
                <a:moveTo>
                  <a:pt x="167562" y="2130597"/>
                </a:moveTo>
                <a:lnTo>
                  <a:pt x="167760" y="2130706"/>
                </a:lnTo>
                <a:lnTo>
                  <a:pt x="167844" y="2130828"/>
                </a:lnTo>
                <a:close/>
              </a:path>
              <a:path w="4476607" h="3885512">
                <a:moveTo>
                  <a:pt x="75253" y="2130941"/>
                </a:moveTo>
                <a:lnTo>
                  <a:pt x="74269" y="2130227"/>
                </a:lnTo>
                <a:lnTo>
                  <a:pt x="75831" y="2130896"/>
                </a:lnTo>
                <a:lnTo>
                  <a:pt x="75411" y="2130948"/>
                </a:lnTo>
                <a:close/>
              </a:path>
              <a:path w="4476607" h="3885512">
                <a:moveTo>
                  <a:pt x="98613" y="2129274"/>
                </a:moveTo>
                <a:lnTo>
                  <a:pt x="104553" y="2129491"/>
                </a:lnTo>
                <a:lnTo>
                  <a:pt x="104170" y="2130152"/>
                </a:lnTo>
                <a:lnTo>
                  <a:pt x="103794" y="2130572"/>
                </a:lnTo>
                <a:lnTo>
                  <a:pt x="103171" y="2131038"/>
                </a:lnTo>
                <a:close/>
              </a:path>
              <a:path w="4476607" h="3885512">
                <a:moveTo>
                  <a:pt x="61632" y="2132051"/>
                </a:moveTo>
                <a:lnTo>
                  <a:pt x="63029" y="2131436"/>
                </a:lnTo>
                <a:lnTo>
                  <a:pt x="61948" y="2132051"/>
                </a:lnTo>
                <a:close/>
              </a:path>
              <a:path w="4476607" h="3885512">
                <a:moveTo>
                  <a:pt x="116484" y="2132352"/>
                </a:moveTo>
                <a:lnTo>
                  <a:pt x="115726" y="2131812"/>
                </a:lnTo>
                <a:lnTo>
                  <a:pt x="115373" y="2131294"/>
                </a:lnTo>
                <a:lnTo>
                  <a:pt x="120381" y="2131203"/>
                </a:lnTo>
                <a:lnTo>
                  <a:pt x="119728" y="2131977"/>
                </a:lnTo>
                <a:lnTo>
                  <a:pt x="118406" y="2132660"/>
                </a:lnTo>
                <a:lnTo>
                  <a:pt x="117775" y="2132712"/>
                </a:lnTo>
                <a:close/>
              </a:path>
              <a:path w="4476607" h="3885512">
                <a:moveTo>
                  <a:pt x="179911" y="2133117"/>
                </a:moveTo>
                <a:lnTo>
                  <a:pt x="183688" y="2132795"/>
                </a:lnTo>
                <a:lnTo>
                  <a:pt x="181195" y="2133200"/>
                </a:lnTo>
                <a:lnTo>
                  <a:pt x="181113" y="2133230"/>
                </a:lnTo>
                <a:close/>
              </a:path>
              <a:path w="4476607" h="3885512">
                <a:moveTo>
                  <a:pt x="225107" y="2133568"/>
                </a:moveTo>
                <a:lnTo>
                  <a:pt x="224296" y="2133282"/>
                </a:lnTo>
                <a:lnTo>
                  <a:pt x="223372" y="2128223"/>
                </a:lnTo>
                <a:lnTo>
                  <a:pt x="224325" y="2127428"/>
                </a:lnTo>
                <a:lnTo>
                  <a:pt x="225129" y="2127112"/>
                </a:lnTo>
                <a:lnTo>
                  <a:pt x="226368" y="2127052"/>
                </a:lnTo>
                <a:lnTo>
                  <a:pt x="226938" y="2127262"/>
                </a:lnTo>
                <a:lnTo>
                  <a:pt x="228928" y="2130453"/>
                </a:lnTo>
                <a:lnTo>
                  <a:pt x="226555" y="2133545"/>
                </a:lnTo>
                <a:lnTo>
                  <a:pt x="225714" y="2133635"/>
                </a:lnTo>
                <a:close/>
              </a:path>
              <a:path w="4476607" h="3885512">
                <a:moveTo>
                  <a:pt x="142817" y="2133560"/>
                </a:moveTo>
                <a:lnTo>
                  <a:pt x="141316" y="2131976"/>
                </a:lnTo>
                <a:lnTo>
                  <a:pt x="144214" y="2133433"/>
                </a:lnTo>
                <a:lnTo>
                  <a:pt x="144124" y="2133845"/>
                </a:lnTo>
                <a:close/>
              </a:path>
              <a:path w="4476607" h="3885512">
                <a:moveTo>
                  <a:pt x="159615" y="2134153"/>
                </a:moveTo>
                <a:lnTo>
                  <a:pt x="159457" y="2134033"/>
                </a:lnTo>
                <a:lnTo>
                  <a:pt x="157535" y="2130130"/>
                </a:lnTo>
                <a:lnTo>
                  <a:pt x="153165" y="2128831"/>
                </a:lnTo>
                <a:lnTo>
                  <a:pt x="153495" y="2123787"/>
                </a:lnTo>
                <a:lnTo>
                  <a:pt x="159442" y="2127510"/>
                </a:lnTo>
                <a:lnTo>
                  <a:pt x="159374" y="2127900"/>
                </a:lnTo>
                <a:lnTo>
                  <a:pt x="159705" y="2127773"/>
                </a:lnTo>
                <a:lnTo>
                  <a:pt x="159442" y="2127510"/>
                </a:lnTo>
                <a:lnTo>
                  <a:pt x="153495" y="2123787"/>
                </a:lnTo>
                <a:lnTo>
                  <a:pt x="153788" y="2123554"/>
                </a:lnTo>
                <a:lnTo>
                  <a:pt x="154020" y="2123405"/>
                </a:lnTo>
                <a:lnTo>
                  <a:pt x="154358" y="2123232"/>
                </a:lnTo>
                <a:lnTo>
                  <a:pt x="158143" y="2124035"/>
                </a:lnTo>
                <a:lnTo>
                  <a:pt x="158969" y="2125206"/>
                </a:lnTo>
                <a:lnTo>
                  <a:pt x="158977" y="2125070"/>
                </a:lnTo>
                <a:lnTo>
                  <a:pt x="161034" y="2122864"/>
                </a:lnTo>
                <a:lnTo>
                  <a:pt x="162543" y="2122796"/>
                </a:lnTo>
                <a:lnTo>
                  <a:pt x="163504" y="2123149"/>
                </a:lnTo>
                <a:lnTo>
                  <a:pt x="164600" y="2124162"/>
                </a:lnTo>
                <a:lnTo>
                  <a:pt x="163369" y="2128366"/>
                </a:lnTo>
                <a:lnTo>
                  <a:pt x="162656" y="2128598"/>
                </a:lnTo>
                <a:lnTo>
                  <a:pt x="163707" y="2132952"/>
                </a:lnTo>
                <a:lnTo>
                  <a:pt x="162431" y="2134138"/>
                </a:lnTo>
                <a:lnTo>
                  <a:pt x="161327" y="2134460"/>
                </a:lnTo>
                <a:close/>
              </a:path>
              <a:path w="4476607" h="3885512">
                <a:moveTo>
                  <a:pt x="145167" y="2134618"/>
                </a:moveTo>
                <a:lnTo>
                  <a:pt x="145236" y="2134678"/>
                </a:lnTo>
                <a:close/>
              </a:path>
              <a:path w="4476607" h="3885512">
                <a:moveTo>
                  <a:pt x="145220" y="2134678"/>
                </a:moveTo>
                <a:lnTo>
                  <a:pt x="145269" y="2134697"/>
                </a:lnTo>
                <a:lnTo>
                  <a:pt x="145385" y="2134806"/>
                </a:lnTo>
                <a:close/>
              </a:path>
              <a:path w="4476607" h="3885512">
                <a:moveTo>
                  <a:pt x="200515" y="2134813"/>
                </a:moveTo>
                <a:lnTo>
                  <a:pt x="203053" y="2135204"/>
                </a:lnTo>
                <a:lnTo>
                  <a:pt x="201686" y="2135256"/>
                </a:lnTo>
                <a:close/>
              </a:path>
              <a:path w="4476607" h="3885512">
                <a:moveTo>
                  <a:pt x="174332" y="2135309"/>
                </a:moveTo>
                <a:lnTo>
                  <a:pt x="174918" y="2135204"/>
                </a:lnTo>
                <a:lnTo>
                  <a:pt x="173641" y="2135587"/>
                </a:lnTo>
                <a:close/>
              </a:path>
              <a:path w="4476607" h="3885512">
                <a:moveTo>
                  <a:pt x="172200" y="2135624"/>
                </a:moveTo>
                <a:lnTo>
                  <a:pt x="170826" y="2135039"/>
                </a:lnTo>
                <a:lnTo>
                  <a:pt x="174918" y="2135204"/>
                </a:lnTo>
                <a:lnTo>
                  <a:pt x="174332" y="2135309"/>
                </a:lnTo>
                <a:lnTo>
                  <a:pt x="173221" y="2135639"/>
                </a:lnTo>
                <a:close/>
              </a:path>
              <a:path w="4476607" h="3885512">
                <a:moveTo>
                  <a:pt x="145269" y="2134697"/>
                </a:moveTo>
                <a:lnTo>
                  <a:pt x="144950" y="2134393"/>
                </a:lnTo>
                <a:lnTo>
                  <a:pt x="144657" y="2134011"/>
                </a:lnTo>
                <a:lnTo>
                  <a:pt x="144289" y="2134003"/>
                </a:lnTo>
                <a:lnTo>
                  <a:pt x="144327" y="2133575"/>
                </a:lnTo>
                <a:lnTo>
                  <a:pt x="144214" y="2133433"/>
                </a:lnTo>
                <a:lnTo>
                  <a:pt x="141316" y="2131976"/>
                </a:lnTo>
                <a:lnTo>
                  <a:pt x="143261" y="2128155"/>
                </a:lnTo>
                <a:lnTo>
                  <a:pt x="144853" y="2128073"/>
                </a:lnTo>
                <a:lnTo>
                  <a:pt x="145791" y="2128441"/>
                </a:lnTo>
                <a:lnTo>
                  <a:pt x="145588" y="2129011"/>
                </a:lnTo>
                <a:lnTo>
                  <a:pt x="145859" y="2128546"/>
                </a:lnTo>
                <a:lnTo>
                  <a:pt x="146715" y="2129041"/>
                </a:lnTo>
                <a:lnTo>
                  <a:pt x="147053" y="2129462"/>
                </a:lnTo>
                <a:lnTo>
                  <a:pt x="147458" y="2129409"/>
                </a:lnTo>
                <a:lnTo>
                  <a:pt x="148073" y="2129559"/>
                </a:lnTo>
                <a:lnTo>
                  <a:pt x="149342" y="2130558"/>
                </a:lnTo>
                <a:lnTo>
                  <a:pt x="149794" y="2131428"/>
                </a:lnTo>
                <a:lnTo>
                  <a:pt x="149425" y="2131631"/>
                </a:lnTo>
                <a:lnTo>
                  <a:pt x="149763" y="2131503"/>
                </a:lnTo>
                <a:lnTo>
                  <a:pt x="150093" y="2132367"/>
                </a:lnTo>
                <a:lnTo>
                  <a:pt x="150124" y="2133680"/>
                </a:lnTo>
                <a:lnTo>
                  <a:pt x="147939" y="2135691"/>
                </a:lnTo>
                <a:close/>
              </a:path>
              <a:path w="4476607" h="3885512">
                <a:moveTo>
                  <a:pt x="174918" y="2135204"/>
                </a:moveTo>
                <a:lnTo>
                  <a:pt x="170826" y="2135039"/>
                </a:lnTo>
                <a:lnTo>
                  <a:pt x="170022" y="2132712"/>
                </a:lnTo>
                <a:lnTo>
                  <a:pt x="183688" y="2132795"/>
                </a:lnTo>
                <a:lnTo>
                  <a:pt x="179911" y="2133117"/>
                </a:lnTo>
                <a:lnTo>
                  <a:pt x="178868" y="2134798"/>
                </a:lnTo>
                <a:lnTo>
                  <a:pt x="176014" y="2135767"/>
                </a:lnTo>
                <a:close/>
              </a:path>
              <a:path w="4476607" h="3885512">
                <a:moveTo>
                  <a:pt x="185340" y="2136248"/>
                </a:moveTo>
                <a:lnTo>
                  <a:pt x="184994" y="2136143"/>
                </a:lnTo>
                <a:lnTo>
                  <a:pt x="183801" y="2135099"/>
                </a:lnTo>
                <a:lnTo>
                  <a:pt x="183688" y="2132795"/>
                </a:lnTo>
                <a:lnTo>
                  <a:pt x="170022" y="2132712"/>
                </a:lnTo>
                <a:lnTo>
                  <a:pt x="170180" y="2132036"/>
                </a:lnTo>
                <a:lnTo>
                  <a:pt x="167760" y="2130706"/>
                </a:lnTo>
                <a:lnTo>
                  <a:pt x="167041" y="2129657"/>
                </a:lnTo>
                <a:lnTo>
                  <a:pt x="166733" y="2128336"/>
                </a:lnTo>
                <a:lnTo>
                  <a:pt x="167615" y="2126263"/>
                </a:lnTo>
                <a:lnTo>
                  <a:pt x="169406" y="2124913"/>
                </a:lnTo>
                <a:lnTo>
                  <a:pt x="168378" y="2124208"/>
                </a:lnTo>
                <a:lnTo>
                  <a:pt x="168040" y="2121768"/>
                </a:lnTo>
                <a:lnTo>
                  <a:pt x="170029" y="2119689"/>
                </a:lnTo>
                <a:lnTo>
                  <a:pt x="173371" y="2120004"/>
                </a:lnTo>
                <a:lnTo>
                  <a:pt x="174542" y="2122871"/>
                </a:lnTo>
                <a:lnTo>
                  <a:pt x="174115" y="2123870"/>
                </a:lnTo>
                <a:lnTo>
                  <a:pt x="173618" y="2124477"/>
                </a:lnTo>
                <a:lnTo>
                  <a:pt x="172868" y="2125033"/>
                </a:lnTo>
                <a:lnTo>
                  <a:pt x="171952" y="2125251"/>
                </a:lnTo>
                <a:lnTo>
                  <a:pt x="172245" y="2125438"/>
                </a:lnTo>
                <a:lnTo>
                  <a:pt x="173566" y="2128283"/>
                </a:lnTo>
                <a:lnTo>
                  <a:pt x="173543" y="2128703"/>
                </a:lnTo>
                <a:lnTo>
                  <a:pt x="174159" y="2128231"/>
                </a:lnTo>
                <a:lnTo>
                  <a:pt x="178176" y="2128733"/>
                </a:lnTo>
                <a:lnTo>
                  <a:pt x="178462" y="2128005"/>
                </a:lnTo>
                <a:lnTo>
                  <a:pt x="179498" y="2127180"/>
                </a:lnTo>
                <a:lnTo>
                  <a:pt x="180369" y="2126887"/>
                </a:lnTo>
                <a:lnTo>
                  <a:pt x="181188" y="2126910"/>
                </a:lnTo>
                <a:lnTo>
                  <a:pt x="181090" y="2126782"/>
                </a:lnTo>
                <a:lnTo>
                  <a:pt x="182772" y="2123299"/>
                </a:lnTo>
                <a:lnTo>
                  <a:pt x="185978" y="2123645"/>
                </a:lnTo>
                <a:lnTo>
                  <a:pt x="187465" y="2126414"/>
                </a:lnTo>
                <a:lnTo>
                  <a:pt x="187255" y="2127270"/>
                </a:lnTo>
                <a:lnTo>
                  <a:pt x="186970" y="2127833"/>
                </a:lnTo>
                <a:lnTo>
                  <a:pt x="186422" y="2128494"/>
                </a:lnTo>
                <a:lnTo>
                  <a:pt x="185678" y="2128929"/>
                </a:lnTo>
                <a:lnTo>
                  <a:pt x="184612" y="2129147"/>
                </a:lnTo>
                <a:lnTo>
                  <a:pt x="184822" y="2129522"/>
                </a:lnTo>
                <a:lnTo>
                  <a:pt x="184942" y="2130400"/>
                </a:lnTo>
                <a:lnTo>
                  <a:pt x="184882" y="2131031"/>
                </a:lnTo>
                <a:lnTo>
                  <a:pt x="184762" y="2131376"/>
                </a:lnTo>
                <a:lnTo>
                  <a:pt x="184777" y="2131361"/>
                </a:lnTo>
                <a:lnTo>
                  <a:pt x="187983" y="2131068"/>
                </a:lnTo>
                <a:lnTo>
                  <a:pt x="189973" y="2133493"/>
                </a:lnTo>
                <a:lnTo>
                  <a:pt x="189935" y="2134371"/>
                </a:lnTo>
                <a:lnTo>
                  <a:pt x="189762" y="2134979"/>
                </a:lnTo>
                <a:lnTo>
                  <a:pt x="189349" y="2135737"/>
                </a:lnTo>
                <a:lnTo>
                  <a:pt x="188704" y="2136308"/>
                </a:lnTo>
                <a:lnTo>
                  <a:pt x="185340" y="2136338"/>
                </a:lnTo>
                <a:close/>
              </a:path>
              <a:path w="4476607" h="3885512">
                <a:moveTo>
                  <a:pt x="77116" y="2136480"/>
                </a:moveTo>
                <a:lnTo>
                  <a:pt x="71243" y="2136247"/>
                </a:lnTo>
                <a:lnTo>
                  <a:pt x="60153" y="2136135"/>
                </a:lnTo>
                <a:lnTo>
                  <a:pt x="60881" y="2134874"/>
                </a:lnTo>
                <a:lnTo>
                  <a:pt x="79481" y="2135917"/>
                </a:lnTo>
                <a:lnTo>
                  <a:pt x="79346" y="2136045"/>
                </a:lnTo>
                <a:lnTo>
                  <a:pt x="78129" y="2136578"/>
                </a:lnTo>
                <a:close/>
              </a:path>
              <a:path w="4476607" h="3885512">
                <a:moveTo>
                  <a:pt x="47246" y="2136668"/>
                </a:moveTo>
                <a:lnTo>
                  <a:pt x="49535" y="2136563"/>
                </a:lnTo>
                <a:lnTo>
                  <a:pt x="49911" y="2136488"/>
                </a:lnTo>
                <a:lnTo>
                  <a:pt x="49806" y="2136532"/>
                </a:lnTo>
                <a:lnTo>
                  <a:pt x="48469" y="2136855"/>
                </a:lnTo>
                <a:close/>
              </a:path>
              <a:path w="4476607" h="3885512">
                <a:moveTo>
                  <a:pt x="123752" y="2133883"/>
                </a:moveTo>
                <a:lnTo>
                  <a:pt x="126456" y="2136975"/>
                </a:lnTo>
                <a:lnTo>
                  <a:pt x="126396" y="2136991"/>
                </a:lnTo>
                <a:close/>
              </a:path>
              <a:path w="4476607" h="3885512">
                <a:moveTo>
                  <a:pt x="211801" y="2137448"/>
                </a:moveTo>
                <a:lnTo>
                  <a:pt x="202738" y="2136390"/>
                </a:lnTo>
                <a:lnTo>
                  <a:pt x="202790" y="2136142"/>
                </a:lnTo>
                <a:lnTo>
                  <a:pt x="203031" y="2135241"/>
                </a:lnTo>
                <a:lnTo>
                  <a:pt x="203053" y="2135204"/>
                </a:lnTo>
                <a:lnTo>
                  <a:pt x="200515" y="2134813"/>
                </a:lnTo>
                <a:lnTo>
                  <a:pt x="199284" y="2133342"/>
                </a:lnTo>
                <a:lnTo>
                  <a:pt x="199299" y="2132209"/>
                </a:lnTo>
                <a:lnTo>
                  <a:pt x="199163" y="2132051"/>
                </a:lnTo>
                <a:lnTo>
                  <a:pt x="199073" y="2129296"/>
                </a:lnTo>
                <a:lnTo>
                  <a:pt x="199006" y="2129191"/>
                </a:lnTo>
                <a:lnTo>
                  <a:pt x="198780" y="2128733"/>
                </a:lnTo>
                <a:lnTo>
                  <a:pt x="198721" y="2128606"/>
                </a:lnTo>
                <a:lnTo>
                  <a:pt x="198540" y="2127195"/>
                </a:lnTo>
                <a:lnTo>
                  <a:pt x="198833" y="2126039"/>
                </a:lnTo>
                <a:lnTo>
                  <a:pt x="200027" y="2124695"/>
                </a:lnTo>
                <a:lnTo>
                  <a:pt x="204322" y="2126399"/>
                </a:lnTo>
                <a:lnTo>
                  <a:pt x="204607" y="2127022"/>
                </a:lnTo>
                <a:lnTo>
                  <a:pt x="204705" y="2128066"/>
                </a:lnTo>
                <a:lnTo>
                  <a:pt x="205313" y="2128831"/>
                </a:lnTo>
                <a:lnTo>
                  <a:pt x="205621" y="2129619"/>
                </a:lnTo>
                <a:lnTo>
                  <a:pt x="206613" y="2129649"/>
                </a:lnTo>
                <a:lnTo>
                  <a:pt x="207619" y="2130062"/>
                </a:lnTo>
                <a:lnTo>
                  <a:pt x="208385" y="2130678"/>
                </a:lnTo>
                <a:lnTo>
                  <a:pt x="209090" y="2131894"/>
                </a:lnTo>
                <a:lnTo>
                  <a:pt x="209045" y="2133020"/>
                </a:lnTo>
                <a:lnTo>
                  <a:pt x="209398" y="2132967"/>
                </a:lnTo>
                <a:lnTo>
                  <a:pt x="210464" y="2133177"/>
                </a:lnTo>
                <a:lnTo>
                  <a:pt x="211335" y="2133628"/>
                </a:lnTo>
                <a:lnTo>
                  <a:pt x="212266" y="2134686"/>
                </a:lnTo>
                <a:lnTo>
                  <a:pt x="211884" y="2137470"/>
                </a:lnTo>
                <a:close/>
              </a:path>
              <a:path w="4476607" h="3885512">
                <a:moveTo>
                  <a:pt x="73481" y="2138627"/>
                </a:moveTo>
                <a:lnTo>
                  <a:pt x="73016" y="2138409"/>
                </a:lnTo>
                <a:lnTo>
                  <a:pt x="72130" y="2137854"/>
                </a:lnTo>
                <a:lnTo>
                  <a:pt x="71251" y="2136570"/>
                </a:lnTo>
                <a:lnTo>
                  <a:pt x="71243" y="2136247"/>
                </a:lnTo>
                <a:lnTo>
                  <a:pt x="77116" y="2136480"/>
                </a:lnTo>
                <a:lnTo>
                  <a:pt x="77108" y="2136518"/>
                </a:lnTo>
                <a:lnTo>
                  <a:pt x="76882" y="2136991"/>
                </a:lnTo>
                <a:lnTo>
                  <a:pt x="76304" y="2137891"/>
                </a:lnTo>
                <a:lnTo>
                  <a:pt x="74976" y="2138754"/>
                </a:lnTo>
                <a:close/>
              </a:path>
              <a:path w="4476607" h="3885512">
                <a:moveTo>
                  <a:pt x="207747" y="2138611"/>
                </a:moveTo>
                <a:lnTo>
                  <a:pt x="207754" y="2138589"/>
                </a:lnTo>
                <a:lnTo>
                  <a:pt x="207709" y="2138582"/>
                </a:lnTo>
                <a:lnTo>
                  <a:pt x="202918" y="2138011"/>
                </a:lnTo>
                <a:lnTo>
                  <a:pt x="202738" y="2136390"/>
                </a:lnTo>
                <a:lnTo>
                  <a:pt x="211801" y="2137448"/>
                </a:lnTo>
                <a:lnTo>
                  <a:pt x="211696" y="2137756"/>
                </a:lnTo>
                <a:lnTo>
                  <a:pt x="210554" y="2138964"/>
                </a:lnTo>
                <a:close/>
              </a:path>
              <a:path w="4476607" h="3885512">
                <a:moveTo>
                  <a:pt x="204412" y="2139220"/>
                </a:moveTo>
                <a:lnTo>
                  <a:pt x="202918" y="2138011"/>
                </a:lnTo>
                <a:lnTo>
                  <a:pt x="207709" y="2138582"/>
                </a:lnTo>
                <a:lnTo>
                  <a:pt x="207116" y="2139077"/>
                </a:lnTo>
                <a:lnTo>
                  <a:pt x="205651" y="2139422"/>
                </a:lnTo>
                <a:close/>
              </a:path>
              <a:path w="4476607" h="3885512">
                <a:moveTo>
                  <a:pt x="127687" y="2140331"/>
                </a:moveTo>
                <a:lnTo>
                  <a:pt x="128310" y="2140383"/>
                </a:lnTo>
                <a:lnTo>
                  <a:pt x="128288" y="2140391"/>
                </a:lnTo>
                <a:close/>
              </a:path>
              <a:path w="4476607" h="3885512">
                <a:moveTo>
                  <a:pt x="90466" y="2141254"/>
                </a:moveTo>
                <a:lnTo>
                  <a:pt x="77934" y="2140991"/>
                </a:lnTo>
                <a:lnTo>
                  <a:pt x="78452" y="2140638"/>
                </a:lnTo>
                <a:lnTo>
                  <a:pt x="79909" y="2140345"/>
                </a:lnTo>
                <a:lnTo>
                  <a:pt x="80660" y="2140496"/>
                </a:lnTo>
                <a:lnTo>
                  <a:pt x="80667" y="2140458"/>
                </a:lnTo>
                <a:lnTo>
                  <a:pt x="80772" y="2138762"/>
                </a:lnTo>
                <a:lnTo>
                  <a:pt x="82019" y="2137118"/>
                </a:lnTo>
                <a:lnTo>
                  <a:pt x="82026" y="2137110"/>
                </a:lnTo>
                <a:lnTo>
                  <a:pt x="81943" y="2136832"/>
                </a:lnTo>
                <a:lnTo>
                  <a:pt x="80742" y="2136653"/>
                </a:lnTo>
                <a:lnTo>
                  <a:pt x="80224" y="2136518"/>
                </a:lnTo>
                <a:lnTo>
                  <a:pt x="79481" y="2135917"/>
                </a:lnTo>
                <a:lnTo>
                  <a:pt x="92374" y="2136412"/>
                </a:lnTo>
                <a:lnTo>
                  <a:pt x="90323" y="2139632"/>
                </a:lnTo>
                <a:lnTo>
                  <a:pt x="89858" y="2139715"/>
                </a:lnTo>
                <a:lnTo>
                  <a:pt x="89963" y="2139880"/>
                </a:lnTo>
                <a:lnTo>
                  <a:pt x="89955" y="2140233"/>
                </a:lnTo>
                <a:lnTo>
                  <a:pt x="90030" y="2140255"/>
                </a:lnTo>
                <a:lnTo>
                  <a:pt x="90849" y="2141501"/>
                </a:lnTo>
                <a:lnTo>
                  <a:pt x="90932" y="2141666"/>
                </a:lnTo>
                <a:close/>
              </a:path>
              <a:path w="4476607" h="3885512">
                <a:moveTo>
                  <a:pt x="149125" y="2141451"/>
                </a:moveTo>
                <a:lnTo>
                  <a:pt x="148299" y="2140873"/>
                </a:lnTo>
                <a:lnTo>
                  <a:pt x="142953" y="2139687"/>
                </a:lnTo>
                <a:lnTo>
                  <a:pt x="143831" y="2138741"/>
                </a:lnTo>
                <a:lnTo>
                  <a:pt x="145768" y="2138193"/>
                </a:lnTo>
                <a:lnTo>
                  <a:pt x="147285" y="2139071"/>
                </a:lnTo>
                <a:lnTo>
                  <a:pt x="147143" y="2138365"/>
                </a:lnTo>
                <a:lnTo>
                  <a:pt x="147203" y="2138080"/>
                </a:lnTo>
                <a:lnTo>
                  <a:pt x="148855" y="2135836"/>
                </a:lnTo>
                <a:lnTo>
                  <a:pt x="151753" y="2135648"/>
                </a:lnTo>
                <a:lnTo>
                  <a:pt x="152834" y="2136556"/>
                </a:lnTo>
                <a:lnTo>
                  <a:pt x="153300" y="2137405"/>
                </a:lnTo>
                <a:lnTo>
                  <a:pt x="153488" y="2138801"/>
                </a:lnTo>
                <a:lnTo>
                  <a:pt x="153262" y="2139717"/>
                </a:lnTo>
                <a:lnTo>
                  <a:pt x="152384" y="2140917"/>
                </a:lnTo>
                <a:lnTo>
                  <a:pt x="151521" y="2141443"/>
                </a:lnTo>
                <a:lnTo>
                  <a:pt x="150049" y="2141676"/>
                </a:lnTo>
                <a:close/>
              </a:path>
              <a:path w="4476607" h="3885512">
                <a:moveTo>
                  <a:pt x="106024" y="2142462"/>
                </a:moveTo>
                <a:lnTo>
                  <a:pt x="96136" y="2141291"/>
                </a:lnTo>
                <a:lnTo>
                  <a:pt x="95805" y="2141118"/>
                </a:lnTo>
                <a:lnTo>
                  <a:pt x="95617" y="2140833"/>
                </a:lnTo>
                <a:lnTo>
                  <a:pt x="95572" y="2140833"/>
                </a:lnTo>
                <a:lnTo>
                  <a:pt x="94250" y="2140188"/>
                </a:lnTo>
                <a:lnTo>
                  <a:pt x="109936" y="2140818"/>
                </a:lnTo>
                <a:lnTo>
                  <a:pt x="108007" y="2141764"/>
                </a:lnTo>
                <a:lnTo>
                  <a:pt x="107774" y="2141974"/>
                </a:lnTo>
                <a:lnTo>
                  <a:pt x="107136" y="2142289"/>
                </a:lnTo>
                <a:lnTo>
                  <a:pt x="106152" y="2142485"/>
                </a:lnTo>
                <a:close/>
              </a:path>
              <a:path w="4476607" h="3885512">
                <a:moveTo>
                  <a:pt x="111806" y="2142469"/>
                </a:moveTo>
                <a:lnTo>
                  <a:pt x="112677" y="2142582"/>
                </a:lnTo>
                <a:lnTo>
                  <a:pt x="112054" y="2142620"/>
                </a:lnTo>
                <a:close/>
              </a:path>
              <a:path w="4476607" h="3885512">
                <a:moveTo>
                  <a:pt x="156814" y="2142522"/>
                </a:moveTo>
                <a:lnTo>
                  <a:pt x="156161" y="2137508"/>
                </a:lnTo>
                <a:lnTo>
                  <a:pt x="156401" y="2137223"/>
                </a:lnTo>
                <a:lnTo>
                  <a:pt x="156596" y="2137028"/>
                </a:lnTo>
                <a:lnTo>
                  <a:pt x="156889" y="2136788"/>
                </a:lnTo>
                <a:lnTo>
                  <a:pt x="160763" y="2136840"/>
                </a:lnTo>
                <a:lnTo>
                  <a:pt x="162738" y="2140916"/>
                </a:lnTo>
                <a:lnTo>
                  <a:pt x="162580" y="2141426"/>
                </a:lnTo>
                <a:lnTo>
                  <a:pt x="162423" y="2141772"/>
                </a:lnTo>
                <a:lnTo>
                  <a:pt x="162145" y="2142207"/>
                </a:lnTo>
                <a:lnTo>
                  <a:pt x="161282" y="2142988"/>
                </a:lnTo>
                <a:close/>
              </a:path>
              <a:path w="4476607" h="3885512">
                <a:moveTo>
                  <a:pt x="189905" y="2143386"/>
                </a:moveTo>
                <a:lnTo>
                  <a:pt x="189555" y="2143681"/>
                </a:lnTo>
                <a:lnTo>
                  <a:pt x="189469" y="2143730"/>
                </a:lnTo>
                <a:close/>
              </a:path>
              <a:path w="4476607" h="3885512">
                <a:moveTo>
                  <a:pt x="143861" y="2143852"/>
                </a:moveTo>
                <a:lnTo>
                  <a:pt x="142442" y="2141225"/>
                </a:lnTo>
                <a:lnTo>
                  <a:pt x="147143" y="2143770"/>
                </a:lnTo>
                <a:lnTo>
                  <a:pt x="146550" y="2144198"/>
                </a:lnTo>
                <a:close/>
              </a:path>
              <a:path w="4476607" h="3885512">
                <a:moveTo>
                  <a:pt x="118286" y="2146556"/>
                </a:moveTo>
                <a:lnTo>
                  <a:pt x="117956" y="2146376"/>
                </a:lnTo>
                <a:lnTo>
                  <a:pt x="120757" y="2146391"/>
                </a:lnTo>
                <a:lnTo>
                  <a:pt x="119233" y="2146788"/>
                </a:lnTo>
                <a:close/>
              </a:path>
              <a:path w="4476607" h="3885512">
                <a:moveTo>
                  <a:pt x="115688" y="2146969"/>
                </a:moveTo>
                <a:lnTo>
                  <a:pt x="58569" y="2146057"/>
                </a:lnTo>
                <a:lnTo>
                  <a:pt x="58584" y="2146035"/>
                </a:lnTo>
                <a:lnTo>
                  <a:pt x="58673" y="2145975"/>
                </a:lnTo>
                <a:lnTo>
                  <a:pt x="58456" y="2145915"/>
                </a:lnTo>
                <a:lnTo>
                  <a:pt x="47433" y="2140961"/>
                </a:lnTo>
                <a:lnTo>
                  <a:pt x="47801" y="2140759"/>
                </a:lnTo>
                <a:lnTo>
                  <a:pt x="49010" y="2140548"/>
                </a:lnTo>
                <a:lnTo>
                  <a:pt x="49498" y="2139768"/>
                </a:lnTo>
                <a:lnTo>
                  <a:pt x="49610" y="2138079"/>
                </a:lnTo>
                <a:lnTo>
                  <a:pt x="51848" y="2136202"/>
                </a:lnTo>
                <a:lnTo>
                  <a:pt x="52359" y="2136142"/>
                </a:lnTo>
                <a:lnTo>
                  <a:pt x="52532" y="2136120"/>
                </a:lnTo>
                <a:lnTo>
                  <a:pt x="52404" y="2135264"/>
                </a:lnTo>
                <a:lnTo>
                  <a:pt x="52449" y="2135091"/>
                </a:lnTo>
                <a:lnTo>
                  <a:pt x="52126" y="2134813"/>
                </a:lnTo>
                <a:lnTo>
                  <a:pt x="59583" y="2134754"/>
                </a:lnTo>
                <a:lnTo>
                  <a:pt x="59282" y="2136412"/>
                </a:lnTo>
                <a:lnTo>
                  <a:pt x="57239" y="2138199"/>
                </a:lnTo>
                <a:lnTo>
                  <a:pt x="58546" y="2139685"/>
                </a:lnTo>
                <a:lnTo>
                  <a:pt x="59094" y="2139595"/>
                </a:lnTo>
                <a:lnTo>
                  <a:pt x="59237" y="2139611"/>
                </a:lnTo>
                <a:lnTo>
                  <a:pt x="59184" y="2139535"/>
                </a:lnTo>
                <a:lnTo>
                  <a:pt x="59080" y="2138904"/>
                </a:lnTo>
                <a:lnTo>
                  <a:pt x="59920" y="2136367"/>
                </a:lnTo>
                <a:lnTo>
                  <a:pt x="60153" y="2136135"/>
                </a:lnTo>
                <a:lnTo>
                  <a:pt x="71243" y="2136247"/>
                </a:lnTo>
                <a:lnTo>
                  <a:pt x="70883" y="2136412"/>
                </a:lnTo>
                <a:lnTo>
                  <a:pt x="70673" y="2136548"/>
                </a:lnTo>
                <a:lnTo>
                  <a:pt x="72685" y="2139483"/>
                </a:lnTo>
                <a:lnTo>
                  <a:pt x="72715" y="2139625"/>
                </a:lnTo>
                <a:lnTo>
                  <a:pt x="72753" y="2139866"/>
                </a:lnTo>
                <a:lnTo>
                  <a:pt x="72760" y="2139941"/>
                </a:lnTo>
                <a:lnTo>
                  <a:pt x="73872" y="2140706"/>
                </a:lnTo>
                <a:lnTo>
                  <a:pt x="74562" y="2141772"/>
                </a:lnTo>
                <a:lnTo>
                  <a:pt x="74652" y="2142207"/>
                </a:lnTo>
                <a:lnTo>
                  <a:pt x="76041" y="2144640"/>
                </a:lnTo>
                <a:lnTo>
                  <a:pt x="76049" y="2144759"/>
                </a:lnTo>
                <a:lnTo>
                  <a:pt x="77033" y="2144775"/>
                </a:lnTo>
                <a:lnTo>
                  <a:pt x="76845" y="2143498"/>
                </a:lnTo>
                <a:lnTo>
                  <a:pt x="76898" y="2143123"/>
                </a:lnTo>
                <a:lnTo>
                  <a:pt x="77131" y="2142147"/>
                </a:lnTo>
                <a:lnTo>
                  <a:pt x="77934" y="2140991"/>
                </a:lnTo>
                <a:lnTo>
                  <a:pt x="90466" y="2141254"/>
                </a:lnTo>
                <a:lnTo>
                  <a:pt x="91307" y="2142057"/>
                </a:lnTo>
                <a:lnTo>
                  <a:pt x="93395" y="2142627"/>
                </a:lnTo>
                <a:lnTo>
                  <a:pt x="93672" y="2142875"/>
                </a:lnTo>
                <a:lnTo>
                  <a:pt x="93867" y="2143078"/>
                </a:lnTo>
                <a:lnTo>
                  <a:pt x="94100" y="2143378"/>
                </a:lnTo>
                <a:lnTo>
                  <a:pt x="94168" y="2146861"/>
                </a:lnTo>
                <a:lnTo>
                  <a:pt x="96834" y="2146853"/>
                </a:lnTo>
                <a:lnTo>
                  <a:pt x="96871" y="2146883"/>
                </a:lnTo>
                <a:lnTo>
                  <a:pt x="97179" y="2146290"/>
                </a:lnTo>
                <a:lnTo>
                  <a:pt x="96804" y="2146110"/>
                </a:lnTo>
                <a:lnTo>
                  <a:pt x="96308" y="2145690"/>
                </a:lnTo>
                <a:lnTo>
                  <a:pt x="95580" y="2144819"/>
                </a:lnTo>
                <a:lnTo>
                  <a:pt x="95159" y="2143220"/>
                </a:lnTo>
                <a:lnTo>
                  <a:pt x="96136" y="2141291"/>
                </a:lnTo>
                <a:lnTo>
                  <a:pt x="106024" y="2142462"/>
                </a:lnTo>
                <a:lnTo>
                  <a:pt x="106054" y="2142627"/>
                </a:lnTo>
                <a:lnTo>
                  <a:pt x="106062" y="2142785"/>
                </a:lnTo>
                <a:lnTo>
                  <a:pt x="105926" y="2143610"/>
                </a:lnTo>
                <a:lnTo>
                  <a:pt x="105716" y="2144136"/>
                </a:lnTo>
                <a:lnTo>
                  <a:pt x="105288" y="2144789"/>
                </a:lnTo>
                <a:lnTo>
                  <a:pt x="104553" y="2145397"/>
                </a:lnTo>
                <a:lnTo>
                  <a:pt x="105942" y="2146823"/>
                </a:lnTo>
                <a:lnTo>
                  <a:pt x="106047" y="2146650"/>
                </a:lnTo>
                <a:lnTo>
                  <a:pt x="108488" y="2145570"/>
                </a:lnTo>
                <a:lnTo>
                  <a:pt x="111521" y="2146771"/>
                </a:lnTo>
                <a:lnTo>
                  <a:pt x="111701" y="2146658"/>
                </a:lnTo>
                <a:lnTo>
                  <a:pt x="112257" y="2146088"/>
                </a:lnTo>
                <a:lnTo>
                  <a:pt x="117956" y="2146376"/>
                </a:lnTo>
                <a:lnTo>
                  <a:pt x="117851" y="2146488"/>
                </a:lnTo>
                <a:lnTo>
                  <a:pt x="115996" y="2147089"/>
                </a:lnTo>
                <a:close/>
              </a:path>
              <a:path w="4476607" h="3885512">
                <a:moveTo>
                  <a:pt x="177831" y="2148272"/>
                </a:moveTo>
                <a:lnTo>
                  <a:pt x="164000" y="2147686"/>
                </a:lnTo>
                <a:lnTo>
                  <a:pt x="164210" y="2147243"/>
                </a:lnTo>
                <a:lnTo>
                  <a:pt x="164758" y="2146387"/>
                </a:lnTo>
                <a:lnTo>
                  <a:pt x="164683" y="2146237"/>
                </a:lnTo>
                <a:lnTo>
                  <a:pt x="167492" y="2143333"/>
                </a:lnTo>
                <a:lnTo>
                  <a:pt x="167822" y="2143386"/>
                </a:lnTo>
                <a:lnTo>
                  <a:pt x="167612" y="2143115"/>
                </a:lnTo>
                <a:lnTo>
                  <a:pt x="168333" y="2139242"/>
                </a:lnTo>
                <a:lnTo>
                  <a:pt x="176089" y="2142387"/>
                </a:lnTo>
                <a:lnTo>
                  <a:pt x="176066" y="2142410"/>
                </a:lnTo>
                <a:lnTo>
                  <a:pt x="175909" y="2142477"/>
                </a:lnTo>
                <a:lnTo>
                  <a:pt x="174933" y="2142838"/>
                </a:lnTo>
                <a:lnTo>
                  <a:pt x="175293" y="2143168"/>
                </a:lnTo>
                <a:lnTo>
                  <a:pt x="176104" y="2142597"/>
                </a:lnTo>
                <a:lnTo>
                  <a:pt x="176044" y="2142448"/>
                </a:lnTo>
                <a:lnTo>
                  <a:pt x="176104" y="2142417"/>
                </a:lnTo>
                <a:lnTo>
                  <a:pt x="176089" y="2142387"/>
                </a:lnTo>
                <a:lnTo>
                  <a:pt x="168333" y="2139242"/>
                </a:lnTo>
                <a:lnTo>
                  <a:pt x="170382" y="2136450"/>
                </a:lnTo>
                <a:lnTo>
                  <a:pt x="173604" y="2137140"/>
                </a:lnTo>
                <a:lnTo>
                  <a:pt x="175173" y="2137140"/>
                </a:lnTo>
                <a:lnTo>
                  <a:pt x="174783" y="2136953"/>
                </a:lnTo>
                <a:lnTo>
                  <a:pt x="174978" y="2136991"/>
                </a:lnTo>
                <a:lnTo>
                  <a:pt x="176772" y="2137629"/>
                </a:lnTo>
                <a:lnTo>
                  <a:pt x="177245" y="2138656"/>
                </a:lnTo>
                <a:lnTo>
                  <a:pt x="178522" y="2138184"/>
                </a:lnTo>
                <a:lnTo>
                  <a:pt x="178958" y="2138161"/>
                </a:lnTo>
                <a:lnTo>
                  <a:pt x="179025" y="2137876"/>
                </a:lnTo>
                <a:lnTo>
                  <a:pt x="179903" y="2136675"/>
                </a:lnTo>
                <a:lnTo>
                  <a:pt x="180767" y="2136150"/>
                </a:lnTo>
                <a:lnTo>
                  <a:pt x="182239" y="2135917"/>
                </a:lnTo>
                <a:lnTo>
                  <a:pt x="182854" y="2136067"/>
                </a:lnTo>
                <a:lnTo>
                  <a:pt x="183966" y="2136810"/>
                </a:lnTo>
                <a:lnTo>
                  <a:pt x="184514" y="2137561"/>
                </a:lnTo>
                <a:lnTo>
                  <a:pt x="184882" y="2138867"/>
                </a:lnTo>
                <a:lnTo>
                  <a:pt x="184769" y="2139565"/>
                </a:lnTo>
                <a:lnTo>
                  <a:pt x="183192" y="2141741"/>
                </a:lnTo>
                <a:lnTo>
                  <a:pt x="182742" y="2141929"/>
                </a:lnTo>
                <a:lnTo>
                  <a:pt x="182727" y="2142094"/>
                </a:lnTo>
                <a:lnTo>
                  <a:pt x="182254" y="2143168"/>
                </a:lnTo>
                <a:lnTo>
                  <a:pt x="180767" y="2144316"/>
                </a:lnTo>
                <a:lnTo>
                  <a:pt x="180752" y="2145765"/>
                </a:lnTo>
                <a:lnTo>
                  <a:pt x="180624" y="2146140"/>
                </a:lnTo>
                <a:lnTo>
                  <a:pt x="180204" y="2147056"/>
                </a:lnTo>
                <a:lnTo>
                  <a:pt x="179190" y="2148046"/>
                </a:lnTo>
                <a:lnTo>
                  <a:pt x="178612" y="2148295"/>
                </a:lnTo>
                <a:close/>
              </a:path>
              <a:path w="4476607" h="3885512">
                <a:moveTo>
                  <a:pt x="148419" y="2148131"/>
                </a:moveTo>
                <a:lnTo>
                  <a:pt x="147157" y="2147012"/>
                </a:lnTo>
                <a:lnTo>
                  <a:pt x="151986" y="2147515"/>
                </a:lnTo>
                <a:lnTo>
                  <a:pt x="151310" y="2148055"/>
                </a:lnTo>
                <a:lnTo>
                  <a:pt x="151100" y="2148191"/>
                </a:lnTo>
                <a:lnTo>
                  <a:pt x="149493" y="2148438"/>
                </a:lnTo>
                <a:close/>
              </a:path>
              <a:path w="4476607" h="3885512">
                <a:moveTo>
                  <a:pt x="170570" y="2148662"/>
                </a:moveTo>
                <a:lnTo>
                  <a:pt x="172050" y="2148437"/>
                </a:lnTo>
                <a:lnTo>
                  <a:pt x="170930" y="2148715"/>
                </a:lnTo>
                <a:close/>
              </a:path>
              <a:path w="4476607" h="3885512">
                <a:moveTo>
                  <a:pt x="80719" y="2148865"/>
                </a:moveTo>
                <a:lnTo>
                  <a:pt x="80472" y="2148797"/>
                </a:lnTo>
                <a:lnTo>
                  <a:pt x="82139" y="2148805"/>
                </a:lnTo>
                <a:lnTo>
                  <a:pt x="81050" y="2148925"/>
                </a:lnTo>
                <a:close/>
              </a:path>
              <a:path w="4476607" h="3885512">
                <a:moveTo>
                  <a:pt x="137839" y="2148634"/>
                </a:moveTo>
                <a:lnTo>
                  <a:pt x="142720" y="2148777"/>
                </a:lnTo>
                <a:lnTo>
                  <a:pt x="141699" y="2149467"/>
                </a:lnTo>
                <a:lnTo>
                  <a:pt x="138823" y="2149505"/>
                </a:lnTo>
                <a:close/>
              </a:path>
              <a:path w="4476607" h="3885512">
                <a:moveTo>
                  <a:pt x="116687" y="2149656"/>
                </a:moveTo>
                <a:lnTo>
                  <a:pt x="92388" y="2149158"/>
                </a:lnTo>
                <a:lnTo>
                  <a:pt x="92591" y="2148520"/>
                </a:lnTo>
                <a:lnTo>
                  <a:pt x="115944" y="2147381"/>
                </a:lnTo>
                <a:lnTo>
                  <a:pt x="116191" y="2147359"/>
                </a:lnTo>
                <a:lnTo>
                  <a:pt x="116461" y="2146947"/>
                </a:lnTo>
                <a:lnTo>
                  <a:pt x="117092" y="2146894"/>
                </a:lnTo>
                <a:lnTo>
                  <a:pt x="117145" y="2147285"/>
                </a:lnTo>
                <a:lnTo>
                  <a:pt x="118121" y="2147202"/>
                </a:lnTo>
                <a:lnTo>
                  <a:pt x="118113" y="2147112"/>
                </a:lnTo>
                <a:lnTo>
                  <a:pt x="119090" y="2147029"/>
                </a:lnTo>
                <a:lnTo>
                  <a:pt x="118526" y="2148876"/>
                </a:lnTo>
                <a:lnTo>
                  <a:pt x="116927" y="2149687"/>
                </a:lnTo>
                <a:close/>
              </a:path>
              <a:path w="4476607" h="3885512">
                <a:moveTo>
                  <a:pt x="123535" y="2149574"/>
                </a:moveTo>
                <a:lnTo>
                  <a:pt x="122476" y="2148530"/>
                </a:lnTo>
                <a:lnTo>
                  <a:pt x="122236" y="2147952"/>
                </a:lnTo>
                <a:lnTo>
                  <a:pt x="121320" y="2147426"/>
                </a:lnTo>
                <a:lnTo>
                  <a:pt x="127943" y="2147877"/>
                </a:lnTo>
                <a:lnTo>
                  <a:pt x="127559" y="2148718"/>
                </a:lnTo>
                <a:lnTo>
                  <a:pt x="126546" y="2149701"/>
                </a:lnTo>
                <a:lnTo>
                  <a:pt x="125960" y="2149949"/>
                </a:lnTo>
                <a:lnTo>
                  <a:pt x="124473" y="2149956"/>
                </a:lnTo>
                <a:close/>
              </a:path>
              <a:path w="4476607" h="3885512">
                <a:moveTo>
                  <a:pt x="103456" y="2151004"/>
                </a:moveTo>
                <a:lnTo>
                  <a:pt x="104651" y="2150764"/>
                </a:lnTo>
                <a:lnTo>
                  <a:pt x="103862" y="2151027"/>
                </a:lnTo>
                <a:close/>
              </a:path>
              <a:path w="4476607" h="3885512">
                <a:moveTo>
                  <a:pt x="130758" y="2151270"/>
                </a:moveTo>
                <a:lnTo>
                  <a:pt x="130901" y="2151262"/>
                </a:lnTo>
                <a:lnTo>
                  <a:pt x="129347" y="2150812"/>
                </a:lnTo>
                <a:lnTo>
                  <a:pt x="132538" y="2151240"/>
                </a:lnTo>
                <a:lnTo>
                  <a:pt x="130916" y="2151300"/>
                </a:lnTo>
                <a:close/>
              </a:path>
              <a:path w="4476607" h="3885512">
                <a:moveTo>
                  <a:pt x="166117" y="2151349"/>
                </a:moveTo>
                <a:lnTo>
                  <a:pt x="165644" y="2151131"/>
                </a:lnTo>
                <a:lnTo>
                  <a:pt x="164736" y="2150553"/>
                </a:lnTo>
                <a:lnTo>
                  <a:pt x="163857" y="2149217"/>
                </a:lnTo>
                <a:lnTo>
                  <a:pt x="164000" y="2147686"/>
                </a:lnTo>
                <a:lnTo>
                  <a:pt x="177831" y="2148272"/>
                </a:lnTo>
                <a:lnTo>
                  <a:pt x="172050" y="2148437"/>
                </a:lnTo>
                <a:lnTo>
                  <a:pt x="170570" y="2148662"/>
                </a:lnTo>
                <a:lnTo>
                  <a:pt x="169781" y="2149465"/>
                </a:lnTo>
                <a:lnTo>
                  <a:pt x="169609" y="2149525"/>
                </a:lnTo>
                <a:lnTo>
                  <a:pt x="169534" y="2149690"/>
                </a:lnTo>
                <a:lnTo>
                  <a:pt x="168971" y="2150584"/>
                </a:lnTo>
                <a:lnTo>
                  <a:pt x="167679" y="2151462"/>
                </a:lnTo>
                <a:close/>
              </a:path>
              <a:path w="4476607" h="3885512">
                <a:moveTo>
                  <a:pt x="172680" y="2150456"/>
                </a:moveTo>
                <a:lnTo>
                  <a:pt x="172050" y="2148437"/>
                </a:lnTo>
                <a:lnTo>
                  <a:pt x="177831" y="2148272"/>
                </a:lnTo>
                <a:lnTo>
                  <a:pt x="177914" y="2148963"/>
                </a:lnTo>
                <a:lnTo>
                  <a:pt x="177764" y="2149570"/>
                </a:lnTo>
                <a:lnTo>
                  <a:pt x="177058" y="2150651"/>
                </a:lnTo>
                <a:lnTo>
                  <a:pt x="176352" y="2151199"/>
                </a:lnTo>
                <a:lnTo>
                  <a:pt x="175121" y="2151604"/>
                </a:lnTo>
                <a:close/>
              </a:path>
              <a:path w="4476607" h="3885512">
                <a:moveTo>
                  <a:pt x="210171" y="2150599"/>
                </a:moveTo>
                <a:lnTo>
                  <a:pt x="209901" y="2149428"/>
                </a:lnTo>
                <a:lnTo>
                  <a:pt x="209977" y="2148588"/>
                </a:lnTo>
                <a:lnTo>
                  <a:pt x="210450" y="2147476"/>
                </a:lnTo>
                <a:lnTo>
                  <a:pt x="215217" y="2146215"/>
                </a:lnTo>
                <a:lnTo>
                  <a:pt x="216081" y="2146906"/>
                </a:lnTo>
                <a:lnTo>
                  <a:pt x="216524" y="2147544"/>
                </a:lnTo>
                <a:lnTo>
                  <a:pt x="216869" y="2148595"/>
                </a:lnTo>
                <a:lnTo>
                  <a:pt x="216757" y="2149698"/>
                </a:lnTo>
                <a:lnTo>
                  <a:pt x="213911" y="2152348"/>
                </a:lnTo>
                <a:close/>
              </a:path>
              <a:path w="4476607" h="3885512">
                <a:moveTo>
                  <a:pt x="237826" y="2154052"/>
                </a:moveTo>
                <a:lnTo>
                  <a:pt x="238097" y="2154172"/>
                </a:lnTo>
                <a:lnTo>
                  <a:pt x="238044" y="2154269"/>
                </a:lnTo>
                <a:close/>
              </a:path>
              <a:path w="4476607" h="3885512">
                <a:moveTo>
                  <a:pt x="238217" y="2154232"/>
                </a:moveTo>
                <a:lnTo>
                  <a:pt x="239103" y="2154637"/>
                </a:lnTo>
                <a:lnTo>
                  <a:pt x="239035" y="2154810"/>
                </a:lnTo>
                <a:close/>
              </a:path>
              <a:path w="4476607" h="3885512">
                <a:moveTo>
                  <a:pt x="239103" y="2154637"/>
                </a:moveTo>
                <a:lnTo>
                  <a:pt x="238217" y="2154232"/>
                </a:lnTo>
                <a:lnTo>
                  <a:pt x="238097" y="2154172"/>
                </a:lnTo>
                <a:lnTo>
                  <a:pt x="237826" y="2154052"/>
                </a:lnTo>
                <a:lnTo>
                  <a:pt x="237504" y="2153902"/>
                </a:lnTo>
                <a:lnTo>
                  <a:pt x="237323" y="2153542"/>
                </a:lnTo>
                <a:lnTo>
                  <a:pt x="237249" y="2153466"/>
                </a:lnTo>
                <a:lnTo>
                  <a:pt x="237053" y="2152971"/>
                </a:lnTo>
                <a:lnTo>
                  <a:pt x="237233" y="2152925"/>
                </a:lnTo>
                <a:lnTo>
                  <a:pt x="236430" y="2152272"/>
                </a:lnTo>
                <a:lnTo>
                  <a:pt x="236760" y="2151191"/>
                </a:lnTo>
                <a:lnTo>
                  <a:pt x="237683" y="2150058"/>
                </a:lnTo>
                <a:lnTo>
                  <a:pt x="238367" y="2149795"/>
                </a:lnTo>
                <a:lnTo>
                  <a:pt x="238720" y="2148774"/>
                </a:lnTo>
                <a:lnTo>
                  <a:pt x="241483" y="2145989"/>
                </a:lnTo>
                <a:lnTo>
                  <a:pt x="242647" y="2146162"/>
                </a:lnTo>
                <a:lnTo>
                  <a:pt x="243391" y="2146523"/>
                </a:lnTo>
                <a:lnTo>
                  <a:pt x="244239" y="2147333"/>
                </a:lnTo>
                <a:lnTo>
                  <a:pt x="245147" y="2148992"/>
                </a:lnTo>
                <a:lnTo>
                  <a:pt x="245335" y="2150366"/>
                </a:lnTo>
                <a:lnTo>
                  <a:pt x="245117" y="2151297"/>
                </a:lnTo>
                <a:lnTo>
                  <a:pt x="244359" y="2152438"/>
                </a:lnTo>
                <a:lnTo>
                  <a:pt x="242039" y="2153098"/>
                </a:lnTo>
                <a:lnTo>
                  <a:pt x="241769" y="2153789"/>
                </a:lnTo>
                <a:lnTo>
                  <a:pt x="241738" y="2153901"/>
                </a:lnTo>
                <a:lnTo>
                  <a:pt x="241671" y="2153939"/>
                </a:lnTo>
                <a:lnTo>
                  <a:pt x="241108" y="2154487"/>
                </a:lnTo>
                <a:lnTo>
                  <a:pt x="239728" y="2154927"/>
                </a:lnTo>
                <a:close/>
              </a:path>
              <a:path w="4476607" h="3885512">
                <a:moveTo>
                  <a:pt x="239728" y="2154927"/>
                </a:moveTo>
                <a:lnTo>
                  <a:pt x="239734" y="2154930"/>
                </a:lnTo>
                <a:lnTo>
                  <a:pt x="239673" y="2154945"/>
                </a:lnTo>
                <a:close/>
              </a:path>
              <a:path w="4476607" h="3885512">
                <a:moveTo>
                  <a:pt x="150476" y="2155405"/>
                </a:moveTo>
                <a:lnTo>
                  <a:pt x="151040" y="2155300"/>
                </a:lnTo>
                <a:lnTo>
                  <a:pt x="150537" y="2155412"/>
                </a:lnTo>
                <a:close/>
              </a:path>
              <a:path w="4476607" h="3885512">
                <a:moveTo>
                  <a:pt x="136000" y="2155720"/>
                </a:moveTo>
                <a:lnTo>
                  <a:pt x="134978" y="2155217"/>
                </a:lnTo>
                <a:lnTo>
                  <a:pt x="134595" y="2154745"/>
                </a:lnTo>
                <a:lnTo>
                  <a:pt x="132771" y="2153199"/>
                </a:lnTo>
                <a:lnTo>
                  <a:pt x="132538" y="2151240"/>
                </a:lnTo>
                <a:lnTo>
                  <a:pt x="129347" y="2150812"/>
                </a:lnTo>
                <a:lnTo>
                  <a:pt x="128536" y="2150106"/>
                </a:lnTo>
                <a:lnTo>
                  <a:pt x="127860" y="2148657"/>
                </a:lnTo>
                <a:lnTo>
                  <a:pt x="127943" y="2147877"/>
                </a:lnTo>
                <a:lnTo>
                  <a:pt x="137509" y="2148026"/>
                </a:lnTo>
                <a:lnTo>
                  <a:pt x="136743" y="2148980"/>
                </a:lnTo>
                <a:lnTo>
                  <a:pt x="138094" y="2150121"/>
                </a:lnTo>
                <a:lnTo>
                  <a:pt x="138425" y="2150248"/>
                </a:lnTo>
                <a:lnTo>
                  <a:pt x="138951" y="2150616"/>
                </a:lnTo>
                <a:lnTo>
                  <a:pt x="139544" y="2151277"/>
                </a:lnTo>
                <a:lnTo>
                  <a:pt x="139851" y="2151840"/>
                </a:lnTo>
                <a:lnTo>
                  <a:pt x="140055" y="2153153"/>
                </a:lnTo>
                <a:lnTo>
                  <a:pt x="139874" y="2154062"/>
                </a:lnTo>
                <a:lnTo>
                  <a:pt x="139183" y="2155203"/>
                </a:lnTo>
                <a:lnTo>
                  <a:pt x="136593" y="2155900"/>
                </a:lnTo>
                <a:close/>
              </a:path>
              <a:path w="4476607" h="3885512">
                <a:moveTo>
                  <a:pt x="100235" y="2155996"/>
                </a:moveTo>
                <a:lnTo>
                  <a:pt x="99845" y="2155320"/>
                </a:lnTo>
                <a:lnTo>
                  <a:pt x="100168" y="2155763"/>
                </a:lnTo>
                <a:lnTo>
                  <a:pt x="100340" y="2156101"/>
                </a:lnTo>
                <a:close/>
              </a:path>
              <a:path w="4476607" h="3885512">
                <a:moveTo>
                  <a:pt x="94709" y="2153331"/>
                </a:moveTo>
                <a:lnTo>
                  <a:pt x="108810" y="2154014"/>
                </a:lnTo>
                <a:lnTo>
                  <a:pt x="108225" y="2154179"/>
                </a:lnTo>
                <a:lnTo>
                  <a:pt x="108315" y="2154472"/>
                </a:lnTo>
                <a:lnTo>
                  <a:pt x="99845" y="2155320"/>
                </a:lnTo>
                <a:lnTo>
                  <a:pt x="99755" y="2155418"/>
                </a:lnTo>
                <a:lnTo>
                  <a:pt x="97104" y="2156108"/>
                </a:lnTo>
                <a:close/>
              </a:path>
              <a:path w="4476607" h="3885512">
                <a:moveTo>
                  <a:pt x="181938" y="2156123"/>
                </a:moveTo>
                <a:lnTo>
                  <a:pt x="182877" y="2156453"/>
                </a:lnTo>
                <a:lnTo>
                  <a:pt x="182832" y="2156551"/>
                </a:lnTo>
                <a:close/>
              </a:path>
              <a:path w="4476607" h="3885512">
                <a:moveTo>
                  <a:pt x="140662" y="2154452"/>
                </a:moveTo>
                <a:lnTo>
                  <a:pt x="152384" y="2154750"/>
                </a:lnTo>
                <a:lnTo>
                  <a:pt x="152241" y="2154825"/>
                </a:lnTo>
                <a:lnTo>
                  <a:pt x="152489" y="2154847"/>
                </a:lnTo>
                <a:lnTo>
                  <a:pt x="151040" y="2155300"/>
                </a:lnTo>
                <a:lnTo>
                  <a:pt x="150476" y="2155405"/>
                </a:lnTo>
                <a:lnTo>
                  <a:pt x="150424" y="2155637"/>
                </a:lnTo>
                <a:lnTo>
                  <a:pt x="150521" y="2155885"/>
                </a:lnTo>
                <a:lnTo>
                  <a:pt x="150476" y="2157371"/>
                </a:lnTo>
                <a:lnTo>
                  <a:pt x="144469" y="2157551"/>
                </a:lnTo>
                <a:lnTo>
                  <a:pt x="143884" y="2157754"/>
                </a:lnTo>
                <a:close/>
              </a:path>
              <a:path w="4476607" h="3885512">
                <a:moveTo>
                  <a:pt x="113045" y="2157936"/>
                </a:moveTo>
                <a:lnTo>
                  <a:pt x="71942" y="2151620"/>
                </a:lnTo>
                <a:lnTo>
                  <a:pt x="72445" y="2151342"/>
                </a:lnTo>
                <a:lnTo>
                  <a:pt x="73383" y="2151267"/>
                </a:lnTo>
                <a:lnTo>
                  <a:pt x="73954" y="2151447"/>
                </a:lnTo>
                <a:lnTo>
                  <a:pt x="74262" y="2150997"/>
                </a:lnTo>
                <a:lnTo>
                  <a:pt x="74383" y="2150915"/>
                </a:lnTo>
                <a:lnTo>
                  <a:pt x="72595" y="2150809"/>
                </a:lnTo>
                <a:lnTo>
                  <a:pt x="72332" y="2150756"/>
                </a:lnTo>
                <a:lnTo>
                  <a:pt x="72528" y="2150727"/>
                </a:lnTo>
                <a:lnTo>
                  <a:pt x="71401" y="2150569"/>
                </a:lnTo>
                <a:lnTo>
                  <a:pt x="80171" y="2149232"/>
                </a:lnTo>
                <a:lnTo>
                  <a:pt x="79113" y="2151800"/>
                </a:lnTo>
                <a:lnTo>
                  <a:pt x="80014" y="2153076"/>
                </a:lnTo>
                <a:lnTo>
                  <a:pt x="80067" y="2153684"/>
                </a:lnTo>
                <a:lnTo>
                  <a:pt x="80457" y="2153759"/>
                </a:lnTo>
                <a:lnTo>
                  <a:pt x="80712" y="2153999"/>
                </a:lnTo>
                <a:lnTo>
                  <a:pt x="80780" y="2153954"/>
                </a:lnTo>
                <a:lnTo>
                  <a:pt x="82251" y="2154202"/>
                </a:lnTo>
                <a:lnTo>
                  <a:pt x="82432" y="2154254"/>
                </a:lnTo>
                <a:lnTo>
                  <a:pt x="81816" y="2154314"/>
                </a:lnTo>
                <a:lnTo>
                  <a:pt x="83018" y="2154246"/>
                </a:lnTo>
                <a:lnTo>
                  <a:pt x="83190" y="2153638"/>
                </a:lnTo>
                <a:lnTo>
                  <a:pt x="81756" y="2150449"/>
                </a:lnTo>
                <a:lnTo>
                  <a:pt x="82124" y="2148827"/>
                </a:lnTo>
                <a:lnTo>
                  <a:pt x="82139" y="2148805"/>
                </a:lnTo>
                <a:lnTo>
                  <a:pt x="80472" y="2148797"/>
                </a:lnTo>
                <a:lnTo>
                  <a:pt x="80134" y="2148662"/>
                </a:lnTo>
                <a:lnTo>
                  <a:pt x="80059" y="2148617"/>
                </a:lnTo>
                <a:lnTo>
                  <a:pt x="92591" y="2148520"/>
                </a:lnTo>
                <a:lnTo>
                  <a:pt x="91427" y="2149030"/>
                </a:lnTo>
                <a:lnTo>
                  <a:pt x="92178" y="2151057"/>
                </a:lnTo>
                <a:lnTo>
                  <a:pt x="92185" y="2151147"/>
                </a:lnTo>
                <a:lnTo>
                  <a:pt x="91142" y="2153038"/>
                </a:lnTo>
                <a:lnTo>
                  <a:pt x="90721" y="2153256"/>
                </a:lnTo>
                <a:lnTo>
                  <a:pt x="90383" y="2153661"/>
                </a:lnTo>
                <a:lnTo>
                  <a:pt x="89843" y="2153894"/>
                </a:lnTo>
                <a:lnTo>
                  <a:pt x="89851" y="2153939"/>
                </a:lnTo>
                <a:lnTo>
                  <a:pt x="89648" y="2155515"/>
                </a:lnTo>
                <a:lnTo>
                  <a:pt x="90474" y="2155208"/>
                </a:lnTo>
                <a:lnTo>
                  <a:pt x="92171" y="2155373"/>
                </a:lnTo>
                <a:lnTo>
                  <a:pt x="92283" y="2155441"/>
                </a:lnTo>
                <a:lnTo>
                  <a:pt x="92719" y="2155711"/>
                </a:lnTo>
                <a:lnTo>
                  <a:pt x="93289" y="2155726"/>
                </a:lnTo>
                <a:lnTo>
                  <a:pt x="94994" y="2156844"/>
                </a:lnTo>
                <a:lnTo>
                  <a:pt x="95144" y="2157167"/>
                </a:lnTo>
                <a:lnTo>
                  <a:pt x="95572" y="2157385"/>
                </a:lnTo>
                <a:lnTo>
                  <a:pt x="95588" y="2157347"/>
                </a:lnTo>
                <a:lnTo>
                  <a:pt x="97930" y="2156589"/>
                </a:lnTo>
                <a:lnTo>
                  <a:pt x="100122" y="2157925"/>
                </a:lnTo>
                <a:lnTo>
                  <a:pt x="101512" y="2157212"/>
                </a:lnTo>
                <a:lnTo>
                  <a:pt x="101399" y="2157167"/>
                </a:lnTo>
                <a:lnTo>
                  <a:pt x="100791" y="2156672"/>
                </a:lnTo>
                <a:lnTo>
                  <a:pt x="100168" y="2155763"/>
                </a:lnTo>
                <a:lnTo>
                  <a:pt x="99845" y="2155320"/>
                </a:lnTo>
                <a:lnTo>
                  <a:pt x="108315" y="2154472"/>
                </a:lnTo>
                <a:lnTo>
                  <a:pt x="109073" y="2154119"/>
                </a:lnTo>
                <a:lnTo>
                  <a:pt x="109073" y="2154082"/>
                </a:lnTo>
                <a:lnTo>
                  <a:pt x="108810" y="2154014"/>
                </a:lnTo>
                <a:lnTo>
                  <a:pt x="94709" y="2153331"/>
                </a:lnTo>
                <a:lnTo>
                  <a:pt x="94753" y="2152490"/>
                </a:lnTo>
                <a:lnTo>
                  <a:pt x="94701" y="2152490"/>
                </a:lnTo>
                <a:lnTo>
                  <a:pt x="93763" y="2152108"/>
                </a:lnTo>
                <a:lnTo>
                  <a:pt x="92704" y="2151064"/>
                </a:lnTo>
                <a:lnTo>
                  <a:pt x="92456" y="2150487"/>
                </a:lnTo>
                <a:lnTo>
                  <a:pt x="104651" y="2150764"/>
                </a:lnTo>
                <a:lnTo>
                  <a:pt x="103456" y="2151004"/>
                </a:lnTo>
                <a:lnTo>
                  <a:pt x="104598" y="2152092"/>
                </a:lnTo>
                <a:lnTo>
                  <a:pt x="104643" y="2152077"/>
                </a:lnTo>
                <a:lnTo>
                  <a:pt x="104651" y="2150764"/>
                </a:lnTo>
                <a:lnTo>
                  <a:pt x="92456" y="2150487"/>
                </a:lnTo>
                <a:lnTo>
                  <a:pt x="92388" y="2149158"/>
                </a:lnTo>
                <a:lnTo>
                  <a:pt x="116687" y="2149656"/>
                </a:lnTo>
                <a:lnTo>
                  <a:pt x="114036" y="2151541"/>
                </a:lnTo>
                <a:lnTo>
                  <a:pt x="114547" y="2151848"/>
                </a:lnTo>
                <a:lnTo>
                  <a:pt x="114915" y="2152179"/>
                </a:lnTo>
                <a:lnTo>
                  <a:pt x="115335" y="2152704"/>
                </a:lnTo>
                <a:lnTo>
                  <a:pt x="115636" y="2155751"/>
                </a:lnTo>
                <a:lnTo>
                  <a:pt x="115583" y="2155947"/>
                </a:lnTo>
                <a:lnTo>
                  <a:pt x="114885" y="2157013"/>
                </a:lnTo>
                <a:lnTo>
                  <a:pt x="114209" y="2157530"/>
                </a:lnTo>
                <a:lnTo>
                  <a:pt x="113068" y="2157936"/>
                </a:lnTo>
                <a:close/>
              </a:path>
              <a:path w="4476607" h="3885512">
                <a:moveTo>
                  <a:pt x="165201" y="2159681"/>
                </a:moveTo>
                <a:lnTo>
                  <a:pt x="162716" y="2159088"/>
                </a:lnTo>
                <a:lnTo>
                  <a:pt x="163392" y="2159065"/>
                </a:lnTo>
                <a:lnTo>
                  <a:pt x="162987" y="2158592"/>
                </a:lnTo>
                <a:lnTo>
                  <a:pt x="162761" y="2158172"/>
                </a:lnTo>
                <a:lnTo>
                  <a:pt x="162378" y="2157196"/>
                </a:lnTo>
                <a:lnTo>
                  <a:pt x="162438" y="2155643"/>
                </a:lnTo>
                <a:lnTo>
                  <a:pt x="163459" y="2154441"/>
                </a:lnTo>
                <a:lnTo>
                  <a:pt x="163924" y="2154186"/>
                </a:lnTo>
                <a:lnTo>
                  <a:pt x="164901" y="2153811"/>
                </a:lnTo>
                <a:lnTo>
                  <a:pt x="166455" y="2153879"/>
                </a:lnTo>
                <a:lnTo>
                  <a:pt x="167649" y="2154907"/>
                </a:lnTo>
                <a:lnTo>
                  <a:pt x="167889" y="2155335"/>
                </a:lnTo>
                <a:lnTo>
                  <a:pt x="168280" y="2156318"/>
                </a:lnTo>
                <a:lnTo>
                  <a:pt x="168220" y="2157895"/>
                </a:lnTo>
                <a:lnTo>
                  <a:pt x="167184" y="2159095"/>
                </a:lnTo>
                <a:lnTo>
                  <a:pt x="166748" y="2159336"/>
                </a:lnTo>
                <a:lnTo>
                  <a:pt x="165765" y="2159703"/>
                </a:lnTo>
                <a:close/>
              </a:path>
              <a:path w="4476607" h="3885512">
                <a:moveTo>
                  <a:pt x="214219" y="2159696"/>
                </a:moveTo>
                <a:lnTo>
                  <a:pt x="214212" y="2159836"/>
                </a:lnTo>
                <a:lnTo>
                  <a:pt x="214008" y="2160093"/>
                </a:lnTo>
                <a:close/>
              </a:path>
              <a:path w="4476607" h="3885512">
                <a:moveTo>
                  <a:pt x="108975" y="2159842"/>
                </a:moveTo>
                <a:lnTo>
                  <a:pt x="85480" y="2159343"/>
                </a:lnTo>
                <a:lnTo>
                  <a:pt x="85503" y="2158848"/>
                </a:lnTo>
                <a:lnTo>
                  <a:pt x="85615" y="2158495"/>
                </a:lnTo>
                <a:lnTo>
                  <a:pt x="86051" y="2157955"/>
                </a:lnTo>
                <a:lnTo>
                  <a:pt x="85705" y="2157940"/>
                </a:lnTo>
                <a:lnTo>
                  <a:pt x="113045" y="2157936"/>
                </a:lnTo>
                <a:lnTo>
                  <a:pt x="112790" y="2158559"/>
                </a:lnTo>
                <a:lnTo>
                  <a:pt x="112542" y="2158866"/>
                </a:lnTo>
                <a:lnTo>
                  <a:pt x="111836" y="2159580"/>
                </a:lnTo>
                <a:lnTo>
                  <a:pt x="110545" y="2160150"/>
                </a:lnTo>
                <a:lnTo>
                  <a:pt x="109922" y="2160180"/>
                </a:lnTo>
                <a:close/>
              </a:path>
              <a:path w="4476607" h="3885512">
                <a:moveTo>
                  <a:pt x="213918" y="2160207"/>
                </a:moveTo>
                <a:lnTo>
                  <a:pt x="214008" y="2160093"/>
                </a:lnTo>
                <a:lnTo>
                  <a:pt x="213896" y="2160304"/>
                </a:lnTo>
                <a:close/>
              </a:path>
              <a:path w="4476607" h="3885512">
                <a:moveTo>
                  <a:pt x="180902" y="2160364"/>
                </a:moveTo>
                <a:lnTo>
                  <a:pt x="181210" y="2160762"/>
                </a:lnTo>
                <a:lnTo>
                  <a:pt x="181113" y="2160792"/>
                </a:lnTo>
                <a:close/>
              </a:path>
              <a:path w="4476607" h="3885512">
                <a:moveTo>
                  <a:pt x="222681" y="2160965"/>
                </a:moveTo>
                <a:lnTo>
                  <a:pt x="222700" y="2161097"/>
                </a:lnTo>
                <a:lnTo>
                  <a:pt x="222552" y="2161384"/>
                </a:lnTo>
                <a:close/>
              </a:path>
              <a:path w="4476607" h="3885512">
                <a:moveTo>
                  <a:pt x="222478" y="2161528"/>
                </a:moveTo>
                <a:lnTo>
                  <a:pt x="222552" y="2161384"/>
                </a:lnTo>
                <a:lnTo>
                  <a:pt x="222478" y="2161626"/>
                </a:lnTo>
                <a:close/>
              </a:path>
              <a:path w="4476607" h="3885512">
                <a:moveTo>
                  <a:pt x="173356" y="2161956"/>
                </a:moveTo>
                <a:lnTo>
                  <a:pt x="172357" y="2161565"/>
                </a:lnTo>
                <a:lnTo>
                  <a:pt x="171239" y="2160425"/>
                </a:lnTo>
                <a:lnTo>
                  <a:pt x="171081" y="2158893"/>
                </a:lnTo>
                <a:lnTo>
                  <a:pt x="171201" y="2158420"/>
                </a:lnTo>
                <a:lnTo>
                  <a:pt x="171591" y="2157422"/>
                </a:lnTo>
                <a:lnTo>
                  <a:pt x="172725" y="2156304"/>
                </a:lnTo>
                <a:lnTo>
                  <a:pt x="174235" y="2156131"/>
                </a:lnTo>
                <a:lnTo>
                  <a:pt x="174745" y="2156251"/>
                </a:lnTo>
                <a:lnTo>
                  <a:pt x="175721" y="2156627"/>
                </a:lnTo>
                <a:lnTo>
                  <a:pt x="176832" y="2157722"/>
                </a:lnTo>
                <a:lnTo>
                  <a:pt x="177020" y="2159336"/>
                </a:lnTo>
                <a:lnTo>
                  <a:pt x="176907" y="2159786"/>
                </a:lnTo>
                <a:lnTo>
                  <a:pt x="176517" y="2160770"/>
                </a:lnTo>
                <a:lnTo>
                  <a:pt x="175421" y="2161881"/>
                </a:lnTo>
                <a:lnTo>
                  <a:pt x="173866" y="2162076"/>
                </a:lnTo>
                <a:close/>
              </a:path>
              <a:path w="4476607" h="3885512">
                <a:moveTo>
                  <a:pt x="155898" y="2162363"/>
                </a:moveTo>
                <a:lnTo>
                  <a:pt x="154448" y="2161514"/>
                </a:lnTo>
                <a:lnTo>
                  <a:pt x="153923" y="2160733"/>
                </a:lnTo>
                <a:lnTo>
                  <a:pt x="153623" y="2159278"/>
                </a:lnTo>
                <a:lnTo>
                  <a:pt x="153653" y="2159120"/>
                </a:lnTo>
                <a:lnTo>
                  <a:pt x="151077" y="2156965"/>
                </a:lnTo>
                <a:lnTo>
                  <a:pt x="150965" y="2156103"/>
                </a:lnTo>
                <a:lnTo>
                  <a:pt x="151040" y="2155300"/>
                </a:lnTo>
                <a:lnTo>
                  <a:pt x="152489" y="2154847"/>
                </a:lnTo>
                <a:lnTo>
                  <a:pt x="152384" y="2154750"/>
                </a:lnTo>
                <a:lnTo>
                  <a:pt x="140662" y="2154452"/>
                </a:lnTo>
                <a:lnTo>
                  <a:pt x="140655" y="2153768"/>
                </a:lnTo>
                <a:lnTo>
                  <a:pt x="141286" y="2152432"/>
                </a:lnTo>
                <a:lnTo>
                  <a:pt x="142037" y="2151742"/>
                </a:lnTo>
                <a:lnTo>
                  <a:pt x="142262" y="2151659"/>
                </a:lnTo>
                <a:lnTo>
                  <a:pt x="142134" y="2151171"/>
                </a:lnTo>
                <a:lnTo>
                  <a:pt x="142187" y="2150998"/>
                </a:lnTo>
                <a:lnTo>
                  <a:pt x="142202" y="2149557"/>
                </a:lnTo>
                <a:lnTo>
                  <a:pt x="142720" y="2148777"/>
                </a:lnTo>
                <a:lnTo>
                  <a:pt x="137839" y="2148634"/>
                </a:lnTo>
                <a:lnTo>
                  <a:pt x="137509" y="2148026"/>
                </a:lnTo>
                <a:lnTo>
                  <a:pt x="127943" y="2147877"/>
                </a:lnTo>
                <a:lnTo>
                  <a:pt x="121320" y="2147426"/>
                </a:lnTo>
                <a:lnTo>
                  <a:pt x="120757" y="2146391"/>
                </a:lnTo>
                <a:lnTo>
                  <a:pt x="117956" y="2146376"/>
                </a:lnTo>
                <a:lnTo>
                  <a:pt x="112257" y="2146088"/>
                </a:lnTo>
                <a:lnTo>
                  <a:pt x="113751" y="2145795"/>
                </a:lnTo>
                <a:lnTo>
                  <a:pt x="112767" y="2144489"/>
                </a:lnTo>
                <a:lnTo>
                  <a:pt x="112587" y="2142852"/>
                </a:lnTo>
                <a:lnTo>
                  <a:pt x="112677" y="2142582"/>
                </a:lnTo>
                <a:lnTo>
                  <a:pt x="111806" y="2142469"/>
                </a:lnTo>
                <a:lnTo>
                  <a:pt x="109936" y="2140818"/>
                </a:lnTo>
                <a:lnTo>
                  <a:pt x="94250" y="2140188"/>
                </a:lnTo>
                <a:lnTo>
                  <a:pt x="93574" y="2139437"/>
                </a:lnTo>
                <a:lnTo>
                  <a:pt x="93620" y="2139377"/>
                </a:lnTo>
                <a:lnTo>
                  <a:pt x="93177" y="2138852"/>
                </a:lnTo>
                <a:lnTo>
                  <a:pt x="92719" y="2137628"/>
                </a:lnTo>
                <a:lnTo>
                  <a:pt x="92794" y="2136885"/>
                </a:lnTo>
                <a:lnTo>
                  <a:pt x="92433" y="2136539"/>
                </a:lnTo>
                <a:lnTo>
                  <a:pt x="92374" y="2136412"/>
                </a:lnTo>
                <a:lnTo>
                  <a:pt x="79481" y="2135917"/>
                </a:lnTo>
                <a:lnTo>
                  <a:pt x="60881" y="2134874"/>
                </a:lnTo>
                <a:lnTo>
                  <a:pt x="61280" y="2133628"/>
                </a:lnTo>
                <a:lnTo>
                  <a:pt x="61933" y="2132855"/>
                </a:lnTo>
                <a:lnTo>
                  <a:pt x="62541" y="2132547"/>
                </a:lnTo>
                <a:lnTo>
                  <a:pt x="62789" y="2132420"/>
                </a:lnTo>
                <a:lnTo>
                  <a:pt x="63255" y="2132179"/>
                </a:lnTo>
                <a:lnTo>
                  <a:pt x="63434" y="2132164"/>
                </a:lnTo>
                <a:lnTo>
                  <a:pt x="64426" y="2131601"/>
                </a:lnTo>
                <a:lnTo>
                  <a:pt x="65762" y="2131999"/>
                </a:lnTo>
                <a:lnTo>
                  <a:pt x="65627" y="2131699"/>
                </a:lnTo>
                <a:lnTo>
                  <a:pt x="65341" y="2130385"/>
                </a:lnTo>
                <a:lnTo>
                  <a:pt x="64996" y="2129094"/>
                </a:lnTo>
                <a:lnTo>
                  <a:pt x="72746" y="2129987"/>
                </a:lnTo>
                <a:lnTo>
                  <a:pt x="72880" y="2130843"/>
                </a:lnTo>
                <a:lnTo>
                  <a:pt x="72768" y="2131496"/>
                </a:lnTo>
                <a:lnTo>
                  <a:pt x="72730" y="2131579"/>
                </a:lnTo>
                <a:lnTo>
                  <a:pt x="73226" y="2132907"/>
                </a:lnTo>
                <a:lnTo>
                  <a:pt x="73481" y="2132734"/>
                </a:lnTo>
                <a:lnTo>
                  <a:pt x="74600" y="2132764"/>
                </a:lnTo>
                <a:lnTo>
                  <a:pt x="74585" y="2132532"/>
                </a:lnTo>
                <a:lnTo>
                  <a:pt x="75831" y="2130896"/>
                </a:lnTo>
                <a:lnTo>
                  <a:pt x="74269" y="2130227"/>
                </a:lnTo>
                <a:lnTo>
                  <a:pt x="73466" y="2130205"/>
                </a:lnTo>
                <a:lnTo>
                  <a:pt x="72843" y="2130040"/>
                </a:lnTo>
                <a:lnTo>
                  <a:pt x="72746" y="2129987"/>
                </a:lnTo>
                <a:lnTo>
                  <a:pt x="64996" y="2129094"/>
                </a:lnTo>
                <a:lnTo>
                  <a:pt x="39842" y="2127893"/>
                </a:lnTo>
                <a:lnTo>
                  <a:pt x="40210" y="2127713"/>
                </a:lnTo>
                <a:lnTo>
                  <a:pt x="39376" y="2125739"/>
                </a:lnTo>
                <a:lnTo>
                  <a:pt x="40285" y="2123600"/>
                </a:lnTo>
                <a:lnTo>
                  <a:pt x="39940" y="2123067"/>
                </a:lnTo>
                <a:lnTo>
                  <a:pt x="59597" y="2121805"/>
                </a:lnTo>
                <a:lnTo>
                  <a:pt x="59740" y="2121798"/>
                </a:lnTo>
                <a:lnTo>
                  <a:pt x="59560" y="2121152"/>
                </a:lnTo>
                <a:lnTo>
                  <a:pt x="32513" y="2115111"/>
                </a:lnTo>
                <a:lnTo>
                  <a:pt x="32686" y="2115028"/>
                </a:lnTo>
                <a:lnTo>
                  <a:pt x="32491" y="2114518"/>
                </a:lnTo>
                <a:lnTo>
                  <a:pt x="32536" y="2113032"/>
                </a:lnTo>
                <a:lnTo>
                  <a:pt x="32798" y="2112453"/>
                </a:lnTo>
                <a:lnTo>
                  <a:pt x="33737" y="2111500"/>
                </a:lnTo>
                <a:lnTo>
                  <a:pt x="34112" y="2111320"/>
                </a:lnTo>
                <a:lnTo>
                  <a:pt x="34330" y="2110006"/>
                </a:lnTo>
                <a:lnTo>
                  <a:pt x="34953" y="2109060"/>
                </a:lnTo>
                <a:lnTo>
                  <a:pt x="35569" y="2108550"/>
                </a:lnTo>
                <a:lnTo>
                  <a:pt x="36666" y="2108107"/>
                </a:lnTo>
                <a:lnTo>
                  <a:pt x="36891" y="2108092"/>
                </a:lnTo>
                <a:lnTo>
                  <a:pt x="38543" y="2108250"/>
                </a:lnTo>
                <a:lnTo>
                  <a:pt x="41193" y="2106568"/>
                </a:lnTo>
                <a:lnTo>
                  <a:pt x="41523" y="2106471"/>
                </a:lnTo>
                <a:lnTo>
                  <a:pt x="42620" y="2106291"/>
                </a:lnTo>
                <a:lnTo>
                  <a:pt x="42650" y="2106291"/>
                </a:lnTo>
                <a:lnTo>
                  <a:pt x="43258" y="2105833"/>
                </a:lnTo>
                <a:lnTo>
                  <a:pt x="44722" y="2105548"/>
                </a:lnTo>
                <a:lnTo>
                  <a:pt x="44722" y="2105533"/>
                </a:lnTo>
                <a:lnTo>
                  <a:pt x="44745" y="2105480"/>
                </a:lnTo>
                <a:lnTo>
                  <a:pt x="44955" y="2105240"/>
                </a:lnTo>
                <a:lnTo>
                  <a:pt x="44625" y="2104669"/>
                </a:lnTo>
                <a:lnTo>
                  <a:pt x="46225" y="2100976"/>
                </a:lnTo>
                <a:lnTo>
                  <a:pt x="46322" y="2100999"/>
                </a:lnTo>
                <a:lnTo>
                  <a:pt x="50632" y="2102365"/>
                </a:lnTo>
                <a:lnTo>
                  <a:pt x="50789" y="2103364"/>
                </a:lnTo>
                <a:lnTo>
                  <a:pt x="50054" y="2105217"/>
                </a:lnTo>
                <a:lnTo>
                  <a:pt x="51360" y="2107905"/>
                </a:lnTo>
                <a:lnTo>
                  <a:pt x="51353" y="2108588"/>
                </a:lnTo>
                <a:lnTo>
                  <a:pt x="50872" y="2109691"/>
                </a:lnTo>
                <a:lnTo>
                  <a:pt x="50324" y="2110321"/>
                </a:lnTo>
                <a:lnTo>
                  <a:pt x="49288" y="2110937"/>
                </a:lnTo>
                <a:lnTo>
                  <a:pt x="49130" y="2110967"/>
                </a:lnTo>
                <a:lnTo>
                  <a:pt x="48942" y="2111192"/>
                </a:lnTo>
                <a:lnTo>
                  <a:pt x="48109" y="2111920"/>
                </a:lnTo>
                <a:lnTo>
                  <a:pt x="47140" y="2112213"/>
                </a:lnTo>
                <a:lnTo>
                  <a:pt x="47959" y="2114659"/>
                </a:lnTo>
                <a:lnTo>
                  <a:pt x="47598" y="2115605"/>
                </a:lnTo>
                <a:lnTo>
                  <a:pt x="47749" y="2116071"/>
                </a:lnTo>
                <a:lnTo>
                  <a:pt x="47704" y="2116499"/>
                </a:lnTo>
                <a:lnTo>
                  <a:pt x="48087" y="2116709"/>
                </a:lnTo>
                <a:lnTo>
                  <a:pt x="48965" y="2116829"/>
                </a:lnTo>
                <a:lnTo>
                  <a:pt x="50572" y="2118217"/>
                </a:lnTo>
                <a:lnTo>
                  <a:pt x="50384" y="2117805"/>
                </a:lnTo>
                <a:lnTo>
                  <a:pt x="50489" y="2117932"/>
                </a:lnTo>
                <a:lnTo>
                  <a:pt x="50782" y="2118337"/>
                </a:lnTo>
                <a:lnTo>
                  <a:pt x="51909" y="2118720"/>
                </a:lnTo>
                <a:lnTo>
                  <a:pt x="52156" y="2118938"/>
                </a:lnTo>
                <a:lnTo>
                  <a:pt x="52223" y="2118743"/>
                </a:lnTo>
                <a:lnTo>
                  <a:pt x="52223" y="2118698"/>
                </a:lnTo>
                <a:lnTo>
                  <a:pt x="52119" y="2118608"/>
                </a:lnTo>
                <a:lnTo>
                  <a:pt x="53402" y="2114727"/>
                </a:lnTo>
                <a:lnTo>
                  <a:pt x="57885" y="2115928"/>
                </a:lnTo>
                <a:lnTo>
                  <a:pt x="58351" y="2117130"/>
                </a:lnTo>
                <a:lnTo>
                  <a:pt x="58329" y="2117460"/>
                </a:lnTo>
                <a:lnTo>
                  <a:pt x="59777" y="2119577"/>
                </a:lnTo>
                <a:lnTo>
                  <a:pt x="59590" y="2121153"/>
                </a:lnTo>
                <a:lnTo>
                  <a:pt x="60183" y="2122842"/>
                </a:lnTo>
                <a:lnTo>
                  <a:pt x="60190" y="2123187"/>
                </a:lnTo>
                <a:lnTo>
                  <a:pt x="59500" y="2124703"/>
                </a:lnTo>
                <a:lnTo>
                  <a:pt x="59215" y="2124943"/>
                </a:lnTo>
                <a:lnTo>
                  <a:pt x="59132" y="2125154"/>
                </a:lnTo>
                <a:lnTo>
                  <a:pt x="58817" y="2125514"/>
                </a:lnTo>
                <a:lnTo>
                  <a:pt x="59004" y="2125725"/>
                </a:lnTo>
                <a:lnTo>
                  <a:pt x="59200" y="2126009"/>
                </a:lnTo>
                <a:lnTo>
                  <a:pt x="59365" y="2126340"/>
                </a:lnTo>
                <a:lnTo>
                  <a:pt x="59665" y="2125537"/>
                </a:lnTo>
                <a:lnTo>
                  <a:pt x="60671" y="2124756"/>
                </a:lnTo>
                <a:lnTo>
                  <a:pt x="62683" y="2124531"/>
                </a:lnTo>
                <a:lnTo>
                  <a:pt x="64215" y="2125604"/>
                </a:lnTo>
                <a:lnTo>
                  <a:pt x="64861" y="2124644"/>
                </a:lnTo>
                <a:lnTo>
                  <a:pt x="65064" y="2124449"/>
                </a:lnTo>
                <a:lnTo>
                  <a:pt x="64726" y="2122827"/>
                </a:lnTo>
                <a:lnTo>
                  <a:pt x="64771" y="2121566"/>
                </a:lnTo>
                <a:lnTo>
                  <a:pt x="64320" y="2121446"/>
                </a:lnTo>
                <a:lnTo>
                  <a:pt x="63179" y="2120620"/>
                </a:lnTo>
                <a:lnTo>
                  <a:pt x="62834" y="2120088"/>
                </a:lnTo>
                <a:lnTo>
                  <a:pt x="62548" y="2118608"/>
                </a:lnTo>
                <a:lnTo>
                  <a:pt x="75546" y="2118758"/>
                </a:lnTo>
                <a:lnTo>
                  <a:pt x="75426" y="2118810"/>
                </a:lnTo>
                <a:lnTo>
                  <a:pt x="74990" y="2118833"/>
                </a:lnTo>
                <a:lnTo>
                  <a:pt x="75576" y="2119426"/>
                </a:lnTo>
                <a:lnTo>
                  <a:pt x="77168" y="2121948"/>
                </a:lnTo>
                <a:lnTo>
                  <a:pt x="77168" y="2122293"/>
                </a:lnTo>
                <a:lnTo>
                  <a:pt x="78482" y="2122136"/>
                </a:lnTo>
                <a:lnTo>
                  <a:pt x="79909" y="2118743"/>
                </a:lnTo>
                <a:lnTo>
                  <a:pt x="87373" y="2121948"/>
                </a:lnTo>
                <a:lnTo>
                  <a:pt x="86419" y="2122571"/>
                </a:lnTo>
                <a:lnTo>
                  <a:pt x="86096" y="2122632"/>
                </a:lnTo>
                <a:lnTo>
                  <a:pt x="86419" y="2122902"/>
                </a:lnTo>
                <a:lnTo>
                  <a:pt x="86824" y="2124110"/>
                </a:lnTo>
                <a:lnTo>
                  <a:pt x="85405" y="2124583"/>
                </a:lnTo>
                <a:lnTo>
                  <a:pt x="86945" y="2125026"/>
                </a:lnTo>
                <a:lnTo>
                  <a:pt x="84474" y="2127848"/>
                </a:lnTo>
                <a:lnTo>
                  <a:pt x="84391" y="2128163"/>
                </a:lnTo>
                <a:lnTo>
                  <a:pt x="84173" y="2128809"/>
                </a:lnTo>
                <a:lnTo>
                  <a:pt x="83904" y="2129124"/>
                </a:lnTo>
                <a:lnTo>
                  <a:pt x="84579" y="2130235"/>
                </a:lnTo>
                <a:lnTo>
                  <a:pt x="84759" y="2131489"/>
                </a:lnTo>
                <a:lnTo>
                  <a:pt x="85248" y="2132479"/>
                </a:lnTo>
                <a:lnTo>
                  <a:pt x="86021" y="2132239"/>
                </a:lnTo>
                <a:lnTo>
                  <a:pt x="87493" y="2132832"/>
                </a:lnTo>
                <a:lnTo>
                  <a:pt x="87928" y="2132922"/>
                </a:lnTo>
                <a:lnTo>
                  <a:pt x="88439" y="2133185"/>
                </a:lnTo>
                <a:lnTo>
                  <a:pt x="88776" y="2133425"/>
                </a:lnTo>
                <a:lnTo>
                  <a:pt x="88837" y="2133485"/>
                </a:lnTo>
                <a:lnTo>
                  <a:pt x="91930" y="2134836"/>
                </a:lnTo>
                <a:lnTo>
                  <a:pt x="91938" y="2134228"/>
                </a:lnTo>
                <a:lnTo>
                  <a:pt x="92088" y="2133620"/>
                </a:lnTo>
                <a:lnTo>
                  <a:pt x="92824" y="2132517"/>
                </a:lnTo>
                <a:lnTo>
                  <a:pt x="93567" y="2131969"/>
                </a:lnTo>
                <a:lnTo>
                  <a:pt x="94843" y="2131594"/>
                </a:lnTo>
                <a:lnTo>
                  <a:pt x="97171" y="2132772"/>
                </a:lnTo>
                <a:lnTo>
                  <a:pt x="97870" y="2133035"/>
                </a:lnTo>
                <a:lnTo>
                  <a:pt x="98628" y="2133733"/>
                </a:lnTo>
                <a:lnTo>
                  <a:pt x="99011" y="2134356"/>
                </a:lnTo>
                <a:lnTo>
                  <a:pt x="99131" y="2134761"/>
                </a:lnTo>
                <a:lnTo>
                  <a:pt x="99379" y="2134671"/>
                </a:lnTo>
                <a:lnTo>
                  <a:pt x="99995" y="2134574"/>
                </a:lnTo>
                <a:lnTo>
                  <a:pt x="100851" y="2134626"/>
                </a:lnTo>
                <a:lnTo>
                  <a:pt x="102472" y="2135767"/>
                </a:lnTo>
                <a:lnTo>
                  <a:pt x="105146" y="2134588"/>
                </a:lnTo>
                <a:lnTo>
                  <a:pt x="105364" y="2134619"/>
                </a:lnTo>
                <a:lnTo>
                  <a:pt x="113195" y="2135557"/>
                </a:lnTo>
                <a:lnTo>
                  <a:pt x="111874" y="2135932"/>
                </a:lnTo>
                <a:lnTo>
                  <a:pt x="111934" y="2136217"/>
                </a:lnTo>
                <a:lnTo>
                  <a:pt x="112069" y="2136180"/>
                </a:lnTo>
                <a:lnTo>
                  <a:pt x="112227" y="2136195"/>
                </a:lnTo>
                <a:lnTo>
                  <a:pt x="113195" y="2135557"/>
                </a:lnTo>
                <a:lnTo>
                  <a:pt x="105364" y="2134619"/>
                </a:lnTo>
                <a:lnTo>
                  <a:pt x="105356" y="2134454"/>
                </a:lnTo>
                <a:lnTo>
                  <a:pt x="108457" y="2131886"/>
                </a:lnTo>
                <a:lnTo>
                  <a:pt x="108532" y="2131946"/>
                </a:lnTo>
                <a:lnTo>
                  <a:pt x="108863" y="2131864"/>
                </a:lnTo>
                <a:lnTo>
                  <a:pt x="109148" y="2131916"/>
                </a:lnTo>
                <a:lnTo>
                  <a:pt x="110462" y="2130272"/>
                </a:lnTo>
                <a:lnTo>
                  <a:pt x="122048" y="2130475"/>
                </a:lnTo>
                <a:lnTo>
                  <a:pt x="120426" y="2131061"/>
                </a:lnTo>
                <a:lnTo>
                  <a:pt x="120381" y="2131203"/>
                </a:lnTo>
                <a:lnTo>
                  <a:pt x="115373" y="2131294"/>
                </a:lnTo>
                <a:lnTo>
                  <a:pt x="114877" y="2131706"/>
                </a:lnTo>
                <a:lnTo>
                  <a:pt x="114975" y="2131864"/>
                </a:lnTo>
                <a:lnTo>
                  <a:pt x="115020" y="2132127"/>
                </a:lnTo>
                <a:lnTo>
                  <a:pt x="115042" y="2132307"/>
                </a:lnTo>
                <a:lnTo>
                  <a:pt x="114517" y="2134364"/>
                </a:lnTo>
                <a:lnTo>
                  <a:pt x="114134" y="2134814"/>
                </a:lnTo>
                <a:lnTo>
                  <a:pt x="113315" y="2135496"/>
                </a:lnTo>
                <a:lnTo>
                  <a:pt x="114607" y="2135226"/>
                </a:lnTo>
                <a:lnTo>
                  <a:pt x="115095" y="2135376"/>
                </a:lnTo>
                <a:lnTo>
                  <a:pt x="115756" y="2134738"/>
                </a:lnTo>
                <a:lnTo>
                  <a:pt x="116341" y="2134491"/>
                </a:lnTo>
                <a:lnTo>
                  <a:pt x="117828" y="2134483"/>
                </a:lnTo>
                <a:lnTo>
                  <a:pt x="118767" y="2134866"/>
                </a:lnTo>
                <a:lnTo>
                  <a:pt x="119826" y="2135909"/>
                </a:lnTo>
                <a:lnTo>
                  <a:pt x="120194" y="2136780"/>
                </a:lnTo>
                <a:lnTo>
                  <a:pt x="120201" y="2138266"/>
                </a:lnTo>
                <a:lnTo>
                  <a:pt x="119818" y="2139204"/>
                </a:lnTo>
                <a:lnTo>
                  <a:pt x="119255" y="2139775"/>
                </a:lnTo>
                <a:lnTo>
                  <a:pt x="121583" y="2141261"/>
                </a:lnTo>
                <a:lnTo>
                  <a:pt x="121876" y="2139827"/>
                </a:lnTo>
                <a:lnTo>
                  <a:pt x="121770" y="2140586"/>
                </a:lnTo>
                <a:lnTo>
                  <a:pt x="122206" y="2139197"/>
                </a:lnTo>
                <a:lnTo>
                  <a:pt x="127687" y="2140331"/>
                </a:lnTo>
                <a:lnTo>
                  <a:pt x="127777" y="2140893"/>
                </a:lnTo>
                <a:lnTo>
                  <a:pt x="127785" y="2141434"/>
                </a:lnTo>
                <a:lnTo>
                  <a:pt x="128318" y="2141877"/>
                </a:lnTo>
                <a:lnTo>
                  <a:pt x="128881" y="2143941"/>
                </a:lnTo>
                <a:lnTo>
                  <a:pt x="128731" y="2144759"/>
                </a:lnTo>
                <a:lnTo>
                  <a:pt x="128498" y="2145307"/>
                </a:lnTo>
                <a:lnTo>
                  <a:pt x="128055" y="2145938"/>
                </a:lnTo>
                <a:lnTo>
                  <a:pt x="128040" y="2147349"/>
                </a:lnTo>
                <a:lnTo>
                  <a:pt x="131900" y="2145195"/>
                </a:lnTo>
                <a:lnTo>
                  <a:pt x="131923" y="2145202"/>
                </a:lnTo>
                <a:lnTo>
                  <a:pt x="132448" y="2144422"/>
                </a:lnTo>
                <a:lnTo>
                  <a:pt x="133191" y="2143873"/>
                </a:lnTo>
                <a:lnTo>
                  <a:pt x="133349" y="2143828"/>
                </a:lnTo>
                <a:lnTo>
                  <a:pt x="132260" y="2143108"/>
                </a:lnTo>
                <a:lnTo>
                  <a:pt x="132155" y="2142950"/>
                </a:lnTo>
                <a:lnTo>
                  <a:pt x="130413" y="2142627"/>
                </a:lnTo>
                <a:lnTo>
                  <a:pt x="130300" y="2142582"/>
                </a:lnTo>
                <a:lnTo>
                  <a:pt x="130638" y="2142658"/>
                </a:lnTo>
                <a:lnTo>
                  <a:pt x="129579" y="2142185"/>
                </a:lnTo>
                <a:lnTo>
                  <a:pt x="128701" y="2141411"/>
                </a:lnTo>
                <a:lnTo>
                  <a:pt x="128310" y="2140383"/>
                </a:lnTo>
                <a:lnTo>
                  <a:pt x="127687" y="2140331"/>
                </a:lnTo>
                <a:lnTo>
                  <a:pt x="122206" y="2139197"/>
                </a:lnTo>
                <a:lnTo>
                  <a:pt x="122942" y="2138296"/>
                </a:lnTo>
                <a:lnTo>
                  <a:pt x="124556" y="2137591"/>
                </a:lnTo>
                <a:lnTo>
                  <a:pt x="126343" y="2138214"/>
                </a:lnTo>
                <a:lnTo>
                  <a:pt x="126456" y="2138206"/>
                </a:lnTo>
                <a:lnTo>
                  <a:pt x="126456" y="2138222"/>
                </a:lnTo>
                <a:lnTo>
                  <a:pt x="127147" y="2138161"/>
                </a:lnTo>
                <a:lnTo>
                  <a:pt x="126824" y="2137718"/>
                </a:lnTo>
                <a:lnTo>
                  <a:pt x="126456" y="2136975"/>
                </a:lnTo>
                <a:lnTo>
                  <a:pt x="123752" y="2133883"/>
                </a:lnTo>
                <a:lnTo>
                  <a:pt x="123835" y="2133726"/>
                </a:lnTo>
                <a:lnTo>
                  <a:pt x="123738" y="2133643"/>
                </a:lnTo>
                <a:lnTo>
                  <a:pt x="124226" y="2132389"/>
                </a:lnTo>
                <a:lnTo>
                  <a:pt x="122762" y="2131631"/>
                </a:lnTo>
                <a:lnTo>
                  <a:pt x="122341" y="2131091"/>
                </a:lnTo>
                <a:lnTo>
                  <a:pt x="122101" y="2130648"/>
                </a:lnTo>
                <a:lnTo>
                  <a:pt x="122048" y="2130475"/>
                </a:lnTo>
                <a:lnTo>
                  <a:pt x="110462" y="2130272"/>
                </a:lnTo>
                <a:lnTo>
                  <a:pt x="110139" y="2129154"/>
                </a:lnTo>
                <a:lnTo>
                  <a:pt x="110755" y="2127660"/>
                </a:lnTo>
                <a:lnTo>
                  <a:pt x="111093" y="2127307"/>
                </a:lnTo>
                <a:lnTo>
                  <a:pt x="111926" y="2126625"/>
                </a:lnTo>
                <a:lnTo>
                  <a:pt x="113481" y="2126212"/>
                </a:lnTo>
                <a:lnTo>
                  <a:pt x="114885" y="2126827"/>
                </a:lnTo>
                <a:lnTo>
                  <a:pt x="115231" y="2127150"/>
                </a:lnTo>
                <a:lnTo>
                  <a:pt x="115575" y="2127570"/>
                </a:lnTo>
                <a:lnTo>
                  <a:pt x="115688" y="2127421"/>
                </a:lnTo>
                <a:lnTo>
                  <a:pt x="116897" y="2126640"/>
                </a:lnTo>
                <a:lnTo>
                  <a:pt x="116905" y="2126602"/>
                </a:lnTo>
                <a:lnTo>
                  <a:pt x="117182" y="2125994"/>
                </a:lnTo>
                <a:lnTo>
                  <a:pt x="117746" y="2125273"/>
                </a:lnTo>
                <a:lnTo>
                  <a:pt x="120366" y="2124305"/>
                </a:lnTo>
                <a:lnTo>
                  <a:pt x="121177" y="2124320"/>
                </a:lnTo>
                <a:lnTo>
                  <a:pt x="122333" y="2124823"/>
                </a:lnTo>
                <a:lnTo>
                  <a:pt x="122972" y="2125416"/>
                </a:lnTo>
                <a:lnTo>
                  <a:pt x="123452" y="2126287"/>
                </a:lnTo>
                <a:lnTo>
                  <a:pt x="123573" y="2126197"/>
                </a:lnTo>
                <a:lnTo>
                  <a:pt x="123880" y="2125169"/>
                </a:lnTo>
                <a:lnTo>
                  <a:pt x="132305" y="2126063"/>
                </a:lnTo>
                <a:lnTo>
                  <a:pt x="132260" y="2126190"/>
                </a:lnTo>
                <a:lnTo>
                  <a:pt x="132125" y="2126356"/>
                </a:lnTo>
                <a:lnTo>
                  <a:pt x="133019" y="2126768"/>
                </a:lnTo>
                <a:lnTo>
                  <a:pt x="134077" y="2128667"/>
                </a:lnTo>
                <a:lnTo>
                  <a:pt x="134971" y="2128720"/>
                </a:lnTo>
                <a:lnTo>
                  <a:pt x="135932" y="2129238"/>
                </a:lnTo>
                <a:lnTo>
                  <a:pt x="136908" y="2130536"/>
                </a:lnTo>
                <a:lnTo>
                  <a:pt x="135459" y="2135355"/>
                </a:lnTo>
                <a:lnTo>
                  <a:pt x="133672" y="2135978"/>
                </a:lnTo>
                <a:lnTo>
                  <a:pt x="133424" y="2136339"/>
                </a:lnTo>
                <a:lnTo>
                  <a:pt x="134077" y="2137179"/>
                </a:lnTo>
                <a:lnTo>
                  <a:pt x="134235" y="2137892"/>
                </a:lnTo>
                <a:lnTo>
                  <a:pt x="134768" y="2137787"/>
                </a:lnTo>
                <a:lnTo>
                  <a:pt x="135759" y="2137982"/>
                </a:lnTo>
                <a:lnTo>
                  <a:pt x="136998" y="2138808"/>
                </a:lnTo>
                <a:lnTo>
                  <a:pt x="137524" y="2139589"/>
                </a:lnTo>
                <a:lnTo>
                  <a:pt x="137817" y="2141045"/>
                </a:lnTo>
                <a:lnTo>
                  <a:pt x="137621" y="2142043"/>
                </a:lnTo>
                <a:lnTo>
                  <a:pt x="136803" y="2143289"/>
                </a:lnTo>
                <a:lnTo>
                  <a:pt x="136015" y="2143822"/>
                </a:lnTo>
                <a:lnTo>
                  <a:pt x="135835" y="2143860"/>
                </a:lnTo>
                <a:lnTo>
                  <a:pt x="136893" y="2144715"/>
                </a:lnTo>
                <a:lnTo>
                  <a:pt x="137216" y="2145256"/>
                </a:lnTo>
                <a:lnTo>
                  <a:pt x="137306" y="2145481"/>
                </a:lnTo>
                <a:lnTo>
                  <a:pt x="137531" y="2144798"/>
                </a:lnTo>
                <a:lnTo>
                  <a:pt x="138417" y="2143717"/>
                </a:lnTo>
                <a:lnTo>
                  <a:pt x="138988" y="2143432"/>
                </a:lnTo>
                <a:lnTo>
                  <a:pt x="142006" y="2143439"/>
                </a:lnTo>
                <a:lnTo>
                  <a:pt x="143816" y="2145691"/>
                </a:lnTo>
                <a:lnTo>
                  <a:pt x="143884" y="2146337"/>
                </a:lnTo>
                <a:lnTo>
                  <a:pt x="143854" y="2146809"/>
                </a:lnTo>
                <a:lnTo>
                  <a:pt x="143711" y="2147433"/>
                </a:lnTo>
                <a:lnTo>
                  <a:pt x="143035" y="2148446"/>
                </a:lnTo>
                <a:lnTo>
                  <a:pt x="145881" y="2147830"/>
                </a:lnTo>
                <a:lnTo>
                  <a:pt x="147886" y="2149864"/>
                </a:lnTo>
                <a:lnTo>
                  <a:pt x="151235" y="2148468"/>
                </a:lnTo>
                <a:lnTo>
                  <a:pt x="151776" y="2148664"/>
                </a:lnTo>
                <a:lnTo>
                  <a:pt x="152069" y="2148446"/>
                </a:lnTo>
                <a:lnTo>
                  <a:pt x="152069" y="2148550"/>
                </a:lnTo>
                <a:lnTo>
                  <a:pt x="151955" y="2148745"/>
                </a:lnTo>
                <a:lnTo>
                  <a:pt x="152008" y="2148767"/>
                </a:lnTo>
                <a:lnTo>
                  <a:pt x="152114" y="2148655"/>
                </a:lnTo>
                <a:lnTo>
                  <a:pt x="152069" y="2148550"/>
                </a:lnTo>
                <a:lnTo>
                  <a:pt x="152069" y="2148446"/>
                </a:lnTo>
                <a:lnTo>
                  <a:pt x="152046" y="2148393"/>
                </a:lnTo>
                <a:lnTo>
                  <a:pt x="151986" y="2147515"/>
                </a:lnTo>
                <a:lnTo>
                  <a:pt x="147157" y="2147012"/>
                </a:lnTo>
                <a:lnTo>
                  <a:pt x="146790" y="2146142"/>
                </a:lnTo>
                <a:lnTo>
                  <a:pt x="146782" y="2144655"/>
                </a:lnTo>
                <a:lnTo>
                  <a:pt x="147143" y="2143770"/>
                </a:lnTo>
                <a:lnTo>
                  <a:pt x="142442" y="2141225"/>
                </a:lnTo>
                <a:lnTo>
                  <a:pt x="142953" y="2139687"/>
                </a:lnTo>
                <a:lnTo>
                  <a:pt x="148299" y="2140873"/>
                </a:lnTo>
                <a:lnTo>
                  <a:pt x="148419" y="2141391"/>
                </a:lnTo>
                <a:lnTo>
                  <a:pt x="148427" y="2141473"/>
                </a:lnTo>
                <a:lnTo>
                  <a:pt x="148073" y="2142757"/>
                </a:lnTo>
                <a:lnTo>
                  <a:pt x="147946" y="2142937"/>
                </a:lnTo>
                <a:lnTo>
                  <a:pt x="148216" y="2142659"/>
                </a:lnTo>
                <a:lnTo>
                  <a:pt x="149387" y="2142164"/>
                </a:lnTo>
                <a:lnTo>
                  <a:pt x="150777" y="2142118"/>
                </a:lnTo>
                <a:lnTo>
                  <a:pt x="151678" y="2142426"/>
                </a:lnTo>
                <a:lnTo>
                  <a:pt x="152737" y="2143312"/>
                </a:lnTo>
                <a:lnTo>
                  <a:pt x="153165" y="2144708"/>
                </a:lnTo>
                <a:lnTo>
                  <a:pt x="153637" y="2144333"/>
                </a:lnTo>
                <a:lnTo>
                  <a:pt x="154546" y="2144040"/>
                </a:lnTo>
                <a:lnTo>
                  <a:pt x="155935" y="2144123"/>
                </a:lnTo>
                <a:lnTo>
                  <a:pt x="157092" y="2144640"/>
                </a:lnTo>
                <a:lnTo>
                  <a:pt x="158030" y="2145549"/>
                </a:lnTo>
                <a:lnTo>
                  <a:pt x="158436" y="2146359"/>
                </a:lnTo>
                <a:lnTo>
                  <a:pt x="158594" y="2147658"/>
                </a:lnTo>
                <a:lnTo>
                  <a:pt x="158533" y="2147815"/>
                </a:lnTo>
                <a:lnTo>
                  <a:pt x="159097" y="2148626"/>
                </a:lnTo>
                <a:lnTo>
                  <a:pt x="159277" y="2149865"/>
                </a:lnTo>
                <a:lnTo>
                  <a:pt x="159112" y="2150728"/>
                </a:lnTo>
                <a:lnTo>
                  <a:pt x="158474" y="2151839"/>
                </a:lnTo>
                <a:lnTo>
                  <a:pt x="157670" y="2152349"/>
                </a:lnTo>
                <a:lnTo>
                  <a:pt x="157437" y="2152950"/>
                </a:lnTo>
                <a:lnTo>
                  <a:pt x="157054" y="2153257"/>
                </a:lnTo>
                <a:lnTo>
                  <a:pt x="157423" y="2154406"/>
                </a:lnTo>
                <a:lnTo>
                  <a:pt x="157429" y="2154714"/>
                </a:lnTo>
                <a:lnTo>
                  <a:pt x="157317" y="2156049"/>
                </a:lnTo>
                <a:lnTo>
                  <a:pt x="157985" y="2156140"/>
                </a:lnTo>
                <a:lnTo>
                  <a:pt x="159201" y="2156800"/>
                </a:lnTo>
                <a:lnTo>
                  <a:pt x="158714" y="2161732"/>
                </a:lnTo>
                <a:lnTo>
                  <a:pt x="158541" y="2161905"/>
                </a:lnTo>
                <a:lnTo>
                  <a:pt x="157009" y="2162460"/>
                </a:lnTo>
                <a:close/>
              </a:path>
              <a:path w="4476607" h="3885512">
                <a:moveTo>
                  <a:pt x="125495" y="2161355"/>
                </a:moveTo>
                <a:lnTo>
                  <a:pt x="125202" y="2160439"/>
                </a:lnTo>
                <a:lnTo>
                  <a:pt x="119007" y="2159711"/>
                </a:lnTo>
                <a:lnTo>
                  <a:pt x="119518" y="2159216"/>
                </a:lnTo>
                <a:lnTo>
                  <a:pt x="118977" y="2158247"/>
                </a:lnTo>
                <a:lnTo>
                  <a:pt x="120937" y="2154074"/>
                </a:lnTo>
                <a:lnTo>
                  <a:pt x="122198" y="2153826"/>
                </a:lnTo>
                <a:lnTo>
                  <a:pt x="122732" y="2153954"/>
                </a:lnTo>
                <a:lnTo>
                  <a:pt x="122769" y="2153946"/>
                </a:lnTo>
                <a:lnTo>
                  <a:pt x="123618" y="2154097"/>
                </a:lnTo>
                <a:lnTo>
                  <a:pt x="124008" y="2154307"/>
                </a:lnTo>
                <a:lnTo>
                  <a:pt x="125202" y="2153203"/>
                </a:lnTo>
                <a:lnTo>
                  <a:pt x="125540" y="2153053"/>
                </a:lnTo>
                <a:lnTo>
                  <a:pt x="126501" y="2152738"/>
                </a:lnTo>
                <a:lnTo>
                  <a:pt x="127913" y="2152813"/>
                </a:lnTo>
                <a:lnTo>
                  <a:pt x="128491" y="2153076"/>
                </a:lnTo>
                <a:lnTo>
                  <a:pt x="128648" y="2153241"/>
                </a:lnTo>
                <a:lnTo>
                  <a:pt x="130436" y="2152490"/>
                </a:lnTo>
                <a:lnTo>
                  <a:pt x="133709" y="2155162"/>
                </a:lnTo>
                <a:lnTo>
                  <a:pt x="131719" y="2158690"/>
                </a:lnTo>
                <a:lnTo>
                  <a:pt x="131426" y="2158773"/>
                </a:lnTo>
                <a:lnTo>
                  <a:pt x="131224" y="2158810"/>
                </a:lnTo>
                <a:lnTo>
                  <a:pt x="130939" y="2161280"/>
                </a:lnTo>
                <a:lnTo>
                  <a:pt x="128791" y="2162879"/>
                </a:lnTo>
                <a:close/>
              </a:path>
              <a:path w="4476607" h="3885512">
                <a:moveTo>
                  <a:pt x="182982" y="2162758"/>
                </a:moveTo>
                <a:lnTo>
                  <a:pt x="182404" y="2162496"/>
                </a:lnTo>
                <a:lnTo>
                  <a:pt x="181315" y="2161182"/>
                </a:lnTo>
                <a:lnTo>
                  <a:pt x="185625" y="2162488"/>
                </a:lnTo>
                <a:lnTo>
                  <a:pt x="185542" y="2162556"/>
                </a:lnTo>
                <a:lnTo>
                  <a:pt x="184626" y="2162871"/>
                </a:lnTo>
                <a:lnTo>
                  <a:pt x="183936" y="2162924"/>
                </a:lnTo>
                <a:close/>
              </a:path>
              <a:path w="4476607" h="3885512">
                <a:moveTo>
                  <a:pt x="90120" y="2163096"/>
                </a:moveTo>
                <a:lnTo>
                  <a:pt x="70711" y="2162977"/>
                </a:lnTo>
                <a:lnTo>
                  <a:pt x="69862" y="2162631"/>
                </a:lnTo>
                <a:lnTo>
                  <a:pt x="91668" y="2162871"/>
                </a:lnTo>
                <a:lnTo>
                  <a:pt x="90879" y="2163209"/>
                </a:lnTo>
                <a:close/>
              </a:path>
              <a:path w="4476607" h="3885512">
                <a:moveTo>
                  <a:pt x="190956" y="2162999"/>
                </a:moveTo>
                <a:lnTo>
                  <a:pt x="193149" y="2163666"/>
                </a:lnTo>
                <a:lnTo>
                  <a:pt x="192961" y="2163727"/>
                </a:lnTo>
                <a:close/>
              </a:path>
              <a:path w="4476607" h="3885512">
                <a:moveTo>
                  <a:pt x="215661" y="2163825"/>
                </a:moveTo>
                <a:lnTo>
                  <a:pt x="215653" y="2163817"/>
                </a:lnTo>
                <a:lnTo>
                  <a:pt x="215681" y="2163827"/>
                </a:lnTo>
                <a:close/>
              </a:path>
              <a:path w="4476607" h="3885512">
                <a:moveTo>
                  <a:pt x="215681" y="2163827"/>
                </a:moveTo>
                <a:lnTo>
                  <a:pt x="215880" y="2163848"/>
                </a:lnTo>
                <a:lnTo>
                  <a:pt x="216006" y="2163937"/>
                </a:lnTo>
                <a:close/>
              </a:path>
              <a:path w="4476607" h="3885512">
                <a:moveTo>
                  <a:pt x="188554" y="2163959"/>
                </a:moveTo>
                <a:lnTo>
                  <a:pt x="188501" y="2163937"/>
                </a:lnTo>
                <a:lnTo>
                  <a:pt x="189898" y="2163884"/>
                </a:lnTo>
                <a:lnTo>
                  <a:pt x="188801" y="2164035"/>
                </a:lnTo>
                <a:lnTo>
                  <a:pt x="188561" y="2164057"/>
                </a:lnTo>
                <a:close/>
              </a:path>
              <a:path w="4476607" h="3885512">
                <a:moveTo>
                  <a:pt x="185655" y="2162646"/>
                </a:moveTo>
                <a:lnTo>
                  <a:pt x="190956" y="2162999"/>
                </a:lnTo>
                <a:lnTo>
                  <a:pt x="189898" y="2163884"/>
                </a:lnTo>
                <a:lnTo>
                  <a:pt x="188501" y="2163937"/>
                </a:lnTo>
                <a:lnTo>
                  <a:pt x="188508" y="2164065"/>
                </a:lnTo>
                <a:close/>
              </a:path>
              <a:path w="4476607" h="3885512">
                <a:moveTo>
                  <a:pt x="215880" y="2163848"/>
                </a:moveTo>
                <a:lnTo>
                  <a:pt x="214849" y="2163119"/>
                </a:lnTo>
                <a:lnTo>
                  <a:pt x="214106" y="2161986"/>
                </a:lnTo>
                <a:lnTo>
                  <a:pt x="214212" y="2159836"/>
                </a:lnTo>
                <a:lnTo>
                  <a:pt x="216058" y="2157512"/>
                </a:lnTo>
                <a:lnTo>
                  <a:pt x="216914" y="2157265"/>
                </a:lnTo>
                <a:lnTo>
                  <a:pt x="217388" y="2157242"/>
                </a:lnTo>
                <a:lnTo>
                  <a:pt x="217763" y="2157272"/>
                </a:lnTo>
                <a:lnTo>
                  <a:pt x="218289" y="2157385"/>
                </a:lnTo>
                <a:lnTo>
                  <a:pt x="220511" y="2159599"/>
                </a:lnTo>
                <a:lnTo>
                  <a:pt x="220541" y="2162736"/>
                </a:lnTo>
                <a:lnTo>
                  <a:pt x="220226" y="2163217"/>
                </a:lnTo>
                <a:lnTo>
                  <a:pt x="219948" y="2163532"/>
                </a:lnTo>
                <a:lnTo>
                  <a:pt x="219505" y="2163908"/>
                </a:lnTo>
                <a:lnTo>
                  <a:pt x="218979" y="2164177"/>
                </a:lnTo>
                <a:close/>
              </a:path>
              <a:path w="4476607" h="3885512">
                <a:moveTo>
                  <a:pt x="223973" y="2164215"/>
                </a:moveTo>
                <a:lnTo>
                  <a:pt x="223019" y="2163246"/>
                </a:lnTo>
                <a:lnTo>
                  <a:pt x="222700" y="2161097"/>
                </a:lnTo>
                <a:lnTo>
                  <a:pt x="224056" y="2158473"/>
                </a:lnTo>
                <a:lnTo>
                  <a:pt x="224851" y="2158060"/>
                </a:lnTo>
                <a:lnTo>
                  <a:pt x="225309" y="2157947"/>
                </a:lnTo>
                <a:lnTo>
                  <a:pt x="225685" y="2157902"/>
                </a:lnTo>
                <a:lnTo>
                  <a:pt x="226218" y="2157909"/>
                </a:lnTo>
                <a:lnTo>
                  <a:pt x="228824" y="2159651"/>
                </a:lnTo>
                <a:lnTo>
                  <a:pt x="229462" y="2162729"/>
                </a:lnTo>
                <a:lnTo>
                  <a:pt x="229244" y="2163261"/>
                </a:lnTo>
                <a:lnTo>
                  <a:pt x="229034" y="2163622"/>
                </a:lnTo>
                <a:lnTo>
                  <a:pt x="228673" y="2164072"/>
                </a:lnTo>
                <a:lnTo>
                  <a:pt x="228215" y="2164440"/>
                </a:lnTo>
                <a:lnTo>
                  <a:pt x="225104" y="2164721"/>
                </a:lnTo>
                <a:close/>
              </a:path>
              <a:path w="4476607" h="3885512">
                <a:moveTo>
                  <a:pt x="224889" y="2164740"/>
                </a:moveTo>
                <a:lnTo>
                  <a:pt x="224896" y="2164740"/>
                </a:lnTo>
                <a:lnTo>
                  <a:pt x="225104" y="2164721"/>
                </a:lnTo>
                <a:lnTo>
                  <a:pt x="225264" y="2164793"/>
                </a:lnTo>
                <a:close/>
              </a:path>
              <a:path w="4476607" h="3885512">
                <a:moveTo>
                  <a:pt x="161064" y="2163487"/>
                </a:moveTo>
                <a:lnTo>
                  <a:pt x="161004" y="2163381"/>
                </a:lnTo>
                <a:lnTo>
                  <a:pt x="161064" y="2163449"/>
                </a:lnTo>
                <a:lnTo>
                  <a:pt x="160726" y="2161505"/>
                </a:lnTo>
                <a:lnTo>
                  <a:pt x="161169" y="2160326"/>
                </a:lnTo>
                <a:lnTo>
                  <a:pt x="162716" y="2159088"/>
                </a:lnTo>
                <a:lnTo>
                  <a:pt x="165201" y="2159681"/>
                </a:lnTo>
                <a:lnTo>
                  <a:pt x="166403" y="2160777"/>
                </a:lnTo>
                <a:lnTo>
                  <a:pt x="166816" y="2161955"/>
                </a:lnTo>
                <a:lnTo>
                  <a:pt x="166823" y="2162833"/>
                </a:lnTo>
                <a:lnTo>
                  <a:pt x="166418" y="2164042"/>
                </a:lnTo>
                <a:lnTo>
                  <a:pt x="165584" y="2164838"/>
                </a:lnTo>
                <a:lnTo>
                  <a:pt x="163264" y="2165288"/>
                </a:lnTo>
                <a:close/>
              </a:path>
              <a:path w="4476607" h="3885512">
                <a:moveTo>
                  <a:pt x="193149" y="2163666"/>
                </a:moveTo>
                <a:lnTo>
                  <a:pt x="190956" y="2162999"/>
                </a:lnTo>
                <a:lnTo>
                  <a:pt x="185655" y="2162646"/>
                </a:lnTo>
                <a:lnTo>
                  <a:pt x="185625" y="2162488"/>
                </a:lnTo>
                <a:lnTo>
                  <a:pt x="181315" y="2161182"/>
                </a:lnTo>
                <a:lnTo>
                  <a:pt x="181210" y="2160762"/>
                </a:lnTo>
                <a:lnTo>
                  <a:pt x="180902" y="2160364"/>
                </a:lnTo>
                <a:lnTo>
                  <a:pt x="180752" y="2159073"/>
                </a:lnTo>
                <a:lnTo>
                  <a:pt x="182284" y="2157091"/>
                </a:lnTo>
                <a:lnTo>
                  <a:pt x="183463" y="2156814"/>
                </a:lnTo>
                <a:lnTo>
                  <a:pt x="182937" y="2156679"/>
                </a:lnTo>
                <a:lnTo>
                  <a:pt x="184769" y="2156806"/>
                </a:lnTo>
                <a:lnTo>
                  <a:pt x="184176" y="2156911"/>
                </a:lnTo>
                <a:lnTo>
                  <a:pt x="184822" y="2157054"/>
                </a:lnTo>
                <a:lnTo>
                  <a:pt x="184769" y="2156806"/>
                </a:lnTo>
                <a:lnTo>
                  <a:pt x="182937" y="2156679"/>
                </a:lnTo>
                <a:lnTo>
                  <a:pt x="182899" y="2156461"/>
                </a:lnTo>
                <a:lnTo>
                  <a:pt x="182877" y="2156453"/>
                </a:lnTo>
                <a:lnTo>
                  <a:pt x="181938" y="2156123"/>
                </a:lnTo>
                <a:lnTo>
                  <a:pt x="181766" y="2155936"/>
                </a:lnTo>
                <a:lnTo>
                  <a:pt x="181060" y="2155170"/>
                </a:lnTo>
                <a:lnTo>
                  <a:pt x="180962" y="2155065"/>
                </a:lnTo>
                <a:lnTo>
                  <a:pt x="180864" y="2154757"/>
                </a:lnTo>
                <a:lnTo>
                  <a:pt x="180602" y="2153834"/>
                </a:lnTo>
                <a:lnTo>
                  <a:pt x="180602" y="2153827"/>
                </a:lnTo>
                <a:lnTo>
                  <a:pt x="180714" y="2154089"/>
                </a:lnTo>
                <a:lnTo>
                  <a:pt x="180497" y="2152866"/>
                </a:lnTo>
                <a:lnTo>
                  <a:pt x="180669" y="2151687"/>
                </a:lnTo>
                <a:lnTo>
                  <a:pt x="181720" y="2150231"/>
                </a:lnTo>
                <a:lnTo>
                  <a:pt x="183373" y="2149931"/>
                </a:lnTo>
                <a:lnTo>
                  <a:pt x="183575" y="2149518"/>
                </a:lnTo>
                <a:lnTo>
                  <a:pt x="184552" y="2148565"/>
                </a:lnTo>
                <a:lnTo>
                  <a:pt x="185025" y="2148369"/>
                </a:lnTo>
                <a:lnTo>
                  <a:pt x="185918" y="2145450"/>
                </a:lnTo>
                <a:lnTo>
                  <a:pt x="187180" y="2144789"/>
                </a:lnTo>
                <a:lnTo>
                  <a:pt x="188149" y="2144684"/>
                </a:lnTo>
                <a:lnTo>
                  <a:pt x="188314" y="2144729"/>
                </a:lnTo>
                <a:lnTo>
                  <a:pt x="189555" y="2143681"/>
                </a:lnTo>
                <a:lnTo>
                  <a:pt x="190469" y="2143160"/>
                </a:lnTo>
                <a:lnTo>
                  <a:pt x="191459" y="2142943"/>
                </a:lnTo>
                <a:lnTo>
                  <a:pt x="192923" y="2143198"/>
                </a:lnTo>
                <a:lnTo>
                  <a:pt x="193915" y="2147671"/>
                </a:lnTo>
                <a:lnTo>
                  <a:pt x="191114" y="2149638"/>
                </a:lnTo>
                <a:lnTo>
                  <a:pt x="190949" y="2149953"/>
                </a:lnTo>
                <a:lnTo>
                  <a:pt x="189958" y="2150764"/>
                </a:lnTo>
                <a:lnTo>
                  <a:pt x="189124" y="2151071"/>
                </a:lnTo>
                <a:lnTo>
                  <a:pt x="188876" y="2151079"/>
                </a:lnTo>
                <a:lnTo>
                  <a:pt x="188854" y="2151882"/>
                </a:lnTo>
                <a:lnTo>
                  <a:pt x="188306" y="2152963"/>
                </a:lnTo>
                <a:lnTo>
                  <a:pt x="190138" y="2153436"/>
                </a:lnTo>
                <a:lnTo>
                  <a:pt x="190581" y="2153488"/>
                </a:lnTo>
                <a:lnTo>
                  <a:pt x="191872" y="2154569"/>
                </a:lnTo>
                <a:lnTo>
                  <a:pt x="192300" y="2154614"/>
                </a:lnTo>
                <a:lnTo>
                  <a:pt x="193509" y="2155155"/>
                </a:lnTo>
                <a:lnTo>
                  <a:pt x="194080" y="2155200"/>
                </a:lnTo>
                <a:lnTo>
                  <a:pt x="195041" y="2155628"/>
                </a:lnTo>
                <a:lnTo>
                  <a:pt x="195222" y="2155425"/>
                </a:lnTo>
                <a:lnTo>
                  <a:pt x="198923" y="2154757"/>
                </a:lnTo>
                <a:lnTo>
                  <a:pt x="200921" y="2158105"/>
                </a:lnTo>
                <a:lnTo>
                  <a:pt x="200695" y="2158916"/>
                </a:lnTo>
                <a:lnTo>
                  <a:pt x="200410" y="2159456"/>
                </a:lnTo>
                <a:lnTo>
                  <a:pt x="199847" y="2160109"/>
                </a:lnTo>
                <a:lnTo>
                  <a:pt x="199246" y="2160454"/>
                </a:lnTo>
                <a:lnTo>
                  <a:pt x="199674" y="2161070"/>
                </a:lnTo>
                <a:lnTo>
                  <a:pt x="199825" y="2162451"/>
                </a:lnTo>
                <a:lnTo>
                  <a:pt x="199577" y="2163374"/>
                </a:lnTo>
                <a:lnTo>
                  <a:pt x="198825" y="2164463"/>
                </a:lnTo>
                <a:lnTo>
                  <a:pt x="198503" y="2164695"/>
                </a:lnTo>
                <a:lnTo>
                  <a:pt x="198112" y="2164980"/>
                </a:lnTo>
                <a:lnTo>
                  <a:pt x="194981" y="2165498"/>
                </a:lnTo>
                <a:close/>
              </a:path>
              <a:path w="4476607" h="3885512">
                <a:moveTo>
                  <a:pt x="118158" y="2164177"/>
                </a:moveTo>
                <a:lnTo>
                  <a:pt x="118113" y="2164080"/>
                </a:lnTo>
                <a:lnTo>
                  <a:pt x="118084" y="2163967"/>
                </a:lnTo>
                <a:lnTo>
                  <a:pt x="117828" y="2163644"/>
                </a:lnTo>
                <a:lnTo>
                  <a:pt x="117430" y="2162203"/>
                </a:lnTo>
                <a:lnTo>
                  <a:pt x="119007" y="2159711"/>
                </a:lnTo>
                <a:lnTo>
                  <a:pt x="125202" y="2160439"/>
                </a:lnTo>
                <a:lnTo>
                  <a:pt x="124473" y="2160934"/>
                </a:lnTo>
                <a:lnTo>
                  <a:pt x="123850" y="2161084"/>
                </a:lnTo>
                <a:lnTo>
                  <a:pt x="123903" y="2162240"/>
                </a:lnTo>
                <a:lnTo>
                  <a:pt x="124068" y="2162871"/>
                </a:lnTo>
                <a:lnTo>
                  <a:pt x="124053" y="2163682"/>
                </a:lnTo>
                <a:lnTo>
                  <a:pt x="123648" y="2164657"/>
                </a:lnTo>
                <a:lnTo>
                  <a:pt x="123182" y="2165243"/>
                </a:lnTo>
                <a:lnTo>
                  <a:pt x="122326" y="2165866"/>
                </a:lnTo>
                <a:close/>
              </a:path>
              <a:path w="4476607" h="3885512">
                <a:moveTo>
                  <a:pt x="141361" y="2166071"/>
                </a:moveTo>
                <a:lnTo>
                  <a:pt x="139904" y="2163541"/>
                </a:lnTo>
                <a:lnTo>
                  <a:pt x="145813" y="2165050"/>
                </a:lnTo>
                <a:lnTo>
                  <a:pt x="144829" y="2165943"/>
                </a:lnTo>
                <a:lnTo>
                  <a:pt x="144702" y="2166003"/>
                </a:lnTo>
                <a:lnTo>
                  <a:pt x="144259" y="2166214"/>
                </a:lnTo>
                <a:close/>
              </a:path>
              <a:path w="4476607" h="3885512">
                <a:moveTo>
                  <a:pt x="101879" y="2167438"/>
                </a:moveTo>
                <a:lnTo>
                  <a:pt x="91705" y="2166534"/>
                </a:lnTo>
                <a:lnTo>
                  <a:pt x="91607" y="2164838"/>
                </a:lnTo>
                <a:lnTo>
                  <a:pt x="92043" y="2163794"/>
                </a:lnTo>
                <a:lnTo>
                  <a:pt x="92568" y="2163329"/>
                </a:lnTo>
                <a:lnTo>
                  <a:pt x="91668" y="2162871"/>
                </a:lnTo>
                <a:lnTo>
                  <a:pt x="69862" y="2162631"/>
                </a:lnTo>
                <a:lnTo>
                  <a:pt x="69239" y="2162563"/>
                </a:lnTo>
                <a:lnTo>
                  <a:pt x="68292" y="2162106"/>
                </a:lnTo>
                <a:lnTo>
                  <a:pt x="85338" y="2160724"/>
                </a:lnTo>
                <a:lnTo>
                  <a:pt x="85442" y="2160672"/>
                </a:lnTo>
                <a:lnTo>
                  <a:pt x="85405" y="2160604"/>
                </a:lnTo>
                <a:lnTo>
                  <a:pt x="85420" y="2160364"/>
                </a:lnTo>
                <a:lnTo>
                  <a:pt x="108975" y="2159842"/>
                </a:lnTo>
                <a:lnTo>
                  <a:pt x="108374" y="2160968"/>
                </a:lnTo>
                <a:lnTo>
                  <a:pt x="104590" y="2162432"/>
                </a:lnTo>
                <a:lnTo>
                  <a:pt x="104410" y="2162611"/>
                </a:lnTo>
                <a:lnTo>
                  <a:pt x="104425" y="2162627"/>
                </a:lnTo>
                <a:lnTo>
                  <a:pt x="104981" y="2163820"/>
                </a:lnTo>
                <a:lnTo>
                  <a:pt x="105063" y="2164728"/>
                </a:lnTo>
                <a:lnTo>
                  <a:pt x="104725" y="2166004"/>
                </a:lnTo>
                <a:lnTo>
                  <a:pt x="102089" y="2167461"/>
                </a:lnTo>
                <a:close/>
              </a:path>
              <a:path w="4476607" h="3885512">
                <a:moveTo>
                  <a:pt x="148749" y="2168503"/>
                </a:moveTo>
                <a:lnTo>
                  <a:pt x="147548" y="2167700"/>
                </a:lnTo>
                <a:lnTo>
                  <a:pt x="147255" y="2167219"/>
                </a:lnTo>
                <a:lnTo>
                  <a:pt x="146745" y="2165590"/>
                </a:lnTo>
                <a:lnTo>
                  <a:pt x="146729" y="2165590"/>
                </a:lnTo>
                <a:lnTo>
                  <a:pt x="145813" y="2165050"/>
                </a:lnTo>
                <a:lnTo>
                  <a:pt x="139904" y="2163541"/>
                </a:lnTo>
                <a:lnTo>
                  <a:pt x="139911" y="2163444"/>
                </a:lnTo>
                <a:lnTo>
                  <a:pt x="139731" y="2162760"/>
                </a:lnTo>
                <a:lnTo>
                  <a:pt x="140009" y="2161162"/>
                </a:lnTo>
                <a:lnTo>
                  <a:pt x="141075" y="2160193"/>
                </a:lnTo>
                <a:lnTo>
                  <a:pt x="141586" y="2159976"/>
                </a:lnTo>
                <a:lnTo>
                  <a:pt x="142622" y="2159705"/>
                </a:lnTo>
                <a:lnTo>
                  <a:pt x="144192" y="2159960"/>
                </a:lnTo>
                <a:lnTo>
                  <a:pt x="144537" y="2160276"/>
                </a:lnTo>
                <a:lnTo>
                  <a:pt x="144972" y="2160464"/>
                </a:lnTo>
                <a:lnTo>
                  <a:pt x="145228" y="2159991"/>
                </a:lnTo>
                <a:lnTo>
                  <a:pt x="145731" y="2159600"/>
                </a:lnTo>
                <a:lnTo>
                  <a:pt x="146144" y="2159383"/>
                </a:lnTo>
                <a:lnTo>
                  <a:pt x="145693" y="2159180"/>
                </a:lnTo>
                <a:lnTo>
                  <a:pt x="144672" y="2158092"/>
                </a:lnTo>
                <a:lnTo>
                  <a:pt x="144469" y="2157551"/>
                </a:lnTo>
                <a:lnTo>
                  <a:pt x="150476" y="2157371"/>
                </a:lnTo>
                <a:lnTo>
                  <a:pt x="150086" y="2158227"/>
                </a:lnTo>
                <a:lnTo>
                  <a:pt x="149102" y="2159150"/>
                </a:lnTo>
                <a:lnTo>
                  <a:pt x="150912" y="2160869"/>
                </a:lnTo>
                <a:lnTo>
                  <a:pt x="151107" y="2161492"/>
                </a:lnTo>
                <a:lnTo>
                  <a:pt x="151167" y="2161957"/>
                </a:lnTo>
                <a:lnTo>
                  <a:pt x="151160" y="2162287"/>
                </a:lnTo>
                <a:lnTo>
                  <a:pt x="152699" y="2163616"/>
                </a:lnTo>
                <a:lnTo>
                  <a:pt x="151100" y="2168480"/>
                </a:lnTo>
                <a:lnTo>
                  <a:pt x="149703" y="2168706"/>
                </a:lnTo>
                <a:close/>
              </a:path>
              <a:path w="4476607" h="3885512">
                <a:moveTo>
                  <a:pt x="171171" y="2168493"/>
                </a:moveTo>
                <a:lnTo>
                  <a:pt x="170112" y="2167450"/>
                </a:lnTo>
                <a:lnTo>
                  <a:pt x="169744" y="2166579"/>
                </a:lnTo>
                <a:lnTo>
                  <a:pt x="169677" y="2165258"/>
                </a:lnTo>
                <a:lnTo>
                  <a:pt x="169947" y="2164380"/>
                </a:lnTo>
                <a:lnTo>
                  <a:pt x="170885" y="2163232"/>
                </a:lnTo>
                <a:lnTo>
                  <a:pt x="171126" y="2163104"/>
                </a:lnTo>
                <a:lnTo>
                  <a:pt x="171291" y="2163029"/>
                </a:lnTo>
                <a:lnTo>
                  <a:pt x="173378" y="2162879"/>
                </a:lnTo>
                <a:lnTo>
                  <a:pt x="173949" y="2163111"/>
                </a:lnTo>
                <a:lnTo>
                  <a:pt x="174903" y="2163674"/>
                </a:lnTo>
                <a:lnTo>
                  <a:pt x="175811" y="2164988"/>
                </a:lnTo>
                <a:lnTo>
                  <a:pt x="175691" y="2166549"/>
                </a:lnTo>
                <a:lnTo>
                  <a:pt x="175586" y="2166812"/>
                </a:lnTo>
                <a:lnTo>
                  <a:pt x="175180" y="2167668"/>
                </a:lnTo>
                <a:lnTo>
                  <a:pt x="174182" y="2168621"/>
                </a:lnTo>
                <a:lnTo>
                  <a:pt x="173596" y="2168868"/>
                </a:lnTo>
                <a:lnTo>
                  <a:pt x="172109" y="2168876"/>
                </a:lnTo>
                <a:close/>
              </a:path>
              <a:path w="4476607" h="3885512">
                <a:moveTo>
                  <a:pt x="93071" y="2168726"/>
                </a:moveTo>
                <a:lnTo>
                  <a:pt x="91847" y="2167727"/>
                </a:lnTo>
                <a:lnTo>
                  <a:pt x="96443" y="2168403"/>
                </a:lnTo>
                <a:lnTo>
                  <a:pt x="96113" y="2168523"/>
                </a:lnTo>
                <a:lnTo>
                  <a:pt x="95647" y="2168771"/>
                </a:lnTo>
                <a:lnTo>
                  <a:pt x="94093" y="2169003"/>
                </a:lnTo>
                <a:close/>
              </a:path>
              <a:path w="4476607" h="3885512">
                <a:moveTo>
                  <a:pt x="131442" y="2169101"/>
                </a:moveTo>
                <a:lnTo>
                  <a:pt x="130706" y="2168546"/>
                </a:lnTo>
                <a:lnTo>
                  <a:pt x="129985" y="2167420"/>
                </a:lnTo>
                <a:lnTo>
                  <a:pt x="129978" y="2167060"/>
                </a:lnTo>
                <a:lnTo>
                  <a:pt x="129917" y="2166962"/>
                </a:lnTo>
                <a:lnTo>
                  <a:pt x="129624" y="2165506"/>
                </a:lnTo>
                <a:lnTo>
                  <a:pt x="129820" y="2164516"/>
                </a:lnTo>
                <a:lnTo>
                  <a:pt x="130646" y="2163277"/>
                </a:lnTo>
                <a:lnTo>
                  <a:pt x="131426" y="2162752"/>
                </a:lnTo>
                <a:lnTo>
                  <a:pt x="132719" y="2162429"/>
                </a:lnTo>
                <a:lnTo>
                  <a:pt x="133634" y="2162526"/>
                </a:lnTo>
                <a:lnTo>
                  <a:pt x="134836" y="2163112"/>
                </a:lnTo>
                <a:lnTo>
                  <a:pt x="135639" y="2164748"/>
                </a:lnTo>
                <a:lnTo>
                  <a:pt x="135880" y="2165221"/>
                </a:lnTo>
                <a:lnTo>
                  <a:pt x="135422" y="2168313"/>
                </a:lnTo>
                <a:lnTo>
                  <a:pt x="134753" y="2168921"/>
                </a:lnTo>
                <a:lnTo>
                  <a:pt x="134198" y="2169229"/>
                </a:lnTo>
                <a:lnTo>
                  <a:pt x="133349" y="2169469"/>
                </a:lnTo>
                <a:lnTo>
                  <a:pt x="132711" y="2169499"/>
                </a:lnTo>
                <a:close/>
              </a:path>
              <a:path w="4476607" h="3885512">
                <a:moveTo>
                  <a:pt x="156146" y="2170625"/>
                </a:moveTo>
                <a:lnTo>
                  <a:pt x="157722" y="2170798"/>
                </a:lnTo>
                <a:lnTo>
                  <a:pt x="157633" y="2170820"/>
                </a:lnTo>
                <a:close/>
              </a:path>
              <a:path w="4476607" h="3885512">
                <a:moveTo>
                  <a:pt x="157722" y="2170798"/>
                </a:moveTo>
                <a:lnTo>
                  <a:pt x="156146" y="2170625"/>
                </a:lnTo>
                <a:lnTo>
                  <a:pt x="154478" y="2167210"/>
                </a:lnTo>
                <a:lnTo>
                  <a:pt x="154982" y="2166121"/>
                </a:lnTo>
                <a:lnTo>
                  <a:pt x="154922" y="2166257"/>
                </a:lnTo>
                <a:lnTo>
                  <a:pt x="155823" y="2165123"/>
                </a:lnTo>
                <a:lnTo>
                  <a:pt x="156679" y="2164635"/>
                </a:lnTo>
                <a:lnTo>
                  <a:pt x="158105" y="2164432"/>
                </a:lnTo>
                <a:lnTo>
                  <a:pt x="159022" y="2164658"/>
                </a:lnTo>
                <a:lnTo>
                  <a:pt x="160223" y="2165536"/>
                </a:lnTo>
                <a:lnTo>
                  <a:pt x="160749" y="2166399"/>
                </a:lnTo>
                <a:lnTo>
                  <a:pt x="160981" y="2167870"/>
                </a:lnTo>
                <a:lnTo>
                  <a:pt x="160756" y="2168793"/>
                </a:lnTo>
                <a:lnTo>
                  <a:pt x="160043" y="2169882"/>
                </a:lnTo>
                <a:lnTo>
                  <a:pt x="159322" y="2170430"/>
                </a:lnTo>
                <a:lnTo>
                  <a:pt x="158060" y="2170828"/>
                </a:lnTo>
                <a:close/>
              </a:path>
              <a:path w="4476607" h="3885512">
                <a:moveTo>
                  <a:pt x="79526" y="2171391"/>
                </a:moveTo>
                <a:lnTo>
                  <a:pt x="65913" y="2166594"/>
                </a:lnTo>
                <a:lnTo>
                  <a:pt x="66190" y="2166437"/>
                </a:lnTo>
                <a:lnTo>
                  <a:pt x="66971" y="2166264"/>
                </a:lnTo>
                <a:lnTo>
                  <a:pt x="68150" y="2166369"/>
                </a:lnTo>
                <a:lnTo>
                  <a:pt x="68360" y="2166459"/>
                </a:lnTo>
                <a:lnTo>
                  <a:pt x="70688" y="2168328"/>
                </a:lnTo>
                <a:lnTo>
                  <a:pt x="71049" y="2168718"/>
                </a:lnTo>
                <a:lnTo>
                  <a:pt x="72002" y="2169867"/>
                </a:lnTo>
                <a:lnTo>
                  <a:pt x="73421" y="2170062"/>
                </a:lnTo>
                <a:lnTo>
                  <a:pt x="73887" y="2168486"/>
                </a:lnTo>
                <a:lnTo>
                  <a:pt x="74000" y="2168238"/>
                </a:lnTo>
                <a:lnTo>
                  <a:pt x="73939" y="2168764"/>
                </a:lnTo>
                <a:lnTo>
                  <a:pt x="74052" y="2168531"/>
                </a:lnTo>
                <a:lnTo>
                  <a:pt x="82972" y="2168621"/>
                </a:lnTo>
                <a:lnTo>
                  <a:pt x="83002" y="2168831"/>
                </a:lnTo>
                <a:lnTo>
                  <a:pt x="82687" y="2170040"/>
                </a:lnTo>
                <a:lnTo>
                  <a:pt x="81365" y="2171406"/>
                </a:lnTo>
                <a:lnTo>
                  <a:pt x="79788" y="2171466"/>
                </a:lnTo>
                <a:close/>
              </a:path>
              <a:path w="4476607" h="3885512">
                <a:moveTo>
                  <a:pt x="236317" y="2170482"/>
                </a:moveTo>
                <a:lnTo>
                  <a:pt x="235889" y="2167082"/>
                </a:lnTo>
                <a:lnTo>
                  <a:pt x="237211" y="2165596"/>
                </a:lnTo>
                <a:lnTo>
                  <a:pt x="238449" y="2165206"/>
                </a:lnTo>
                <a:lnTo>
                  <a:pt x="240124" y="2165649"/>
                </a:lnTo>
                <a:lnTo>
                  <a:pt x="241131" y="2166324"/>
                </a:lnTo>
                <a:lnTo>
                  <a:pt x="241693" y="2167195"/>
                </a:lnTo>
                <a:lnTo>
                  <a:pt x="241949" y="2168711"/>
                </a:lnTo>
                <a:lnTo>
                  <a:pt x="241648" y="2169942"/>
                </a:lnTo>
                <a:lnTo>
                  <a:pt x="240815" y="2171120"/>
                </a:lnTo>
                <a:lnTo>
                  <a:pt x="239982" y="2171654"/>
                </a:lnTo>
                <a:lnTo>
                  <a:pt x="238563" y="2171931"/>
                </a:lnTo>
                <a:close/>
              </a:path>
              <a:path w="4476607" h="3885512">
                <a:moveTo>
                  <a:pt x="181210" y="2170445"/>
                </a:moveTo>
                <a:lnTo>
                  <a:pt x="180850" y="2168981"/>
                </a:lnTo>
                <a:lnTo>
                  <a:pt x="181007" y="2167976"/>
                </a:lnTo>
                <a:lnTo>
                  <a:pt x="181795" y="2166700"/>
                </a:lnTo>
                <a:lnTo>
                  <a:pt x="186166" y="2167097"/>
                </a:lnTo>
                <a:lnTo>
                  <a:pt x="186001" y="2171256"/>
                </a:lnTo>
                <a:lnTo>
                  <a:pt x="185295" y="2171691"/>
                </a:lnTo>
                <a:lnTo>
                  <a:pt x="184581" y="2171939"/>
                </a:lnTo>
                <a:lnTo>
                  <a:pt x="183778" y="2172044"/>
                </a:lnTo>
                <a:close/>
              </a:path>
              <a:path w="4476607" h="3885512">
                <a:moveTo>
                  <a:pt x="124451" y="2173027"/>
                </a:moveTo>
                <a:lnTo>
                  <a:pt x="120862" y="2172404"/>
                </a:lnTo>
                <a:lnTo>
                  <a:pt x="120239" y="2171518"/>
                </a:lnTo>
                <a:lnTo>
                  <a:pt x="119938" y="2169934"/>
                </a:lnTo>
                <a:lnTo>
                  <a:pt x="120164" y="2169011"/>
                </a:lnTo>
                <a:lnTo>
                  <a:pt x="121042" y="2167810"/>
                </a:lnTo>
                <a:lnTo>
                  <a:pt x="121905" y="2167285"/>
                </a:lnTo>
                <a:lnTo>
                  <a:pt x="122311" y="2167225"/>
                </a:lnTo>
                <a:lnTo>
                  <a:pt x="122356" y="2167202"/>
                </a:lnTo>
                <a:lnTo>
                  <a:pt x="122363" y="2167067"/>
                </a:lnTo>
                <a:lnTo>
                  <a:pt x="122754" y="2166211"/>
                </a:lnTo>
                <a:lnTo>
                  <a:pt x="123843" y="2165191"/>
                </a:lnTo>
                <a:lnTo>
                  <a:pt x="124789" y="2164830"/>
                </a:lnTo>
                <a:lnTo>
                  <a:pt x="126276" y="2164876"/>
                </a:lnTo>
                <a:lnTo>
                  <a:pt x="127139" y="2165266"/>
                </a:lnTo>
                <a:lnTo>
                  <a:pt x="128093" y="2166197"/>
                </a:lnTo>
                <a:lnTo>
                  <a:pt x="128491" y="2167022"/>
                </a:lnTo>
                <a:lnTo>
                  <a:pt x="128618" y="2168351"/>
                </a:lnTo>
                <a:lnTo>
                  <a:pt x="126974" y="2170460"/>
                </a:lnTo>
                <a:lnTo>
                  <a:pt x="126974" y="2170663"/>
                </a:lnTo>
                <a:lnTo>
                  <a:pt x="126591" y="2171601"/>
                </a:lnTo>
                <a:lnTo>
                  <a:pt x="125547" y="2172659"/>
                </a:lnTo>
                <a:lnTo>
                  <a:pt x="124676" y="2173027"/>
                </a:lnTo>
                <a:close/>
              </a:path>
              <a:path w="4476607" h="3885512">
                <a:moveTo>
                  <a:pt x="120862" y="2172404"/>
                </a:moveTo>
                <a:lnTo>
                  <a:pt x="124451" y="2173027"/>
                </a:lnTo>
                <a:lnTo>
                  <a:pt x="122298" y="2173211"/>
                </a:lnTo>
                <a:close/>
              </a:path>
              <a:path w="4476607" h="3885512">
                <a:moveTo>
                  <a:pt x="122251" y="2173215"/>
                </a:moveTo>
                <a:lnTo>
                  <a:pt x="122259" y="2173215"/>
                </a:lnTo>
                <a:lnTo>
                  <a:pt x="122298" y="2173211"/>
                </a:lnTo>
                <a:lnTo>
                  <a:pt x="122318" y="2173222"/>
                </a:lnTo>
                <a:close/>
              </a:path>
              <a:path w="4476607" h="3885512">
                <a:moveTo>
                  <a:pt x="193705" y="2171706"/>
                </a:moveTo>
                <a:lnTo>
                  <a:pt x="193472" y="2169056"/>
                </a:lnTo>
                <a:lnTo>
                  <a:pt x="195387" y="2167217"/>
                </a:lnTo>
                <a:lnTo>
                  <a:pt x="198984" y="2168373"/>
                </a:lnTo>
                <a:lnTo>
                  <a:pt x="199246" y="2170295"/>
                </a:lnTo>
                <a:lnTo>
                  <a:pt x="197151" y="2173312"/>
                </a:lnTo>
                <a:close/>
              </a:path>
              <a:path w="4476607" h="3885512">
                <a:moveTo>
                  <a:pt x="91292" y="2174258"/>
                </a:moveTo>
                <a:lnTo>
                  <a:pt x="91623" y="2174678"/>
                </a:lnTo>
                <a:lnTo>
                  <a:pt x="91555" y="2174701"/>
                </a:lnTo>
                <a:close/>
              </a:path>
              <a:path w="4476607" h="3885512">
                <a:moveTo>
                  <a:pt x="95902" y="2176457"/>
                </a:moveTo>
                <a:lnTo>
                  <a:pt x="95474" y="2176329"/>
                </a:lnTo>
                <a:lnTo>
                  <a:pt x="92816" y="2176225"/>
                </a:lnTo>
                <a:lnTo>
                  <a:pt x="91750" y="2175061"/>
                </a:lnTo>
                <a:lnTo>
                  <a:pt x="97810" y="2176127"/>
                </a:lnTo>
                <a:lnTo>
                  <a:pt x="96781" y="2176509"/>
                </a:lnTo>
                <a:close/>
              </a:path>
              <a:path w="4476607" h="3885512">
                <a:moveTo>
                  <a:pt x="204352" y="2176600"/>
                </a:moveTo>
                <a:lnTo>
                  <a:pt x="194508" y="2176052"/>
                </a:lnTo>
                <a:lnTo>
                  <a:pt x="194816" y="2176037"/>
                </a:lnTo>
                <a:lnTo>
                  <a:pt x="196017" y="2174686"/>
                </a:lnTo>
                <a:lnTo>
                  <a:pt x="196851" y="2174258"/>
                </a:lnTo>
                <a:lnTo>
                  <a:pt x="197925" y="2173229"/>
                </a:lnTo>
                <a:lnTo>
                  <a:pt x="200094" y="2172907"/>
                </a:lnTo>
                <a:lnTo>
                  <a:pt x="200823" y="2172636"/>
                </a:lnTo>
                <a:lnTo>
                  <a:pt x="201852" y="2172726"/>
                </a:lnTo>
                <a:lnTo>
                  <a:pt x="202753" y="2171188"/>
                </a:lnTo>
                <a:lnTo>
                  <a:pt x="201649" y="2171105"/>
                </a:lnTo>
                <a:lnTo>
                  <a:pt x="199727" y="2169739"/>
                </a:lnTo>
                <a:lnTo>
                  <a:pt x="199381" y="2167450"/>
                </a:lnTo>
                <a:lnTo>
                  <a:pt x="200418" y="2166819"/>
                </a:lnTo>
                <a:lnTo>
                  <a:pt x="200500" y="2166684"/>
                </a:lnTo>
                <a:lnTo>
                  <a:pt x="200650" y="2166676"/>
                </a:lnTo>
                <a:lnTo>
                  <a:pt x="201724" y="2166023"/>
                </a:lnTo>
                <a:lnTo>
                  <a:pt x="202362" y="2166181"/>
                </a:lnTo>
                <a:lnTo>
                  <a:pt x="202197" y="2166204"/>
                </a:lnTo>
                <a:lnTo>
                  <a:pt x="201326" y="2166639"/>
                </a:lnTo>
                <a:lnTo>
                  <a:pt x="202355" y="2166571"/>
                </a:lnTo>
                <a:lnTo>
                  <a:pt x="202325" y="2166691"/>
                </a:lnTo>
                <a:lnTo>
                  <a:pt x="202776" y="2166541"/>
                </a:lnTo>
                <a:lnTo>
                  <a:pt x="203444" y="2166496"/>
                </a:lnTo>
                <a:lnTo>
                  <a:pt x="203458" y="2166444"/>
                </a:lnTo>
                <a:lnTo>
                  <a:pt x="203316" y="2166361"/>
                </a:lnTo>
                <a:lnTo>
                  <a:pt x="203662" y="2166241"/>
                </a:lnTo>
                <a:lnTo>
                  <a:pt x="204157" y="2166586"/>
                </a:lnTo>
                <a:lnTo>
                  <a:pt x="204179" y="2166594"/>
                </a:lnTo>
                <a:lnTo>
                  <a:pt x="204202" y="2166631"/>
                </a:lnTo>
                <a:lnTo>
                  <a:pt x="204892" y="2167765"/>
                </a:lnTo>
                <a:lnTo>
                  <a:pt x="205613" y="2168944"/>
                </a:lnTo>
                <a:lnTo>
                  <a:pt x="204765" y="2170354"/>
                </a:lnTo>
                <a:lnTo>
                  <a:pt x="206357" y="2170745"/>
                </a:lnTo>
                <a:lnTo>
                  <a:pt x="207769" y="2174145"/>
                </a:lnTo>
                <a:lnTo>
                  <a:pt x="205283" y="2176600"/>
                </a:lnTo>
                <a:close/>
              </a:path>
              <a:path w="4476607" h="3885512">
                <a:moveTo>
                  <a:pt x="182133" y="2177937"/>
                </a:moveTo>
                <a:lnTo>
                  <a:pt x="180895" y="2177118"/>
                </a:lnTo>
                <a:lnTo>
                  <a:pt x="184123" y="2177929"/>
                </a:lnTo>
                <a:lnTo>
                  <a:pt x="183125" y="2178131"/>
                </a:lnTo>
                <a:close/>
              </a:path>
              <a:path w="4476607" h="3885512">
                <a:moveTo>
                  <a:pt x="125074" y="2177766"/>
                </a:moveTo>
                <a:lnTo>
                  <a:pt x="124001" y="2178622"/>
                </a:lnTo>
                <a:lnTo>
                  <a:pt x="123445" y="2179050"/>
                </a:lnTo>
                <a:close/>
              </a:path>
              <a:path w="4476607" h="3885512">
                <a:moveTo>
                  <a:pt x="142953" y="2179515"/>
                </a:moveTo>
                <a:lnTo>
                  <a:pt x="143801" y="2177714"/>
                </a:lnTo>
                <a:lnTo>
                  <a:pt x="150387" y="2178514"/>
                </a:lnTo>
                <a:lnTo>
                  <a:pt x="143726" y="2178779"/>
                </a:lnTo>
                <a:lnTo>
                  <a:pt x="142915" y="2179650"/>
                </a:lnTo>
                <a:close/>
              </a:path>
              <a:path w="4476607" h="3885512">
                <a:moveTo>
                  <a:pt x="222223" y="2179662"/>
                </a:moveTo>
                <a:lnTo>
                  <a:pt x="221585" y="2179197"/>
                </a:lnTo>
                <a:lnTo>
                  <a:pt x="221202" y="2178776"/>
                </a:lnTo>
                <a:lnTo>
                  <a:pt x="220804" y="2178108"/>
                </a:lnTo>
                <a:lnTo>
                  <a:pt x="223034" y="2173755"/>
                </a:lnTo>
                <a:lnTo>
                  <a:pt x="223649" y="2173522"/>
                </a:lnTo>
                <a:lnTo>
                  <a:pt x="225024" y="2173560"/>
                </a:lnTo>
                <a:lnTo>
                  <a:pt x="225903" y="2173912"/>
                </a:lnTo>
                <a:lnTo>
                  <a:pt x="226901" y="2174828"/>
                </a:lnTo>
                <a:lnTo>
                  <a:pt x="227089" y="2177590"/>
                </a:lnTo>
                <a:lnTo>
                  <a:pt x="225077" y="2179670"/>
                </a:lnTo>
                <a:close/>
              </a:path>
              <a:path w="4476607" h="3885512">
                <a:moveTo>
                  <a:pt x="173371" y="2179880"/>
                </a:moveTo>
                <a:lnTo>
                  <a:pt x="172995" y="2179542"/>
                </a:lnTo>
                <a:lnTo>
                  <a:pt x="172883" y="2179393"/>
                </a:lnTo>
                <a:lnTo>
                  <a:pt x="166846" y="2178439"/>
                </a:lnTo>
                <a:lnTo>
                  <a:pt x="166830" y="2178334"/>
                </a:lnTo>
                <a:lnTo>
                  <a:pt x="165404" y="2177185"/>
                </a:lnTo>
                <a:lnTo>
                  <a:pt x="165307" y="2177065"/>
                </a:lnTo>
                <a:lnTo>
                  <a:pt x="157715" y="2176225"/>
                </a:lnTo>
                <a:lnTo>
                  <a:pt x="160028" y="2173402"/>
                </a:lnTo>
                <a:lnTo>
                  <a:pt x="160313" y="2173079"/>
                </a:lnTo>
                <a:lnTo>
                  <a:pt x="161199" y="2172636"/>
                </a:lnTo>
                <a:lnTo>
                  <a:pt x="162663" y="2172524"/>
                </a:lnTo>
                <a:lnTo>
                  <a:pt x="162558" y="2172502"/>
                </a:lnTo>
                <a:lnTo>
                  <a:pt x="163797" y="2172674"/>
                </a:lnTo>
                <a:lnTo>
                  <a:pt x="165179" y="2173673"/>
                </a:lnTo>
                <a:lnTo>
                  <a:pt x="165284" y="2173477"/>
                </a:lnTo>
                <a:lnTo>
                  <a:pt x="165337" y="2173395"/>
                </a:lnTo>
                <a:lnTo>
                  <a:pt x="165562" y="2173275"/>
                </a:lnTo>
                <a:lnTo>
                  <a:pt x="165975" y="2172562"/>
                </a:lnTo>
                <a:lnTo>
                  <a:pt x="167642" y="2171586"/>
                </a:lnTo>
                <a:lnTo>
                  <a:pt x="172102" y="2173455"/>
                </a:lnTo>
                <a:lnTo>
                  <a:pt x="172215" y="2174521"/>
                </a:lnTo>
                <a:lnTo>
                  <a:pt x="172748" y="2174986"/>
                </a:lnTo>
                <a:lnTo>
                  <a:pt x="173221" y="2174288"/>
                </a:lnTo>
                <a:lnTo>
                  <a:pt x="173273" y="2174258"/>
                </a:lnTo>
                <a:lnTo>
                  <a:pt x="172928" y="2173740"/>
                </a:lnTo>
                <a:lnTo>
                  <a:pt x="172793" y="2171834"/>
                </a:lnTo>
                <a:lnTo>
                  <a:pt x="174422" y="2170318"/>
                </a:lnTo>
                <a:lnTo>
                  <a:pt x="174535" y="2169927"/>
                </a:lnTo>
                <a:lnTo>
                  <a:pt x="176772" y="2167946"/>
                </a:lnTo>
                <a:lnTo>
                  <a:pt x="176983" y="2167863"/>
                </a:lnTo>
                <a:lnTo>
                  <a:pt x="179055" y="2168261"/>
                </a:lnTo>
                <a:lnTo>
                  <a:pt x="179656" y="2168831"/>
                </a:lnTo>
                <a:lnTo>
                  <a:pt x="180932" y="2170535"/>
                </a:lnTo>
                <a:lnTo>
                  <a:pt x="180947" y="2171909"/>
                </a:lnTo>
                <a:lnTo>
                  <a:pt x="180624" y="2172795"/>
                </a:lnTo>
                <a:lnTo>
                  <a:pt x="179746" y="2173831"/>
                </a:lnTo>
                <a:lnTo>
                  <a:pt x="179296" y="2174048"/>
                </a:lnTo>
                <a:lnTo>
                  <a:pt x="179288" y="2174101"/>
                </a:lnTo>
                <a:lnTo>
                  <a:pt x="179213" y="2174386"/>
                </a:lnTo>
                <a:lnTo>
                  <a:pt x="178522" y="2175422"/>
                </a:lnTo>
                <a:lnTo>
                  <a:pt x="178455" y="2175474"/>
                </a:lnTo>
                <a:lnTo>
                  <a:pt x="178612" y="2175699"/>
                </a:lnTo>
                <a:lnTo>
                  <a:pt x="178927" y="2176630"/>
                </a:lnTo>
                <a:lnTo>
                  <a:pt x="178980" y="2177298"/>
                </a:lnTo>
                <a:lnTo>
                  <a:pt x="178830" y="2178206"/>
                </a:lnTo>
                <a:lnTo>
                  <a:pt x="176803" y="2180196"/>
                </a:lnTo>
                <a:lnTo>
                  <a:pt x="173949" y="2180241"/>
                </a:lnTo>
                <a:close/>
              </a:path>
              <a:path w="4476607" h="3885512">
                <a:moveTo>
                  <a:pt x="166846" y="2178439"/>
                </a:moveTo>
                <a:lnTo>
                  <a:pt x="172883" y="2179393"/>
                </a:lnTo>
                <a:lnTo>
                  <a:pt x="171464" y="2180556"/>
                </a:lnTo>
                <a:close/>
              </a:path>
              <a:path w="4476607" h="3885512">
                <a:moveTo>
                  <a:pt x="199614" y="2180540"/>
                </a:moveTo>
                <a:lnTo>
                  <a:pt x="192436" y="2178559"/>
                </a:lnTo>
                <a:lnTo>
                  <a:pt x="192878" y="2177388"/>
                </a:lnTo>
                <a:lnTo>
                  <a:pt x="193434" y="2176712"/>
                </a:lnTo>
                <a:lnTo>
                  <a:pt x="194508" y="2176052"/>
                </a:lnTo>
                <a:lnTo>
                  <a:pt x="204352" y="2176600"/>
                </a:lnTo>
                <a:lnTo>
                  <a:pt x="204420" y="2176795"/>
                </a:lnTo>
                <a:lnTo>
                  <a:pt x="204360" y="2178071"/>
                </a:lnTo>
                <a:lnTo>
                  <a:pt x="201837" y="2180300"/>
                </a:lnTo>
                <a:lnTo>
                  <a:pt x="201702" y="2180405"/>
                </a:lnTo>
                <a:lnTo>
                  <a:pt x="199666" y="2180570"/>
                </a:lnTo>
                <a:close/>
              </a:path>
              <a:path w="4476607" h="3885512">
                <a:moveTo>
                  <a:pt x="160771" y="2180586"/>
                </a:moveTo>
                <a:lnTo>
                  <a:pt x="159653" y="2180263"/>
                </a:lnTo>
                <a:lnTo>
                  <a:pt x="157715" y="2176225"/>
                </a:lnTo>
                <a:lnTo>
                  <a:pt x="165307" y="2177065"/>
                </a:lnTo>
                <a:lnTo>
                  <a:pt x="164533" y="2177959"/>
                </a:lnTo>
                <a:lnTo>
                  <a:pt x="164278" y="2178078"/>
                </a:lnTo>
                <a:lnTo>
                  <a:pt x="162183" y="2180413"/>
                </a:lnTo>
                <a:lnTo>
                  <a:pt x="161665" y="2180548"/>
                </a:lnTo>
                <a:lnTo>
                  <a:pt x="161282" y="2180593"/>
                </a:lnTo>
                <a:close/>
              </a:path>
              <a:path w="4476607" h="3885512">
                <a:moveTo>
                  <a:pt x="207603" y="2180195"/>
                </a:moveTo>
                <a:lnTo>
                  <a:pt x="207161" y="2179767"/>
                </a:lnTo>
                <a:lnTo>
                  <a:pt x="206688" y="2179054"/>
                </a:lnTo>
                <a:lnTo>
                  <a:pt x="208993" y="2174476"/>
                </a:lnTo>
                <a:lnTo>
                  <a:pt x="210794" y="2174663"/>
                </a:lnTo>
                <a:lnTo>
                  <a:pt x="211778" y="2175316"/>
                </a:lnTo>
                <a:lnTo>
                  <a:pt x="212642" y="2176893"/>
                </a:lnTo>
                <a:lnTo>
                  <a:pt x="211291" y="2180210"/>
                </a:lnTo>
                <a:lnTo>
                  <a:pt x="208347" y="2180638"/>
                </a:lnTo>
                <a:close/>
              </a:path>
              <a:path w="4476607" h="3885512">
                <a:moveTo>
                  <a:pt x="247640" y="2181050"/>
                </a:moveTo>
                <a:lnTo>
                  <a:pt x="248601" y="2180352"/>
                </a:lnTo>
                <a:lnTo>
                  <a:pt x="247874" y="2180960"/>
                </a:lnTo>
                <a:lnTo>
                  <a:pt x="247550" y="2181170"/>
                </a:lnTo>
                <a:close/>
              </a:path>
              <a:path w="4476607" h="3885512">
                <a:moveTo>
                  <a:pt x="151821" y="2181028"/>
                </a:moveTo>
                <a:lnTo>
                  <a:pt x="142472" y="2180273"/>
                </a:lnTo>
                <a:lnTo>
                  <a:pt x="143726" y="2178779"/>
                </a:lnTo>
                <a:lnTo>
                  <a:pt x="150387" y="2178514"/>
                </a:lnTo>
                <a:lnTo>
                  <a:pt x="149914" y="2178784"/>
                </a:lnTo>
                <a:lnTo>
                  <a:pt x="149800" y="2178792"/>
                </a:lnTo>
                <a:lnTo>
                  <a:pt x="150484" y="2179190"/>
                </a:lnTo>
                <a:lnTo>
                  <a:pt x="150462" y="2179129"/>
                </a:lnTo>
                <a:lnTo>
                  <a:pt x="150387" y="2178619"/>
                </a:lnTo>
                <a:lnTo>
                  <a:pt x="150387" y="2178514"/>
                </a:lnTo>
                <a:lnTo>
                  <a:pt x="143801" y="2177714"/>
                </a:lnTo>
                <a:lnTo>
                  <a:pt x="142720" y="2176758"/>
                </a:lnTo>
                <a:lnTo>
                  <a:pt x="142307" y="2175819"/>
                </a:lnTo>
                <a:lnTo>
                  <a:pt x="142285" y="2174311"/>
                </a:lnTo>
                <a:lnTo>
                  <a:pt x="146106" y="2172247"/>
                </a:lnTo>
                <a:lnTo>
                  <a:pt x="147015" y="2171526"/>
                </a:lnTo>
                <a:lnTo>
                  <a:pt x="148329" y="2171338"/>
                </a:lnTo>
                <a:lnTo>
                  <a:pt x="148449" y="2170858"/>
                </a:lnTo>
                <a:lnTo>
                  <a:pt x="148802" y="2170227"/>
                </a:lnTo>
                <a:lnTo>
                  <a:pt x="149515" y="2169492"/>
                </a:lnTo>
                <a:lnTo>
                  <a:pt x="150236" y="2169123"/>
                </a:lnTo>
                <a:lnTo>
                  <a:pt x="153030" y="2168868"/>
                </a:lnTo>
                <a:lnTo>
                  <a:pt x="153773" y="2169214"/>
                </a:lnTo>
                <a:lnTo>
                  <a:pt x="154246" y="2169566"/>
                </a:lnTo>
                <a:lnTo>
                  <a:pt x="154786" y="2170190"/>
                </a:lnTo>
                <a:lnTo>
                  <a:pt x="154967" y="2170625"/>
                </a:lnTo>
                <a:lnTo>
                  <a:pt x="156499" y="2171458"/>
                </a:lnTo>
                <a:lnTo>
                  <a:pt x="157325" y="2174115"/>
                </a:lnTo>
                <a:lnTo>
                  <a:pt x="156138" y="2175992"/>
                </a:lnTo>
                <a:lnTo>
                  <a:pt x="156641" y="2176742"/>
                </a:lnTo>
                <a:lnTo>
                  <a:pt x="156912" y="2178319"/>
                </a:lnTo>
                <a:lnTo>
                  <a:pt x="156641" y="2179355"/>
                </a:lnTo>
                <a:lnTo>
                  <a:pt x="155770" y="2180526"/>
                </a:lnTo>
                <a:lnTo>
                  <a:pt x="155657" y="2180616"/>
                </a:lnTo>
                <a:lnTo>
                  <a:pt x="155267" y="2180908"/>
                </a:lnTo>
                <a:lnTo>
                  <a:pt x="152399" y="2181329"/>
                </a:lnTo>
                <a:close/>
              </a:path>
              <a:path w="4476607" h="3885512">
                <a:moveTo>
                  <a:pt x="114434" y="2181452"/>
                </a:moveTo>
                <a:lnTo>
                  <a:pt x="113217" y="2180919"/>
                </a:lnTo>
                <a:lnTo>
                  <a:pt x="113188" y="2180881"/>
                </a:lnTo>
                <a:lnTo>
                  <a:pt x="91570" y="2177741"/>
                </a:lnTo>
                <a:lnTo>
                  <a:pt x="91668" y="2177733"/>
                </a:lnTo>
                <a:lnTo>
                  <a:pt x="91833" y="2177433"/>
                </a:lnTo>
                <a:lnTo>
                  <a:pt x="93087" y="2176480"/>
                </a:lnTo>
                <a:lnTo>
                  <a:pt x="93567" y="2176457"/>
                </a:lnTo>
                <a:lnTo>
                  <a:pt x="92816" y="2176225"/>
                </a:lnTo>
                <a:lnTo>
                  <a:pt x="95474" y="2176329"/>
                </a:lnTo>
                <a:lnTo>
                  <a:pt x="94581" y="2176532"/>
                </a:lnTo>
                <a:lnTo>
                  <a:pt x="95639" y="2177065"/>
                </a:lnTo>
                <a:lnTo>
                  <a:pt x="96391" y="2177118"/>
                </a:lnTo>
                <a:lnTo>
                  <a:pt x="96661" y="2177193"/>
                </a:lnTo>
                <a:lnTo>
                  <a:pt x="97555" y="2177508"/>
                </a:lnTo>
                <a:lnTo>
                  <a:pt x="97855" y="2177763"/>
                </a:lnTo>
                <a:lnTo>
                  <a:pt x="98245" y="2176990"/>
                </a:lnTo>
                <a:lnTo>
                  <a:pt x="98388" y="2176885"/>
                </a:lnTo>
                <a:lnTo>
                  <a:pt x="97810" y="2176127"/>
                </a:lnTo>
                <a:lnTo>
                  <a:pt x="91750" y="2175061"/>
                </a:lnTo>
                <a:lnTo>
                  <a:pt x="91623" y="2174678"/>
                </a:lnTo>
                <a:lnTo>
                  <a:pt x="91292" y="2174258"/>
                </a:lnTo>
                <a:lnTo>
                  <a:pt x="91022" y="2172944"/>
                </a:lnTo>
                <a:lnTo>
                  <a:pt x="91142" y="2172426"/>
                </a:lnTo>
                <a:lnTo>
                  <a:pt x="92922" y="2170317"/>
                </a:lnTo>
                <a:lnTo>
                  <a:pt x="95557" y="2170250"/>
                </a:lnTo>
                <a:lnTo>
                  <a:pt x="96631" y="2170070"/>
                </a:lnTo>
                <a:lnTo>
                  <a:pt x="96293" y="2168899"/>
                </a:lnTo>
                <a:lnTo>
                  <a:pt x="96443" y="2168403"/>
                </a:lnTo>
                <a:lnTo>
                  <a:pt x="91847" y="2167727"/>
                </a:lnTo>
                <a:lnTo>
                  <a:pt x="91495" y="2165626"/>
                </a:lnTo>
                <a:lnTo>
                  <a:pt x="91705" y="2166534"/>
                </a:lnTo>
                <a:lnTo>
                  <a:pt x="101879" y="2167438"/>
                </a:lnTo>
                <a:lnTo>
                  <a:pt x="102127" y="2167739"/>
                </a:lnTo>
                <a:lnTo>
                  <a:pt x="102548" y="2169270"/>
                </a:lnTo>
                <a:lnTo>
                  <a:pt x="101940" y="2170711"/>
                </a:lnTo>
                <a:lnTo>
                  <a:pt x="101602" y="2171071"/>
                </a:lnTo>
                <a:lnTo>
                  <a:pt x="101226" y="2171379"/>
                </a:lnTo>
                <a:lnTo>
                  <a:pt x="102112" y="2171597"/>
                </a:lnTo>
                <a:lnTo>
                  <a:pt x="102352" y="2171762"/>
                </a:lnTo>
                <a:lnTo>
                  <a:pt x="102472" y="2171664"/>
                </a:lnTo>
                <a:lnTo>
                  <a:pt x="105101" y="2171139"/>
                </a:lnTo>
                <a:lnTo>
                  <a:pt x="107173" y="2172752"/>
                </a:lnTo>
                <a:lnTo>
                  <a:pt x="107181" y="2172790"/>
                </a:lnTo>
                <a:lnTo>
                  <a:pt x="107698" y="2172820"/>
                </a:lnTo>
                <a:lnTo>
                  <a:pt x="109891" y="2174629"/>
                </a:lnTo>
                <a:lnTo>
                  <a:pt x="110342" y="2176032"/>
                </a:lnTo>
                <a:lnTo>
                  <a:pt x="111190" y="2175785"/>
                </a:lnTo>
                <a:lnTo>
                  <a:pt x="112467" y="2176265"/>
                </a:lnTo>
                <a:lnTo>
                  <a:pt x="112490" y="2176063"/>
                </a:lnTo>
                <a:lnTo>
                  <a:pt x="113143" y="2175094"/>
                </a:lnTo>
                <a:lnTo>
                  <a:pt x="113638" y="2174824"/>
                </a:lnTo>
                <a:lnTo>
                  <a:pt x="112962" y="2171206"/>
                </a:lnTo>
                <a:lnTo>
                  <a:pt x="113886" y="2170193"/>
                </a:lnTo>
                <a:lnTo>
                  <a:pt x="113893" y="2170185"/>
                </a:lnTo>
                <a:lnTo>
                  <a:pt x="115148" y="2169465"/>
                </a:lnTo>
                <a:lnTo>
                  <a:pt x="115710" y="2169412"/>
                </a:lnTo>
                <a:lnTo>
                  <a:pt x="118549" y="2170418"/>
                </a:lnTo>
                <a:lnTo>
                  <a:pt x="119502" y="2173173"/>
                </a:lnTo>
                <a:lnTo>
                  <a:pt x="119367" y="2173766"/>
                </a:lnTo>
                <a:lnTo>
                  <a:pt x="119195" y="2174186"/>
                </a:lnTo>
                <a:lnTo>
                  <a:pt x="118864" y="2174726"/>
                </a:lnTo>
                <a:lnTo>
                  <a:pt x="117468" y="2175635"/>
                </a:lnTo>
                <a:lnTo>
                  <a:pt x="117933" y="2176528"/>
                </a:lnTo>
                <a:lnTo>
                  <a:pt x="116627" y="2181137"/>
                </a:lnTo>
                <a:lnTo>
                  <a:pt x="115351" y="2181512"/>
                </a:lnTo>
                <a:close/>
              </a:path>
              <a:path w="4476607" h="3885512">
                <a:moveTo>
                  <a:pt x="198146" y="2182524"/>
                </a:moveTo>
                <a:lnTo>
                  <a:pt x="198803" y="2181966"/>
                </a:lnTo>
                <a:lnTo>
                  <a:pt x="198127" y="2182544"/>
                </a:lnTo>
                <a:close/>
              </a:path>
              <a:path w="4476607" h="3885512">
                <a:moveTo>
                  <a:pt x="74337" y="2183017"/>
                </a:moveTo>
                <a:lnTo>
                  <a:pt x="75809" y="2182522"/>
                </a:lnTo>
                <a:lnTo>
                  <a:pt x="74931" y="2183047"/>
                </a:lnTo>
                <a:close/>
              </a:path>
              <a:path w="4476607" h="3885512">
                <a:moveTo>
                  <a:pt x="170578" y="2182740"/>
                </a:moveTo>
                <a:lnTo>
                  <a:pt x="167867" y="2182649"/>
                </a:lnTo>
                <a:lnTo>
                  <a:pt x="169504" y="2182147"/>
                </a:lnTo>
                <a:lnTo>
                  <a:pt x="171419" y="2183092"/>
                </a:lnTo>
                <a:close/>
              </a:path>
              <a:path w="4476607" h="3885512">
                <a:moveTo>
                  <a:pt x="195244" y="2183551"/>
                </a:moveTo>
                <a:lnTo>
                  <a:pt x="193021" y="2181727"/>
                </a:lnTo>
                <a:lnTo>
                  <a:pt x="192436" y="2178559"/>
                </a:lnTo>
                <a:lnTo>
                  <a:pt x="199614" y="2180540"/>
                </a:lnTo>
                <a:lnTo>
                  <a:pt x="199471" y="2180570"/>
                </a:lnTo>
                <a:lnTo>
                  <a:pt x="199471" y="2180600"/>
                </a:lnTo>
                <a:lnTo>
                  <a:pt x="199096" y="2181516"/>
                </a:lnTo>
                <a:lnTo>
                  <a:pt x="198146" y="2182524"/>
                </a:lnTo>
                <a:lnTo>
                  <a:pt x="197008" y="2183490"/>
                </a:lnTo>
                <a:lnTo>
                  <a:pt x="196355" y="2183625"/>
                </a:lnTo>
                <a:lnTo>
                  <a:pt x="195882" y="2183640"/>
                </a:lnTo>
                <a:close/>
              </a:path>
              <a:path w="4476607" h="3885512">
                <a:moveTo>
                  <a:pt x="81711" y="2182942"/>
                </a:moveTo>
                <a:lnTo>
                  <a:pt x="84226" y="2183655"/>
                </a:lnTo>
                <a:lnTo>
                  <a:pt x="84091" y="2183693"/>
                </a:lnTo>
                <a:close/>
              </a:path>
              <a:path w="4476607" h="3885512">
                <a:moveTo>
                  <a:pt x="75809" y="2182522"/>
                </a:moveTo>
                <a:lnTo>
                  <a:pt x="81102" y="2182402"/>
                </a:lnTo>
                <a:lnTo>
                  <a:pt x="80381" y="2183468"/>
                </a:lnTo>
                <a:lnTo>
                  <a:pt x="78813" y="2184323"/>
                </a:lnTo>
                <a:close/>
              </a:path>
              <a:path w="4476607" h="3885512">
                <a:moveTo>
                  <a:pt x="133837" y="2185325"/>
                </a:moveTo>
                <a:lnTo>
                  <a:pt x="127950" y="2185194"/>
                </a:lnTo>
                <a:lnTo>
                  <a:pt x="127897" y="2184571"/>
                </a:lnTo>
                <a:lnTo>
                  <a:pt x="127980" y="2184263"/>
                </a:lnTo>
                <a:lnTo>
                  <a:pt x="121485" y="2183884"/>
                </a:lnTo>
                <a:lnTo>
                  <a:pt x="121343" y="2182930"/>
                </a:lnTo>
                <a:lnTo>
                  <a:pt x="121628" y="2181587"/>
                </a:lnTo>
                <a:lnTo>
                  <a:pt x="122168" y="2180927"/>
                </a:lnTo>
                <a:lnTo>
                  <a:pt x="122371" y="2180791"/>
                </a:lnTo>
                <a:lnTo>
                  <a:pt x="122416" y="2180393"/>
                </a:lnTo>
                <a:lnTo>
                  <a:pt x="122972" y="2179463"/>
                </a:lnTo>
                <a:lnTo>
                  <a:pt x="124001" y="2178622"/>
                </a:lnTo>
                <a:lnTo>
                  <a:pt x="125074" y="2177766"/>
                </a:lnTo>
                <a:lnTo>
                  <a:pt x="125938" y="2177519"/>
                </a:lnTo>
                <a:lnTo>
                  <a:pt x="127027" y="2177646"/>
                </a:lnTo>
                <a:lnTo>
                  <a:pt x="127740" y="2177947"/>
                </a:lnTo>
                <a:lnTo>
                  <a:pt x="128589" y="2178645"/>
                </a:lnTo>
                <a:lnTo>
                  <a:pt x="129166" y="2180176"/>
                </a:lnTo>
                <a:lnTo>
                  <a:pt x="129196" y="2180251"/>
                </a:lnTo>
                <a:lnTo>
                  <a:pt x="130398" y="2179215"/>
                </a:lnTo>
                <a:lnTo>
                  <a:pt x="129069" y="2178044"/>
                </a:lnTo>
                <a:lnTo>
                  <a:pt x="130180" y="2173571"/>
                </a:lnTo>
                <a:lnTo>
                  <a:pt x="131374" y="2173083"/>
                </a:lnTo>
                <a:lnTo>
                  <a:pt x="132222" y="2173120"/>
                </a:lnTo>
                <a:lnTo>
                  <a:pt x="132831" y="2173285"/>
                </a:lnTo>
                <a:lnTo>
                  <a:pt x="133612" y="2173706"/>
                </a:lnTo>
                <a:lnTo>
                  <a:pt x="134648" y="2175987"/>
                </a:lnTo>
                <a:lnTo>
                  <a:pt x="135428" y="2175635"/>
                </a:lnTo>
                <a:lnTo>
                  <a:pt x="136127" y="2175590"/>
                </a:lnTo>
                <a:lnTo>
                  <a:pt x="136270" y="2175349"/>
                </a:lnTo>
                <a:lnTo>
                  <a:pt x="138831" y="2174644"/>
                </a:lnTo>
                <a:lnTo>
                  <a:pt x="139214" y="2174734"/>
                </a:lnTo>
                <a:lnTo>
                  <a:pt x="140167" y="2175056"/>
                </a:lnTo>
                <a:lnTo>
                  <a:pt x="141248" y="2175965"/>
                </a:lnTo>
                <a:lnTo>
                  <a:pt x="141548" y="2176513"/>
                </a:lnTo>
                <a:lnTo>
                  <a:pt x="141713" y="2177991"/>
                </a:lnTo>
                <a:lnTo>
                  <a:pt x="141428" y="2178967"/>
                </a:lnTo>
                <a:lnTo>
                  <a:pt x="140497" y="2180131"/>
                </a:lnTo>
                <a:lnTo>
                  <a:pt x="139664" y="2180589"/>
                </a:lnTo>
                <a:lnTo>
                  <a:pt x="139131" y="2180648"/>
                </a:lnTo>
                <a:lnTo>
                  <a:pt x="139033" y="2180859"/>
                </a:lnTo>
                <a:lnTo>
                  <a:pt x="138605" y="2181347"/>
                </a:lnTo>
                <a:lnTo>
                  <a:pt x="138245" y="2181647"/>
                </a:lnTo>
                <a:lnTo>
                  <a:pt x="137689" y="2181970"/>
                </a:lnTo>
                <a:lnTo>
                  <a:pt x="137456" y="2182007"/>
                </a:lnTo>
                <a:lnTo>
                  <a:pt x="137554" y="2182661"/>
                </a:lnTo>
                <a:lnTo>
                  <a:pt x="137373" y="2183569"/>
                </a:lnTo>
                <a:lnTo>
                  <a:pt x="136683" y="2184702"/>
                </a:lnTo>
                <a:lnTo>
                  <a:pt x="134122" y="2185408"/>
                </a:lnTo>
                <a:close/>
              </a:path>
              <a:path w="4476607" h="3885512">
                <a:moveTo>
                  <a:pt x="142157" y="2187854"/>
                </a:moveTo>
                <a:lnTo>
                  <a:pt x="140880" y="2186841"/>
                </a:lnTo>
                <a:lnTo>
                  <a:pt x="140377" y="2185843"/>
                </a:lnTo>
                <a:lnTo>
                  <a:pt x="146369" y="2186683"/>
                </a:lnTo>
                <a:lnTo>
                  <a:pt x="142397" y="2187914"/>
                </a:lnTo>
                <a:close/>
              </a:path>
              <a:path w="4476607" h="3885512">
                <a:moveTo>
                  <a:pt x="116168" y="2187802"/>
                </a:moveTo>
                <a:lnTo>
                  <a:pt x="115710" y="2187591"/>
                </a:lnTo>
                <a:lnTo>
                  <a:pt x="114817" y="2187029"/>
                </a:lnTo>
                <a:lnTo>
                  <a:pt x="114600" y="2186706"/>
                </a:lnTo>
                <a:lnTo>
                  <a:pt x="99161" y="2185644"/>
                </a:lnTo>
                <a:lnTo>
                  <a:pt x="100385" y="2183715"/>
                </a:lnTo>
                <a:lnTo>
                  <a:pt x="99957" y="2183685"/>
                </a:lnTo>
                <a:lnTo>
                  <a:pt x="98388" y="2181914"/>
                </a:lnTo>
                <a:lnTo>
                  <a:pt x="82259" y="2175737"/>
                </a:lnTo>
                <a:lnTo>
                  <a:pt x="81298" y="2174536"/>
                </a:lnTo>
                <a:lnTo>
                  <a:pt x="82334" y="2170753"/>
                </a:lnTo>
                <a:lnTo>
                  <a:pt x="82387" y="2170670"/>
                </a:lnTo>
                <a:lnTo>
                  <a:pt x="82770" y="2170062"/>
                </a:lnTo>
                <a:lnTo>
                  <a:pt x="82957" y="2169867"/>
                </a:lnTo>
                <a:lnTo>
                  <a:pt x="83686" y="2169034"/>
                </a:lnTo>
                <a:lnTo>
                  <a:pt x="83370" y="2168951"/>
                </a:lnTo>
                <a:lnTo>
                  <a:pt x="82972" y="2168621"/>
                </a:lnTo>
                <a:lnTo>
                  <a:pt x="74052" y="2168531"/>
                </a:lnTo>
                <a:lnTo>
                  <a:pt x="74457" y="2167360"/>
                </a:lnTo>
                <a:lnTo>
                  <a:pt x="75328" y="2166444"/>
                </a:lnTo>
                <a:lnTo>
                  <a:pt x="76155" y="2166211"/>
                </a:lnTo>
                <a:lnTo>
                  <a:pt x="74863" y="2164072"/>
                </a:lnTo>
                <a:lnTo>
                  <a:pt x="72880" y="2163637"/>
                </a:lnTo>
                <a:lnTo>
                  <a:pt x="71784" y="2163134"/>
                </a:lnTo>
                <a:lnTo>
                  <a:pt x="71161" y="2163096"/>
                </a:lnTo>
                <a:lnTo>
                  <a:pt x="70711" y="2162977"/>
                </a:lnTo>
                <a:lnTo>
                  <a:pt x="90120" y="2163096"/>
                </a:lnTo>
                <a:lnTo>
                  <a:pt x="90211" y="2164080"/>
                </a:lnTo>
                <a:lnTo>
                  <a:pt x="88544" y="2166159"/>
                </a:lnTo>
                <a:lnTo>
                  <a:pt x="87800" y="2166421"/>
                </a:lnTo>
                <a:lnTo>
                  <a:pt x="87538" y="2167510"/>
                </a:lnTo>
                <a:lnTo>
                  <a:pt x="86757" y="2168531"/>
                </a:lnTo>
                <a:lnTo>
                  <a:pt x="87500" y="2168493"/>
                </a:lnTo>
                <a:lnTo>
                  <a:pt x="88776" y="2168891"/>
                </a:lnTo>
                <a:lnTo>
                  <a:pt x="89513" y="2169454"/>
                </a:lnTo>
                <a:lnTo>
                  <a:pt x="90226" y="2170572"/>
                </a:lnTo>
                <a:lnTo>
                  <a:pt x="90008" y="2172516"/>
                </a:lnTo>
                <a:lnTo>
                  <a:pt x="89941" y="2174888"/>
                </a:lnTo>
                <a:lnTo>
                  <a:pt x="89865" y="2175226"/>
                </a:lnTo>
                <a:lnTo>
                  <a:pt x="89497" y="2176270"/>
                </a:lnTo>
                <a:lnTo>
                  <a:pt x="89482" y="2176292"/>
                </a:lnTo>
                <a:lnTo>
                  <a:pt x="89588" y="2177042"/>
                </a:lnTo>
                <a:lnTo>
                  <a:pt x="89423" y="2177561"/>
                </a:lnTo>
                <a:lnTo>
                  <a:pt x="90068" y="2179948"/>
                </a:lnTo>
                <a:lnTo>
                  <a:pt x="89617" y="2181013"/>
                </a:lnTo>
                <a:lnTo>
                  <a:pt x="89603" y="2181028"/>
                </a:lnTo>
                <a:lnTo>
                  <a:pt x="90309" y="2181021"/>
                </a:lnTo>
                <a:lnTo>
                  <a:pt x="90609" y="2181208"/>
                </a:lnTo>
                <a:lnTo>
                  <a:pt x="90661" y="2181156"/>
                </a:lnTo>
                <a:lnTo>
                  <a:pt x="91014" y="2181126"/>
                </a:lnTo>
                <a:lnTo>
                  <a:pt x="91570" y="2177741"/>
                </a:lnTo>
                <a:lnTo>
                  <a:pt x="113188" y="2180881"/>
                </a:lnTo>
                <a:lnTo>
                  <a:pt x="112369" y="2181549"/>
                </a:lnTo>
                <a:lnTo>
                  <a:pt x="111198" y="2181865"/>
                </a:lnTo>
                <a:lnTo>
                  <a:pt x="110800" y="2183126"/>
                </a:lnTo>
                <a:lnTo>
                  <a:pt x="110785" y="2183621"/>
                </a:lnTo>
                <a:lnTo>
                  <a:pt x="110680" y="2183854"/>
                </a:lnTo>
                <a:lnTo>
                  <a:pt x="110673" y="2183929"/>
                </a:lnTo>
                <a:lnTo>
                  <a:pt x="111498" y="2183689"/>
                </a:lnTo>
                <a:lnTo>
                  <a:pt x="113863" y="2184905"/>
                </a:lnTo>
                <a:lnTo>
                  <a:pt x="113916" y="2184995"/>
                </a:lnTo>
                <a:lnTo>
                  <a:pt x="114044" y="2184176"/>
                </a:lnTo>
                <a:lnTo>
                  <a:pt x="114262" y="2183703"/>
                </a:lnTo>
                <a:lnTo>
                  <a:pt x="114832" y="2182810"/>
                </a:lnTo>
                <a:lnTo>
                  <a:pt x="116139" y="2181932"/>
                </a:lnTo>
                <a:lnTo>
                  <a:pt x="117716" y="2182060"/>
                </a:lnTo>
                <a:lnTo>
                  <a:pt x="118174" y="2182277"/>
                </a:lnTo>
                <a:lnTo>
                  <a:pt x="119082" y="2182870"/>
                </a:lnTo>
                <a:lnTo>
                  <a:pt x="119946" y="2184221"/>
                </a:lnTo>
                <a:lnTo>
                  <a:pt x="119795" y="2185722"/>
                </a:lnTo>
                <a:lnTo>
                  <a:pt x="119585" y="2186165"/>
                </a:lnTo>
                <a:lnTo>
                  <a:pt x="119015" y="2187051"/>
                </a:lnTo>
                <a:lnTo>
                  <a:pt x="117701" y="2187922"/>
                </a:lnTo>
                <a:close/>
              </a:path>
              <a:path w="4476607" h="3885512">
                <a:moveTo>
                  <a:pt x="173889" y="2188054"/>
                </a:moveTo>
                <a:lnTo>
                  <a:pt x="173679" y="2187911"/>
                </a:lnTo>
                <a:lnTo>
                  <a:pt x="160268" y="2185660"/>
                </a:lnTo>
                <a:lnTo>
                  <a:pt x="160313" y="2184646"/>
                </a:lnTo>
                <a:lnTo>
                  <a:pt x="160531" y="2183955"/>
                </a:lnTo>
                <a:lnTo>
                  <a:pt x="161094" y="2183099"/>
                </a:lnTo>
                <a:lnTo>
                  <a:pt x="161732" y="2182597"/>
                </a:lnTo>
                <a:lnTo>
                  <a:pt x="164428" y="2181801"/>
                </a:lnTo>
                <a:lnTo>
                  <a:pt x="165224" y="2181996"/>
                </a:lnTo>
                <a:lnTo>
                  <a:pt x="165757" y="2182251"/>
                </a:lnTo>
                <a:lnTo>
                  <a:pt x="166403" y="2182762"/>
                </a:lnTo>
                <a:lnTo>
                  <a:pt x="166665" y="2183152"/>
                </a:lnTo>
                <a:lnTo>
                  <a:pt x="167236" y="2183242"/>
                </a:lnTo>
                <a:lnTo>
                  <a:pt x="167867" y="2182649"/>
                </a:lnTo>
                <a:lnTo>
                  <a:pt x="170578" y="2182740"/>
                </a:lnTo>
                <a:lnTo>
                  <a:pt x="171832" y="2183437"/>
                </a:lnTo>
                <a:lnTo>
                  <a:pt x="173003" y="2182296"/>
                </a:lnTo>
                <a:lnTo>
                  <a:pt x="175879" y="2182342"/>
                </a:lnTo>
                <a:lnTo>
                  <a:pt x="177921" y="2185006"/>
                </a:lnTo>
                <a:lnTo>
                  <a:pt x="176614" y="2187814"/>
                </a:lnTo>
                <a:lnTo>
                  <a:pt x="175586" y="2188181"/>
                </a:lnTo>
                <a:lnTo>
                  <a:pt x="174805" y="2188227"/>
                </a:lnTo>
                <a:close/>
              </a:path>
              <a:path w="4476607" h="3885512">
                <a:moveTo>
                  <a:pt x="186511" y="2188654"/>
                </a:moveTo>
                <a:lnTo>
                  <a:pt x="186076" y="2188399"/>
                </a:lnTo>
                <a:lnTo>
                  <a:pt x="185941" y="2188279"/>
                </a:lnTo>
                <a:lnTo>
                  <a:pt x="179490" y="2187649"/>
                </a:lnTo>
                <a:lnTo>
                  <a:pt x="179416" y="2186988"/>
                </a:lnTo>
                <a:lnTo>
                  <a:pt x="179520" y="2186073"/>
                </a:lnTo>
                <a:lnTo>
                  <a:pt x="181263" y="2183888"/>
                </a:lnTo>
                <a:lnTo>
                  <a:pt x="181968" y="2183483"/>
                </a:lnTo>
                <a:lnTo>
                  <a:pt x="183215" y="2183318"/>
                </a:lnTo>
                <a:lnTo>
                  <a:pt x="184070" y="2183491"/>
                </a:lnTo>
                <a:lnTo>
                  <a:pt x="184927" y="2183986"/>
                </a:lnTo>
                <a:lnTo>
                  <a:pt x="185257" y="2183206"/>
                </a:lnTo>
                <a:lnTo>
                  <a:pt x="186001" y="2182575"/>
                </a:lnTo>
                <a:lnTo>
                  <a:pt x="187239" y="2182035"/>
                </a:lnTo>
                <a:lnTo>
                  <a:pt x="185918" y="2180586"/>
                </a:lnTo>
                <a:lnTo>
                  <a:pt x="185715" y="2179903"/>
                </a:lnTo>
                <a:lnTo>
                  <a:pt x="185655" y="2179385"/>
                </a:lnTo>
                <a:lnTo>
                  <a:pt x="185670" y="2179167"/>
                </a:lnTo>
                <a:lnTo>
                  <a:pt x="185610" y="2179167"/>
                </a:lnTo>
                <a:lnTo>
                  <a:pt x="184123" y="2177929"/>
                </a:lnTo>
                <a:lnTo>
                  <a:pt x="180895" y="2177118"/>
                </a:lnTo>
                <a:lnTo>
                  <a:pt x="180369" y="2176338"/>
                </a:lnTo>
                <a:lnTo>
                  <a:pt x="180046" y="2175054"/>
                </a:lnTo>
                <a:lnTo>
                  <a:pt x="180137" y="2174138"/>
                </a:lnTo>
                <a:lnTo>
                  <a:pt x="180834" y="2172832"/>
                </a:lnTo>
                <a:lnTo>
                  <a:pt x="181045" y="2172660"/>
                </a:lnTo>
                <a:lnTo>
                  <a:pt x="181195" y="2172554"/>
                </a:lnTo>
                <a:lnTo>
                  <a:pt x="183215" y="2172006"/>
                </a:lnTo>
                <a:lnTo>
                  <a:pt x="183823" y="2172126"/>
                </a:lnTo>
                <a:lnTo>
                  <a:pt x="184867" y="2172509"/>
                </a:lnTo>
                <a:lnTo>
                  <a:pt x="185385" y="2173012"/>
                </a:lnTo>
                <a:lnTo>
                  <a:pt x="185558" y="2172922"/>
                </a:lnTo>
                <a:lnTo>
                  <a:pt x="186925" y="2172749"/>
                </a:lnTo>
                <a:lnTo>
                  <a:pt x="187840" y="2172974"/>
                </a:lnTo>
                <a:lnTo>
                  <a:pt x="188937" y="2173688"/>
                </a:lnTo>
                <a:lnTo>
                  <a:pt x="189485" y="2174408"/>
                </a:lnTo>
                <a:lnTo>
                  <a:pt x="189875" y="2175639"/>
                </a:lnTo>
                <a:lnTo>
                  <a:pt x="189807" y="2176149"/>
                </a:lnTo>
                <a:lnTo>
                  <a:pt x="189830" y="2176149"/>
                </a:lnTo>
                <a:lnTo>
                  <a:pt x="190528" y="2176592"/>
                </a:lnTo>
                <a:lnTo>
                  <a:pt x="192113" y="2178018"/>
                </a:lnTo>
                <a:lnTo>
                  <a:pt x="192398" y="2179362"/>
                </a:lnTo>
                <a:lnTo>
                  <a:pt x="192255" y="2180293"/>
                </a:lnTo>
                <a:lnTo>
                  <a:pt x="191595" y="2181479"/>
                </a:lnTo>
                <a:lnTo>
                  <a:pt x="191092" y="2181861"/>
                </a:lnTo>
                <a:lnTo>
                  <a:pt x="189605" y="2182492"/>
                </a:lnTo>
                <a:lnTo>
                  <a:pt x="190844" y="2183543"/>
                </a:lnTo>
                <a:lnTo>
                  <a:pt x="191332" y="2184391"/>
                </a:lnTo>
                <a:lnTo>
                  <a:pt x="191512" y="2185036"/>
                </a:lnTo>
                <a:lnTo>
                  <a:pt x="191542" y="2185960"/>
                </a:lnTo>
                <a:lnTo>
                  <a:pt x="189943" y="2188302"/>
                </a:lnTo>
                <a:lnTo>
                  <a:pt x="187149" y="2188895"/>
                </a:lnTo>
                <a:close/>
              </a:path>
              <a:path w="4476607" h="3885512">
                <a:moveTo>
                  <a:pt x="246147" y="2189112"/>
                </a:moveTo>
                <a:lnTo>
                  <a:pt x="244862" y="2185681"/>
                </a:lnTo>
                <a:lnTo>
                  <a:pt x="249908" y="2188534"/>
                </a:lnTo>
                <a:lnTo>
                  <a:pt x="249735" y="2188774"/>
                </a:lnTo>
                <a:lnTo>
                  <a:pt x="248467" y="2189405"/>
                </a:lnTo>
                <a:lnTo>
                  <a:pt x="247498" y="2189495"/>
                </a:lnTo>
                <a:close/>
              </a:path>
              <a:path w="4476607" h="3885512">
                <a:moveTo>
                  <a:pt x="179821" y="2188512"/>
                </a:moveTo>
                <a:lnTo>
                  <a:pt x="179490" y="2187649"/>
                </a:lnTo>
                <a:lnTo>
                  <a:pt x="185941" y="2188279"/>
                </a:lnTo>
                <a:lnTo>
                  <a:pt x="184762" y="2189691"/>
                </a:lnTo>
                <a:close/>
              </a:path>
              <a:path w="4476607" h="3885512">
                <a:moveTo>
                  <a:pt x="110905" y="2189851"/>
                </a:moveTo>
                <a:lnTo>
                  <a:pt x="83753" y="2189217"/>
                </a:lnTo>
                <a:lnTo>
                  <a:pt x="84159" y="2188527"/>
                </a:lnTo>
                <a:lnTo>
                  <a:pt x="103524" y="2189059"/>
                </a:lnTo>
                <a:lnTo>
                  <a:pt x="103321" y="2189173"/>
                </a:lnTo>
                <a:lnTo>
                  <a:pt x="103464" y="2189255"/>
                </a:lnTo>
                <a:lnTo>
                  <a:pt x="103479" y="2189277"/>
                </a:lnTo>
                <a:lnTo>
                  <a:pt x="103524" y="2189059"/>
                </a:lnTo>
                <a:lnTo>
                  <a:pt x="84159" y="2188527"/>
                </a:lnTo>
                <a:lnTo>
                  <a:pt x="84497" y="2188226"/>
                </a:lnTo>
                <a:lnTo>
                  <a:pt x="99604" y="2188362"/>
                </a:lnTo>
                <a:lnTo>
                  <a:pt x="99635" y="2188490"/>
                </a:lnTo>
                <a:lnTo>
                  <a:pt x="99672" y="2188482"/>
                </a:lnTo>
                <a:lnTo>
                  <a:pt x="99604" y="2188362"/>
                </a:lnTo>
                <a:lnTo>
                  <a:pt x="84497" y="2188226"/>
                </a:lnTo>
                <a:lnTo>
                  <a:pt x="83768" y="2186327"/>
                </a:lnTo>
                <a:lnTo>
                  <a:pt x="84226" y="2183655"/>
                </a:lnTo>
                <a:lnTo>
                  <a:pt x="81711" y="2182942"/>
                </a:lnTo>
                <a:lnTo>
                  <a:pt x="81200" y="2182251"/>
                </a:lnTo>
                <a:lnTo>
                  <a:pt x="98388" y="2181914"/>
                </a:lnTo>
                <a:lnTo>
                  <a:pt x="97847" y="2182589"/>
                </a:lnTo>
                <a:lnTo>
                  <a:pt x="97022" y="2183047"/>
                </a:lnTo>
                <a:lnTo>
                  <a:pt x="96060" y="2183190"/>
                </a:lnTo>
                <a:lnTo>
                  <a:pt x="96195" y="2185314"/>
                </a:lnTo>
                <a:lnTo>
                  <a:pt x="96263" y="2185472"/>
                </a:lnTo>
                <a:lnTo>
                  <a:pt x="96766" y="2185434"/>
                </a:lnTo>
                <a:lnTo>
                  <a:pt x="97449" y="2185585"/>
                </a:lnTo>
                <a:lnTo>
                  <a:pt x="97922" y="2185787"/>
                </a:lnTo>
                <a:lnTo>
                  <a:pt x="98515" y="2186177"/>
                </a:lnTo>
                <a:lnTo>
                  <a:pt x="99094" y="2187010"/>
                </a:lnTo>
                <a:lnTo>
                  <a:pt x="99161" y="2185644"/>
                </a:lnTo>
                <a:lnTo>
                  <a:pt x="114600" y="2186706"/>
                </a:lnTo>
                <a:lnTo>
                  <a:pt x="114510" y="2188147"/>
                </a:lnTo>
                <a:lnTo>
                  <a:pt x="111942" y="2189963"/>
                </a:lnTo>
                <a:close/>
              </a:path>
              <a:path w="4476607" h="3885512">
                <a:moveTo>
                  <a:pt x="193900" y="2189127"/>
                </a:moveTo>
                <a:lnTo>
                  <a:pt x="193502" y="2188136"/>
                </a:lnTo>
                <a:lnTo>
                  <a:pt x="193540" y="2186598"/>
                </a:lnTo>
                <a:lnTo>
                  <a:pt x="193652" y="2186365"/>
                </a:lnTo>
                <a:lnTo>
                  <a:pt x="198105" y="2184241"/>
                </a:lnTo>
                <a:lnTo>
                  <a:pt x="199216" y="2185329"/>
                </a:lnTo>
                <a:lnTo>
                  <a:pt x="199615" y="2186305"/>
                </a:lnTo>
                <a:lnTo>
                  <a:pt x="199584" y="2187844"/>
                </a:lnTo>
                <a:lnTo>
                  <a:pt x="199487" y="2188061"/>
                </a:lnTo>
                <a:lnTo>
                  <a:pt x="195034" y="2190231"/>
                </a:lnTo>
                <a:close/>
              </a:path>
              <a:path w="4476607" h="3885512">
                <a:moveTo>
                  <a:pt x="224753" y="2191139"/>
                </a:moveTo>
                <a:lnTo>
                  <a:pt x="214309" y="2191139"/>
                </a:lnTo>
                <a:lnTo>
                  <a:pt x="214902" y="2190238"/>
                </a:lnTo>
                <a:lnTo>
                  <a:pt x="215060" y="2190118"/>
                </a:lnTo>
                <a:lnTo>
                  <a:pt x="215007" y="2190321"/>
                </a:lnTo>
                <a:lnTo>
                  <a:pt x="216171" y="2189683"/>
                </a:lnTo>
                <a:lnTo>
                  <a:pt x="216569" y="2190283"/>
                </a:lnTo>
                <a:lnTo>
                  <a:pt x="217793" y="2190299"/>
                </a:lnTo>
                <a:lnTo>
                  <a:pt x="217996" y="2190381"/>
                </a:lnTo>
                <a:lnTo>
                  <a:pt x="218003" y="2190381"/>
                </a:lnTo>
                <a:lnTo>
                  <a:pt x="218319" y="2190599"/>
                </a:lnTo>
                <a:lnTo>
                  <a:pt x="220188" y="2188520"/>
                </a:lnTo>
                <a:lnTo>
                  <a:pt x="222771" y="2188602"/>
                </a:lnTo>
                <a:lnTo>
                  <a:pt x="222463" y="2190028"/>
                </a:lnTo>
                <a:lnTo>
                  <a:pt x="223034" y="2189450"/>
                </a:lnTo>
                <a:lnTo>
                  <a:pt x="222779" y="2189128"/>
                </a:lnTo>
                <a:lnTo>
                  <a:pt x="222771" y="2188602"/>
                </a:lnTo>
                <a:lnTo>
                  <a:pt x="220188" y="2188520"/>
                </a:lnTo>
                <a:lnTo>
                  <a:pt x="221802" y="2188197"/>
                </a:lnTo>
                <a:lnTo>
                  <a:pt x="222763" y="2188429"/>
                </a:lnTo>
                <a:lnTo>
                  <a:pt x="224694" y="2185652"/>
                </a:lnTo>
                <a:lnTo>
                  <a:pt x="228636" y="2187139"/>
                </a:lnTo>
                <a:lnTo>
                  <a:pt x="228396" y="2190434"/>
                </a:lnTo>
                <a:lnTo>
                  <a:pt x="227945" y="2190876"/>
                </a:lnTo>
                <a:lnTo>
                  <a:pt x="227569" y="2191139"/>
                </a:lnTo>
                <a:lnTo>
                  <a:pt x="226991" y="2191417"/>
                </a:lnTo>
                <a:close/>
              </a:path>
              <a:path w="4476607" h="3885512">
                <a:moveTo>
                  <a:pt x="235529" y="2191777"/>
                </a:moveTo>
                <a:lnTo>
                  <a:pt x="233569" y="2189037"/>
                </a:lnTo>
                <a:lnTo>
                  <a:pt x="234995" y="2186350"/>
                </a:lnTo>
                <a:lnTo>
                  <a:pt x="234756" y="2186267"/>
                </a:lnTo>
                <a:lnTo>
                  <a:pt x="233802" y="2185787"/>
                </a:lnTo>
                <a:lnTo>
                  <a:pt x="232803" y="2184556"/>
                </a:lnTo>
                <a:lnTo>
                  <a:pt x="232773" y="2183055"/>
                </a:lnTo>
                <a:lnTo>
                  <a:pt x="232938" y="2182559"/>
                </a:lnTo>
                <a:lnTo>
                  <a:pt x="233404" y="2181613"/>
                </a:lnTo>
                <a:lnTo>
                  <a:pt x="234080" y="2181043"/>
                </a:lnTo>
                <a:lnTo>
                  <a:pt x="233021" y="2180195"/>
                </a:lnTo>
                <a:lnTo>
                  <a:pt x="232954" y="2180165"/>
                </a:lnTo>
                <a:lnTo>
                  <a:pt x="232015" y="2179332"/>
                </a:lnTo>
                <a:lnTo>
                  <a:pt x="231685" y="2178499"/>
                </a:lnTo>
                <a:lnTo>
                  <a:pt x="231459" y="2178364"/>
                </a:lnTo>
                <a:lnTo>
                  <a:pt x="231054" y="2178049"/>
                </a:lnTo>
                <a:lnTo>
                  <a:pt x="230483" y="2177268"/>
                </a:lnTo>
                <a:lnTo>
                  <a:pt x="230490" y="2174138"/>
                </a:lnTo>
                <a:lnTo>
                  <a:pt x="230753" y="2173755"/>
                </a:lnTo>
                <a:lnTo>
                  <a:pt x="231602" y="2172787"/>
                </a:lnTo>
                <a:lnTo>
                  <a:pt x="233449" y="2172171"/>
                </a:lnTo>
                <a:lnTo>
                  <a:pt x="234755" y="2172126"/>
                </a:lnTo>
                <a:lnTo>
                  <a:pt x="235498" y="2172547"/>
                </a:lnTo>
                <a:lnTo>
                  <a:pt x="235964" y="2172464"/>
                </a:lnTo>
                <a:lnTo>
                  <a:pt x="236895" y="2172644"/>
                </a:lnTo>
                <a:lnTo>
                  <a:pt x="238052" y="2173350"/>
                </a:lnTo>
                <a:lnTo>
                  <a:pt x="238773" y="2176022"/>
                </a:lnTo>
                <a:lnTo>
                  <a:pt x="238435" y="2176900"/>
                </a:lnTo>
                <a:lnTo>
                  <a:pt x="238667" y="2178762"/>
                </a:lnTo>
                <a:lnTo>
                  <a:pt x="238480" y="2179400"/>
                </a:lnTo>
                <a:lnTo>
                  <a:pt x="238270" y="2179835"/>
                </a:lnTo>
                <a:lnTo>
                  <a:pt x="237879" y="2180376"/>
                </a:lnTo>
                <a:lnTo>
                  <a:pt x="237128" y="2180946"/>
                </a:lnTo>
                <a:lnTo>
                  <a:pt x="237624" y="2181193"/>
                </a:lnTo>
                <a:lnTo>
                  <a:pt x="238630" y="2182432"/>
                </a:lnTo>
                <a:lnTo>
                  <a:pt x="238697" y="2182792"/>
                </a:lnTo>
                <a:lnTo>
                  <a:pt x="239073" y="2182807"/>
                </a:lnTo>
                <a:lnTo>
                  <a:pt x="239418" y="2182890"/>
                </a:lnTo>
                <a:lnTo>
                  <a:pt x="240365" y="2183213"/>
                </a:lnTo>
                <a:lnTo>
                  <a:pt x="241445" y="2184121"/>
                </a:lnTo>
                <a:lnTo>
                  <a:pt x="241746" y="2184669"/>
                </a:lnTo>
                <a:lnTo>
                  <a:pt x="241949" y="2185975"/>
                </a:lnTo>
                <a:lnTo>
                  <a:pt x="241776" y="2186876"/>
                </a:lnTo>
                <a:lnTo>
                  <a:pt x="241093" y="2188017"/>
                </a:lnTo>
                <a:lnTo>
                  <a:pt x="239974" y="2188602"/>
                </a:lnTo>
                <a:lnTo>
                  <a:pt x="239899" y="2189352"/>
                </a:lnTo>
                <a:lnTo>
                  <a:pt x="239471" y="2190381"/>
                </a:lnTo>
                <a:lnTo>
                  <a:pt x="238314" y="2191214"/>
                </a:lnTo>
                <a:lnTo>
                  <a:pt x="237632" y="2191672"/>
                </a:lnTo>
                <a:lnTo>
                  <a:pt x="236888" y="2191859"/>
                </a:lnTo>
                <a:lnTo>
                  <a:pt x="236280" y="2191890"/>
                </a:lnTo>
                <a:close/>
              </a:path>
              <a:path w="4476607" h="3885512">
                <a:moveTo>
                  <a:pt x="250328" y="2190688"/>
                </a:moveTo>
                <a:lnTo>
                  <a:pt x="249893" y="2189435"/>
                </a:lnTo>
                <a:lnTo>
                  <a:pt x="249908" y="2188534"/>
                </a:lnTo>
                <a:lnTo>
                  <a:pt x="244862" y="2185681"/>
                </a:lnTo>
                <a:lnTo>
                  <a:pt x="245913" y="2183744"/>
                </a:lnTo>
                <a:lnTo>
                  <a:pt x="246319" y="2183166"/>
                </a:lnTo>
                <a:lnTo>
                  <a:pt x="246312" y="2183212"/>
                </a:lnTo>
                <a:lnTo>
                  <a:pt x="246289" y="2183452"/>
                </a:lnTo>
                <a:lnTo>
                  <a:pt x="246604" y="2182334"/>
                </a:lnTo>
                <a:lnTo>
                  <a:pt x="247033" y="2181673"/>
                </a:lnTo>
                <a:lnTo>
                  <a:pt x="247874" y="2180960"/>
                </a:lnTo>
                <a:lnTo>
                  <a:pt x="248601" y="2180352"/>
                </a:lnTo>
                <a:lnTo>
                  <a:pt x="249390" y="2180097"/>
                </a:lnTo>
                <a:lnTo>
                  <a:pt x="250636" y="2180105"/>
                </a:lnTo>
                <a:lnTo>
                  <a:pt x="249660" y="2180052"/>
                </a:lnTo>
                <a:lnTo>
                  <a:pt x="252033" y="2180120"/>
                </a:lnTo>
                <a:lnTo>
                  <a:pt x="253287" y="2182004"/>
                </a:lnTo>
                <a:lnTo>
                  <a:pt x="253242" y="2183362"/>
                </a:lnTo>
                <a:lnTo>
                  <a:pt x="251860" y="2185164"/>
                </a:lnTo>
                <a:lnTo>
                  <a:pt x="252033" y="2185081"/>
                </a:lnTo>
                <a:lnTo>
                  <a:pt x="251267" y="2186372"/>
                </a:lnTo>
                <a:lnTo>
                  <a:pt x="251072" y="2186733"/>
                </a:lnTo>
                <a:lnTo>
                  <a:pt x="253272" y="2185974"/>
                </a:lnTo>
                <a:lnTo>
                  <a:pt x="255803" y="2187363"/>
                </a:lnTo>
                <a:lnTo>
                  <a:pt x="256238" y="2188624"/>
                </a:lnTo>
                <a:lnTo>
                  <a:pt x="256223" y="2189540"/>
                </a:lnTo>
                <a:lnTo>
                  <a:pt x="255697" y="2190831"/>
                </a:lnTo>
                <a:lnTo>
                  <a:pt x="255472" y="2191064"/>
                </a:lnTo>
                <a:lnTo>
                  <a:pt x="252889" y="2192077"/>
                </a:lnTo>
                <a:close/>
              </a:path>
              <a:path w="4476607" h="3885512">
                <a:moveTo>
                  <a:pt x="206064" y="2193076"/>
                </a:moveTo>
                <a:lnTo>
                  <a:pt x="204637" y="2192002"/>
                </a:lnTo>
                <a:lnTo>
                  <a:pt x="204578" y="2191732"/>
                </a:lnTo>
                <a:lnTo>
                  <a:pt x="203955" y="2191049"/>
                </a:lnTo>
                <a:lnTo>
                  <a:pt x="203549" y="2189142"/>
                </a:lnTo>
                <a:lnTo>
                  <a:pt x="206440" y="2186245"/>
                </a:lnTo>
                <a:lnTo>
                  <a:pt x="208084" y="2186238"/>
                </a:lnTo>
                <a:lnTo>
                  <a:pt x="209022" y="2186666"/>
                </a:lnTo>
                <a:lnTo>
                  <a:pt x="208377" y="2188160"/>
                </a:lnTo>
                <a:lnTo>
                  <a:pt x="209639" y="2187304"/>
                </a:lnTo>
                <a:lnTo>
                  <a:pt x="210352" y="2188362"/>
                </a:lnTo>
                <a:lnTo>
                  <a:pt x="210442" y="2190396"/>
                </a:lnTo>
                <a:lnTo>
                  <a:pt x="210367" y="2190561"/>
                </a:lnTo>
                <a:lnTo>
                  <a:pt x="208159" y="2192993"/>
                </a:lnTo>
                <a:lnTo>
                  <a:pt x="207393" y="2193181"/>
                </a:lnTo>
                <a:lnTo>
                  <a:pt x="206830" y="2193203"/>
                </a:lnTo>
                <a:close/>
              </a:path>
              <a:path w="4476607" h="3885512">
                <a:moveTo>
                  <a:pt x="105664" y="2193318"/>
                </a:moveTo>
                <a:lnTo>
                  <a:pt x="104320" y="2192605"/>
                </a:lnTo>
                <a:lnTo>
                  <a:pt x="83491" y="2190321"/>
                </a:lnTo>
                <a:lnTo>
                  <a:pt x="83753" y="2189217"/>
                </a:lnTo>
                <a:lnTo>
                  <a:pt x="110905" y="2189851"/>
                </a:lnTo>
                <a:lnTo>
                  <a:pt x="110980" y="2190158"/>
                </a:lnTo>
                <a:lnTo>
                  <a:pt x="109441" y="2192020"/>
                </a:lnTo>
                <a:lnTo>
                  <a:pt x="108991" y="2192297"/>
                </a:lnTo>
                <a:lnTo>
                  <a:pt x="108615" y="2192530"/>
                </a:lnTo>
                <a:lnTo>
                  <a:pt x="108202" y="2192860"/>
                </a:lnTo>
                <a:lnTo>
                  <a:pt x="106722" y="2193393"/>
                </a:lnTo>
                <a:close/>
              </a:path>
              <a:path w="4476607" h="3885512">
                <a:moveTo>
                  <a:pt x="154501" y="2193900"/>
                </a:moveTo>
                <a:lnTo>
                  <a:pt x="152819" y="2192910"/>
                </a:lnTo>
                <a:lnTo>
                  <a:pt x="154299" y="2193758"/>
                </a:lnTo>
                <a:lnTo>
                  <a:pt x="154651" y="2193953"/>
                </a:lnTo>
                <a:close/>
              </a:path>
              <a:path w="4476607" h="3885512">
                <a:moveTo>
                  <a:pt x="127650" y="2194794"/>
                </a:moveTo>
                <a:lnTo>
                  <a:pt x="129106" y="2195214"/>
                </a:lnTo>
                <a:lnTo>
                  <a:pt x="129061" y="2195222"/>
                </a:lnTo>
                <a:close/>
              </a:path>
              <a:path w="4476607" h="3885512">
                <a:moveTo>
                  <a:pt x="219865" y="2194750"/>
                </a:moveTo>
                <a:lnTo>
                  <a:pt x="214159" y="2194359"/>
                </a:lnTo>
                <a:lnTo>
                  <a:pt x="214459" y="2191590"/>
                </a:lnTo>
                <a:lnTo>
                  <a:pt x="214309" y="2191139"/>
                </a:lnTo>
                <a:lnTo>
                  <a:pt x="224753" y="2191139"/>
                </a:lnTo>
                <a:lnTo>
                  <a:pt x="224919" y="2191822"/>
                </a:lnTo>
                <a:lnTo>
                  <a:pt x="224881" y="2191995"/>
                </a:lnTo>
                <a:lnTo>
                  <a:pt x="223184" y="2194810"/>
                </a:lnTo>
                <a:lnTo>
                  <a:pt x="222471" y="2195140"/>
                </a:lnTo>
                <a:lnTo>
                  <a:pt x="221915" y="2195268"/>
                </a:lnTo>
                <a:lnTo>
                  <a:pt x="221134" y="2195290"/>
                </a:lnTo>
                <a:close/>
              </a:path>
              <a:path w="4476607" h="3885512">
                <a:moveTo>
                  <a:pt x="124797" y="2195304"/>
                </a:moveTo>
                <a:lnTo>
                  <a:pt x="124669" y="2195259"/>
                </a:lnTo>
                <a:lnTo>
                  <a:pt x="124353" y="2195131"/>
                </a:lnTo>
                <a:lnTo>
                  <a:pt x="127282" y="2195116"/>
                </a:lnTo>
                <a:lnTo>
                  <a:pt x="126253" y="2195432"/>
                </a:lnTo>
                <a:close/>
              </a:path>
              <a:path w="4476607" h="3885512">
                <a:moveTo>
                  <a:pt x="143373" y="2195458"/>
                </a:moveTo>
                <a:lnTo>
                  <a:pt x="141774" y="2193717"/>
                </a:lnTo>
                <a:lnTo>
                  <a:pt x="146008" y="2195293"/>
                </a:lnTo>
                <a:lnTo>
                  <a:pt x="145739" y="2195466"/>
                </a:lnTo>
                <a:lnTo>
                  <a:pt x="144492" y="2195751"/>
                </a:lnTo>
                <a:close/>
              </a:path>
              <a:path w="4476607" h="3885512">
                <a:moveTo>
                  <a:pt x="160058" y="2195312"/>
                </a:moveTo>
                <a:lnTo>
                  <a:pt x="157617" y="2195199"/>
                </a:lnTo>
                <a:lnTo>
                  <a:pt x="156971" y="2194741"/>
                </a:lnTo>
                <a:lnTo>
                  <a:pt x="164676" y="2195116"/>
                </a:lnTo>
                <a:lnTo>
                  <a:pt x="164120" y="2195800"/>
                </a:lnTo>
                <a:close/>
              </a:path>
              <a:path w="4476607" h="3885512">
                <a:moveTo>
                  <a:pt x="216351" y="2196506"/>
                </a:moveTo>
                <a:lnTo>
                  <a:pt x="216051" y="2196386"/>
                </a:lnTo>
                <a:lnTo>
                  <a:pt x="214159" y="2194359"/>
                </a:lnTo>
                <a:lnTo>
                  <a:pt x="219865" y="2194750"/>
                </a:lnTo>
                <a:lnTo>
                  <a:pt x="219618" y="2195320"/>
                </a:lnTo>
                <a:lnTo>
                  <a:pt x="218604" y="2196191"/>
                </a:lnTo>
                <a:lnTo>
                  <a:pt x="217748" y="2196513"/>
                </a:lnTo>
                <a:close/>
              </a:path>
              <a:path w="4476607" h="3885512">
                <a:moveTo>
                  <a:pt x="187239" y="2196813"/>
                </a:moveTo>
                <a:lnTo>
                  <a:pt x="186159" y="2196115"/>
                </a:lnTo>
                <a:lnTo>
                  <a:pt x="190153" y="2196287"/>
                </a:lnTo>
                <a:lnTo>
                  <a:pt x="190055" y="2196347"/>
                </a:lnTo>
                <a:lnTo>
                  <a:pt x="189222" y="2196790"/>
                </a:lnTo>
                <a:lnTo>
                  <a:pt x="187856" y="2196963"/>
                </a:lnTo>
                <a:close/>
              </a:path>
              <a:path w="4476607" h="3885512">
                <a:moveTo>
                  <a:pt x="253332" y="2198397"/>
                </a:moveTo>
                <a:lnTo>
                  <a:pt x="252326" y="2197564"/>
                </a:lnTo>
                <a:lnTo>
                  <a:pt x="246019" y="2197316"/>
                </a:lnTo>
                <a:lnTo>
                  <a:pt x="246657" y="2196183"/>
                </a:lnTo>
                <a:lnTo>
                  <a:pt x="250697" y="2195185"/>
                </a:lnTo>
                <a:lnTo>
                  <a:pt x="251740" y="2196071"/>
                </a:lnTo>
                <a:lnTo>
                  <a:pt x="251740" y="2196078"/>
                </a:lnTo>
                <a:lnTo>
                  <a:pt x="251943" y="2194465"/>
                </a:lnTo>
                <a:lnTo>
                  <a:pt x="252731" y="2193286"/>
                </a:lnTo>
                <a:lnTo>
                  <a:pt x="253520" y="2192731"/>
                </a:lnTo>
                <a:lnTo>
                  <a:pt x="254849" y="2192393"/>
                </a:lnTo>
                <a:lnTo>
                  <a:pt x="255705" y="2192572"/>
                </a:lnTo>
                <a:lnTo>
                  <a:pt x="257515" y="2196499"/>
                </a:lnTo>
                <a:lnTo>
                  <a:pt x="256366" y="2197812"/>
                </a:lnTo>
                <a:lnTo>
                  <a:pt x="255389" y="2198210"/>
                </a:lnTo>
                <a:lnTo>
                  <a:pt x="255397" y="2198285"/>
                </a:lnTo>
                <a:lnTo>
                  <a:pt x="254924" y="2198472"/>
                </a:lnTo>
                <a:close/>
              </a:path>
              <a:path w="4476607" h="3885512">
                <a:moveTo>
                  <a:pt x="134813" y="2199103"/>
                </a:moveTo>
                <a:lnTo>
                  <a:pt x="136532" y="2199298"/>
                </a:lnTo>
                <a:lnTo>
                  <a:pt x="136247" y="2199358"/>
                </a:lnTo>
                <a:lnTo>
                  <a:pt x="135715" y="2199411"/>
                </a:lnTo>
                <a:close/>
              </a:path>
              <a:path w="4476607" h="3885512">
                <a:moveTo>
                  <a:pt x="218859" y="2198082"/>
                </a:moveTo>
                <a:lnTo>
                  <a:pt x="221119" y="2198210"/>
                </a:lnTo>
                <a:lnTo>
                  <a:pt x="222178" y="2199058"/>
                </a:lnTo>
                <a:lnTo>
                  <a:pt x="218011" y="2199186"/>
                </a:lnTo>
                <a:lnTo>
                  <a:pt x="217380" y="2199936"/>
                </a:lnTo>
                <a:close/>
              </a:path>
              <a:path w="4476607" h="3885512">
                <a:moveTo>
                  <a:pt x="98771" y="2200997"/>
                </a:moveTo>
                <a:lnTo>
                  <a:pt x="76470" y="2184834"/>
                </a:lnTo>
                <a:lnTo>
                  <a:pt x="76620" y="2184766"/>
                </a:lnTo>
                <a:lnTo>
                  <a:pt x="78279" y="2184654"/>
                </a:lnTo>
                <a:lnTo>
                  <a:pt x="78692" y="2184819"/>
                </a:lnTo>
                <a:lnTo>
                  <a:pt x="79804" y="2184834"/>
                </a:lnTo>
                <a:lnTo>
                  <a:pt x="80239" y="2184984"/>
                </a:lnTo>
                <a:lnTo>
                  <a:pt x="81185" y="2185450"/>
                </a:lnTo>
                <a:lnTo>
                  <a:pt x="82191" y="2186643"/>
                </a:lnTo>
                <a:lnTo>
                  <a:pt x="82244" y="2188204"/>
                </a:lnTo>
                <a:lnTo>
                  <a:pt x="82071" y="2188700"/>
                </a:lnTo>
                <a:lnTo>
                  <a:pt x="81794" y="2189263"/>
                </a:lnTo>
                <a:lnTo>
                  <a:pt x="81719" y="2189646"/>
                </a:lnTo>
                <a:lnTo>
                  <a:pt x="81658" y="2189916"/>
                </a:lnTo>
                <a:lnTo>
                  <a:pt x="81298" y="2190892"/>
                </a:lnTo>
                <a:lnTo>
                  <a:pt x="80862" y="2191500"/>
                </a:lnTo>
                <a:lnTo>
                  <a:pt x="80037" y="2192160"/>
                </a:lnTo>
                <a:lnTo>
                  <a:pt x="79301" y="2192468"/>
                </a:lnTo>
                <a:lnTo>
                  <a:pt x="78910" y="2192873"/>
                </a:lnTo>
                <a:lnTo>
                  <a:pt x="79338" y="2193564"/>
                </a:lnTo>
                <a:lnTo>
                  <a:pt x="80735" y="2192295"/>
                </a:lnTo>
                <a:lnTo>
                  <a:pt x="81988" y="2192055"/>
                </a:lnTo>
                <a:lnTo>
                  <a:pt x="83888" y="2192768"/>
                </a:lnTo>
                <a:lnTo>
                  <a:pt x="84894" y="2195035"/>
                </a:lnTo>
                <a:lnTo>
                  <a:pt x="85315" y="2194944"/>
                </a:lnTo>
                <a:lnTo>
                  <a:pt x="85315" y="2194885"/>
                </a:lnTo>
                <a:lnTo>
                  <a:pt x="85300" y="2194877"/>
                </a:lnTo>
                <a:lnTo>
                  <a:pt x="84429" y="2193413"/>
                </a:lnTo>
                <a:lnTo>
                  <a:pt x="84204" y="2192760"/>
                </a:lnTo>
                <a:lnTo>
                  <a:pt x="83491" y="2190321"/>
                </a:lnTo>
                <a:lnTo>
                  <a:pt x="104320" y="2192605"/>
                </a:lnTo>
                <a:lnTo>
                  <a:pt x="102615" y="2194422"/>
                </a:lnTo>
                <a:lnTo>
                  <a:pt x="102067" y="2194617"/>
                </a:lnTo>
                <a:lnTo>
                  <a:pt x="102038" y="2195255"/>
                </a:lnTo>
                <a:lnTo>
                  <a:pt x="101414" y="2196546"/>
                </a:lnTo>
                <a:lnTo>
                  <a:pt x="99590" y="2199293"/>
                </a:lnTo>
                <a:lnTo>
                  <a:pt x="98057" y="2199601"/>
                </a:lnTo>
                <a:lnTo>
                  <a:pt x="98553" y="2200329"/>
                </a:lnTo>
                <a:lnTo>
                  <a:pt x="98696" y="2200877"/>
                </a:lnTo>
                <a:lnTo>
                  <a:pt x="99124" y="2201072"/>
                </a:lnTo>
                <a:close/>
              </a:path>
              <a:path w="4476607" h="3885512">
                <a:moveTo>
                  <a:pt x="247813" y="2201054"/>
                </a:moveTo>
                <a:lnTo>
                  <a:pt x="246101" y="2199538"/>
                </a:lnTo>
                <a:lnTo>
                  <a:pt x="245861" y="2198225"/>
                </a:lnTo>
                <a:lnTo>
                  <a:pt x="246019" y="2197316"/>
                </a:lnTo>
                <a:lnTo>
                  <a:pt x="252326" y="2197564"/>
                </a:lnTo>
                <a:lnTo>
                  <a:pt x="252416" y="2198622"/>
                </a:lnTo>
                <a:lnTo>
                  <a:pt x="252100" y="2199508"/>
                </a:lnTo>
                <a:lnTo>
                  <a:pt x="251072" y="2200627"/>
                </a:lnTo>
                <a:lnTo>
                  <a:pt x="250133" y="2201054"/>
                </a:lnTo>
                <a:lnTo>
                  <a:pt x="248709" y="2201113"/>
                </a:lnTo>
                <a:close/>
              </a:path>
              <a:path w="4476607" h="3885512">
                <a:moveTo>
                  <a:pt x="248677" y="2201115"/>
                </a:moveTo>
                <a:lnTo>
                  <a:pt x="248709" y="2201113"/>
                </a:lnTo>
                <a:lnTo>
                  <a:pt x="249412" y="2201160"/>
                </a:lnTo>
                <a:close/>
              </a:path>
              <a:path w="4476607" h="3885512">
                <a:moveTo>
                  <a:pt x="178004" y="2200732"/>
                </a:moveTo>
                <a:lnTo>
                  <a:pt x="177620" y="2199464"/>
                </a:lnTo>
                <a:lnTo>
                  <a:pt x="177666" y="2198547"/>
                </a:lnTo>
                <a:lnTo>
                  <a:pt x="178034" y="2197685"/>
                </a:lnTo>
                <a:lnTo>
                  <a:pt x="177951" y="2197242"/>
                </a:lnTo>
                <a:lnTo>
                  <a:pt x="178027" y="2197196"/>
                </a:lnTo>
                <a:lnTo>
                  <a:pt x="177936" y="2196844"/>
                </a:lnTo>
                <a:lnTo>
                  <a:pt x="178199" y="2195275"/>
                </a:lnTo>
                <a:lnTo>
                  <a:pt x="181893" y="2194134"/>
                </a:lnTo>
                <a:lnTo>
                  <a:pt x="183718" y="2196348"/>
                </a:lnTo>
                <a:lnTo>
                  <a:pt x="183853" y="2196461"/>
                </a:lnTo>
                <a:lnTo>
                  <a:pt x="183831" y="2200109"/>
                </a:lnTo>
                <a:lnTo>
                  <a:pt x="183831" y="2200199"/>
                </a:lnTo>
                <a:lnTo>
                  <a:pt x="183035" y="2201760"/>
                </a:lnTo>
                <a:close/>
              </a:path>
              <a:path w="4476607" h="3885512">
                <a:moveTo>
                  <a:pt x="195147" y="2201542"/>
                </a:moveTo>
                <a:lnTo>
                  <a:pt x="198112" y="2201587"/>
                </a:lnTo>
                <a:lnTo>
                  <a:pt x="195845" y="2201895"/>
                </a:lnTo>
                <a:close/>
              </a:path>
              <a:path w="4476607" h="3885512">
                <a:moveTo>
                  <a:pt x="216975" y="2202143"/>
                </a:moveTo>
                <a:lnTo>
                  <a:pt x="216989" y="2200957"/>
                </a:lnTo>
                <a:lnTo>
                  <a:pt x="217034" y="2201903"/>
                </a:lnTo>
                <a:lnTo>
                  <a:pt x="217012" y="2202286"/>
                </a:lnTo>
                <a:close/>
              </a:path>
              <a:path w="4476607" h="3885512">
                <a:moveTo>
                  <a:pt x="230423" y="2202683"/>
                </a:moveTo>
                <a:lnTo>
                  <a:pt x="231571" y="2202901"/>
                </a:lnTo>
                <a:lnTo>
                  <a:pt x="231301" y="2202924"/>
                </a:lnTo>
                <a:close/>
              </a:path>
              <a:path w="4476607" h="3885512">
                <a:moveTo>
                  <a:pt x="231571" y="2202901"/>
                </a:moveTo>
                <a:lnTo>
                  <a:pt x="230423" y="2202683"/>
                </a:lnTo>
                <a:lnTo>
                  <a:pt x="229221" y="2201738"/>
                </a:lnTo>
                <a:lnTo>
                  <a:pt x="229732" y="2197857"/>
                </a:lnTo>
                <a:lnTo>
                  <a:pt x="229867" y="2197467"/>
                </a:lnTo>
                <a:lnTo>
                  <a:pt x="231616" y="2196161"/>
                </a:lnTo>
                <a:lnTo>
                  <a:pt x="233629" y="2196671"/>
                </a:lnTo>
                <a:lnTo>
                  <a:pt x="234178" y="2196739"/>
                </a:lnTo>
                <a:lnTo>
                  <a:pt x="236325" y="2198360"/>
                </a:lnTo>
                <a:lnTo>
                  <a:pt x="236422" y="2198563"/>
                </a:lnTo>
                <a:lnTo>
                  <a:pt x="236528" y="2200049"/>
                </a:lnTo>
                <a:lnTo>
                  <a:pt x="236219" y="2200972"/>
                </a:lnTo>
                <a:lnTo>
                  <a:pt x="235311" y="2202061"/>
                </a:lnTo>
                <a:lnTo>
                  <a:pt x="233651" y="2202969"/>
                </a:lnTo>
                <a:lnTo>
                  <a:pt x="231970" y="2203066"/>
                </a:lnTo>
                <a:close/>
              </a:path>
              <a:path w="4476607" h="3885512">
                <a:moveTo>
                  <a:pt x="198713" y="2203178"/>
                </a:moveTo>
                <a:lnTo>
                  <a:pt x="203354" y="2204462"/>
                </a:lnTo>
                <a:lnTo>
                  <a:pt x="201694" y="2204875"/>
                </a:lnTo>
                <a:close/>
              </a:path>
              <a:path w="4476607" h="3885512">
                <a:moveTo>
                  <a:pt x="241776" y="2204229"/>
                </a:moveTo>
                <a:lnTo>
                  <a:pt x="241273" y="2203366"/>
                </a:lnTo>
                <a:lnTo>
                  <a:pt x="241063" y="2201925"/>
                </a:lnTo>
                <a:lnTo>
                  <a:pt x="241288" y="2201002"/>
                </a:lnTo>
                <a:lnTo>
                  <a:pt x="242685" y="2199583"/>
                </a:lnTo>
                <a:lnTo>
                  <a:pt x="243909" y="2199260"/>
                </a:lnTo>
                <a:lnTo>
                  <a:pt x="245478" y="2199726"/>
                </a:lnTo>
                <a:lnTo>
                  <a:pt x="246657" y="2200724"/>
                </a:lnTo>
                <a:lnTo>
                  <a:pt x="247108" y="2201820"/>
                </a:lnTo>
                <a:lnTo>
                  <a:pt x="246927" y="2203636"/>
                </a:lnTo>
                <a:lnTo>
                  <a:pt x="242933" y="2205122"/>
                </a:lnTo>
                <a:close/>
              </a:path>
              <a:path w="4476607" h="3885512">
                <a:moveTo>
                  <a:pt x="185385" y="2203974"/>
                </a:moveTo>
                <a:lnTo>
                  <a:pt x="185227" y="2203816"/>
                </a:lnTo>
                <a:lnTo>
                  <a:pt x="184461" y="2202270"/>
                </a:lnTo>
                <a:lnTo>
                  <a:pt x="184469" y="2201091"/>
                </a:lnTo>
                <a:lnTo>
                  <a:pt x="192518" y="2201302"/>
                </a:lnTo>
                <a:lnTo>
                  <a:pt x="191677" y="2202525"/>
                </a:lnTo>
                <a:lnTo>
                  <a:pt x="191430" y="2202705"/>
                </a:lnTo>
                <a:lnTo>
                  <a:pt x="191227" y="2202825"/>
                </a:lnTo>
                <a:lnTo>
                  <a:pt x="190979" y="2202953"/>
                </a:lnTo>
                <a:lnTo>
                  <a:pt x="190896" y="2202968"/>
                </a:lnTo>
                <a:lnTo>
                  <a:pt x="190949" y="2203591"/>
                </a:lnTo>
                <a:lnTo>
                  <a:pt x="187090" y="2205167"/>
                </a:lnTo>
                <a:close/>
              </a:path>
              <a:path w="4476607" h="3885512">
                <a:moveTo>
                  <a:pt x="112677" y="2205228"/>
                </a:moveTo>
                <a:lnTo>
                  <a:pt x="110987" y="2205176"/>
                </a:lnTo>
                <a:lnTo>
                  <a:pt x="111701" y="2205040"/>
                </a:lnTo>
                <a:lnTo>
                  <a:pt x="112955" y="2205235"/>
                </a:lnTo>
                <a:lnTo>
                  <a:pt x="112962" y="2205243"/>
                </a:lnTo>
                <a:close/>
              </a:path>
              <a:path w="4476607" h="3885512">
                <a:moveTo>
                  <a:pt x="159337" y="2204710"/>
                </a:moveTo>
                <a:lnTo>
                  <a:pt x="159592" y="2205678"/>
                </a:lnTo>
                <a:lnTo>
                  <a:pt x="159442" y="2205693"/>
                </a:lnTo>
                <a:close/>
              </a:path>
              <a:path w="4476607" h="3885512">
                <a:moveTo>
                  <a:pt x="114952" y="2206459"/>
                </a:moveTo>
                <a:lnTo>
                  <a:pt x="116942" y="2206392"/>
                </a:lnTo>
                <a:lnTo>
                  <a:pt x="115215" y="2206602"/>
                </a:lnTo>
                <a:close/>
              </a:path>
              <a:path w="4476607" h="3885512">
                <a:moveTo>
                  <a:pt x="173439" y="2206549"/>
                </a:moveTo>
                <a:lnTo>
                  <a:pt x="169219" y="2205663"/>
                </a:lnTo>
                <a:lnTo>
                  <a:pt x="170082" y="2205295"/>
                </a:lnTo>
                <a:lnTo>
                  <a:pt x="171411" y="2205235"/>
                </a:lnTo>
                <a:lnTo>
                  <a:pt x="172267" y="2205498"/>
                </a:lnTo>
                <a:lnTo>
                  <a:pt x="173604" y="2200589"/>
                </a:lnTo>
                <a:lnTo>
                  <a:pt x="176224" y="2200063"/>
                </a:lnTo>
                <a:lnTo>
                  <a:pt x="178484" y="2201865"/>
                </a:lnTo>
                <a:lnTo>
                  <a:pt x="178702" y="2203126"/>
                </a:lnTo>
                <a:lnTo>
                  <a:pt x="178552" y="2204004"/>
                </a:lnTo>
                <a:lnTo>
                  <a:pt x="177914" y="2205145"/>
                </a:lnTo>
                <a:lnTo>
                  <a:pt x="177869" y="2205213"/>
                </a:lnTo>
                <a:lnTo>
                  <a:pt x="176765" y="2206301"/>
                </a:lnTo>
                <a:lnTo>
                  <a:pt x="174009" y="2206804"/>
                </a:lnTo>
                <a:close/>
              </a:path>
              <a:path w="4476607" h="3885512">
                <a:moveTo>
                  <a:pt x="165329" y="2206609"/>
                </a:moveTo>
                <a:lnTo>
                  <a:pt x="159397" y="2205851"/>
                </a:lnTo>
                <a:lnTo>
                  <a:pt x="159592" y="2205678"/>
                </a:lnTo>
                <a:lnTo>
                  <a:pt x="159337" y="2204710"/>
                </a:lnTo>
                <a:lnTo>
                  <a:pt x="159727" y="2203314"/>
                </a:lnTo>
                <a:lnTo>
                  <a:pt x="160036" y="2202976"/>
                </a:lnTo>
                <a:lnTo>
                  <a:pt x="159922" y="2202780"/>
                </a:lnTo>
                <a:lnTo>
                  <a:pt x="159690" y="2201504"/>
                </a:lnTo>
                <a:lnTo>
                  <a:pt x="159825" y="2200821"/>
                </a:lnTo>
                <a:lnTo>
                  <a:pt x="161694" y="2198224"/>
                </a:lnTo>
                <a:lnTo>
                  <a:pt x="164600" y="2198157"/>
                </a:lnTo>
                <a:lnTo>
                  <a:pt x="164886" y="2198487"/>
                </a:lnTo>
                <a:lnTo>
                  <a:pt x="165359" y="2198179"/>
                </a:lnTo>
                <a:lnTo>
                  <a:pt x="166132" y="2197947"/>
                </a:lnTo>
                <a:lnTo>
                  <a:pt x="165262" y="2197173"/>
                </a:lnTo>
                <a:lnTo>
                  <a:pt x="164676" y="2195116"/>
                </a:lnTo>
                <a:lnTo>
                  <a:pt x="156971" y="2194741"/>
                </a:lnTo>
                <a:lnTo>
                  <a:pt x="156581" y="2194321"/>
                </a:lnTo>
                <a:lnTo>
                  <a:pt x="156326" y="2193900"/>
                </a:lnTo>
                <a:lnTo>
                  <a:pt x="154299" y="2193758"/>
                </a:lnTo>
                <a:lnTo>
                  <a:pt x="152819" y="2192910"/>
                </a:lnTo>
                <a:lnTo>
                  <a:pt x="152053" y="2191717"/>
                </a:lnTo>
                <a:lnTo>
                  <a:pt x="151910" y="2191094"/>
                </a:lnTo>
                <a:lnTo>
                  <a:pt x="142157" y="2190894"/>
                </a:lnTo>
                <a:lnTo>
                  <a:pt x="142216" y="2190782"/>
                </a:lnTo>
                <a:lnTo>
                  <a:pt x="142194" y="2190864"/>
                </a:lnTo>
                <a:lnTo>
                  <a:pt x="143674" y="2189558"/>
                </a:lnTo>
                <a:lnTo>
                  <a:pt x="144905" y="2189318"/>
                </a:lnTo>
                <a:lnTo>
                  <a:pt x="145521" y="2189535"/>
                </a:lnTo>
                <a:lnTo>
                  <a:pt x="145588" y="2189310"/>
                </a:lnTo>
                <a:lnTo>
                  <a:pt x="147615" y="2187404"/>
                </a:lnTo>
                <a:lnTo>
                  <a:pt x="147060" y="2187239"/>
                </a:lnTo>
                <a:lnTo>
                  <a:pt x="146369" y="2186683"/>
                </a:lnTo>
                <a:lnTo>
                  <a:pt x="140377" y="2185843"/>
                </a:lnTo>
                <a:lnTo>
                  <a:pt x="140340" y="2184161"/>
                </a:lnTo>
                <a:lnTo>
                  <a:pt x="140730" y="2183298"/>
                </a:lnTo>
                <a:lnTo>
                  <a:pt x="141759" y="2182330"/>
                </a:lnTo>
                <a:lnTo>
                  <a:pt x="141902" y="2181827"/>
                </a:lnTo>
                <a:lnTo>
                  <a:pt x="142307" y="2181227"/>
                </a:lnTo>
                <a:lnTo>
                  <a:pt x="142472" y="2180273"/>
                </a:lnTo>
                <a:lnTo>
                  <a:pt x="151821" y="2181028"/>
                </a:lnTo>
                <a:lnTo>
                  <a:pt x="152458" y="2183033"/>
                </a:lnTo>
                <a:lnTo>
                  <a:pt x="152099" y="2183881"/>
                </a:lnTo>
                <a:lnTo>
                  <a:pt x="152114" y="2184076"/>
                </a:lnTo>
                <a:lnTo>
                  <a:pt x="151716" y="2185172"/>
                </a:lnTo>
                <a:lnTo>
                  <a:pt x="150417" y="2186373"/>
                </a:lnTo>
                <a:lnTo>
                  <a:pt x="150912" y="2186035"/>
                </a:lnTo>
                <a:lnTo>
                  <a:pt x="149545" y="2187281"/>
                </a:lnTo>
                <a:lnTo>
                  <a:pt x="151521" y="2188962"/>
                </a:lnTo>
                <a:lnTo>
                  <a:pt x="151918" y="2190148"/>
                </a:lnTo>
                <a:lnTo>
                  <a:pt x="152519" y="2188939"/>
                </a:lnTo>
                <a:lnTo>
                  <a:pt x="153195" y="2188301"/>
                </a:lnTo>
                <a:lnTo>
                  <a:pt x="154441" y="2187776"/>
                </a:lnTo>
                <a:lnTo>
                  <a:pt x="155702" y="2187716"/>
                </a:lnTo>
                <a:lnTo>
                  <a:pt x="157107" y="2188219"/>
                </a:lnTo>
                <a:lnTo>
                  <a:pt x="157857" y="2188902"/>
                </a:lnTo>
                <a:lnTo>
                  <a:pt x="158046" y="2189300"/>
                </a:lnTo>
                <a:lnTo>
                  <a:pt x="158443" y="2189045"/>
                </a:lnTo>
                <a:lnTo>
                  <a:pt x="160568" y="2188917"/>
                </a:lnTo>
                <a:lnTo>
                  <a:pt x="162070" y="2188774"/>
                </a:lnTo>
                <a:lnTo>
                  <a:pt x="162431" y="2188857"/>
                </a:lnTo>
                <a:lnTo>
                  <a:pt x="163384" y="2189180"/>
                </a:lnTo>
                <a:lnTo>
                  <a:pt x="164473" y="2190088"/>
                </a:lnTo>
                <a:lnTo>
                  <a:pt x="164781" y="2190643"/>
                </a:lnTo>
                <a:lnTo>
                  <a:pt x="164893" y="2191672"/>
                </a:lnTo>
                <a:lnTo>
                  <a:pt x="165276" y="2192422"/>
                </a:lnTo>
                <a:lnTo>
                  <a:pt x="165359" y="2193113"/>
                </a:lnTo>
                <a:lnTo>
                  <a:pt x="166268" y="2192355"/>
                </a:lnTo>
                <a:lnTo>
                  <a:pt x="166005" y="2192129"/>
                </a:lnTo>
                <a:lnTo>
                  <a:pt x="165209" y="2190756"/>
                </a:lnTo>
                <a:lnTo>
                  <a:pt x="165141" y="2189045"/>
                </a:lnTo>
                <a:lnTo>
                  <a:pt x="164120" y="2188302"/>
                </a:lnTo>
                <a:lnTo>
                  <a:pt x="162288" y="2188167"/>
                </a:lnTo>
                <a:lnTo>
                  <a:pt x="160268" y="2185660"/>
                </a:lnTo>
                <a:lnTo>
                  <a:pt x="173679" y="2187911"/>
                </a:lnTo>
                <a:lnTo>
                  <a:pt x="173371" y="2188542"/>
                </a:lnTo>
                <a:lnTo>
                  <a:pt x="173942" y="2189217"/>
                </a:lnTo>
                <a:lnTo>
                  <a:pt x="174317" y="2191687"/>
                </a:lnTo>
                <a:lnTo>
                  <a:pt x="173836" y="2192617"/>
                </a:lnTo>
                <a:lnTo>
                  <a:pt x="173333" y="2193158"/>
                </a:lnTo>
                <a:lnTo>
                  <a:pt x="172439" y="2193698"/>
                </a:lnTo>
                <a:lnTo>
                  <a:pt x="170690" y="2193803"/>
                </a:lnTo>
                <a:lnTo>
                  <a:pt x="170773" y="2193968"/>
                </a:lnTo>
                <a:lnTo>
                  <a:pt x="170908" y="2195267"/>
                </a:lnTo>
                <a:lnTo>
                  <a:pt x="170608" y="2196491"/>
                </a:lnTo>
                <a:lnTo>
                  <a:pt x="169895" y="2197579"/>
                </a:lnTo>
                <a:lnTo>
                  <a:pt x="169474" y="2197894"/>
                </a:lnTo>
                <a:lnTo>
                  <a:pt x="170375" y="2198337"/>
                </a:lnTo>
                <a:lnTo>
                  <a:pt x="171396" y="2199576"/>
                </a:lnTo>
                <a:lnTo>
                  <a:pt x="171433" y="2201062"/>
                </a:lnTo>
                <a:lnTo>
                  <a:pt x="171261" y="2201580"/>
                </a:lnTo>
                <a:lnTo>
                  <a:pt x="170773" y="2202548"/>
                </a:lnTo>
                <a:lnTo>
                  <a:pt x="169557" y="2203524"/>
                </a:lnTo>
                <a:lnTo>
                  <a:pt x="169451" y="2204687"/>
                </a:lnTo>
                <a:lnTo>
                  <a:pt x="169038" y="2205498"/>
                </a:lnTo>
                <a:lnTo>
                  <a:pt x="168618" y="2205978"/>
                </a:lnTo>
                <a:lnTo>
                  <a:pt x="167897" y="2206503"/>
                </a:lnTo>
                <a:lnTo>
                  <a:pt x="167319" y="2206744"/>
                </a:lnTo>
                <a:lnTo>
                  <a:pt x="165989" y="2206812"/>
                </a:lnTo>
                <a:close/>
              </a:path>
              <a:path w="4476607" h="3885512">
                <a:moveTo>
                  <a:pt x="219017" y="2207127"/>
                </a:moveTo>
                <a:lnTo>
                  <a:pt x="226233" y="2207217"/>
                </a:lnTo>
                <a:lnTo>
                  <a:pt x="222832" y="2207937"/>
                </a:lnTo>
                <a:lnTo>
                  <a:pt x="222523" y="2208170"/>
                </a:lnTo>
                <a:close/>
              </a:path>
              <a:path w="4476607" h="3885512">
                <a:moveTo>
                  <a:pt x="161349" y="2208327"/>
                </a:moveTo>
                <a:lnTo>
                  <a:pt x="160771" y="2208065"/>
                </a:lnTo>
                <a:lnTo>
                  <a:pt x="159712" y="2206871"/>
                </a:lnTo>
                <a:lnTo>
                  <a:pt x="159397" y="2205851"/>
                </a:lnTo>
                <a:lnTo>
                  <a:pt x="165329" y="2206609"/>
                </a:lnTo>
                <a:lnTo>
                  <a:pt x="164090" y="2207922"/>
                </a:lnTo>
                <a:lnTo>
                  <a:pt x="163730" y="2208087"/>
                </a:lnTo>
                <a:lnTo>
                  <a:pt x="162769" y="2208402"/>
                </a:lnTo>
                <a:close/>
              </a:path>
              <a:path w="4476607" h="3885512">
                <a:moveTo>
                  <a:pt x="175574" y="2208727"/>
                </a:moveTo>
                <a:lnTo>
                  <a:pt x="175549" y="2208688"/>
                </a:lnTo>
                <a:lnTo>
                  <a:pt x="175759" y="2208816"/>
                </a:lnTo>
                <a:close/>
              </a:path>
              <a:path w="4476607" h="3885512">
                <a:moveTo>
                  <a:pt x="175759" y="2208816"/>
                </a:moveTo>
                <a:lnTo>
                  <a:pt x="175819" y="2208845"/>
                </a:lnTo>
                <a:lnTo>
                  <a:pt x="175819" y="2208853"/>
                </a:lnTo>
                <a:close/>
              </a:path>
              <a:path w="4476607" h="3885512">
                <a:moveTo>
                  <a:pt x="209421" y="2210339"/>
                </a:moveTo>
                <a:lnTo>
                  <a:pt x="204630" y="2209409"/>
                </a:lnTo>
                <a:lnTo>
                  <a:pt x="205291" y="2209071"/>
                </a:lnTo>
                <a:lnTo>
                  <a:pt x="204607" y="2208711"/>
                </a:lnTo>
                <a:lnTo>
                  <a:pt x="203692" y="2207682"/>
                </a:lnTo>
                <a:lnTo>
                  <a:pt x="203466" y="2206534"/>
                </a:lnTo>
                <a:lnTo>
                  <a:pt x="203316" y="2206144"/>
                </a:lnTo>
                <a:lnTo>
                  <a:pt x="203354" y="2204462"/>
                </a:lnTo>
                <a:lnTo>
                  <a:pt x="198713" y="2203178"/>
                </a:lnTo>
                <a:lnTo>
                  <a:pt x="198436" y="2201797"/>
                </a:lnTo>
                <a:lnTo>
                  <a:pt x="198112" y="2201587"/>
                </a:lnTo>
                <a:lnTo>
                  <a:pt x="195147" y="2201542"/>
                </a:lnTo>
                <a:lnTo>
                  <a:pt x="194899" y="2201347"/>
                </a:lnTo>
                <a:lnTo>
                  <a:pt x="192518" y="2201302"/>
                </a:lnTo>
                <a:lnTo>
                  <a:pt x="184469" y="2201091"/>
                </a:lnTo>
                <a:lnTo>
                  <a:pt x="184664" y="2200731"/>
                </a:lnTo>
                <a:lnTo>
                  <a:pt x="184657" y="2200656"/>
                </a:lnTo>
                <a:lnTo>
                  <a:pt x="185422" y="2198982"/>
                </a:lnTo>
                <a:lnTo>
                  <a:pt x="186977" y="2198322"/>
                </a:lnTo>
                <a:lnTo>
                  <a:pt x="188328" y="2197150"/>
                </a:lnTo>
                <a:lnTo>
                  <a:pt x="190911" y="2197301"/>
                </a:lnTo>
                <a:lnTo>
                  <a:pt x="204360" y="2198052"/>
                </a:lnTo>
                <a:lnTo>
                  <a:pt x="203338" y="2198255"/>
                </a:lnTo>
                <a:lnTo>
                  <a:pt x="203399" y="2198442"/>
                </a:lnTo>
                <a:lnTo>
                  <a:pt x="203383" y="2199171"/>
                </a:lnTo>
                <a:lnTo>
                  <a:pt x="203654" y="2199313"/>
                </a:lnTo>
                <a:lnTo>
                  <a:pt x="204458" y="2200289"/>
                </a:lnTo>
                <a:lnTo>
                  <a:pt x="204900" y="2201663"/>
                </a:lnTo>
                <a:lnTo>
                  <a:pt x="204833" y="2202601"/>
                </a:lnTo>
                <a:lnTo>
                  <a:pt x="205704" y="2202286"/>
                </a:lnTo>
                <a:lnTo>
                  <a:pt x="205591" y="2202120"/>
                </a:lnTo>
                <a:lnTo>
                  <a:pt x="205411" y="2200860"/>
                </a:lnTo>
                <a:lnTo>
                  <a:pt x="205531" y="2200229"/>
                </a:lnTo>
                <a:lnTo>
                  <a:pt x="205028" y="2199711"/>
                </a:lnTo>
                <a:lnTo>
                  <a:pt x="204360" y="2198052"/>
                </a:lnTo>
                <a:lnTo>
                  <a:pt x="190911" y="2197301"/>
                </a:lnTo>
                <a:lnTo>
                  <a:pt x="190949" y="2197195"/>
                </a:lnTo>
                <a:lnTo>
                  <a:pt x="190693" y="2197016"/>
                </a:lnTo>
                <a:lnTo>
                  <a:pt x="190153" y="2196287"/>
                </a:lnTo>
                <a:lnTo>
                  <a:pt x="186159" y="2196115"/>
                </a:lnTo>
                <a:lnTo>
                  <a:pt x="185610" y="2195409"/>
                </a:lnTo>
                <a:lnTo>
                  <a:pt x="185220" y="2193968"/>
                </a:lnTo>
                <a:lnTo>
                  <a:pt x="185227" y="2193886"/>
                </a:lnTo>
                <a:lnTo>
                  <a:pt x="185205" y="2193811"/>
                </a:lnTo>
                <a:lnTo>
                  <a:pt x="185302" y="2192392"/>
                </a:lnTo>
                <a:lnTo>
                  <a:pt x="187645" y="2190606"/>
                </a:lnTo>
                <a:lnTo>
                  <a:pt x="190333" y="2191799"/>
                </a:lnTo>
                <a:lnTo>
                  <a:pt x="190003" y="2192100"/>
                </a:lnTo>
                <a:lnTo>
                  <a:pt x="190041" y="2192145"/>
                </a:lnTo>
                <a:lnTo>
                  <a:pt x="190281" y="2191957"/>
                </a:lnTo>
                <a:lnTo>
                  <a:pt x="190686" y="2192475"/>
                </a:lnTo>
                <a:lnTo>
                  <a:pt x="191287" y="2192039"/>
                </a:lnTo>
                <a:lnTo>
                  <a:pt x="192323" y="2191672"/>
                </a:lnTo>
                <a:lnTo>
                  <a:pt x="195326" y="2192978"/>
                </a:lnTo>
                <a:lnTo>
                  <a:pt x="199351" y="2194929"/>
                </a:lnTo>
                <a:lnTo>
                  <a:pt x="199727" y="2195973"/>
                </a:lnTo>
                <a:lnTo>
                  <a:pt x="200222" y="2195905"/>
                </a:lnTo>
                <a:lnTo>
                  <a:pt x="200125" y="2195620"/>
                </a:lnTo>
                <a:lnTo>
                  <a:pt x="200238" y="2194554"/>
                </a:lnTo>
                <a:lnTo>
                  <a:pt x="202753" y="2192145"/>
                </a:lnTo>
                <a:lnTo>
                  <a:pt x="206116" y="2193811"/>
                </a:lnTo>
                <a:lnTo>
                  <a:pt x="206305" y="2194494"/>
                </a:lnTo>
                <a:lnTo>
                  <a:pt x="208692" y="2194299"/>
                </a:lnTo>
                <a:lnTo>
                  <a:pt x="209976" y="2195417"/>
                </a:lnTo>
                <a:lnTo>
                  <a:pt x="210464" y="2196573"/>
                </a:lnTo>
                <a:lnTo>
                  <a:pt x="210652" y="2197368"/>
                </a:lnTo>
                <a:lnTo>
                  <a:pt x="211350" y="2198179"/>
                </a:lnTo>
                <a:lnTo>
                  <a:pt x="211643" y="2199380"/>
                </a:lnTo>
                <a:lnTo>
                  <a:pt x="211568" y="2200236"/>
                </a:lnTo>
                <a:lnTo>
                  <a:pt x="211448" y="2200521"/>
                </a:lnTo>
                <a:lnTo>
                  <a:pt x="211508" y="2200724"/>
                </a:lnTo>
                <a:lnTo>
                  <a:pt x="210480" y="2203283"/>
                </a:lnTo>
                <a:lnTo>
                  <a:pt x="209136" y="2204026"/>
                </a:lnTo>
                <a:lnTo>
                  <a:pt x="209165" y="2204079"/>
                </a:lnTo>
                <a:lnTo>
                  <a:pt x="209541" y="2204514"/>
                </a:lnTo>
                <a:lnTo>
                  <a:pt x="210615" y="2204620"/>
                </a:lnTo>
                <a:lnTo>
                  <a:pt x="212687" y="2206969"/>
                </a:lnTo>
                <a:lnTo>
                  <a:pt x="212642" y="2207944"/>
                </a:lnTo>
                <a:lnTo>
                  <a:pt x="212439" y="2208605"/>
                </a:lnTo>
                <a:lnTo>
                  <a:pt x="211928" y="2209431"/>
                </a:lnTo>
                <a:lnTo>
                  <a:pt x="211470" y="2209874"/>
                </a:lnTo>
                <a:lnTo>
                  <a:pt x="209849" y="2210399"/>
                </a:lnTo>
                <a:close/>
              </a:path>
              <a:path w="4476607" h="3885512">
                <a:moveTo>
                  <a:pt x="227900" y="2211165"/>
                </a:moveTo>
                <a:lnTo>
                  <a:pt x="226938" y="2210617"/>
                </a:lnTo>
                <a:lnTo>
                  <a:pt x="225977" y="2209236"/>
                </a:lnTo>
                <a:lnTo>
                  <a:pt x="226233" y="2207217"/>
                </a:lnTo>
                <a:lnTo>
                  <a:pt x="219017" y="2207127"/>
                </a:lnTo>
                <a:lnTo>
                  <a:pt x="218101" y="2205122"/>
                </a:lnTo>
                <a:lnTo>
                  <a:pt x="217875" y="2204455"/>
                </a:lnTo>
                <a:lnTo>
                  <a:pt x="217906" y="2204492"/>
                </a:lnTo>
                <a:lnTo>
                  <a:pt x="218078" y="2204657"/>
                </a:lnTo>
                <a:lnTo>
                  <a:pt x="217372" y="2203734"/>
                </a:lnTo>
                <a:lnTo>
                  <a:pt x="217102" y="2202999"/>
                </a:lnTo>
                <a:lnTo>
                  <a:pt x="217034" y="2201903"/>
                </a:lnTo>
                <a:lnTo>
                  <a:pt x="216989" y="2200957"/>
                </a:lnTo>
                <a:lnTo>
                  <a:pt x="217252" y="2200176"/>
                </a:lnTo>
                <a:lnTo>
                  <a:pt x="218011" y="2199186"/>
                </a:lnTo>
                <a:lnTo>
                  <a:pt x="222178" y="2199058"/>
                </a:lnTo>
                <a:lnTo>
                  <a:pt x="222786" y="2201242"/>
                </a:lnTo>
                <a:lnTo>
                  <a:pt x="222824" y="2201054"/>
                </a:lnTo>
                <a:lnTo>
                  <a:pt x="223237" y="2202120"/>
                </a:lnTo>
                <a:lnTo>
                  <a:pt x="225520" y="2202256"/>
                </a:lnTo>
                <a:lnTo>
                  <a:pt x="226045" y="2202473"/>
                </a:lnTo>
                <a:lnTo>
                  <a:pt x="227142" y="2203997"/>
                </a:lnTo>
                <a:lnTo>
                  <a:pt x="227284" y="2205198"/>
                </a:lnTo>
                <a:lnTo>
                  <a:pt x="226909" y="2206174"/>
                </a:lnTo>
                <a:lnTo>
                  <a:pt x="227877" y="2205453"/>
                </a:lnTo>
                <a:lnTo>
                  <a:pt x="229176" y="2205273"/>
                </a:lnTo>
                <a:lnTo>
                  <a:pt x="230070" y="2205461"/>
                </a:lnTo>
                <a:lnTo>
                  <a:pt x="231278" y="2206271"/>
                </a:lnTo>
                <a:lnTo>
                  <a:pt x="231429" y="2206496"/>
                </a:lnTo>
                <a:lnTo>
                  <a:pt x="231541" y="2206646"/>
                </a:lnTo>
                <a:lnTo>
                  <a:pt x="231909" y="2208710"/>
                </a:lnTo>
                <a:lnTo>
                  <a:pt x="231737" y="2209295"/>
                </a:lnTo>
                <a:lnTo>
                  <a:pt x="231256" y="2210309"/>
                </a:lnTo>
                <a:lnTo>
                  <a:pt x="230010" y="2211353"/>
                </a:lnTo>
                <a:lnTo>
                  <a:pt x="228470" y="2211383"/>
                </a:lnTo>
                <a:close/>
              </a:path>
              <a:path w="4476607" h="3885512">
                <a:moveTo>
                  <a:pt x="123685" y="2211961"/>
                </a:moveTo>
                <a:lnTo>
                  <a:pt x="125855" y="2212208"/>
                </a:lnTo>
                <a:lnTo>
                  <a:pt x="125255" y="2212329"/>
                </a:lnTo>
                <a:close/>
              </a:path>
              <a:path w="4476607" h="3885512">
                <a:moveTo>
                  <a:pt x="194118" y="2212163"/>
                </a:moveTo>
                <a:lnTo>
                  <a:pt x="194013" y="2212081"/>
                </a:lnTo>
                <a:lnTo>
                  <a:pt x="167761" y="2211788"/>
                </a:lnTo>
                <a:lnTo>
                  <a:pt x="167859" y="2209311"/>
                </a:lnTo>
                <a:lnTo>
                  <a:pt x="167792" y="2209146"/>
                </a:lnTo>
                <a:lnTo>
                  <a:pt x="167785" y="2207660"/>
                </a:lnTo>
                <a:lnTo>
                  <a:pt x="168168" y="2206721"/>
                </a:lnTo>
                <a:lnTo>
                  <a:pt x="169219" y="2205663"/>
                </a:lnTo>
                <a:lnTo>
                  <a:pt x="173439" y="2206549"/>
                </a:lnTo>
                <a:lnTo>
                  <a:pt x="173822" y="2207877"/>
                </a:lnTo>
                <a:lnTo>
                  <a:pt x="175574" y="2208727"/>
                </a:lnTo>
                <a:lnTo>
                  <a:pt x="176630" y="2210340"/>
                </a:lnTo>
                <a:lnTo>
                  <a:pt x="176645" y="2210700"/>
                </a:lnTo>
                <a:lnTo>
                  <a:pt x="176840" y="2210609"/>
                </a:lnTo>
                <a:lnTo>
                  <a:pt x="177193" y="2207742"/>
                </a:lnTo>
                <a:lnTo>
                  <a:pt x="178620" y="2206774"/>
                </a:lnTo>
                <a:lnTo>
                  <a:pt x="180354" y="2203569"/>
                </a:lnTo>
                <a:lnTo>
                  <a:pt x="184326" y="2204815"/>
                </a:lnTo>
                <a:lnTo>
                  <a:pt x="184559" y="2205610"/>
                </a:lnTo>
                <a:lnTo>
                  <a:pt x="184581" y="2205926"/>
                </a:lnTo>
                <a:lnTo>
                  <a:pt x="185062" y="2206166"/>
                </a:lnTo>
                <a:lnTo>
                  <a:pt x="185580" y="2206609"/>
                </a:lnTo>
                <a:lnTo>
                  <a:pt x="186129" y="2207397"/>
                </a:lnTo>
                <a:lnTo>
                  <a:pt x="186384" y="2208245"/>
                </a:lnTo>
                <a:lnTo>
                  <a:pt x="187135" y="2209026"/>
                </a:lnTo>
                <a:lnTo>
                  <a:pt x="190619" y="2207855"/>
                </a:lnTo>
                <a:lnTo>
                  <a:pt x="192045" y="2208402"/>
                </a:lnTo>
                <a:lnTo>
                  <a:pt x="192593" y="2208936"/>
                </a:lnTo>
                <a:lnTo>
                  <a:pt x="192609" y="2208703"/>
                </a:lnTo>
                <a:lnTo>
                  <a:pt x="192856" y="2208125"/>
                </a:lnTo>
                <a:lnTo>
                  <a:pt x="193464" y="2207165"/>
                </a:lnTo>
                <a:lnTo>
                  <a:pt x="194854" y="2206279"/>
                </a:lnTo>
                <a:lnTo>
                  <a:pt x="197812" y="2207262"/>
                </a:lnTo>
                <a:lnTo>
                  <a:pt x="198450" y="2210324"/>
                </a:lnTo>
                <a:lnTo>
                  <a:pt x="198037" y="2211120"/>
                </a:lnTo>
                <a:lnTo>
                  <a:pt x="197625" y="2211600"/>
                </a:lnTo>
                <a:lnTo>
                  <a:pt x="196911" y="2212118"/>
                </a:lnTo>
                <a:lnTo>
                  <a:pt x="196326" y="2212366"/>
                </a:lnTo>
                <a:lnTo>
                  <a:pt x="194996" y="2212433"/>
                </a:lnTo>
                <a:close/>
              </a:path>
              <a:path w="4476607" h="3885512">
                <a:moveTo>
                  <a:pt x="125532" y="2212562"/>
                </a:moveTo>
                <a:lnTo>
                  <a:pt x="123880" y="2212997"/>
                </a:lnTo>
                <a:lnTo>
                  <a:pt x="122897" y="2213170"/>
                </a:lnTo>
                <a:close/>
              </a:path>
              <a:path w="4476607" h="3885512">
                <a:moveTo>
                  <a:pt x="135947" y="2215444"/>
                </a:moveTo>
                <a:lnTo>
                  <a:pt x="108690" y="2207795"/>
                </a:lnTo>
                <a:lnTo>
                  <a:pt x="108818" y="2207780"/>
                </a:lnTo>
                <a:lnTo>
                  <a:pt x="108877" y="2207780"/>
                </a:lnTo>
                <a:lnTo>
                  <a:pt x="108870" y="2207652"/>
                </a:lnTo>
                <a:lnTo>
                  <a:pt x="109013" y="2207210"/>
                </a:lnTo>
                <a:lnTo>
                  <a:pt x="114952" y="2206459"/>
                </a:lnTo>
                <a:lnTo>
                  <a:pt x="115673" y="2207818"/>
                </a:lnTo>
                <a:lnTo>
                  <a:pt x="115403" y="2209146"/>
                </a:lnTo>
                <a:lnTo>
                  <a:pt x="117535" y="2211953"/>
                </a:lnTo>
                <a:lnTo>
                  <a:pt x="117535" y="2211991"/>
                </a:lnTo>
                <a:lnTo>
                  <a:pt x="117753" y="2211803"/>
                </a:lnTo>
                <a:lnTo>
                  <a:pt x="119608" y="2211496"/>
                </a:lnTo>
                <a:lnTo>
                  <a:pt x="120749" y="2211901"/>
                </a:lnTo>
                <a:lnTo>
                  <a:pt x="121980" y="2213245"/>
                </a:lnTo>
                <a:lnTo>
                  <a:pt x="122101" y="2213702"/>
                </a:lnTo>
                <a:lnTo>
                  <a:pt x="122416" y="2213439"/>
                </a:lnTo>
                <a:lnTo>
                  <a:pt x="123880" y="2212997"/>
                </a:lnTo>
                <a:lnTo>
                  <a:pt x="125532" y="2212562"/>
                </a:lnTo>
                <a:lnTo>
                  <a:pt x="125720" y="2212306"/>
                </a:lnTo>
                <a:lnTo>
                  <a:pt x="125855" y="2212208"/>
                </a:lnTo>
                <a:lnTo>
                  <a:pt x="123685" y="2211961"/>
                </a:lnTo>
                <a:lnTo>
                  <a:pt x="121921" y="2209401"/>
                </a:lnTo>
                <a:lnTo>
                  <a:pt x="121229" y="2209251"/>
                </a:lnTo>
                <a:lnTo>
                  <a:pt x="120186" y="2208644"/>
                </a:lnTo>
                <a:lnTo>
                  <a:pt x="128251" y="2209109"/>
                </a:lnTo>
                <a:lnTo>
                  <a:pt x="128086" y="2209333"/>
                </a:lnTo>
                <a:lnTo>
                  <a:pt x="128025" y="2210204"/>
                </a:lnTo>
                <a:lnTo>
                  <a:pt x="127995" y="2210280"/>
                </a:lnTo>
                <a:lnTo>
                  <a:pt x="128618" y="2209964"/>
                </a:lnTo>
                <a:lnTo>
                  <a:pt x="128251" y="2209109"/>
                </a:lnTo>
                <a:lnTo>
                  <a:pt x="120186" y="2208644"/>
                </a:lnTo>
                <a:lnTo>
                  <a:pt x="120081" y="2208523"/>
                </a:lnTo>
                <a:lnTo>
                  <a:pt x="119788" y="2208463"/>
                </a:lnTo>
                <a:lnTo>
                  <a:pt x="118744" y="2208088"/>
                </a:lnTo>
                <a:lnTo>
                  <a:pt x="117595" y="2206985"/>
                </a:lnTo>
                <a:lnTo>
                  <a:pt x="117490" y="2206684"/>
                </a:lnTo>
                <a:lnTo>
                  <a:pt x="117100" y="2206362"/>
                </a:lnTo>
                <a:lnTo>
                  <a:pt x="117070" y="2206309"/>
                </a:lnTo>
                <a:lnTo>
                  <a:pt x="128280" y="2205948"/>
                </a:lnTo>
                <a:lnTo>
                  <a:pt x="128528" y="2206534"/>
                </a:lnTo>
                <a:lnTo>
                  <a:pt x="128851" y="2206099"/>
                </a:lnTo>
                <a:lnTo>
                  <a:pt x="134513" y="2206129"/>
                </a:lnTo>
                <a:lnTo>
                  <a:pt x="134475" y="2206234"/>
                </a:lnTo>
                <a:lnTo>
                  <a:pt x="134062" y="2206639"/>
                </a:lnTo>
                <a:lnTo>
                  <a:pt x="134115" y="2206730"/>
                </a:lnTo>
                <a:lnTo>
                  <a:pt x="134310" y="2208148"/>
                </a:lnTo>
                <a:lnTo>
                  <a:pt x="134010" y="2209371"/>
                </a:lnTo>
                <a:lnTo>
                  <a:pt x="133267" y="2210482"/>
                </a:lnTo>
                <a:lnTo>
                  <a:pt x="132523" y="2211030"/>
                </a:lnTo>
                <a:lnTo>
                  <a:pt x="132298" y="2211098"/>
                </a:lnTo>
                <a:lnTo>
                  <a:pt x="132711" y="2211593"/>
                </a:lnTo>
                <a:lnTo>
                  <a:pt x="133146" y="2212914"/>
                </a:lnTo>
                <a:lnTo>
                  <a:pt x="133251" y="2213432"/>
                </a:lnTo>
                <a:lnTo>
                  <a:pt x="133124" y="2213987"/>
                </a:lnTo>
                <a:lnTo>
                  <a:pt x="134941" y="2214543"/>
                </a:lnTo>
                <a:lnTo>
                  <a:pt x="134663" y="2214175"/>
                </a:lnTo>
                <a:lnTo>
                  <a:pt x="134415" y="2213598"/>
                </a:lnTo>
                <a:lnTo>
                  <a:pt x="134491" y="2211931"/>
                </a:lnTo>
                <a:lnTo>
                  <a:pt x="146474" y="2213312"/>
                </a:lnTo>
                <a:lnTo>
                  <a:pt x="145829" y="2213349"/>
                </a:lnTo>
                <a:lnTo>
                  <a:pt x="140130" y="2213589"/>
                </a:lnTo>
                <a:lnTo>
                  <a:pt x="138432" y="2215608"/>
                </a:lnTo>
                <a:lnTo>
                  <a:pt x="136698" y="2215774"/>
                </a:lnTo>
                <a:close/>
              </a:path>
              <a:path w="4476607" h="3885512">
                <a:moveTo>
                  <a:pt x="213122" y="2216314"/>
                </a:moveTo>
                <a:lnTo>
                  <a:pt x="211921" y="2215721"/>
                </a:lnTo>
                <a:lnTo>
                  <a:pt x="210990" y="2213199"/>
                </a:lnTo>
                <a:lnTo>
                  <a:pt x="211118" y="2212591"/>
                </a:lnTo>
                <a:lnTo>
                  <a:pt x="211523" y="2211533"/>
                </a:lnTo>
                <a:lnTo>
                  <a:pt x="212717" y="2210392"/>
                </a:lnTo>
                <a:lnTo>
                  <a:pt x="215810" y="2210782"/>
                </a:lnTo>
                <a:lnTo>
                  <a:pt x="217027" y="2213665"/>
                </a:lnTo>
                <a:lnTo>
                  <a:pt x="216772" y="2214528"/>
                </a:lnTo>
                <a:lnTo>
                  <a:pt x="216456" y="2215083"/>
                </a:lnTo>
                <a:lnTo>
                  <a:pt x="215855" y="2215729"/>
                </a:lnTo>
                <a:lnTo>
                  <a:pt x="215330" y="2216089"/>
                </a:lnTo>
                <a:lnTo>
                  <a:pt x="214038" y="2216412"/>
                </a:lnTo>
                <a:close/>
              </a:path>
              <a:path w="4476607" h="3885512">
                <a:moveTo>
                  <a:pt x="183538" y="2216480"/>
                </a:moveTo>
                <a:lnTo>
                  <a:pt x="184837" y="2216480"/>
                </a:lnTo>
                <a:lnTo>
                  <a:pt x="184454" y="2216577"/>
                </a:lnTo>
                <a:close/>
              </a:path>
              <a:path w="4476607" h="3885512">
                <a:moveTo>
                  <a:pt x="248301" y="2216727"/>
                </a:moveTo>
                <a:lnTo>
                  <a:pt x="247460" y="2216374"/>
                </a:lnTo>
                <a:lnTo>
                  <a:pt x="247250" y="2216187"/>
                </a:lnTo>
                <a:lnTo>
                  <a:pt x="247205" y="2216172"/>
                </a:lnTo>
                <a:lnTo>
                  <a:pt x="244637" y="2214213"/>
                </a:lnTo>
                <a:lnTo>
                  <a:pt x="244224" y="2213147"/>
                </a:lnTo>
                <a:lnTo>
                  <a:pt x="244224" y="2212186"/>
                </a:lnTo>
                <a:lnTo>
                  <a:pt x="244389" y="2211526"/>
                </a:lnTo>
                <a:lnTo>
                  <a:pt x="244832" y="2210685"/>
                </a:lnTo>
                <a:lnTo>
                  <a:pt x="249585" y="2209814"/>
                </a:lnTo>
                <a:lnTo>
                  <a:pt x="251665" y="2211375"/>
                </a:lnTo>
                <a:lnTo>
                  <a:pt x="251815" y="2214746"/>
                </a:lnTo>
                <a:lnTo>
                  <a:pt x="249608" y="2216795"/>
                </a:lnTo>
                <a:close/>
              </a:path>
              <a:path w="4476607" h="3885512">
                <a:moveTo>
                  <a:pt x="238577" y="2219813"/>
                </a:moveTo>
                <a:lnTo>
                  <a:pt x="229124" y="2219205"/>
                </a:lnTo>
                <a:lnTo>
                  <a:pt x="228824" y="2217231"/>
                </a:lnTo>
                <a:lnTo>
                  <a:pt x="234515" y="2218904"/>
                </a:lnTo>
                <a:lnTo>
                  <a:pt x="234485" y="2218972"/>
                </a:lnTo>
                <a:lnTo>
                  <a:pt x="234891" y="2218972"/>
                </a:lnTo>
                <a:lnTo>
                  <a:pt x="234943" y="2218957"/>
                </a:lnTo>
                <a:lnTo>
                  <a:pt x="234515" y="2218904"/>
                </a:lnTo>
                <a:lnTo>
                  <a:pt x="228824" y="2217231"/>
                </a:lnTo>
                <a:lnTo>
                  <a:pt x="229296" y="2216059"/>
                </a:lnTo>
                <a:lnTo>
                  <a:pt x="230610" y="2215076"/>
                </a:lnTo>
                <a:lnTo>
                  <a:pt x="232127" y="2214716"/>
                </a:lnTo>
                <a:lnTo>
                  <a:pt x="233276" y="2215016"/>
                </a:lnTo>
                <a:lnTo>
                  <a:pt x="234620" y="2216247"/>
                </a:lnTo>
                <a:lnTo>
                  <a:pt x="234665" y="2216473"/>
                </a:lnTo>
                <a:lnTo>
                  <a:pt x="235251" y="2215804"/>
                </a:lnTo>
                <a:lnTo>
                  <a:pt x="239231" y="2217396"/>
                </a:lnTo>
                <a:lnTo>
                  <a:pt x="239456" y="2218972"/>
                </a:lnTo>
                <a:lnTo>
                  <a:pt x="239170" y="2219962"/>
                </a:lnTo>
                <a:close/>
              </a:path>
              <a:path w="4476607" h="3885512">
                <a:moveTo>
                  <a:pt x="96173" y="2220098"/>
                </a:moveTo>
                <a:lnTo>
                  <a:pt x="97315" y="2220218"/>
                </a:lnTo>
                <a:lnTo>
                  <a:pt x="97126" y="2220285"/>
                </a:lnTo>
                <a:close/>
              </a:path>
              <a:path w="4476607" h="3885512">
                <a:moveTo>
                  <a:pt x="231009" y="2220630"/>
                </a:moveTo>
                <a:lnTo>
                  <a:pt x="229724" y="2219933"/>
                </a:lnTo>
                <a:lnTo>
                  <a:pt x="233636" y="2220120"/>
                </a:lnTo>
                <a:lnTo>
                  <a:pt x="233412" y="2220353"/>
                </a:lnTo>
                <a:lnTo>
                  <a:pt x="231999" y="2220743"/>
                </a:lnTo>
                <a:close/>
              </a:path>
              <a:path w="4476607" h="3885512">
                <a:moveTo>
                  <a:pt x="218416" y="2220496"/>
                </a:moveTo>
                <a:lnTo>
                  <a:pt x="215014" y="2218949"/>
                </a:lnTo>
                <a:lnTo>
                  <a:pt x="213768" y="2218536"/>
                </a:lnTo>
                <a:lnTo>
                  <a:pt x="214189" y="2217268"/>
                </a:lnTo>
                <a:lnTo>
                  <a:pt x="215924" y="2215939"/>
                </a:lnTo>
                <a:lnTo>
                  <a:pt x="219520" y="2218266"/>
                </a:lnTo>
                <a:lnTo>
                  <a:pt x="219437" y="2219857"/>
                </a:lnTo>
                <a:lnTo>
                  <a:pt x="218964" y="2220758"/>
                </a:lnTo>
                <a:close/>
              </a:path>
              <a:path w="4476607" h="3885512">
                <a:moveTo>
                  <a:pt x="171329" y="2220195"/>
                </a:moveTo>
                <a:lnTo>
                  <a:pt x="170840" y="2218904"/>
                </a:lnTo>
                <a:lnTo>
                  <a:pt x="170840" y="2217959"/>
                </a:lnTo>
                <a:lnTo>
                  <a:pt x="171336" y="2216667"/>
                </a:lnTo>
                <a:lnTo>
                  <a:pt x="171501" y="2216495"/>
                </a:lnTo>
                <a:lnTo>
                  <a:pt x="170615" y="2215969"/>
                </a:lnTo>
                <a:lnTo>
                  <a:pt x="169999" y="2215016"/>
                </a:lnTo>
                <a:lnTo>
                  <a:pt x="169616" y="2213672"/>
                </a:lnTo>
                <a:lnTo>
                  <a:pt x="169001" y="2213402"/>
                </a:lnTo>
                <a:lnTo>
                  <a:pt x="168370" y="2212839"/>
                </a:lnTo>
                <a:lnTo>
                  <a:pt x="181458" y="2213170"/>
                </a:lnTo>
                <a:lnTo>
                  <a:pt x="181188" y="2213207"/>
                </a:lnTo>
                <a:lnTo>
                  <a:pt x="180264" y="2215984"/>
                </a:lnTo>
                <a:lnTo>
                  <a:pt x="178387" y="2216952"/>
                </a:lnTo>
                <a:lnTo>
                  <a:pt x="177343" y="2220833"/>
                </a:lnTo>
                <a:lnTo>
                  <a:pt x="176494" y="2221134"/>
                </a:lnTo>
                <a:lnTo>
                  <a:pt x="176239" y="2221231"/>
                </a:lnTo>
                <a:lnTo>
                  <a:pt x="175023" y="2221299"/>
                </a:lnTo>
                <a:close/>
              </a:path>
              <a:path w="4476607" h="3885512">
                <a:moveTo>
                  <a:pt x="188306" y="2221419"/>
                </a:moveTo>
                <a:lnTo>
                  <a:pt x="188341" y="2221544"/>
                </a:lnTo>
                <a:lnTo>
                  <a:pt x="188336" y="2221584"/>
                </a:lnTo>
                <a:close/>
              </a:path>
              <a:path w="4476607" h="3885512">
                <a:moveTo>
                  <a:pt x="234688" y="2221659"/>
                </a:moveTo>
                <a:lnTo>
                  <a:pt x="233636" y="2220120"/>
                </a:lnTo>
                <a:lnTo>
                  <a:pt x="229724" y="2219933"/>
                </a:lnTo>
                <a:lnTo>
                  <a:pt x="229124" y="2219205"/>
                </a:lnTo>
                <a:lnTo>
                  <a:pt x="238577" y="2219813"/>
                </a:lnTo>
                <a:lnTo>
                  <a:pt x="239066" y="2220037"/>
                </a:lnTo>
                <a:lnTo>
                  <a:pt x="238652" y="2220930"/>
                </a:lnTo>
                <a:lnTo>
                  <a:pt x="237624" y="2221914"/>
                </a:lnTo>
                <a:close/>
              </a:path>
              <a:path w="4476607" h="3885512">
                <a:moveTo>
                  <a:pt x="214242" y="2221554"/>
                </a:moveTo>
                <a:lnTo>
                  <a:pt x="213596" y="2218686"/>
                </a:lnTo>
                <a:lnTo>
                  <a:pt x="214962" y="2218949"/>
                </a:lnTo>
                <a:lnTo>
                  <a:pt x="215014" y="2218949"/>
                </a:lnTo>
                <a:lnTo>
                  <a:pt x="218416" y="2220496"/>
                </a:lnTo>
                <a:lnTo>
                  <a:pt x="218851" y="2220811"/>
                </a:lnTo>
                <a:lnTo>
                  <a:pt x="218274" y="2221606"/>
                </a:lnTo>
                <a:lnTo>
                  <a:pt x="217072" y="2222372"/>
                </a:lnTo>
                <a:close/>
              </a:path>
              <a:path w="4476607" h="3885512">
                <a:moveTo>
                  <a:pt x="204705" y="2221073"/>
                </a:moveTo>
                <a:lnTo>
                  <a:pt x="204382" y="2220218"/>
                </a:lnTo>
                <a:lnTo>
                  <a:pt x="204344" y="2219948"/>
                </a:lnTo>
                <a:lnTo>
                  <a:pt x="204030" y="2219685"/>
                </a:lnTo>
                <a:lnTo>
                  <a:pt x="203564" y="2218904"/>
                </a:lnTo>
                <a:lnTo>
                  <a:pt x="203346" y="2217463"/>
                </a:lnTo>
                <a:lnTo>
                  <a:pt x="203406" y="2217200"/>
                </a:lnTo>
                <a:lnTo>
                  <a:pt x="203458" y="2217028"/>
                </a:lnTo>
                <a:lnTo>
                  <a:pt x="204390" y="2215638"/>
                </a:lnTo>
                <a:lnTo>
                  <a:pt x="203939" y="2215113"/>
                </a:lnTo>
                <a:lnTo>
                  <a:pt x="203631" y="2211210"/>
                </a:lnTo>
                <a:lnTo>
                  <a:pt x="204630" y="2209409"/>
                </a:lnTo>
                <a:lnTo>
                  <a:pt x="209421" y="2210339"/>
                </a:lnTo>
                <a:lnTo>
                  <a:pt x="209443" y="2210385"/>
                </a:lnTo>
                <a:lnTo>
                  <a:pt x="209173" y="2210407"/>
                </a:lnTo>
                <a:lnTo>
                  <a:pt x="209398" y="2211563"/>
                </a:lnTo>
                <a:lnTo>
                  <a:pt x="209405" y="2211578"/>
                </a:lnTo>
                <a:lnTo>
                  <a:pt x="209616" y="2212036"/>
                </a:lnTo>
                <a:lnTo>
                  <a:pt x="210022" y="2212359"/>
                </a:lnTo>
                <a:lnTo>
                  <a:pt x="210615" y="2214768"/>
                </a:lnTo>
                <a:lnTo>
                  <a:pt x="210584" y="2214911"/>
                </a:lnTo>
                <a:lnTo>
                  <a:pt x="210427" y="2215587"/>
                </a:lnTo>
                <a:lnTo>
                  <a:pt x="209698" y="2216690"/>
                </a:lnTo>
                <a:lnTo>
                  <a:pt x="209330" y="2216968"/>
                </a:lnTo>
                <a:lnTo>
                  <a:pt x="209338" y="2217005"/>
                </a:lnTo>
                <a:lnTo>
                  <a:pt x="209564" y="2217088"/>
                </a:lnTo>
                <a:lnTo>
                  <a:pt x="209954" y="2217681"/>
                </a:lnTo>
                <a:lnTo>
                  <a:pt x="210232" y="2217831"/>
                </a:lnTo>
                <a:lnTo>
                  <a:pt x="210201" y="2221516"/>
                </a:lnTo>
                <a:lnTo>
                  <a:pt x="206530" y="2222485"/>
                </a:lnTo>
                <a:close/>
              </a:path>
              <a:path w="4476607" h="3885512">
                <a:moveTo>
                  <a:pt x="268425" y="2223280"/>
                </a:moveTo>
                <a:lnTo>
                  <a:pt x="259407" y="2222612"/>
                </a:lnTo>
                <a:lnTo>
                  <a:pt x="259992" y="2221381"/>
                </a:lnTo>
                <a:lnTo>
                  <a:pt x="260443" y="2220946"/>
                </a:lnTo>
                <a:lnTo>
                  <a:pt x="261622" y="2220405"/>
                </a:lnTo>
                <a:lnTo>
                  <a:pt x="262515" y="2220330"/>
                </a:lnTo>
                <a:lnTo>
                  <a:pt x="263139" y="2220488"/>
                </a:lnTo>
                <a:lnTo>
                  <a:pt x="263319" y="2220277"/>
                </a:lnTo>
                <a:lnTo>
                  <a:pt x="265271" y="2219279"/>
                </a:lnTo>
                <a:lnTo>
                  <a:pt x="266360" y="2219302"/>
                </a:lnTo>
                <a:lnTo>
                  <a:pt x="267299" y="2219594"/>
                </a:lnTo>
                <a:lnTo>
                  <a:pt x="268403" y="2220480"/>
                </a:lnTo>
                <a:lnTo>
                  <a:pt x="268507" y="2223287"/>
                </a:lnTo>
                <a:close/>
              </a:path>
              <a:path w="4476607" h="3885512">
                <a:moveTo>
                  <a:pt x="161117" y="2223482"/>
                </a:moveTo>
                <a:lnTo>
                  <a:pt x="160749" y="2223333"/>
                </a:lnTo>
                <a:lnTo>
                  <a:pt x="160298" y="2223145"/>
                </a:lnTo>
                <a:lnTo>
                  <a:pt x="158286" y="2220991"/>
                </a:lnTo>
                <a:lnTo>
                  <a:pt x="163857" y="2222874"/>
                </a:lnTo>
                <a:lnTo>
                  <a:pt x="163347" y="2223272"/>
                </a:lnTo>
                <a:lnTo>
                  <a:pt x="162431" y="2223550"/>
                </a:lnTo>
                <a:close/>
              </a:path>
              <a:path w="4476607" h="3885512">
                <a:moveTo>
                  <a:pt x="248331" y="2224526"/>
                </a:moveTo>
                <a:lnTo>
                  <a:pt x="240740" y="2221975"/>
                </a:lnTo>
                <a:lnTo>
                  <a:pt x="242933" y="2221058"/>
                </a:lnTo>
                <a:lnTo>
                  <a:pt x="243375" y="2220435"/>
                </a:lnTo>
                <a:lnTo>
                  <a:pt x="244420" y="2219730"/>
                </a:lnTo>
                <a:lnTo>
                  <a:pt x="245876" y="2219437"/>
                </a:lnTo>
                <a:lnTo>
                  <a:pt x="246867" y="2219632"/>
                </a:lnTo>
                <a:lnTo>
                  <a:pt x="247107" y="2219790"/>
                </a:lnTo>
                <a:lnTo>
                  <a:pt x="247430" y="2219279"/>
                </a:lnTo>
                <a:lnTo>
                  <a:pt x="249398" y="2218394"/>
                </a:lnTo>
                <a:lnTo>
                  <a:pt x="248970" y="2218379"/>
                </a:lnTo>
                <a:lnTo>
                  <a:pt x="249165" y="2218334"/>
                </a:lnTo>
                <a:lnTo>
                  <a:pt x="251065" y="2218183"/>
                </a:lnTo>
                <a:lnTo>
                  <a:pt x="252634" y="2219565"/>
                </a:lnTo>
                <a:lnTo>
                  <a:pt x="252994" y="2220818"/>
                </a:lnTo>
                <a:lnTo>
                  <a:pt x="252371" y="2222844"/>
                </a:lnTo>
                <a:lnTo>
                  <a:pt x="252259" y="2222972"/>
                </a:lnTo>
                <a:lnTo>
                  <a:pt x="249105" y="2224803"/>
                </a:lnTo>
                <a:close/>
              </a:path>
              <a:path w="4476607" h="3885512">
                <a:moveTo>
                  <a:pt x="155650" y="2224932"/>
                </a:moveTo>
                <a:lnTo>
                  <a:pt x="112039" y="2224631"/>
                </a:lnTo>
                <a:lnTo>
                  <a:pt x="112024" y="2224488"/>
                </a:lnTo>
                <a:lnTo>
                  <a:pt x="111979" y="2224488"/>
                </a:lnTo>
                <a:lnTo>
                  <a:pt x="98928" y="2223573"/>
                </a:lnTo>
                <a:lnTo>
                  <a:pt x="98996" y="2223025"/>
                </a:lnTo>
                <a:lnTo>
                  <a:pt x="99289" y="2222342"/>
                </a:lnTo>
                <a:lnTo>
                  <a:pt x="99642" y="2221899"/>
                </a:lnTo>
                <a:lnTo>
                  <a:pt x="98561" y="2221756"/>
                </a:lnTo>
                <a:lnTo>
                  <a:pt x="97855" y="2220900"/>
                </a:lnTo>
                <a:lnTo>
                  <a:pt x="97615" y="2220720"/>
                </a:lnTo>
                <a:lnTo>
                  <a:pt x="97315" y="2220218"/>
                </a:lnTo>
                <a:lnTo>
                  <a:pt x="96173" y="2220098"/>
                </a:lnTo>
                <a:lnTo>
                  <a:pt x="136059" y="2219159"/>
                </a:lnTo>
                <a:lnTo>
                  <a:pt x="136856" y="2220135"/>
                </a:lnTo>
                <a:lnTo>
                  <a:pt x="137156" y="2220953"/>
                </a:lnTo>
                <a:lnTo>
                  <a:pt x="137186" y="2221944"/>
                </a:lnTo>
                <a:lnTo>
                  <a:pt x="138019" y="2221816"/>
                </a:lnTo>
                <a:lnTo>
                  <a:pt x="138425" y="2221951"/>
                </a:lnTo>
                <a:lnTo>
                  <a:pt x="139814" y="2220262"/>
                </a:lnTo>
                <a:lnTo>
                  <a:pt x="140197" y="2220187"/>
                </a:lnTo>
                <a:lnTo>
                  <a:pt x="140220" y="2219227"/>
                </a:lnTo>
                <a:lnTo>
                  <a:pt x="140220" y="2219219"/>
                </a:lnTo>
                <a:lnTo>
                  <a:pt x="140234" y="2219527"/>
                </a:lnTo>
                <a:lnTo>
                  <a:pt x="140317" y="2219519"/>
                </a:lnTo>
                <a:lnTo>
                  <a:pt x="140130" y="2218731"/>
                </a:lnTo>
                <a:lnTo>
                  <a:pt x="140670" y="2216884"/>
                </a:lnTo>
                <a:lnTo>
                  <a:pt x="140933" y="2216629"/>
                </a:lnTo>
                <a:lnTo>
                  <a:pt x="140850" y="2216404"/>
                </a:lnTo>
                <a:lnTo>
                  <a:pt x="140896" y="2214918"/>
                </a:lnTo>
                <a:lnTo>
                  <a:pt x="146790" y="2215173"/>
                </a:lnTo>
                <a:lnTo>
                  <a:pt x="146932" y="2215842"/>
                </a:lnTo>
                <a:lnTo>
                  <a:pt x="146580" y="2217403"/>
                </a:lnTo>
                <a:lnTo>
                  <a:pt x="146414" y="2217568"/>
                </a:lnTo>
                <a:lnTo>
                  <a:pt x="146467" y="2217733"/>
                </a:lnTo>
                <a:lnTo>
                  <a:pt x="146519" y="2217928"/>
                </a:lnTo>
                <a:lnTo>
                  <a:pt x="146684" y="2218566"/>
                </a:lnTo>
                <a:lnTo>
                  <a:pt x="146722" y="2219054"/>
                </a:lnTo>
                <a:lnTo>
                  <a:pt x="146662" y="2219722"/>
                </a:lnTo>
                <a:lnTo>
                  <a:pt x="145874" y="2221103"/>
                </a:lnTo>
                <a:lnTo>
                  <a:pt x="146429" y="2221982"/>
                </a:lnTo>
                <a:lnTo>
                  <a:pt x="146422" y="2222530"/>
                </a:lnTo>
                <a:lnTo>
                  <a:pt x="148494" y="2222800"/>
                </a:lnTo>
                <a:lnTo>
                  <a:pt x="149395" y="2223288"/>
                </a:lnTo>
                <a:lnTo>
                  <a:pt x="149440" y="2223198"/>
                </a:lnTo>
                <a:lnTo>
                  <a:pt x="149508" y="2222680"/>
                </a:lnTo>
                <a:lnTo>
                  <a:pt x="150289" y="2221223"/>
                </a:lnTo>
                <a:lnTo>
                  <a:pt x="149786" y="2221118"/>
                </a:lnTo>
                <a:lnTo>
                  <a:pt x="148862" y="2220278"/>
                </a:lnTo>
                <a:lnTo>
                  <a:pt x="158286" y="2220991"/>
                </a:lnTo>
                <a:lnTo>
                  <a:pt x="158308" y="2222229"/>
                </a:lnTo>
                <a:lnTo>
                  <a:pt x="157985" y="2223123"/>
                </a:lnTo>
                <a:lnTo>
                  <a:pt x="157092" y="2224174"/>
                </a:lnTo>
                <a:lnTo>
                  <a:pt x="155710" y="2224932"/>
                </a:lnTo>
                <a:close/>
              </a:path>
              <a:path w="4476607" h="3885512">
                <a:moveTo>
                  <a:pt x="264633" y="2225112"/>
                </a:moveTo>
                <a:lnTo>
                  <a:pt x="264588" y="2225112"/>
                </a:lnTo>
                <a:lnTo>
                  <a:pt x="259317" y="2223798"/>
                </a:lnTo>
                <a:lnTo>
                  <a:pt x="259324" y="2223543"/>
                </a:lnTo>
                <a:lnTo>
                  <a:pt x="259407" y="2222612"/>
                </a:lnTo>
                <a:lnTo>
                  <a:pt x="268425" y="2223280"/>
                </a:lnTo>
                <a:lnTo>
                  <a:pt x="268380" y="2223602"/>
                </a:lnTo>
                <a:lnTo>
                  <a:pt x="267464" y="2224991"/>
                </a:lnTo>
                <a:lnTo>
                  <a:pt x="264633" y="2225134"/>
                </a:lnTo>
                <a:close/>
              </a:path>
              <a:path w="4476607" h="3885512">
                <a:moveTo>
                  <a:pt x="259774" y="2225359"/>
                </a:moveTo>
                <a:lnTo>
                  <a:pt x="259317" y="2223798"/>
                </a:lnTo>
                <a:lnTo>
                  <a:pt x="264588" y="2225112"/>
                </a:lnTo>
                <a:lnTo>
                  <a:pt x="264085" y="2225697"/>
                </a:lnTo>
                <a:lnTo>
                  <a:pt x="262703" y="2226290"/>
                </a:lnTo>
                <a:lnTo>
                  <a:pt x="261449" y="2226305"/>
                </a:lnTo>
                <a:close/>
              </a:path>
              <a:path w="4476607" h="3885512">
                <a:moveTo>
                  <a:pt x="244426" y="2226823"/>
                </a:moveTo>
                <a:lnTo>
                  <a:pt x="242166" y="2226785"/>
                </a:lnTo>
                <a:lnTo>
                  <a:pt x="242151" y="2226703"/>
                </a:lnTo>
                <a:lnTo>
                  <a:pt x="241791" y="2226658"/>
                </a:lnTo>
                <a:lnTo>
                  <a:pt x="240432" y="2225832"/>
                </a:lnTo>
                <a:lnTo>
                  <a:pt x="240740" y="2221975"/>
                </a:lnTo>
                <a:lnTo>
                  <a:pt x="248331" y="2224526"/>
                </a:lnTo>
                <a:lnTo>
                  <a:pt x="248294" y="2225119"/>
                </a:lnTo>
                <a:lnTo>
                  <a:pt x="247302" y="2226245"/>
                </a:lnTo>
                <a:lnTo>
                  <a:pt x="246860" y="2226492"/>
                </a:lnTo>
                <a:lnTo>
                  <a:pt x="245876" y="2226875"/>
                </a:lnTo>
                <a:close/>
              </a:path>
              <a:path w="4476607" h="3885512">
                <a:moveTo>
                  <a:pt x="166478" y="2227699"/>
                </a:moveTo>
                <a:lnTo>
                  <a:pt x="165509" y="2227061"/>
                </a:lnTo>
                <a:lnTo>
                  <a:pt x="165313" y="2226918"/>
                </a:lnTo>
                <a:lnTo>
                  <a:pt x="163707" y="2225472"/>
                </a:lnTo>
                <a:lnTo>
                  <a:pt x="163392" y="2224195"/>
                </a:lnTo>
                <a:lnTo>
                  <a:pt x="163857" y="2222874"/>
                </a:lnTo>
                <a:lnTo>
                  <a:pt x="158286" y="2220991"/>
                </a:lnTo>
                <a:lnTo>
                  <a:pt x="148862" y="2220278"/>
                </a:lnTo>
                <a:lnTo>
                  <a:pt x="148277" y="2218393"/>
                </a:lnTo>
                <a:lnTo>
                  <a:pt x="158158" y="2220105"/>
                </a:lnTo>
                <a:lnTo>
                  <a:pt x="158150" y="2220113"/>
                </a:lnTo>
                <a:lnTo>
                  <a:pt x="157940" y="2220158"/>
                </a:lnTo>
                <a:lnTo>
                  <a:pt x="158000" y="2220240"/>
                </a:lnTo>
                <a:lnTo>
                  <a:pt x="158203" y="2220675"/>
                </a:lnTo>
                <a:lnTo>
                  <a:pt x="158158" y="2220105"/>
                </a:lnTo>
                <a:lnTo>
                  <a:pt x="148277" y="2218393"/>
                </a:lnTo>
                <a:lnTo>
                  <a:pt x="148900" y="2216802"/>
                </a:lnTo>
                <a:lnTo>
                  <a:pt x="148389" y="2216614"/>
                </a:lnTo>
                <a:lnTo>
                  <a:pt x="147405" y="2216052"/>
                </a:lnTo>
                <a:lnTo>
                  <a:pt x="146790" y="2215173"/>
                </a:lnTo>
                <a:lnTo>
                  <a:pt x="140896" y="2214918"/>
                </a:lnTo>
                <a:lnTo>
                  <a:pt x="141218" y="2214205"/>
                </a:lnTo>
                <a:lnTo>
                  <a:pt x="140130" y="2213589"/>
                </a:lnTo>
                <a:lnTo>
                  <a:pt x="145829" y="2213349"/>
                </a:lnTo>
                <a:lnTo>
                  <a:pt x="146444" y="2214108"/>
                </a:lnTo>
                <a:lnTo>
                  <a:pt x="146474" y="2213312"/>
                </a:lnTo>
                <a:lnTo>
                  <a:pt x="134491" y="2211931"/>
                </a:lnTo>
                <a:lnTo>
                  <a:pt x="134715" y="2211503"/>
                </a:lnTo>
                <a:lnTo>
                  <a:pt x="134625" y="2211458"/>
                </a:lnTo>
                <a:lnTo>
                  <a:pt x="134776" y="2210985"/>
                </a:lnTo>
                <a:lnTo>
                  <a:pt x="135684" y="2209867"/>
                </a:lnTo>
                <a:lnTo>
                  <a:pt x="135872" y="2209762"/>
                </a:lnTo>
                <a:lnTo>
                  <a:pt x="136067" y="2209664"/>
                </a:lnTo>
                <a:lnTo>
                  <a:pt x="136503" y="2209544"/>
                </a:lnTo>
                <a:lnTo>
                  <a:pt x="135872" y="2207810"/>
                </a:lnTo>
                <a:lnTo>
                  <a:pt x="135887" y="2207015"/>
                </a:lnTo>
                <a:lnTo>
                  <a:pt x="134513" y="2206129"/>
                </a:lnTo>
                <a:lnTo>
                  <a:pt x="128851" y="2206099"/>
                </a:lnTo>
                <a:lnTo>
                  <a:pt x="128348" y="2205798"/>
                </a:lnTo>
                <a:lnTo>
                  <a:pt x="113638" y="2205506"/>
                </a:lnTo>
                <a:lnTo>
                  <a:pt x="112557" y="2203749"/>
                </a:lnTo>
                <a:lnTo>
                  <a:pt x="112512" y="2203659"/>
                </a:lnTo>
                <a:lnTo>
                  <a:pt x="112317" y="2203254"/>
                </a:lnTo>
                <a:lnTo>
                  <a:pt x="101031" y="2202806"/>
                </a:lnTo>
                <a:lnTo>
                  <a:pt x="101804" y="2202370"/>
                </a:lnTo>
                <a:lnTo>
                  <a:pt x="101700" y="2202205"/>
                </a:lnTo>
                <a:lnTo>
                  <a:pt x="101151" y="2199450"/>
                </a:lnTo>
                <a:lnTo>
                  <a:pt x="101414" y="2198678"/>
                </a:lnTo>
                <a:lnTo>
                  <a:pt x="101714" y="2198174"/>
                </a:lnTo>
                <a:lnTo>
                  <a:pt x="102277" y="2197574"/>
                </a:lnTo>
                <a:lnTo>
                  <a:pt x="102690" y="2197349"/>
                </a:lnTo>
                <a:lnTo>
                  <a:pt x="103358" y="2195743"/>
                </a:lnTo>
                <a:lnTo>
                  <a:pt x="105919" y="2194647"/>
                </a:lnTo>
                <a:lnTo>
                  <a:pt x="107533" y="2195308"/>
                </a:lnTo>
                <a:lnTo>
                  <a:pt x="108494" y="2193664"/>
                </a:lnTo>
                <a:lnTo>
                  <a:pt x="110500" y="2192845"/>
                </a:lnTo>
                <a:lnTo>
                  <a:pt x="111521" y="2193146"/>
                </a:lnTo>
                <a:lnTo>
                  <a:pt x="112264" y="2193611"/>
                </a:lnTo>
                <a:lnTo>
                  <a:pt x="112993" y="2194444"/>
                </a:lnTo>
                <a:lnTo>
                  <a:pt x="114096" y="2194647"/>
                </a:lnTo>
                <a:lnTo>
                  <a:pt x="114231" y="2194722"/>
                </a:lnTo>
                <a:lnTo>
                  <a:pt x="115193" y="2194242"/>
                </a:lnTo>
                <a:lnTo>
                  <a:pt x="118759" y="2196584"/>
                </a:lnTo>
                <a:lnTo>
                  <a:pt x="122934" y="2194265"/>
                </a:lnTo>
                <a:lnTo>
                  <a:pt x="123362" y="2194482"/>
                </a:lnTo>
                <a:lnTo>
                  <a:pt x="127650" y="2194794"/>
                </a:lnTo>
                <a:lnTo>
                  <a:pt x="127282" y="2195116"/>
                </a:lnTo>
                <a:lnTo>
                  <a:pt x="124353" y="2195131"/>
                </a:lnTo>
                <a:lnTo>
                  <a:pt x="124819" y="2195665"/>
                </a:lnTo>
                <a:lnTo>
                  <a:pt x="125292" y="2197128"/>
                </a:lnTo>
                <a:lnTo>
                  <a:pt x="125172" y="2197841"/>
                </a:lnTo>
                <a:lnTo>
                  <a:pt x="123355" y="2200258"/>
                </a:lnTo>
                <a:lnTo>
                  <a:pt x="120974" y="2200514"/>
                </a:lnTo>
                <a:lnTo>
                  <a:pt x="121019" y="2200567"/>
                </a:lnTo>
                <a:lnTo>
                  <a:pt x="121035" y="2200597"/>
                </a:lnTo>
                <a:lnTo>
                  <a:pt x="121732" y="2200905"/>
                </a:lnTo>
                <a:lnTo>
                  <a:pt x="122499" y="2201805"/>
                </a:lnTo>
                <a:lnTo>
                  <a:pt x="122522" y="2201805"/>
                </a:lnTo>
                <a:lnTo>
                  <a:pt x="122514" y="2201790"/>
                </a:lnTo>
                <a:lnTo>
                  <a:pt x="122529" y="2201805"/>
                </a:lnTo>
                <a:lnTo>
                  <a:pt x="122852" y="2201805"/>
                </a:lnTo>
                <a:lnTo>
                  <a:pt x="123693" y="2201339"/>
                </a:lnTo>
                <a:lnTo>
                  <a:pt x="124391" y="2201167"/>
                </a:lnTo>
                <a:lnTo>
                  <a:pt x="125412" y="2201189"/>
                </a:lnTo>
                <a:lnTo>
                  <a:pt x="126170" y="2201467"/>
                </a:lnTo>
                <a:lnTo>
                  <a:pt x="126876" y="2201925"/>
                </a:lnTo>
                <a:lnTo>
                  <a:pt x="126921" y="2201752"/>
                </a:lnTo>
                <a:lnTo>
                  <a:pt x="126328" y="2199440"/>
                </a:lnTo>
                <a:lnTo>
                  <a:pt x="126178" y="2198719"/>
                </a:lnTo>
                <a:lnTo>
                  <a:pt x="134813" y="2199103"/>
                </a:lnTo>
                <a:lnTo>
                  <a:pt x="134731" y="2199268"/>
                </a:lnTo>
                <a:lnTo>
                  <a:pt x="133867" y="2200109"/>
                </a:lnTo>
                <a:lnTo>
                  <a:pt x="134422" y="2201039"/>
                </a:lnTo>
                <a:lnTo>
                  <a:pt x="134588" y="2200462"/>
                </a:lnTo>
                <a:lnTo>
                  <a:pt x="136532" y="2199305"/>
                </a:lnTo>
                <a:lnTo>
                  <a:pt x="136532" y="2199298"/>
                </a:lnTo>
                <a:lnTo>
                  <a:pt x="134813" y="2199103"/>
                </a:lnTo>
                <a:lnTo>
                  <a:pt x="126178" y="2198719"/>
                </a:lnTo>
                <a:lnTo>
                  <a:pt x="127455" y="2196670"/>
                </a:lnTo>
                <a:lnTo>
                  <a:pt x="129347" y="2196242"/>
                </a:lnTo>
                <a:lnTo>
                  <a:pt x="129699" y="2195582"/>
                </a:lnTo>
                <a:lnTo>
                  <a:pt x="129339" y="2195461"/>
                </a:lnTo>
                <a:lnTo>
                  <a:pt x="129106" y="2195214"/>
                </a:lnTo>
                <a:lnTo>
                  <a:pt x="127650" y="2194794"/>
                </a:lnTo>
                <a:lnTo>
                  <a:pt x="123362" y="2194482"/>
                </a:lnTo>
                <a:lnTo>
                  <a:pt x="122829" y="2193844"/>
                </a:lnTo>
                <a:lnTo>
                  <a:pt x="120674" y="2192005"/>
                </a:lnTo>
                <a:lnTo>
                  <a:pt x="120388" y="2189348"/>
                </a:lnTo>
                <a:lnTo>
                  <a:pt x="121365" y="2187967"/>
                </a:lnTo>
                <a:lnTo>
                  <a:pt x="122281" y="2186556"/>
                </a:lnTo>
                <a:lnTo>
                  <a:pt x="123535" y="2186015"/>
                </a:lnTo>
                <a:lnTo>
                  <a:pt x="123542" y="2186015"/>
                </a:lnTo>
                <a:lnTo>
                  <a:pt x="122191" y="2185115"/>
                </a:lnTo>
                <a:lnTo>
                  <a:pt x="121485" y="2183884"/>
                </a:lnTo>
                <a:lnTo>
                  <a:pt x="127980" y="2184263"/>
                </a:lnTo>
                <a:lnTo>
                  <a:pt x="126764" y="2184593"/>
                </a:lnTo>
                <a:lnTo>
                  <a:pt x="126216" y="2185577"/>
                </a:lnTo>
                <a:lnTo>
                  <a:pt x="125029" y="2186102"/>
                </a:lnTo>
                <a:lnTo>
                  <a:pt x="126013" y="2186493"/>
                </a:lnTo>
                <a:lnTo>
                  <a:pt x="126666" y="2187168"/>
                </a:lnTo>
                <a:lnTo>
                  <a:pt x="126824" y="2187581"/>
                </a:lnTo>
                <a:lnTo>
                  <a:pt x="127868" y="2186763"/>
                </a:lnTo>
                <a:lnTo>
                  <a:pt x="128746" y="2186643"/>
                </a:lnTo>
                <a:lnTo>
                  <a:pt x="128536" y="2186433"/>
                </a:lnTo>
                <a:lnTo>
                  <a:pt x="127950" y="2185194"/>
                </a:lnTo>
                <a:lnTo>
                  <a:pt x="133837" y="2185325"/>
                </a:lnTo>
                <a:lnTo>
                  <a:pt x="133559" y="2186286"/>
                </a:lnTo>
                <a:lnTo>
                  <a:pt x="132771" y="2187254"/>
                </a:lnTo>
                <a:lnTo>
                  <a:pt x="131471" y="2187765"/>
                </a:lnTo>
                <a:lnTo>
                  <a:pt x="131494" y="2187794"/>
                </a:lnTo>
                <a:lnTo>
                  <a:pt x="131502" y="2187802"/>
                </a:lnTo>
                <a:lnTo>
                  <a:pt x="131847" y="2188635"/>
                </a:lnTo>
                <a:lnTo>
                  <a:pt x="131907" y="2188598"/>
                </a:lnTo>
                <a:lnTo>
                  <a:pt x="132500" y="2188403"/>
                </a:lnTo>
                <a:lnTo>
                  <a:pt x="133011" y="2188350"/>
                </a:lnTo>
                <a:lnTo>
                  <a:pt x="133176" y="2187494"/>
                </a:lnTo>
                <a:lnTo>
                  <a:pt x="134002" y="2186256"/>
                </a:lnTo>
                <a:lnTo>
                  <a:pt x="134783" y="2185730"/>
                </a:lnTo>
                <a:lnTo>
                  <a:pt x="136240" y="2185430"/>
                </a:lnTo>
                <a:lnTo>
                  <a:pt x="137231" y="2185625"/>
                </a:lnTo>
                <a:lnTo>
                  <a:pt x="138470" y="2186443"/>
                </a:lnTo>
                <a:lnTo>
                  <a:pt x="138996" y="2187232"/>
                </a:lnTo>
                <a:lnTo>
                  <a:pt x="139289" y="2188687"/>
                </a:lnTo>
                <a:lnTo>
                  <a:pt x="139093" y="2189678"/>
                </a:lnTo>
                <a:lnTo>
                  <a:pt x="138267" y="2190917"/>
                </a:lnTo>
                <a:lnTo>
                  <a:pt x="137487" y="2191442"/>
                </a:lnTo>
                <a:lnTo>
                  <a:pt x="137035" y="2191532"/>
                </a:lnTo>
                <a:lnTo>
                  <a:pt x="137689" y="2192118"/>
                </a:lnTo>
                <a:lnTo>
                  <a:pt x="138290" y="2193229"/>
                </a:lnTo>
                <a:lnTo>
                  <a:pt x="139776" y="2195376"/>
                </a:lnTo>
                <a:lnTo>
                  <a:pt x="139807" y="2195526"/>
                </a:lnTo>
                <a:lnTo>
                  <a:pt x="140565" y="2195466"/>
                </a:lnTo>
                <a:lnTo>
                  <a:pt x="141323" y="2195623"/>
                </a:lnTo>
                <a:lnTo>
                  <a:pt x="142292" y="2196149"/>
                </a:lnTo>
                <a:lnTo>
                  <a:pt x="143343" y="2199046"/>
                </a:lnTo>
                <a:lnTo>
                  <a:pt x="141646" y="2201928"/>
                </a:lnTo>
                <a:lnTo>
                  <a:pt x="141368" y="2202041"/>
                </a:lnTo>
                <a:lnTo>
                  <a:pt x="141413" y="2202747"/>
                </a:lnTo>
                <a:lnTo>
                  <a:pt x="141541" y="2204150"/>
                </a:lnTo>
                <a:lnTo>
                  <a:pt x="141751" y="2204338"/>
                </a:lnTo>
                <a:lnTo>
                  <a:pt x="143366" y="2206560"/>
                </a:lnTo>
                <a:lnTo>
                  <a:pt x="143636" y="2206312"/>
                </a:lnTo>
                <a:lnTo>
                  <a:pt x="144567" y="2205809"/>
                </a:lnTo>
                <a:lnTo>
                  <a:pt x="144230" y="2205119"/>
                </a:lnTo>
                <a:lnTo>
                  <a:pt x="144124" y="2203865"/>
                </a:lnTo>
                <a:lnTo>
                  <a:pt x="144477" y="2202582"/>
                </a:lnTo>
                <a:lnTo>
                  <a:pt x="145010" y="2201831"/>
                </a:lnTo>
                <a:lnTo>
                  <a:pt x="146099" y="2201073"/>
                </a:lnTo>
                <a:lnTo>
                  <a:pt x="147323" y="2200968"/>
                </a:lnTo>
                <a:lnTo>
                  <a:pt x="149635" y="2198701"/>
                </a:lnTo>
                <a:lnTo>
                  <a:pt x="149042" y="2198483"/>
                </a:lnTo>
                <a:lnTo>
                  <a:pt x="148456" y="2198273"/>
                </a:lnTo>
                <a:lnTo>
                  <a:pt x="147150" y="2197620"/>
                </a:lnTo>
                <a:lnTo>
                  <a:pt x="146482" y="2196869"/>
                </a:lnTo>
                <a:lnTo>
                  <a:pt x="145994" y="2195458"/>
                </a:lnTo>
                <a:lnTo>
                  <a:pt x="146008" y="2195293"/>
                </a:lnTo>
                <a:lnTo>
                  <a:pt x="141774" y="2193717"/>
                </a:lnTo>
                <a:lnTo>
                  <a:pt x="142157" y="2190894"/>
                </a:lnTo>
                <a:lnTo>
                  <a:pt x="151910" y="2191094"/>
                </a:lnTo>
                <a:lnTo>
                  <a:pt x="151903" y="2191582"/>
                </a:lnTo>
                <a:lnTo>
                  <a:pt x="152053" y="2191717"/>
                </a:lnTo>
                <a:lnTo>
                  <a:pt x="152819" y="2192910"/>
                </a:lnTo>
                <a:lnTo>
                  <a:pt x="153037" y="2193638"/>
                </a:lnTo>
                <a:lnTo>
                  <a:pt x="153578" y="2195199"/>
                </a:lnTo>
                <a:lnTo>
                  <a:pt x="153420" y="2196753"/>
                </a:lnTo>
                <a:lnTo>
                  <a:pt x="154344" y="2196978"/>
                </a:lnTo>
                <a:lnTo>
                  <a:pt x="155282" y="2198171"/>
                </a:lnTo>
                <a:lnTo>
                  <a:pt x="155447" y="2198667"/>
                </a:lnTo>
                <a:lnTo>
                  <a:pt x="155643" y="2199695"/>
                </a:lnTo>
                <a:lnTo>
                  <a:pt x="155297" y="2201211"/>
                </a:lnTo>
                <a:lnTo>
                  <a:pt x="154689" y="2201797"/>
                </a:lnTo>
                <a:lnTo>
                  <a:pt x="154906" y="2202157"/>
                </a:lnTo>
                <a:lnTo>
                  <a:pt x="155004" y="2204011"/>
                </a:lnTo>
                <a:lnTo>
                  <a:pt x="152128" y="2206496"/>
                </a:lnTo>
                <a:lnTo>
                  <a:pt x="152601" y="2206901"/>
                </a:lnTo>
                <a:lnTo>
                  <a:pt x="153818" y="2207532"/>
                </a:lnTo>
                <a:lnTo>
                  <a:pt x="154306" y="2208125"/>
                </a:lnTo>
                <a:lnTo>
                  <a:pt x="154997" y="2207179"/>
                </a:lnTo>
                <a:lnTo>
                  <a:pt x="155861" y="2206653"/>
                </a:lnTo>
                <a:lnTo>
                  <a:pt x="157332" y="2206428"/>
                </a:lnTo>
                <a:lnTo>
                  <a:pt x="157948" y="2206578"/>
                </a:lnTo>
                <a:lnTo>
                  <a:pt x="159059" y="2207321"/>
                </a:lnTo>
                <a:lnTo>
                  <a:pt x="159607" y="2208065"/>
                </a:lnTo>
                <a:lnTo>
                  <a:pt x="159975" y="2209326"/>
                </a:lnTo>
                <a:lnTo>
                  <a:pt x="159863" y="2210114"/>
                </a:lnTo>
                <a:lnTo>
                  <a:pt x="159765" y="2210392"/>
                </a:lnTo>
                <a:lnTo>
                  <a:pt x="160268" y="2210399"/>
                </a:lnTo>
                <a:lnTo>
                  <a:pt x="160884" y="2210549"/>
                </a:lnTo>
                <a:lnTo>
                  <a:pt x="162303" y="2211930"/>
                </a:lnTo>
                <a:lnTo>
                  <a:pt x="162318" y="2211982"/>
                </a:lnTo>
                <a:lnTo>
                  <a:pt x="163617" y="2211067"/>
                </a:lnTo>
                <a:lnTo>
                  <a:pt x="164255" y="2210849"/>
                </a:lnTo>
                <a:lnTo>
                  <a:pt x="165494" y="2210916"/>
                </a:lnTo>
                <a:lnTo>
                  <a:pt x="166305" y="2211232"/>
                </a:lnTo>
                <a:lnTo>
                  <a:pt x="167251" y="2212027"/>
                </a:lnTo>
                <a:lnTo>
                  <a:pt x="167641" y="2214932"/>
                </a:lnTo>
                <a:lnTo>
                  <a:pt x="167334" y="2215600"/>
                </a:lnTo>
                <a:lnTo>
                  <a:pt x="167356" y="2215607"/>
                </a:lnTo>
                <a:lnTo>
                  <a:pt x="168288" y="2216538"/>
                </a:lnTo>
                <a:lnTo>
                  <a:pt x="168678" y="2217364"/>
                </a:lnTo>
                <a:lnTo>
                  <a:pt x="168806" y="2218677"/>
                </a:lnTo>
                <a:lnTo>
                  <a:pt x="166830" y="2220952"/>
                </a:lnTo>
                <a:lnTo>
                  <a:pt x="164879" y="2221297"/>
                </a:lnTo>
                <a:lnTo>
                  <a:pt x="164728" y="2221800"/>
                </a:lnTo>
                <a:lnTo>
                  <a:pt x="168250" y="2221094"/>
                </a:lnTo>
                <a:lnTo>
                  <a:pt x="169278" y="2221544"/>
                </a:lnTo>
                <a:lnTo>
                  <a:pt x="169879" y="2222055"/>
                </a:lnTo>
                <a:lnTo>
                  <a:pt x="170488" y="2222986"/>
                </a:lnTo>
                <a:lnTo>
                  <a:pt x="170082" y="2226566"/>
                </a:lnTo>
                <a:lnTo>
                  <a:pt x="168940" y="2227527"/>
                </a:lnTo>
                <a:lnTo>
                  <a:pt x="167972" y="2227834"/>
                </a:lnTo>
                <a:close/>
              </a:path>
              <a:path w="4476607" h="3885512">
                <a:moveTo>
                  <a:pt x="195634" y="2226860"/>
                </a:moveTo>
                <a:lnTo>
                  <a:pt x="199569" y="2228046"/>
                </a:lnTo>
                <a:lnTo>
                  <a:pt x="199149" y="2228264"/>
                </a:lnTo>
                <a:close/>
              </a:path>
              <a:path w="4476607" h="3885512">
                <a:moveTo>
                  <a:pt x="147743" y="2229120"/>
                </a:moveTo>
                <a:lnTo>
                  <a:pt x="136915" y="2228639"/>
                </a:lnTo>
                <a:lnTo>
                  <a:pt x="136142" y="2228459"/>
                </a:lnTo>
                <a:lnTo>
                  <a:pt x="134235" y="2226508"/>
                </a:lnTo>
                <a:lnTo>
                  <a:pt x="151040" y="2227543"/>
                </a:lnTo>
                <a:lnTo>
                  <a:pt x="150867" y="2228001"/>
                </a:lnTo>
                <a:lnTo>
                  <a:pt x="150582" y="2228234"/>
                </a:lnTo>
                <a:lnTo>
                  <a:pt x="149515" y="2229059"/>
                </a:lnTo>
                <a:lnTo>
                  <a:pt x="148411" y="2229292"/>
                </a:lnTo>
                <a:close/>
              </a:path>
              <a:path w="4476607" h="3885512">
                <a:moveTo>
                  <a:pt x="157129" y="2230921"/>
                </a:moveTo>
                <a:lnTo>
                  <a:pt x="127530" y="2230703"/>
                </a:lnTo>
                <a:lnTo>
                  <a:pt x="110170" y="2229728"/>
                </a:lnTo>
                <a:lnTo>
                  <a:pt x="111461" y="2229480"/>
                </a:lnTo>
                <a:lnTo>
                  <a:pt x="111686" y="2229555"/>
                </a:lnTo>
                <a:lnTo>
                  <a:pt x="112280" y="2228384"/>
                </a:lnTo>
                <a:lnTo>
                  <a:pt x="112437" y="2228662"/>
                </a:lnTo>
                <a:lnTo>
                  <a:pt x="112512" y="2229090"/>
                </a:lnTo>
                <a:lnTo>
                  <a:pt x="112594" y="2228797"/>
                </a:lnTo>
                <a:lnTo>
                  <a:pt x="112437" y="2228662"/>
                </a:lnTo>
                <a:lnTo>
                  <a:pt x="112280" y="2228384"/>
                </a:lnTo>
                <a:lnTo>
                  <a:pt x="112159" y="2225780"/>
                </a:lnTo>
                <a:lnTo>
                  <a:pt x="134235" y="2226508"/>
                </a:lnTo>
                <a:lnTo>
                  <a:pt x="133334" y="2227115"/>
                </a:lnTo>
                <a:lnTo>
                  <a:pt x="133153" y="2227123"/>
                </a:lnTo>
                <a:lnTo>
                  <a:pt x="133432" y="2228631"/>
                </a:lnTo>
                <a:lnTo>
                  <a:pt x="137802" y="2230643"/>
                </a:lnTo>
                <a:lnTo>
                  <a:pt x="138094" y="2230441"/>
                </a:lnTo>
                <a:lnTo>
                  <a:pt x="139123" y="2230088"/>
                </a:lnTo>
                <a:lnTo>
                  <a:pt x="139746" y="2230133"/>
                </a:lnTo>
                <a:lnTo>
                  <a:pt x="139656" y="2229840"/>
                </a:lnTo>
                <a:lnTo>
                  <a:pt x="138320" y="2229623"/>
                </a:lnTo>
                <a:lnTo>
                  <a:pt x="136915" y="2228639"/>
                </a:lnTo>
                <a:lnTo>
                  <a:pt x="147743" y="2229120"/>
                </a:lnTo>
                <a:lnTo>
                  <a:pt x="147255" y="2230328"/>
                </a:lnTo>
                <a:lnTo>
                  <a:pt x="147203" y="2230358"/>
                </a:lnTo>
                <a:lnTo>
                  <a:pt x="147638" y="2230186"/>
                </a:lnTo>
                <a:lnTo>
                  <a:pt x="148539" y="2230103"/>
                </a:lnTo>
                <a:lnTo>
                  <a:pt x="149177" y="2230200"/>
                </a:lnTo>
                <a:lnTo>
                  <a:pt x="149711" y="2230493"/>
                </a:lnTo>
                <a:lnTo>
                  <a:pt x="150582" y="2228234"/>
                </a:lnTo>
                <a:lnTo>
                  <a:pt x="159525" y="2230088"/>
                </a:lnTo>
                <a:lnTo>
                  <a:pt x="159164" y="2230463"/>
                </a:lnTo>
                <a:lnTo>
                  <a:pt x="157482" y="2230996"/>
                </a:lnTo>
                <a:close/>
              </a:path>
              <a:path w="4476607" h="3885512">
                <a:moveTo>
                  <a:pt x="249555" y="2232535"/>
                </a:moveTo>
                <a:lnTo>
                  <a:pt x="248932" y="2232370"/>
                </a:lnTo>
                <a:lnTo>
                  <a:pt x="245215" y="2232325"/>
                </a:lnTo>
                <a:lnTo>
                  <a:pt x="245095" y="2232302"/>
                </a:lnTo>
                <a:lnTo>
                  <a:pt x="243526" y="2230958"/>
                </a:lnTo>
                <a:lnTo>
                  <a:pt x="244907" y="2227184"/>
                </a:lnTo>
                <a:lnTo>
                  <a:pt x="248076" y="2227318"/>
                </a:lnTo>
                <a:lnTo>
                  <a:pt x="248406" y="2226935"/>
                </a:lnTo>
                <a:lnTo>
                  <a:pt x="249818" y="2226650"/>
                </a:lnTo>
                <a:lnTo>
                  <a:pt x="250366" y="2226725"/>
                </a:lnTo>
                <a:lnTo>
                  <a:pt x="251395" y="2227018"/>
                </a:lnTo>
                <a:lnTo>
                  <a:pt x="252611" y="2228047"/>
                </a:lnTo>
                <a:lnTo>
                  <a:pt x="252919" y="2229518"/>
                </a:lnTo>
                <a:lnTo>
                  <a:pt x="252852" y="2230021"/>
                </a:lnTo>
                <a:lnTo>
                  <a:pt x="252574" y="2231041"/>
                </a:lnTo>
                <a:lnTo>
                  <a:pt x="251590" y="2232257"/>
                </a:lnTo>
                <a:lnTo>
                  <a:pt x="250051" y="2232603"/>
                </a:lnTo>
                <a:close/>
              </a:path>
              <a:path w="4476607" h="3885512">
                <a:moveTo>
                  <a:pt x="230483" y="2232084"/>
                </a:moveTo>
                <a:lnTo>
                  <a:pt x="222967" y="2231394"/>
                </a:lnTo>
                <a:lnTo>
                  <a:pt x="224010" y="2231386"/>
                </a:lnTo>
                <a:lnTo>
                  <a:pt x="223958" y="2231311"/>
                </a:lnTo>
                <a:lnTo>
                  <a:pt x="223590" y="2230253"/>
                </a:lnTo>
                <a:lnTo>
                  <a:pt x="223718" y="2228496"/>
                </a:lnTo>
                <a:lnTo>
                  <a:pt x="224032" y="2227693"/>
                </a:lnTo>
                <a:lnTo>
                  <a:pt x="221465" y="2225149"/>
                </a:lnTo>
                <a:lnTo>
                  <a:pt x="221615" y="2223805"/>
                </a:lnTo>
                <a:lnTo>
                  <a:pt x="222036" y="2222972"/>
                </a:lnTo>
                <a:lnTo>
                  <a:pt x="223019" y="2222049"/>
                </a:lnTo>
                <a:lnTo>
                  <a:pt x="224183" y="2221561"/>
                </a:lnTo>
                <a:lnTo>
                  <a:pt x="225670" y="2221554"/>
                </a:lnTo>
                <a:lnTo>
                  <a:pt x="226608" y="2221937"/>
                </a:lnTo>
                <a:lnTo>
                  <a:pt x="227667" y="2222980"/>
                </a:lnTo>
                <a:lnTo>
                  <a:pt x="227720" y="2223107"/>
                </a:lnTo>
                <a:lnTo>
                  <a:pt x="230791" y="2222312"/>
                </a:lnTo>
                <a:lnTo>
                  <a:pt x="232916" y="2224564"/>
                </a:lnTo>
                <a:lnTo>
                  <a:pt x="232878" y="2225652"/>
                </a:lnTo>
                <a:lnTo>
                  <a:pt x="232871" y="2225667"/>
                </a:lnTo>
                <a:lnTo>
                  <a:pt x="233178" y="2225780"/>
                </a:lnTo>
                <a:lnTo>
                  <a:pt x="234402" y="2227093"/>
                </a:lnTo>
                <a:lnTo>
                  <a:pt x="234718" y="2228226"/>
                </a:lnTo>
                <a:lnTo>
                  <a:pt x="234343" y="2229983"/>
                </a:lnTo>
                <a:lnTo>
                  <a:pt x="233486" y="2230816"/>
                </a:lnTo>
                <a:lnTo>
                  <a:pt x="233359" y="2230965"/>
                </a:lnTo>
                <a:lnTo>
                  <a:pt x="232863" y="2231393"/>
                </a:lnTo>
                <a:lnTo>
                  <a:pt x="232443" y="2231648"/>
                </a:lnTo>
                <a:lnTo>
                  <a:pt x="231820" y="2231889"/>
                </a:lnTo>
                <a:lnTo>
                  <a:pt x="230978" y="2231941"/>
                </a:lnTo>
                <a:lnTo>
                  <a:pt x="230107" y="2232752"/>
                </a:lnTo>
                <a:lnTo>
                  <a:pt x="230010" y="2232820"/>
                </a:lnTo>
                <a:close/>
              </a:path>
              <a:path w="4476607" h="3885512">
                <a:moveTo>
                  <a:pt x="245215" y="2232325"/>
                </a:moveTo>
                <a:lnTo>
                  <a:pt x="248932" y="2232370"/>
                </a:lnTo>
                <a:lnTo>
                  <a:pt x="247145" y="2233015"/>
                </a:lnTo>
                <a:close/>
              </a:path>
              <a:path w="4476607" h="3885512">
                <a:moveTo>
                  <a:pt x="159832" y="2232445"/>
                </a:moveTo>
                <a:lnTo>
                  <a:pt x="170653" y="2233278"/>
                </a:lnTo>
                <a:lnTo>
                  <a:pt x="170698" y="2233406"/>
                </a:lnTo>
                <a:lnTo>
                  <a:pt x="164781" y="2233489"/>
                </a:lnTo>
                <a:lnTo>
                  <a:pt x="164653" y="2233676"/>
                </a:lnTo>
                <a:lnTo>
                  <a:pt x="161935" y="2234119"/>
                </a:lnTo>
                <a:close/>
              </a:path>
              <a:path w="4476607" h="3885512">
                <a:moveTo>
                  <a:pt x="266668" y="2234584"/>
                </a:moveTo>
                <a:lnTo>
                  <a:pt x="266495" y="2234838"/>
                </a:lnTo>
                <a:lnTo>
                  <a:pt x="266465" y="2234862"/>
                </a:lnTo>
                <a:close/>
              </a:path>
              <a:path w="4476607" h="3885512">
                <a:moveTo>
                  <a:pt x="271721" y="2235042"/>
                </a:moveTo>
                <a:lnTo>
                  <a:pt x="270399" y="2234074"/>
                </a:lnTo>
                <a:lnTo>
                  <a:pt x="269484" y="2232415"/>
                </a:lnTo>
                <a:lnTo>
                  <a:pt x="269446" y="2230614"/>
                </a:lnTo>
                <a:lnTo>
                  <a:pt x="269882" y="2229735"/>
                </a:lnTo>
                <a:lnTo>
                  <a:pt x="270775" y="2228061"/>
                </a:lnTo>
                <a:lnTo>
                  <a:pt x="271240" y="2227723"/>
                </a:lnTo>
                <a:lnTo>
                  <a:pt x="271616" y="2227536"/>
                </a:lnTo>
                <a:lnTo>
                  <a:pt x="272172" y="2227348"/>
                </a:lnTo>
                <a:lnTo>
                  <a:pt x="276887" y="2229442"/>
                </a:lnTo>
                <a:lnTo>
                  <a:pt x="277270" y="2229833"/>
                </a:lnTo>
                <a:lnTo>
                  <a:pt x="277796" y="2231469"/>
                </a:lnTo>
                <a:lnTo>
                  <a:pt x="277631" y="2232610"/>
                </a:lnTo>
                <a:lnTo>
                  <a:pt x="276625" y="2234044"/>
                </a:lnTo>
                <a:lnTo>
                  <a:pt x="274957" y="2234651"/>
                </a:lnTo>
                <a:lnTo>
                  <a:pt x="274387" y="2234877"/>
                </a:lnTo>
                <a:lnTo>
                  <a:pt x="272795" y="2235260"/>
                </a:lnTo>
                <a:close/>
              </a:path>
              <a:path w="4476607" h="3885512">
                <a:moveTo>
                  <a:pt x="137059" y="2235290"/>
                </a:moveTo>
                <a:lnTo>
                  <a:pt x="141061" y="2236971"/>
                </a:lnTo>
                <a:lnTo>
                  <a:pt x="140948" y="2237024"/>
                </a:lnTo>
                <a:lnTo>
                  <a:pt x="139258" y="2237039"/>
                </a:lnTo>
                <a:close/>
              </a:path>
              <a:path w="4476607" h="3885512">
                <a:moveTo>
                  <a:pt x="221172" y="2235514"/>
                </a:moveTo>
                <a:lnTo>
                  <a:pt x="221007" y="2233901"/>
                </a:lnTo>
                <a:lnTo>
                  <a:pt x="221427" y="2232685"/>
                </a:lnTo>
                <a:lnTo>
                  <a:pt x="222967" y="2231394"/>
                </a:lnTo>
                <a:lnTo>
                  <a:pt x="230483" y="2232084"/>
                </a:lnTo>
                <a:lnTo>
                  <a:pt x="229500" y="2233345"/>
                </a:lnTo>
                <a:lnTo>
                  <a:pt x="228486" y="2233878"/>
                </a:lnTo>
                <a:lnTo>
                  <a:pt x="226834" y="2233923"/>
                </a:lnTo>
                <a:lnTo>
                  <a:pt x="226938" y="2234606"/>
                </a:lnTo>
                <a:lnTo>
                  <a:pt x="226766" y="2235469"/>
                </a:lnTo>
                <a:lnTo>
                  <a:pt x="226142" y="2236550"/>
                </a:lnTo>
                <a:lnTo>
                  <a:pt x="223545" y="2237339"/>
                </a:lnTo>
                <a:close/>
              </a:path>
              <a:path w="4476607" h="3885512">
                <a:moveTo>
                  <a:pt x="299879" y="2237376"/>
                </a:moveTo>
                <a:lnTo>
                  <a:pt x="300428" y="2237301"/>
                </a:lnTo>
                <a:lnTo>
                  <a:pt x="300245" y="2237383"/>
                </a:lnTo>
                <a:close/>
              </a:path>
              <a:path w="4476607" h="3885512">
                <a:moveTo>
                  <a:pt x="213618" y="2233000"/>
                </a:moveTo>
                <a:lnTo>
                  <a:pt x="213806" y="2232677"/>
                </a:lnTo>
                <a:lnTo>
                  <a:pt x="213971" y="2232452"/>
                </a:lnTo>
                <a:lnTo>
                  <a:pt x="214219" y="2232167"/>
                </a:lnTo>
                <a:lnTo>
                  <a:pt x="218041" y="2231544"/>
                </a:lnTo>
                <a:lnTo>
                  <a:pt x="220692" y="2235215"/>
                </a:lnTo>
                <a:lnTo>
                  <a:pt x="220624" y="2235747"/>
                </a:lnTo>
                <a:lnTo>
                  <a:pt x="220526" y="2236116"/>
                </a:lnTo>
                <a:lnTo>
                  <a:pt x="220331" y="2236588"/>
                </a:lnTo>
                <a:lnTo>
                  <a:pt x="219618" y="2237512"/>
                </a:lnTo>
                <a:lnTo>
                  <a:pt x="215134" y="2237827"/>
                </a:lnTo>
                <a:close/>
              </a:path>
              <a:path w="4476607" h="3885512">
                <a:moveTo>
                  <a:pt x="114464" y="2238563"/>
                </a:moveTo>
                <a:lnTo>
                  <a:pt x="115065" y="2238615"/>
                </a:lnTo>
                <a:lnTo>
                  <a:pt x="114585" y="2238720"/>
                </a:lnTo>
                <a:close/>
              </a:path>
              <a:path w="4476607" h="3885512">
                <a:moveTo>
                  <a:pt x="167837" y="2239185"/>
                </a:moveTo>
                <a:lnTo>
                  <a:pt x="163256" y="2238885"/>
                </a:lnTo>
                <a:lnTo>
                  <a:pt x="163865" y="2238382"/>
                </a:lnTo>
                <a:lnTo>
                  <a:pt x="142179" y="2237632"/>
                </a:lnTo>
                <a:lnTo>
                  <a:pt x="142247" y="2237609"/>
                </a:lnTo>
                <a:lnTo>
                  <a:pt x="141961" y="2237376"/>
                </a:lnTo>
                <a:lnTo>
                  <a:pt x="141061" y="2236971"/>
                </a:lnTo>
                <a:lnTo>
                  <a:pt x="137059" y="2235290"/>
                </a:lnTo>
                <a:lnTo>
                  <a:pt x="108517" y="2231214"/>
                </a:lnTo>
                <a:lnTo>
                  <a:pt x="108773" y="2230838"/>
                </a:lnTo>
                <a:lnTo>
                  <a:pt x="108645" y="2231176"/>
                </a:lnTo>
                <a:lnTo>
                  <a:pt x="110170" y="2229728"/>
                </a:lnTo>
                <a:lnTo>
                  <a:pt x="127530" y="2230703"/>
                </a:lnTo>
                <a:lnTo>
                  <a:pt x="126966" y="2231221"/>
                </a:lnTo>
                <a:lnTo>
                  <a:pt x="127154" y="2231117"/>
                </a:lnTo>
                <a:lnTo>
                  <a:pt x="127424" y="2230854"/>
                </a:lnTo>
                <a:lnTo>
                  <a:pt x="127357" y="2230951"/>
                </a:lnTo>
                <a:lnTo>
                  <a:pt x="126576" y="2231755"/>
                </a:lnTo>
                <a:lnTo>
                  <a:pt x="126658" y="2231777"/>
                </a:lnTo>
                <a:lnTo>
                  <a:pt x="127424" y="2232617"/>
                </a:lnTo>
                <a:lnTo>
                  <a:pt x="127477" y="2232617"/>
                </a:lnTo>
                <a:lnTo>
                  <a:pt x="127620" y="2232617"/>
                </a:lnTo>
                <a:lnTo>
                  <a:pt x="128964" y="2233075"/>
                </a:lnTo>
                <a:lnTo>
                  <a:pt x="129016" y="2233120"/>
                </a:lnTo>
                <a:lnTo>
                  <a:pt x="129144" y="2232798"/>
                </a:lnTo>
                <a:lnTo>
                  <a:pt x="129617" y="2232280"/>
                </a:lnTo>
                <a:lnTo>
                  <a:pt x="129587" y="2232069"/>
                </a:lnTo>
                <a:lnTo>
                  <a:pt x="128536" y="2231822"/>
                </a:lnTo>
                <a:lnTo>
                  <a:pt x="127530" y="2230703"/>
                </a:lnTo>
                <a:lnTo>
                  <a:pt x="157129" y="2230921"/>
                </a:lnTo>
                <a:lnTo>
                  <a:pt x="157114" y="2230966"/>
                </a:lnTo>
                <a:lnTo>
                  <a:pt x="156694" y="2231882"/>
                </a:lnTo>
                <a:lnTo>
                  <a:pt x="156176" y="2232385"/>
                </a:lnTo>
                <a:lnTo>
                  <a:pt x="156521" y="2232745"/>
                </a:lnTo>
                <a:lnTo>
                  <a:pt x="156934" y="2232400"/>
                </a:lnTo>
                <a:lnTo>
                  <a:pt x="160636" y="2234239"/>
                </a:lnTo>
                <a:lnTo>
                  <a:pt x="160771" y="2235027"/>
                </a:lnTo>
                <a:lnTo>
                  <a:pt x="161417" y="2235890"/>
                </a:lnTo>
                <a:lnTo>
                  <a:pt x="161500" y="2236048"/>
                </a:lnTo>
                <a:lnTo>
                  <a:pt x="162311" y="2236814"/>
                </a:lnTo>
                <a:lnTo>
                  <a:pt x="164113" y="2234306"/>
                </a:lnTo>
                <a:lnTo>
                  <a:pt x="164826" y="2234246"/>
                </a:lnTo>
                <a:lnTo>
                  <a:pt x="164743" y="2233999"/>
                </a:lnTo>
                <a:lnTo>
                  <a:pt x="164781" y="2233489"/>
                </a:lnTo>
                <a:lnTo>
                  <a:pt x="170698" y="2233406"/>
                </a:lnTo>
                <a:lnTo>
                  <a:pt x="170705" y="2234306"/>
                </a:lnTo>
                <a:lnTo>
                  <a:pt x="170292" y="2235522"/>
                </a:lnTo>
                <a:lnTo>
                  <a:pt x="168506" y="2236693"/>
                </a:lnTo>
                <a:lnTo>
                  <a:pt x="168580" y="2238067"/>
                </a:lnTo>
                <a:lnTo>
                  <a:pt x="168040" y="2239035"/>
                </a:lnTo>
                <a:lnTo>
                  <a:pt x="167920" y="2239238"/>
                </a:lnTo>
                <a:close/>
              </a:path>
              <a:path w="4476607" h="3885512">
                <a:moveTo>
                  <a:pt x="168392" y="2239839"/>
                </a:moveTo>
                <a:lnTo>
                  <a:pt x="168236" y="2240122"/>
                </a:lnTo>
                <a:lnTo>
                  <a:pt x="168213" y="2240139"/>
                </a:lnTo>
                <a:close/>
              </a:path>
              <a:path w="4476607" h="3885512">
                <a:moveTo>
                  <a:pt x="267186" y="2239846"/>
                </a:moveTo>
                <a:lnTo>
                  <a:pt x="266157" y="2239035"/>
                </a:lnTo>
                <a:lnTo>
                  <a:pt x="265676" y="2238262"/>
                </a:lnTo>
                <a:lnTo>
                  <a:pt x="265399" y="2236979"/>
                </a:lnTo>
                <a:lnTo>
                  <a:pt x="265572" y="2236198"/>
                </a:lnTo>
                <a:lnTo>
                  <a:pt x="266495" y="2234838"/>
                </a:lnTo>
                <a:lnTo>
                  <a:pt x="267629" y="2233969"/>
                </a:lnTo>
                <a:lnTo>
                  <a:pt x="268552" y="2233713"/>
                </a:lnTo>
                <a:lnTo>
                  <a:pt x="269941" y="2233849"/>
                </a:lnTo>
                <a:lnTo>
                  <a:pt x="271594" y="2238157"/>
                </a:lnTo>
                <a:lnTo>
                  <a:pt x="271323" y="2238803"/>
                </a:lnTo>
                <a:lnTo>
                  <a:pt x="270332" y="2239733"/>
                </a:lnTo>
                <a:lnTo>
                  <a:pt x="269454" y="2240094"/>
                </a:lnTo>
                <a:lnTo>
                  <a:pt x="268079" y="2240146"/>
                </a:lnTo>
                <a:close/>
              </a:path>
              <a:path w="4476607" h="3885512">
                <a:moveTo>
                  <a:pt x="163594" y="2240011"/>
                </a:moveTo>
                <a:lnTo>
                  <a:pt x="163272" y="2239621"/>
                </a:lnTo>
                <a:lnTo>
                  <a:pt x="141128" y="2239230"/>
                </a:lnTo>
                <a:lnTo>
                  <a:pt x="142179" y="2237632"/>
                </a:lnTo>
                <a:lnTo>
                  <a:pt x="163865" y="2238382"/>
                </a:lnTo>
                <a:lnTo>
                  <a:pt x="163249" y="2238600"/>
                </a:lnTo>
                <a:lnTo>
                  <a:pt x="163256" y="2238885"/>
                </a:lnTo>
                <a:lnTo>
                  <a:pt x="167837" y="2239185"/>
                </a:lnTo>
                <a:lnTo>
                  <a:pt x="167785" y="2239215"/>
                </a:lnTo>
                <a:lnTo>
                  <a:pt x="167889" y="2239283"/>
                </a:lnTo>
                <a:lnTo>
                  <a:pt x="165044" y="2240717"/>
                </a:lnTo>
                <a:close/>
              </a:path>
              <a:path w="4476607" h="3885512">
                <a:moveTo>
                  <a:pt x="186151" y="2240664"/>
                </a:moveTo>
                <a:lnTo>
                  <a:pt x="186977" y="2240574"/>
                </a:lnTo>
                <a:lnTo>
                  <a:pt x="185903" y="2240814"/>
                </a:lnTo>
                <a:lnTo>
                  <a:pt x="185753" y="2240837"/>
                </a:lnTo>
                <a:close/>
              </a:path>
              <a:path w="4476607" h="3885512">
                <a:moveTo>
                  <a:pt x="182351" y="2240476"/>
                </a:moveTo>
                <a:lnTo>
                  <a:pt x="186977" y="2240574"/>
                </a:lnTo>
                <a:lnTo>
                  <a:pt x="186151" y="2240664"/>
                </a:lnTo>
                <a:lnTo>
                  <a:pt x="184769" y="2240979"/>
                </a:lnTo>
                <a:lnTo>
                  <a:pt x="183966" y="2241166"/>
                </a:lnTo>
                <a:lnTo>
                  <a:pt x="183530" y="2241264"/>
                </a:lnTo>
                <a:close/>
              </a:path>
              <a:path w="4476607" h="3885512">
                <a:moveTo>
                  <a:pt x="183966" y="2241166"/>
                </a:moveTo>
                <a:lnTo>
                  <a:pt x="184769" y="2240979"/>
                </a:lnTo>
                <a:lnTo>
                  <a:pt x="183921" y="2241264"/>
                </a:lnTo>
                <a:close/>
              </a:path>
              <a:path w="4476607" h="3885512">
                <a:moveTo>
                  <a:pt x="209857" y="2241587"/>
                </a:moveTo>
                <a:lnTo>
                  <a:pt x="208737" y="2241234"/>
                </a:lnTo>
                <a:lnTo>
                  <a:pt x="207964" y="2240454"/>
                </a:lnTo>
                <a:lnTo>
                  <a:pt x="196288" y="2239703"/>
                </a:lnTo>
                <a:lnTo>
                  <a:pt x="197752" y="2237466"/>
                </a:lnTo>
                <a:lnTo>
                  <a:pt x="198082" y="2237286"/>
                </a:lnTo>
                <a:lnTo>
                  <a:pt x="199006" y="2236896"/>
                </a:lnTo>
                <a:lnTo>
                  <a:pt x="200418" y="2236858"/>
                </a:lnTo>
                <a:lnTo>
                  <a:pt x="201011" y="2237069"/>
                </a:lnTo>
                <a:lnTo>
                  <a:pt x="202114" y="2238067"/>
                </a:lnTo>
                <a:lnTo>
                  <a:pt x="202550" y="2238983"/>
                </a:lnTo>
                <a:lnTo>
                  <a:pt x="202617" y="2240304"/>
                </a:lnTo>
                <a:lnTo>
                  <a:pt x="203383" y="2239456"/>
                </a:lnTo>
                <a:lnTo>
                  <a:pt x="203759" y="2239366"/>
                </a:lnTo>
                <a:lnTo>
                  <a:pt x="202813" y="2238029"/>
                </a:lnTo>
                <a:lnTo>
                  <a:pt x="201138" y="2236400"/>
                </a:lnTo>
                <a:lnTo>
                  <a:pt x="201146" y="2236228"/>
                </a:lnTo>
                <a:lnTo>
                  <a:pt x="201018" y="2236190"/>
                </a:lnTo>
                <a:lnTo>
                  <a:pt x="200913" y="2234119"/>
                </a:lnTo>
                <a:lnTo>
                  <a:pt x="200928" y="2234096"/>
                </a:lnTo>
                <a:lnTo>
                  <a:pt x="200883" y="2231979"/>
                </a:lnTo>
                <a:lnTo>
                  <a:pt x="201011" y="2232865"/>
                </a:lnTo>
                <a:lnTo>
                  <a:pt x="201078" y="2231289"/>
                </a:lnTo>
                <a:lnTo>
                  <a:pt x="201507" y="2230426"/>
                </a:lnTo>
                <a:lnTo>
                  <a:pt x="201724" y="2230231"/>
                </a:lnTo>
                <a:lnTo>
                  <a:pt x="199757" y="2228782"/>
                </a:lnTo>
                <a:lnTo>
                  <a:pt x="199569" y="2228046"/>
                </a:lnTo>
                <a:lnTo>
                  <a:pt x="195634" y="2226860"/>
                </a:lnTo>
                <a:lnTo>
                  <a:pt x="195274" y="2225757"/>
                </a:lnTo>
                <a:lnTo>
                  <a:pt x="195274" y="2225734"/>
                </a:lnTo>
                <a:lnTo>
                  <a:pt x="195342" y="2225899"/>
                </a:lnTo>
                <a:lnTo>
                  <a:pt x="195267" y="2224331"/>
                </a:lnTo>
                <a:lnTo>
                  <a:pt x="195642" y="2223347"/>
                </a:lnTo>
                <a:lnTo>
                  <a:pt x="196731" y="2222237"/>
                </a:lnTo>
                <a:lnTo>
                  <a:pt x="200876" y="2223670"/>
                </a:lnTo>
                <a:lnTo>
                  <a:pt x="201161" y="2224586"/>
                </a:lnTo>
                <a:lnTo>
                  <a:pt x="203624" y="2224226"/>
                </a:lnTo>
                <a:lnTo>
                  <a:pt x="205869" y="2226087"/>
                </a:lnTo>
                <a:lnTo>
                  <a:pt x="206057" y="2226665"/>
                </a:lnTo>
                <a:lnTo>
                  <a:pt x="206132" y="2227115"/>
                </a:lnTo>
                <a:lnTo>
                  <a:pt x="206132" y="2227753"/>
                </a:lnTo>
                <a:lnTo>
                  <a:pt x="205118" y="2229555"/>
                </a:lnTo>
                <a:lnTo>
                  <a:pt x="206755" y="2231011"/>
                </a:lnTo>
                <a:lnTo>
                  <a:pt x="207078" y="2230733"/>
                </a:lnTo>
                <a:lnTo>
                  <a:pt x="210855" y="2232565"/>
                </a:lnTo>
                <a:lnTo>
                  <a:pt x="210877" y="2232610"/>
                </a:lnTo>
                <a:lnTo>
                  <a:pt x="211087" y="2233908"/>
                </a:lnTo>
                <a:lnTo>
                  <a:pt x="210930" y="2234741"/>
                </a:lnTo>
                <a:lnTo>
                  <a:pt x="211861" y="2235237"/>
                </a:lnTo>
                <a:lnTo>
                  <a:pt x="212507" y="2236115"/>
                </a:lnTo>
                <a:lnTo>
                  <a:pt x="212582" y="2236250"/>
                </a:lnTo>
                <a:lnTo>
                  <a:pt x="213167" y="2236633"/>
                </a:lnTo>
                <a:lnTo>
                  <a:pt x="214001" y="2237842"/>
                </a:lnTo>
                <a:lnTo>
                  <a:pt x="213438" y="2240491"/>
                </a:lnTo>
                <a:lnTo>
                  <a:pt x="210948" y="2241587"/>
                </a:lnTo>
                <a:close/>
              </a:path>
              <a:path w="4476607" h="3885512">
                <a:moveTo>
                  <a:pt x="210948" y="2241587"/>
                </a:moveTo>
                <a:lnTo>
                  <a:pt x="211012" y="2241587"/>
                </a:lnTo>
                <a:lnTo>
                  <a:pt x="210895" y="2241610"/>
                </a:lnTo>
                <a:close/>
              </a:path>
              <a:path w="4476607" h="3885512">
                <a:moveTo>
                  <a:pt x="210674" y="2241655"/>
                </a:moveTo>
                <a:lnTo>
                  <a:pt x="210895" y="2241610"/>
                </a:lnTo>
                <a:lnTo>
                  <a:pt x="210794" y="2241655"/>
                </a:lnTo>
                <a:close/>
              </a:path>
              <a:path w="4476607" h="3885512">
                <a:moveTo>
                  <a:pt x="230003" y="2241640"/>
                </a:moveTo>
                <a:lnTo>
                  <a:pt x="228327" y="2241422"/>
                </a:lnTo>
                <a:lnTo>
                  <a:pt x="228253" y="2241392"/>
                </a:lnTo>
                <a:lnTo>
                  <a:pt x="227134" y="2240364"/>
                </a:lnTo>
                <a:lnTo>
                  <a:pt x="226721" y="2239456"/>
                </a:lnTo>
                <a:lnTo>
                  <a:pt x="226661" y="2238000"/>
                </a:lnTo>
                <a:lnTo>
                  <a:pt x="226871" y="2237407"/>
                </a:lnTo>
                <a:lnTo>
                  <a:pt x="228072" y="2236221"/>
                </a:lnTo>
                <a:lnTo>
                  <a:pt x="228688" y="2236010"/>
                </a:lnTo>
                <a:lnTo>
                  <a:pt x="229319" y="2235905"/>
                </a:lnTo>
                <a:lnTo>
                  <a:pt x="230461" y="2235905"/>
                </a:lnTo>
                <a:lnTo>
                  <a:pt x="231541" y="2236236"/>
                </a:lnTo>
                <a:lnTo>
                  <a:pt x="233111" y="2238427"/>
                </a:lnTo>
                <a:lnTo>
                  <a:pt x="232555" y="2240829"/>
                </a:lnTo>
                <a:lnTo>
                  <a:pt x="230881" y="2241670"/>
                </a:lnTo>
                <a:close/>
              </a:path>
              <a:path w="4476607" h="3885512">
                <a:moveTo>
                  <a:pt x="198173" y="2242714"/>
                </a:moveTo>
                <a:lnTo>
                  <a:pt x="187742" y="2242248"/>
                </a:lnTo>
                <a:lnTo>
                  <a:pt x="186962" y="2241122"/>
                </a:lnTo>
                <a:lnTo>
                  <a:pt x="186977" y="2240574"/>
                </a:lnTo>
                <a:lnTo>
                  <a:pt x="182351" y="2240476"/>
                </a:lnTo>
                <a:lnTo>
                  <a:pt x="182441" y="2240341"/>
                </a:lnTo>
                <a:lnTo>
                  <a:pt x="180534" y="2239733"/>
                </a:lnTo>
                <a:lnTo>
                  <a:pt x="180137" y="2239335"/>
                </a:lnTo>
                <a:lnTo>
                  <a:pt x="179889" y="2239005"/>
                </a:lnTo>
                <a:lnTo>
                  <a:pt x="179610" y="2238494"/>
                </a:lnTo>
                <a:lnTo>
                  <a:pt x="179941" y="2235920"/>
                </a:lnTo>
                <a:lnTo>
                  <a:pt x="178604" y="2235552"/>
                </a:lnTo>
                <a:lnTo>
                  <a:pt x="177486" y="2233886"/>
                </a:lnTo>
                <a:lnTo>
                  <a:pt x="187615" y="2233894"/>
                </a:lnTo>
                <a:lnTo>
                  <a:pt x="187435" y="2234134"/>
                </a:lnTo>
                <a:lnTo>
                  <a:pt x="187630" y="2234194"/>
                </a:lnTo>
                <a:lnTo>
                  <a:pt x="187758" y="2234299"/>
                </a:lnTo>
                <a:lnTo>
                  <a:pt x="187833" y="2234239"/>
                </a:lnTo>
                <a:lnTo>
                  <a:pt x="187615" y="2233894"/>
                </a:lnTo>
                <a:lnTo>
                  <a:pt x="177486" y="2233886"/>
                </a:lnTo>
                <a:lnTo>
                  <a:pt x="177448" y="2233120"/>
                </a:lnTo>
                <a:lnTo>
                  <a:pt x="177388" y="2232963"/>
                </a:lnTo>
                <a:lnTo>
                  <a:pt x="176990" y="2232520"/>
                </a:lnTo>
                <a:lnTo>
                  <a:pt x="176712" y="2231882"/>
                </a:lnTo>
                <a:lnTo>
                  <a:pt x="159525" y="2230088"/>
                </a:lnTo>
                <a:lnTo>
                  <a:pt x="150582" y="2228234"/>
                </a:lnTo>
                <a:lnTo>
                  <a:pt x="150867" y="2228001"/>
                </a:lnTo>
                <a:lnTo>
                  <a:pt x="151475" y="2227633"/>
                </a:lnTo>
                <a:lnTo>
                  <a:pt x="151220" y="2227626"/>
                </a:lnTo>
                <a:lnTo>
                  <a:pt x="151040" y="2227543"/>
                </a:lnTo>
                <a:lnTo>
                  <a:pt x="134235" y="2226508"/>
                </a:lnTo>
                <a:lnTo>
                  <a:pt x="112159" y="2225780"/>
                </a:lnTo>
                <a:lnTo>
                  <a:pt x="112437" y="2225352"/>
                </a:lnTo>
                <a:lnTo>
                  <a:pt x="155313" y="2225457"/>
                </a:lnTo>
                <a:lnTo>
                  <a:pt x="154344" y="2226177"/>
                </a:lnTo>
                <a:lnTo>
                  <a:pt x="153773" y="2226951"/>
                </a:lnTo>
                <a:lnTo>
                  <a:pt x="154651" y="2226905"/>
                </a:lnTo>
                <a:lnTo>
                  <a:pt x="154674" y="2226673"/>
                </a:lnTo>
                <a:lnTo>
                  <a:pt x="155313" y="2225457"/>
                </a:lnTo>
                <a:lnTo>
                  <a:pt x="112437" y="2225352"/>
                </a:lnTo>
                <a:lnTo>
                  <a:pt x="112422" y="2225284"/>
                </a:lnTo>
                <a:lnTo>
                  <a:pt x="112039" y="2224631"/>
                </a:lnTo>
                <a:lnTo>
                  <a:pt x="155650" y="2224932"/>
                </a:lnTo>
                <a:lnTo>
                  <a:pt x="155537" y="2225127"/>
                </a:lnTo>
                <a:lnTo>
                  <a:pt x="155906" y="2224864"/>
                </a:lnTo>
                <a:lnTo>
                  <a:pt x="155800" y="2224984"/>
                </a:lnTo>
                <a:lnTo>
                  <a:pt x="155530" y="2225254"/>
                </a:lnTo>
                <a:lnTo>
                  <a:pt x="155695" y="2225134"/>
                </a:lnTo>
                <a:lnTo>
                  <a:pt x="158578" y="2224917"/>
                </a:lnTo>
                <a:lnTo>
                  <a:pt x="159893" y="2226058"/>
                </a:lnTo>
                <a:lnTo>
                  <a:pt x="160336" y="2228767"/>
                </a:lnTo>
                <a:lnTo>
                  <a:pt x="160884" y="2228355"/>
                </a:lnTo>
                <a:lnTo>
                  <a:pt x="161957" y="2227964"/>
                </a:lnTo>
                <a:lnTo>
                  <a:pt x="165472" y="2229968"/>
                </a:lnTo>
                <a:lnTo>
                  <a:pt x="165742" y="2231417"/>
                </a:lnTo>
                <a:lnTo>
                  <a:pt x="165915" y="2231162"/>
                </a:lnTo>
                <a:lnTo>
                  <a:pt x="167439" y="2230831"/>
                </a:lnTo>
                <a:lnTo>
                  <a:pt x="167732" y="2230854"/>
                </a:lnTo>
                <a:lnTo>
                  <a:pt x="168663" y="2231004"/>
                </a:lnTo>
                <a:lnTo>
                  <a:pt x="169429" y="2231447"/>
                </a:lnTo>
                <a:lnTo>
                  <a:pt x="169354" y="2231312"/>
                </a:lnTo>
                <a:lnTo>
                  <a:pt x="169706" y="2229428"/>
                </a:lnTo>
                <a:lnTo>
                  <a:pt x="169857" y="2228827"/>
                </a:lnTo>
                <a:lnTo>
                  <a:pt x="170382" y="2227468"/>
                </a:lnTo>
                <a:lnTo>
                  <a:pt x="171073" y="2226741"/>
                </a:lnTo>
                <a:lnTo>
                  <a:pt x="172432" y="2226132"/>
                </a:lnTo>
                <a:lnTo>
                  <a:pt x="172770" y="2226132"/>
                </a:lnTo>
                <a:lnTo>
                  <a:pt x="173416" y="2225802"/>
                </a:lnTo>
                <a:lnTo>
                  <a:pt x="174557" y="2225794"/>
                </a:lnTo>
                <a:lnTo>
                  <a:pt x="174925" y="2225975"/>
                </a:lnTo>
                <a:lnTo>
                  <a:pt x="175241" y="2225719"/>
                </a:lnTo>
                <a:lnTo>
                  <a:pt x="178514" y="2225164"/>
                </a:lnTo>
                <a:lnTo>
                  <a:pt x="178920" y="2225397"/>
                </a:lnTo>
                <a:lnTo>
                  <a:pt x="181188" y="2223978"/>
                </a:lnTo>
                <a:lnTo>
                  <a:pt x="178582" y="2221794"/>
                </a:lnTo>
                <a:lnTo>
                  <a:pt x="178507" y="2220383"/>
                </a:lnTo>
                <a:lnTo>
                  <a:pt x="178807" y="2219460"/>
                </a:lnTo>
                <a:lnTo>
                  <a:pt x="179731" y="2218356"/>
                </a:lnTo>
                <a:lnTo>
                  <a:pt x="180241" y="2218116"/>
                </a:lnTo>
                <a:lnTo>
                  <a:pt x="183253" y="2218079"/>
                </a:lnTo>
                <a:lnTo>
                  <a:pt x="185092" y="2220338"/>
                </a:lnTo>
                <a:lnTo>
                  <a:pt x="185145" y="2220743"/>
                </a:lnTo>
                <a:lnTo>
                  <a:pt x="185618" y="2220833"/>
                </a:lnTo>
                <a:lnTo>
                  <a:pt x="186699" y="2221433"/>
                </a:lnTo>
                <a:lnTo>
                  <a:pt x="187645" y="2224211"/>
                </a:lnTo>
                <a:lnTo>
                  <a:pt x="187473" y="2224924"/>
                </a:lnTo>
                <a:lnTo>
                  <a:pt x="187495" y="2224931"/>
                </a:lnTo>
                <a:lnTo>
                  <a:pt x="187953" y="2225232"/>
                </a:lnTo>
                <a:lnTo>
                  <a:pt x="189462" y="2223685"/>
                </a:lnTo>
                <a:lnTo>
                  <a:pt x="188689" y="2222777"/>
                </a:lnTo>
                <a:lnTo>
                  <a:pt x="188341" y="2221544"/>
                </a:lnTo>
                <a:lnTo>
                  <a:pt x="188486" y="2220435"/>
                </a:lnTo>
                <a:lnTo>
                  <a:pt x="188126" y="2220413"/>
                </a:lnTo>
                <a:lnTo>
                  <a:pt x="186827" y="2220345"/>
                </a:lnTo>
                <a:lnTo>
                  <a:pt x="185212" y="2219324"/>
                </a:lnTo>
                <a:lnTo>
                  <a:pt x="184837" y="2216480"/>
                </a:lnTo>
                <a:lnTo>
                  <a:pt x="183538" y="2216480"/>
                </a:lnTo>
                <a:lnTo>
                  <a:pt x="182344" y="2215894"/>
                </a:lnTo>
                <a:lnTo>
                  <a:pt x="181413" y="2213410"/>
                </a:lnTo>
                <a:lnTo>
                  <a:pt x="181458" y="2213170"/>
                </a:lnTo>
                <a:lnTo>
                  <a:pt x="168370" y="2212839"/>
                </a:lnTo>
                <a:lnTo>
                  <a:pt x="167761" y="2211788"/>
                </a:lnTo>
                <a:lnTo>
                  <a:pt x="194013" y="2212081"/>
                </a:lnTo>
                <a:lnTo>
                  <a:pt x="193923" y="2212891"/>
                </a:lnTo>
                <a:lnTo>
                  <a:pt x="193615" y="2213732"/>
                </a:lnTo>
                <a:lnTo>
                  <a:pt x="192444" y="2214746"/>
                </a:lnTo>
                <a:lnTo>
                  <a:pt x="192300" y="2214790"/>
                </a:lnTo>
                <a:lnTo>
                  <a:pt x="193457" y="2215946"/>
                </a:lnTo>
                <a:lnTo>
                  <a:pt x="193840" y="2216967"/>
                </a:lnTo>
                <a:lnTo>
                  <a:pt x="193915" y="2217943"/>
                </a:lnTo>
                <a:lnTo>
                  <a:pt x="193502" y="2219294"/>
                </a:lnTo>
                <a:lnTo>
                  <a:pt x="193457" y="2219346"/>
                </a:lnTo>
                <a:lnTo>
                  <a:pt x="194163" y="2219940"/>
                </a:lnTo>
                <a:lnTo>
                  <a:pt x="193141" y="2223745"/>
                </a:lnTo>
                <a:lnTo>
                  <a:pt x="192601" y="2224008"/>
                </a:lnTo>
                <a:lnTo>
                  <a:pt x="192676" y="2224053"/>
                </a:lnTo>
                <a:lnTo>
                  <a:pt x="193457" y="2225036"/>
                </a:lnTo>
                <a:lnTo>
                  <a:pt x="193157" y="2228594"/>
                </a:lnTo>
                <a:lnTo>
                  <a:pt x="193014" y="2228962"/>
                </a:lnTo>
                <a:lnTo>
                  <a:pt x="192969" y="2229120"/>
                </a:lnTo>
                <a:lnTo>
                  <a:pt x="193412" y="2229532"/>
                </a:lnTo>
                <a:lnTo>
                  <a:pt x="193892" y="2231859"/>
                </a:lnTo>
                <a:lnTo>
                  <a:pt x="194328" y="2231837"/>
                </a:lnTo>
                <a:lnTo>
                  <a:pt x="195244" y="2232122"/>
                </a:lnTo>
                <a:lnTo>
                  <a:pt x="196333" y="2233030"/>
                </a:lnTo>
                <a:lnTo>
                  <a:pt x="196791" y="2233856"/>
                </a:lnTo>
                <a:lnTo>
                  <a:pt x="196956" y="2235335"/>
                </a:lnTo>
                <a:lnTo>
                  <a:pt x="196670" y="2236310"/>
                </a:lnTo>
                <a:lnTo>
                  <a:pt x="195740" y="2237474"/>
                </a:lnTo>
                <a:lnTo>
                  <a:pt x="195184" y="2237781"/>
                </a:lnTo>
                <a:lnTo>
                  <a:pt x="195086" y="2237797"/>
                </a:lnTo>
                <a:lnTo>
                  <a:pt x="195582" y="2238315"/>
                </a:lnTo>
                <a:lnTo>
                  <a:pt x="196130" y="2239696"/>
                </a:lnTo>
                <a:lnTo>
                  <a:pt x="196115" y="2240709"/>
                </a:lnTo>
                <a:lnTo>
                  <a:pt x="195837" y="2241347"/>
                </a:lnTo>
                <a:lnTo>
                  <a:pt x="196986" y="2241797"/>
                </a:lnTo>
                <a:lnTo>
                  <a:pt x="196528" y="2241017"/>
                </a:lnTo>
                <a:lnTo>
                  <a:pt x="201919" y="2241790"/>
                </a:lnTo>
                <a:lnTo>
                  <a:pt x="201311" y="2242466"/>
                </a:lnTo>
                <a:lnTo>
                  <a:pt x="200395" y="2242901"/>
                </a:lnTo>
                <a:lnTo>
                  <a:pt x="198908" y="2242976"/>
                </a:lnTo>
                <a:close/>
              </a:path>
              <a:path w="4476607" h="3885512">
                <a:moveTo>
                  <a:pt x="297243" y="2242503"/>
                </a:moveTo>
                <a:lnTo>
                  <a:pt x="296523" y="2240957"/>
                </a:lnTo>
                <a:lnTo>
                  <a:pt x="296523" y="2240146"/>
                </a:lnTo>
                <a:lnTo>
                  <a:pt x="296643" y="2239583"/>
                </a:lnTo>
                <a:lnTo>
                  <a:pt x="296958" y="2238863"/>
                </a:lnTo>
                <a:lnTo>
                  <a:pt x="300245" y="2237383"/>
                </a:lnTo>
                <a:lnTo>
                  <a:pt x="301028" y="2237399"/>
                </a:lnTo>
                <a:lnTo>
                  <a:pt x="301989" y="2237714"/>
                </a:lnTo>
                <a:lnTo>
                  <a:pt x="303115" y="2238690"/>
                </a:lnTo>
                <a:lnTo>
                  <a:pt x="301674" y="2243036"/>
                </a:lnTo>
                <a:close/>
              </a:path>
              <a:path w="4476607" h="3885512">
                <a:moveTo>
                  <a:pt x="283225" y="2244552"/>
                </a:moveTo>
                <a:lnTo>
                  <a:pt x="283268" y="2244683"/>
                </a:lnTo>
                <a:lnTo>
                  <a:pt x="283171" y="2244996"/>
                </a:lnTo>
                <a:close/>
              </a:path>
              <a:path w="4476607" h="3885512">
                <a:moveTo>
                  <a:pt x="283127" y="2245138"/>
                </a:moveTo>
                <a:lnTo>
                  <a:pt x="283171" y="2244996"/>
                </a:lnTo>
                <a:lnTo>
                  <a:pt x="283142" y="2245235"/>
                </a:lnTo>
                <a:close/>
              </a:path>
              <a:path w="4476607" h="3885512">
                <a:moveTo>
                  <a:pt x="169346" y="2244980"/>
                </a:moveTo>
                <a:lnTo>
                  <a:pt x="168280" y="2244312"/>
                </a:lnTo>
                <a:lnTo>
                  <a:pt x="167732" y="2243591"/>
                </a:lnTo>
                <a:lnTo>
                  <a:pt x="173461" y="2243772"/>
                </a:lnTo>
                <a:lnTo>
                  <a:pt x="172905" y="2244530"/>
                </a:lnTo>
                <a:lnTo>
                  <a:pt x="172042" y="2245055"/>
                </a:lnTo>
                <a:lnTo>
                  <a:pt x="170570" y="2245280"/>
                </a:lnTo>
                <a:close/>
              </a:path>
              <a:path w="4476607" h="3885512">
                <a:moveTo>
                  <a:pt x="291995" y="2245130"/>
                </a:moveTo>
                <a:lnTo>
                  <a:pt x="291455" y="2244605"/>
                </a:lnTo>
                <a:lnTo>
                  <a:pt x="291003" y="2243937"/>
                </a:lnTo>
                <a:lnTo>
                  <a:pt x="291297" y="2240927"/>
                </a:lnTo>
                <a:lnTo>
                  <a:pt x="292453" y="2239951"/>
                </a:lnTo>
                <a:lnTo>
                  <a:pt x="293429" y="2239651"/>
                </a:lnTo>
                <a:lnTo>
                  <a:pt x="294916" y="2239786"/>
                </a:lnTo>
                <a:lnTo>
                  <a:pt x="296500" y="2243869"/>
                </a:lnTo>
                <a:lnTo>
                  <a:pt x="292701" y="2245566"/>
                </a:lnTo>
                <a:close/>
              </a:path>
              <a:path w="4476607" h="3885512">
                <a:moveTo>
                  <a:pt x="247498" y="2246519"/>
                </a:moveTo>
                <a:lnTo>
                  <a:pt x="239899" y="2245543"/>
                </a:lnTo>
                <a:lnTo>
                  <a:pt x="240679" y="2244635"/>
                </a:lnTo>
                <a:lnTo>
                  <a:pt x="241829" y="2242000"/>
                </a:lnTo>
                <a:lnTo>
                  <a:pt x="242009" y="2241970"/>
                </a:lnTo>
                <a:lnTo>
                  <a:pt x="242009" y="2241828"/>
                </a:lnTo>
                <a:lnTo>
                  <a:pt x="243255" y="2241145"/>
                </a:lnTo>
                <a:lnTo>
                  <a:pt x="244231" y="2241017"/>
                </a:lnTo>
                <a:lnTo>
                  <a:pt x="245620" y="2241369"/>
                </a:lnTo>
                <a:lnTo>
                  <a:pt x="246980" y="2243644"/>
                </a:lnTo>
                <a:lnTo>
                  <a:pt x="246995" y="2244034"/>
                </a:lnTo>
                <a:lnTo>
                  <a:pt x="246980" y="2244350"/>
                </a:lnTo>
                <a:lnTo>
                  <a:pt x="247805" y="2247202"/>
                </a:lnTo>
                <a:lnTo>
                  <a:pt x="247798" y="2247337"/>
                </a:lnTo>
                <a:close/>
              </a:path>
              <a:path w="4476607" h="3885512">
                <a:moveTo>
                  <a:pt x="285050" y="2247517"/>
                </a:moveTo>
                <a:lnTo>
                  <a:pt x="283946" y="2246729"/>
                </a:lnTo>
                <a:lnTo>
                  <a:pt x="283268" y="2244683"/>
                </a:lnTo>
                <a:lnTo>
                  <a:pt x="284148" y="2241857"/>
                </a:lnTo>
                <a:lnTo>
                  <a:pt x="284854" y="2241317"/>
                </a:lnTo>
                <a:lnTo>
                  <a:pt x="285290" y="2241122"/>
                </a:lnTo>
                <a:lnTo>
                  <a:pt x="285650" y="2241009"/>
                </a:lnTo>
                <a:lnTo>
                  <a:pt x="286176" y="2240927"/>
                </a:lnTo>
                <a:lnTo>
                  <a:pt x="289044" y="2242188"/>
                </a:lnTo>
                <a:lnTo>
                  <a:pt x="290208" y="2245100"/>
                </a:lnTo>
                <a:lnTo>
                  <a:pt x="290088" y="2245663"/>
                </a:lnTo>
                <a:lnTo>
                  <a:pt x="289945" y="2246054"/>
                </a:lnTo>
                <a:lnTo>
                  <a:pt x="289667" y="2246564"/>
                </a:lnTo>
                <a:lnTo>
                  <a:pt x="289276" y="2247007"/>
                </a:lnTo>
                <a:lnTo>
                  <a:pt x="286262" y="2247822"/>
                </a:lnTo>
                <a:close/>
              </a:path>
              <a:path w="4476607" h="3885512">
                <a:moveTo>
                  <a:pt x="286262" y="2247822"/>
                </a:moveTo>
                <a:lnTo>
                  <a:pt x="286423" y="2247862"/>
                </a:lnTo>
                <a:lnTo>
                  <a:pt x="286057" y="2247877"/>
                </a:lnTo>
                <a:close/>
              </a:path>
              <a:path w="4476607" h="3885512">
                <a:moveTo>
                  <a:pt x="286048" y="2247878"/>
                </a:moveTo>
                <a:lnTo>
                  <a:pt x="286057" y="2247877"/>
                </a:lnTo>
                <a:lnTo>
                  <a:pt x="286056" y="2247878"/>
                </a:lnTo>
                <a:close/>
              </a:path>
              <a:path w="4476607" h="3885512">
                <a:moveTo>
                  <a:pt x="193742" y="2249101"/>
                </a:moveTo>
                <a:lnTo>
                  <a:pt x="193509" y="2249063"/>
                </a:lnTo>
                <a:lnTo>
                  <a:pt x="194906" y="2248688"/>
                </a:lnTo>
                <a:lnTo>
                  <a:pt x="194027" y="2249138"/>
                </a:lnTo>
                <a:close/>
              </a:path>
              <a:path w="4476607" h="3885512">
                <a:moveTo>
                  <a:pt x="200808" y="2249071"/>
                </a:moveTo>
                <a:lnTo>
                  <a:pt x="203308" y="2248823"/>
                </a:lnTo>
                <a:lnTo>
                  <a:pt x="202159" y="2249221"/>
                </a:lnTo>
                <a:lnTo>
                  <a:pt x="201296" y="2249228"/>
                </a:lnTo>
                <a:close/>
              </a:path>
              <a:path w="4476607" h="3885512">
                <a:moveTo>
                  <a:pt x="231196" y="2249364"/>
                </a:moveTo>
                <a:lnTo>
                  <a:pt x="224904" y="2248312"/>
                </a:lnTo>
                <a:lnTo>
                  <a:pt x="224618" y="2247697"/>
                </a:lnTo>
                <a:lnTo>
                  <a:pt x="233749" y="2248125"/>
                </a:lnTo>
                <a:lnTo>
                  <a:pt x="233726" y="2248178"/>
                </a:lnTo>
                <a:lnTo>
                  <a:pt x="232518" y="2249229"/>
                </a:lnTo>
                <a:lnTo>
                  <a:pt x="232113" y="2249281"/>
                </a:lnTo>
                <a:lnTo>
                  <a:pt x="231985" y="2249364"/>
                </a:lnTo>
                <a:close/>
              </a:path>
              <a:path w="4476607" h="3885512">
                <a:moveTo>
                  <a:pt x="251342" y="2248883"/>
                </a:moveTo>
                <a:lnTo>
                  <a:pt x="254451" y="2249709"/>
                </a:lnTo>
                <a:lnTo>
                  <a:pt x="254256" y="2249791"/>
                </a:lnTo>
                <a:lnTo>
                  <a:pt x="253009" y="2249799"/>
                </a:lnTo>
                <a:close/>
              </a:path>
              <a:path w="4476607" h="3885512">
                <a:moveTo>
                  <a:pt x="204382" y="2249753"/>
                </a:moveTo>
                <a:lnTo>
                  <a:pt x="203369" y="2248981"/>
                </a:lnTo>
                <a:lnTo>
                  <a:pt x="203308" y="2248823"/>
                </a:lnTo>
                <a:lnTo>
                  <a:pt x="194929" y="2248740"/>
                </a:lnTo>
                <a:lnTo>
                  <a:pt x="194906" y="2248688"/>
                </a:lnTo>
                <a:lnTo>
                  <a:pt x="173048" y="2247840"/>
                </a:lnTo>
                <a:lnTo>
                  <a:pt x="173198" y="2246902"/>
                </a:lnTo>
                <a:lnTo>
                  <a:pt x="173881" y="2245701"/>
                </a:lnTo>
                <a:lnTo>
                  <a:pt x="174565" y="2245137"/>
                </a:lnTo>
                <a:lnTo>
                  <a:pt x="174520" y="2244807"/>
                </a:lnTo>
                <a:lnTo>
                  <a:pt x="173656" y="2244229"/>
                </a:lnTo>
                <a:lnTo>
                  <a:pt x="173461" y="2243772"/>
                </a:lnTo>
                <a:lnTo>
                  <a:pt x="167732" y="2243591"/>
                </a:lnTo>
                <a:lnTo>
                  <a:pt x="167341" y="2242323"/>
                </a:lnTo>
                <a:lnTo>
                  <a:pt x="167454" y="2241542"/>
                </a:lnTo>
                <a:lnTo>
                  <a:pt x="168236" y="2240122"/>
                </a:lnTo>
                <a:lnTo>
                  <a:pt x="169699" y="2239050"/>
                </a:lnTo>
                <a:lnTo>
                  <a:pt x="170863" y="2238885"/>
                </a:lnTo>
                <a:lnTo>
                  <a:pt x="171156" y="2238991"/>
                </a:lnTo>
                <a:lnTo>
                  <a:pt x="171276" y="2238502"/>
                </a:lnTo>
                <a:lnTo>
                  <a:pt x="171816" y="2237489"/>
                </a:lnTo>
                <a:lnTo>
                  <a:pt x="172732" y="2233728"/>
                </a:lnTo>
                <a:lnTo>
                  <a:pt x="171366" y="2233713"/>
                </a:lnTo>
                <a:lnTo>
                  <a:pt x="170653" y="2233278"/>
                </a:lnTo>
                <a:lnTo>
                  <a:pt x="159832" y="2232445"/>
                </a:lnTo>
                <a:lnTo>
                  <a:pt x="159525" y="2230088"/>
                </a:lnTo>
                <a:lnTo>
                  <a:pt x="176712" y="2231882"/>
                </a:lnTo>
                <a:lnTo>
                  <a:pt x="176314" y="2232445"/>
                </a:lnTo>
                <a:lnTo>
                  <a:pt x="174835" y="2233053"/>
                </a:lnTo>
                <a:lnTo>
                  <a:pt x="174707" y="2233098"/>
                </a:lnTo>
                <a:lnTo>
                  <a:pt x="174790" y="2233083"/>
                </a:lnTo>
                <a:lnTo>
                  <a:pt x="176014" y="2233398"/>
                </a:lnTo>
                <a:lnTo>
                  <a:pt x="177396" y="2234742"/>
                </a:lnTo>
                <a:lnTo>
                  <a:pt x="177433" y="2236318"/>
                </a:lnTo>
                <a:lnTo>
                  <a:pt x="177365" y="2236565"/>
                </a:lnTo>
                <a:lnTo>
                  <a:pt x="177058" y="2237436"/>
                </a:lnTo>
                <a:lnTo>
                  <a:pt x="177553" y="2238187"/>
                </a:lnTo>
                <a:lnTo>
                  <a:pt x="177598" y="2238397"/>
                </a:lnTo>
                <a:lnTo>
                  <a:pt x="178387" y="2238480"/>
                </a:lnTo>
                <a:lnTo>
                  <a:pt x="179581" y="2239065"/>
                </a:lnTo>
                <a:lnTo>
                  <a:pt x="180512" y="2241572"/>
                </a:lnTo>
                <a:lnTo>
                  <a:pt x="180459" y="2241940"/>
                </a:lnTo>
                <a:lnTo>
                  <a:pt x="180354" y="2242390"/>
                </a:lnTo>
                <a:lnTo>
                  <a:pt x="180557" y="2242586"/>
                </a:lnTo>
                <a:lnTo>
                  <a:pt x="180789" y="2242878"/>
                </a:lnTo>
                <a:lnTo>
                  <a:pt x="181068" y="2243336"/>
                </a:lnTo>
                <a:lnTo>
                  <a:pt x="181330" y="2244942"/>
                </a:lnTo>
                <a:lnTo>
                  <a:pt x="181638" y="2245048"/>
                </a:lnTo>
                <a:lnTo>
                  <a:pt x="181826" y="2245243"/>
                </a:lnTo>
                <a:lnTo>
                  <a:pt x="184274" y="2247119"/>
                </a:lnTo>
                <a:lnTo>
                  <a:pt x="184439" y="2246729"/>
                </a:lnTo>
                <a:lnTo>
                  <a:pt x="185009" y="2246774"/>
                </a:lnTo>
                <a:lnTo>
                  <a:pt x="184687" y="2246511"/>
                </a:lnTo>
                <a:lnTo>
                  <a:pt x="185355" y="2245693"/>
                </a:lnTo>
                <a:lnTo>
                  <a:pt x="185760" y="2244041"/>
                </a:lnTo>
                <a:lnTo>
                  <a:pt x="187742" y="2242248"/>
                </a:lnTo>
                <a:lnTo>
                  <a:pt x="198173" y="2242714"/>
                </a:lnTo>
                <a:lnTo>
                  <a:pt x="191475" y="2242841"/>
                </a:lnTo>
                <a:lnTo>
                  <a:pt x="191129" y="2243134"/>
                </a:lnTo>
                <a:lnTo>
                  <a:pt x="191302" y="2243366"/>
                </a:lnTo>
                <a:lnTo>
                  <a:pt x="191414" y="2243276"/>
                </a:lnTo>
                <a:lnTo>
                  <a:pt x="191565" y="2243224"/>
                </a:lnTo>
                <a:lnTo>
                  <a:pt x="191737" y="2242953"/>
                </a:lnTo>
                <a:lnTo>
                  <a:pt x="191475" y="2242841"/>
                </a:lnTo>
                <a:lnTo>
                  <a:pt x="198173" y="2242714"/>
                </a:lnTo>
                <a:lnTo>
                  <a:pt x="198112" y="2242924"/>
                </a:lnTo>
                <a:lnTo>
                  <a:pt x="198383" y="2243344"/>
                </a:lnTo>
                <a:lnTo>
                  <a:pt x="198398" y="2243344"/>
                </a:lnTo>
                <a:lnTo>
                  <a:pt x="198405" y="2243374"/>
                </a:lnTo>
                <a:lnTo>
                  <a:pt x="199096" y="2244440"/>
                </a:lnTo>
                <a:lnTo>
                  <a:pt x="201890" y="2242998"/>
                </a:lnTo>
                <a:lnTo>
                  <a:pt x="201852" y="2242608"/>
                </a:lnTo>
                <a:lnTo>
                  <a:pt x="201935" y="2242991"/>
                </a:lnTo>
                <a:lnTo>
                  <a:pt x="202024" y="2242983"/>
                </a:lnTo>
                <a:lnTo>
                  <a:pt x="201897" y="2241887"/>
                </a:lnTo>
                <a:lnTo>
                  <a:pt x="201919" y="2241790"/>
                </a:lnTo>
                <a:lnTo>
                  <a:pt x="196528" y="2241017"/>
                </a:lnTo>
                <a:lnTo>
                  <a:pt x="196288" y="2239703"/>
                </a:lnTo>
                <a:lnTo>
                  <a:pt x="207964" y="2240454"/>
                </a:lnTo>
                <a:lnTo>
                  <a:pt x="207941" y="2240469"/>
                </a:lnTo>
                <a:lnTo>
                  <a:pt x="207363" y="2240671"/>
                </a:lnTo>
                <a:lnTo>
                  <a:pt x="207678" y="2241152"/>
                </a:lnTo>
                <a:lnTo>
                  <a:pt x="207821" y="2241467"/>
                </a:lnTo>
                <a:lnTo>
                  <a:pt x="208970" y="2242338"/>
                </a:lnTo>
                <a:lnTo>
                  <a:pt x="209541" y="2243283"/>
                </a:lnTo>
                <a:lnTo>
                  <a:pt x="209676" y="2244289"/>
                </a:lnTo>
                <a:lnTo>
                  <a:pt x="209578" y="2245017"/>
                </a:lnTo>
                <a:lnTo>
                  <a:pt x="209181" y="2245963"/>
                </a:lnTo>
                <a:lnTo>
                  <a:pt x="209030" y="2246121"/>
                </a:lnTo>
                <a:lnTo>
                  <a:pt x="206409" y="2249956"/>
                </a:lnTo>
                <a:close/>
              </a:path>
              <a:path w="4476607" h="3885512">
                <a:moveTo>
                  <a:pt x="190326" y="2249739"/>
                </a:moveTo>
                <a:lnTo>
                  <a:pt x="173724" y="2249731"/>
                </a:lnTo>
                <a:lnTo>
                  <a:pt x="173325" y="2249183"/>
                </a:lnTo>
                <a:lnTo>
                  <a:pt x="173048" y="2247840"/>
                </a:lnTo>
                <a:lnTo>
                  <a:pt x="194906" y="2248688"/>
                </a:lnTo>
                <a:lnTo>
                  <a:pt x="193509" y="2249063"/>
                </a:lnTo>
                <a:lnTo>
                  <a:pt x="192766" y="2249724"/>
                </a:lnTo>
                <a:lnTo>
                  <a:pt x="191204" y="2249971"/>
                </a:lnTo>
                <a:close/>
              </a:path>
              <a:path w="4476607" h="3885512">
                <a:moveTo>
                  <a:pt x="226886" y="2250332"/>
                </a:moveTo>
                <a:lnTo>
                  <a:pt x="226901" y="2250332"/>
                </a:lnTo>
                <a:lnTo>
                  <a:pt x="226893" y="2250339"/>
                </a:lnTo>
                <a:close/>
              </a:path>
              <a:path w="4476607" h="3885512">
                <a:moveTo>
                  <a:pt x="194929" y="2248740"/>
                </a:moveTo>
                <a:lnTo>
                  <a:pt x="203308" y="2248823"/>
                </a:lnTo>
                <a:lnTo>
                  <a:pt x="200808" y="2249071"/>
                </a:lnTo>
                <a:lnTo>
                  <a:pt x="200470" y="2249641"/>
                </a:lnTo>
                <a:lnTo>
                  <a:pt x="200087" y="2250054"/>
                </a:lnTo>
                <a:lnTo>
                  <a:pt x="199464" y="2250512"/>
                </a:lnTo>
                <a:close/>
              </a:path>
              <a:path w="4476607" h="3885512">
                <a:moveTo>
                  <a:pt x="156439" y="2250648"/>
                </a:moveTo>
                <a:lnTo>
                  <a:pt x="156101" y="2250498"/>
                </a:lnTo>
                <a:lnTo>
                  <a:pt x="142713" y="2250407"/>
                </a:lnTo>
                <a:lnTo>
                  <a:pt x="142337" y="2249514"/>
                </a:lnTo>
                <a:lnTo>
                  <a:pt x="160036" y="2250325"/>
                </a:lnTo>
                <a:lnTo>
                  <a:pt x="159284" y="2250745"/>
                </a:lnTo>
                <a:close/>
              </a:path>
              <a:path w="4476607" h="3885512">
                <a:moveTo>
                  <a:pt x="244840" y="2250970"/>
                </a:moveTo>
                <a:lnTo>
                  <a:pt x="241911" y="2250910"/>
                </a:lnTo>
                <a:lnTo>
                  <a:pt x="240583" y="2249754"/>
                </a:lnTo>
                <a:lnTo>
                  <a:pt x="239696" y="2247937"/>
                </a:lnTo>
                <a:lnTo>
                  <a:pt x="239546" y="2247464"/>
                </a:lnTo>
                <a:lnTo>
                  <a:pt x="239899" y="2245543"/>
                </a:lnTo>
                <a:lnTo>
                  <a:pt x="247498" y="2246519"/>
                </a:lnTo>
                <a:lnTo>
                  <a:pt x="247919" y="2248057"/>
                </a:lnTo>
                <a:lnTo>
                  <a:pt x="247738" y="2249183"/>
                </a:lnTo>
                <a:lnTo>
                  <a:pt x="246740" y="2250594"/>
                </a:lnTo>
                <a:lnTo>
                  <a:pt x="244644" y="2251112"/>
                </a:lnTo>
                <a:lnTo>
                  <a:pt x="244442" y="2251120"/>
                </a:lnTo>
                <a:close/>
              </a:path>
              <a:path w="4476607" h="3885512">
                <a:moveTo>
                  <a:pt x="160516" y="2250760"/>
                </a:moveTo>
                <a:lnTo>
                  <a:pt x="160050" y="2250347"/>
                </a:lnTo>
                <a:lnTo>
                  <a:pt x="160036" y="2250325"/>
                </a:lnTo>
                <a:lnTo>
                  <a:pt x="142337" y="2249514"/>
                </a:lnTo>
                <a:lnTo>
                  <a:pt x="141000" y="2247299"/>
                </a:lnTo>
                <a:lnTo>
                  <a:pt x="112940" y="2239823"/>
                </a:lnTo>
                <a:lnTo>
                  <a:pt x="112917" y="2239801"/>
                </a:lnTo>
                <a:lnTo>
                  <a:pt x="113015" y="2239786"/>
                </a:lnTo>
                <a:lnTo>
                  <a:pt x="113398" y="2240026"/>
                </a:lnTo>
                <a:lnTo>
                  <a:pt x="113886" y="2239936"/>
                </a:lnTo>
                <a:lnTo>
                  <a:pt x="115058" y="2240184"/>
                </a:lnTo>
                <a:lnTo>
                  <a:pt x="115268" y="2239966"/>
                </a:lnTo>
                <a:lnTo>
                  <a:pt x="115320" y="2239380"/>
                </a:lnTo>
                <a:lnTo>
                  <a:pt x="115208" y="2239163"/>
                </a:lnTo>
                <a:lnTo>
                  <a:pt x="115065" y="2238615"/>
                </a:lnTo>
                <a:lnTo>
                  <a:pt x="114464" y="2238563"/>
                </a:lnTo>
                <a:lnTo>
                  <a:pt x="128363" y="2238353"/>
                </a:lnTo>
                <a:lnTo>
                  <a:pt x="128874" y="2238713"/>
                </a:lnTo>
                <a:lnTo>
                  <a:pt x="129722" y="2238420"/>
                </a:lnTo>
                <a:lnTo>
                  <a:pt x="129775" y="2237812"/>
                </a:lnTo>
                <a:lnTo>
                  <a:pt x="130030" y="2237159"/>
                </a:lnTo>
                <a:lnTo>
                  <a:pt x="129947" y="2237076"/>
                </a:lnTo>
                <a:lnTo>
                  <a:pt x="137659" y="2236574"/>
                </a:lnTo>
                <a:lnTo>
                  <a:pt x="136735" y="2239433"/>
                </a:lnTo>
                <a:lnTo>
                  <a:pt x="136652" y="2241190"/>
                </a:lnTo>
                <a:lnTo>
                  <a:pt x="136090" y="2243239"/>
                </a:lnTo>
                <a:lnTo>
                  <a:pt x="136578" y="2243554"/>
                </a:lnTo>
                <a:lnTo>
                  <a:pt x="136818" y="2243329"/>
                </a:lnTo>
                <a:lnTo>
                  <a:pt x="139461" y="2242810"/>
                </a:lnTo>
                <a:lnTo>
                  <a:pt x="140159" y="2243224"/>
                </a:lnTo>
                <a:lnTo>
                  <a:pt x="140633" y="2242052"/>
                </a:lnTo>
                <a:lnTo>
                  <a:pt x="140662" y="2241669"/>
                </a:lnTo>
                <a:lnTo>
                  <a:pt x="141181" y="2240874"/>
                </a:lnTo>
                <a:lnTo>
                  <a:pt x="141045" y="2240477"/>
                </a:lnTo>
                <a:lnTo>
                  <a:pt x="141128" y="2239230"/>
                </a:lnTo>
                <a:lnTo>
                  <a:pt x="163272" y="2239621"/>
                </a:lnTo>
                <a:lnTo>
                  <a:pt x="163069" y="2240356"/>
                </a:lnTo>
                <a:lnTo>
                  <a:pt x="150304" y="2240409"/>
                </a:lnTo>
                <a:lnTo>
                  <a:pt x="150319" y="2241287"/>
                </a:lnTo>
                <a:lnTo>
                  <a:pt x="149906" y="2242510"/>
                </a:lnTo>
                <a:lnTo>
                  <a:pt x="149891" y="2242518"/>
                </a:lnTo>
                <a:lnTo>
                  <a:pt x="151250" y="2242879"/>
                </a:lnTo>
                <a:lnTo>
                  <a:pt x="151663" y="2242983"/>
                </a:lnTo>
                <a:lnTo>
                  <a:pt x="151423" y="2241738"/>
                </a:lnTo>
                <a:lnTo>
                  <a:pt x="150454" y="2240927"/>
                </a:lnTo>
                <a:lnTo>
                  <a:pt x="150731" y="2241137"/>
                </a:lnTo>
                <a:lnTo>
                  <a:pt x="150304" y="2240409"/>
                </a:lnTo>
                <a:lnTo>
                  <a:pt x="163069" y="2240356"/>
                </a:lnTo>
                <a:lnTo>
                  <a:pt x="162438" y="2241332"/>
                </a:lnTo>
                <a:lnTo>
                  <a:pt x="162168" y="2241520"/>
                </a:lnTo>
                <a:lnTo>
                  <a:pt x="162566" y="2241632"/>
                </a:lnTo>
                <a:lnTo>
                  <a:pt x="163429" y="2242571"/>
                </a:lnTo>
                <a:lnTo>
                  <a:pt x="162325" y="2243584"/>
                </a:lnTo>
                <a:lnTo>
                  <a:pt x="163917" y="2243359"/>
                </a:lnTo>
                <a:lnTo>
                  <a:pt x="163970" y="2244958"/>
                </a:lnTo>
                <a:lnTo>
                  <a:pt x="165321" y="2247510"/>
                </a:lnTo>
                <a:lnTo>
                  <a:pt x="165314" y="2247525"/>
                </a:lnTo>
                <a:lnTo>
                  <a:pt x="165441" y="2247802"/>
                </a:lnTo>
                <a:lnTo>
                  <a:pt x="165314" y="2249679"/>
                </a:lnTo>
                <a:lnTo>
                  <a:pt x="161274" y="2251181"/>
                </a:lnTo>
                <a:close/>
              </a:path>
              <a:path w="4476607" h="3885512">
                <a:moveTo>
                  <a:pt x="242978" y="2251255"/>
                </a:moveTo>
                <a:lnTo>
                  <a:pt x="241911" y="2250910"/>
                </a:lnTo>
                <a:lnTo>
                  <a:pt x="244840" y="2250970"/>
                </a:lnTo>
                <a:lnTo>
                  <a:pt x="243766" y="2251270"/>
                </a:lnTo>
                <a:close/>
              </a:path>
              <a:path w="4476607" h="3885512">
                <a:moveTo>
                  <a:pt x="1237053" y="2245561"/>
                </a:moveTo>
                <a:lnTo>
                  <a:pt x="1189958" y="2200589"/>
                </a:lnTo>
                <a:lnTo>
                  <a:pt x="1184289" y="2182492"/>
                </a:lnTo>
                <a:lnTo>
                  <a:pt x="1192178" y="2127285"/>
                </a:lnTo>
                <a:lnTo>
                  <a:pt x="1233456" y="2088426"/>
                </a:lnTo>
                <a:lnTo>
                  <a:pt x="1266458" y="2081178"/>
                </a:lnTo>
                <a:lnTo>
                  <a:pt x="1298566" y="2086940"/>
                </a:lnTo>
                <a:lnTo>
                  <a:pt x="1345660" y="2131909"/>
                </a:lnTo>
                <a:lnTo>
                  <a:pt x="1351256" y="2182893"/>
                </a:lnTo>
                <a:lnTo>
                  <a:pt x="1327422" y="2226958"/>
                </a:lnTo>
                <a:lnTo>
                  <a:pt x="1302162" y="2244072"/>
                </a:lnTo>
                <a:lnTo>
                  <a:pt x="1269160" y="2251324"/>
                </a:lnTo>
                <a:close/>
              </a:path>
              <a:path w="4476607" h="3885512">
                <a:moveTo>
                  <a:pt x="213356" y="2251300"/>
                </a:moveTo>
                <a:lnTo>
                  <a:pt x="212266" y="2249326"/>
                </a:lnTo>
                <a:lnTo>
                  <a:pt x="212071" y="2249266"/>
                </a:lnTo>
                <a:lnTo>
                  <a:pt x="210863" y="2248223"/>
                </a:lnTo>
                <a:lnTo>
                  <a:pt x="213183" y="2243389"/>
                </a:lnTo>
                <a:lnTo>
                  <a:pt x="214669" y="2243299"/>
                </a:lnTo>
                <a:lnTo>
                  <a:pt x="215623" y="2243629"/>
                </a:lnTo>
                <a:lnTo>
                  <a:pt x="216734" y="2244605"/>
                </a:lnTo>
                <a:lnTo>
                  <a:pt x="217177" y="2245978"/>
                </a:lnTo>
                <a:lnTo>
                  <a:pt x="218619" y="2248171"/>
                </a:lnTo>
                <a:lnTo>
                  <a:pt x="218506" y="2249191"/>
                </a:lnTo>
                <a:lnTo>
                  <a:pt x="218236" y="2249874"/>
                </a:lnTo>
                <a:lnTo>
                  <a:pt x="217613" y="2250700"/>
                </a:lnTo>
                <a:lnTo>
                  <a:pt x="216374" y="2251293"/>
                </a:lnTo>
                <a:lnTo>
                  <a:pt x="215217" y="2251668"/>
                </a:lnTo>
                <a:close/>
              </a:path>
              <a:path w="4476607" h="3885512">
                <a:moveTo>
                  <a:pt x="309671" y="2253244"/>
                </a:moveTo>
                <a:lnTo>
                  <a:pt x="308837" y="2253027"/>
                </a:lnTo>
                <a:lnTo>
                  <a:pt x="307501" y="2248065"/>
                </a:lnTo>
                <a:lnTo>
                  <a:pt x="308387" y="2247194"/>
                </a:lnTo>
                <a:lnTo>
                  <a:pt x="309168" y="2246812"/>
                </a:lnTo>
                <a:lnTo>
                  <a:pt x="310399" y="2246654"/>
                </a:lnTo>
                <a:lnTo>
                  <a:pt x="310984" y="2246812"/>
                </a:lnTo>
                <a:lnTo>
                  <a:pt x="313230" y="2249829"/>
                </a:lnTo>
                <a:lnTo>
                  <a:pt x="311112" y="2253102"/>
                </a:lnTo>
                <a:lnTo>
                  <a:pt x="310279" y="2253259"/>
                </a:lnTo>
                <a:close/>
              </a:path>
              <a:path w="4476607" h="3885512">
                <a:moveTo>
                  <a:pt x="152264" y="2253635"/>
                </a:moveTo>
                <a:lnTo>
                  <a:pt x="143576" y="2252013"/>
                </a:lnTo>
                <a:lnTo>
                  <a:pt x="143681" y="2251750"/>
                </a:lnTo>
                <a:lnTo>
                  <a:pt x="142713" y="2250407"/>
                </a:lnTo>
                <a:lnTo>
                  <a:pt x="156101" y="2250498"/>
                </a:lnTo>
                <a:lnTo>
                  <a:pt x="154561" y="2253245"/>
                </a:lnTo>
                <a:lnTo>
                  <a:pt x="153735" y="2253590"/>
                </a:lnTo>
                <a:lnTo>
                  <a:pt x="153097" y="2253695"/>
                </a:lnTo>
                <a:close/>
              </a:path>
              <a:path w="4476607" h="3885512">
                <a:moveTo>
                  <a:pt x="254271" y="2251818"/>
                </a:moveTo>
                <a:lnTo>
                  <a:pt x="258776" y="2253447"/>
                </a:lnTo>
                <a:lnTo>
                  <a:pt x="256726" y="2253807"/>
                </a:lnTo>
                <a:close/>
              </a:path>
              <a:path w="4476607" h="3885512">
                <a:moveTo>
                  <a:pt x="258776" y="2253447"/>
                </a:moveTo>
                <a:lnTo>
                  <a:pt x="262238" y="2253529"/>
                </a:lnTo>
                <a:lnTo>
                  <a:pt x="260908" y="2253965"/>
                </a:lnTo>
                <a:close/>
              </a:path>
              <a:path w="4476607" h="3885512">
                <a:moveTo>
                  <a:pt x="234808" y="2254099"/>
                </a:moveTo>
                <a:lnTo>
                  <a:pt x="233757" y="2253889"/>
                </a:lnTo>
                <a:lnTo>
                  <a:pt x="232533" y="2253018"/>
                </a:lnTo>
                <a:lnTo>
                  <a:pt x="225121" y="2253004"/>
                </a:lnTo>
                <a:lnTo>
                  <a:pt x="225001" y="2252763"/>
                </a:lnTo>
                <a:lnTo>
                  <a:pt x="226511" y="2250932"/>
                </a:lnTo>
                <a:lnTo>
                  <a:pt x="226721" y="2250827"/>
                </a:lnTo>
                <a:lnTo>
                  <a:pt x="226864" y="2250437"/>
                </a:lnTo>
                <a:lnTo>
                  <a:pt x="227172" y="2250670"/>
                </a:lnTo>
                <a:lnTo>
                  <a:pt x="227269" y="2250647"/>
                </a:lnTo>
                <a:lnTo>
                  <a:pt x="226901" y="2250339"/>
                </a:lnTo>
                <a:lnTo>
                  <a:pt x="226901" y="2250332"/>
                </a:lnTo>
                <a:lnTo>
                  <a:pt x="226886" y="2250332"/>
                </a:lnTo>
                <a:lnTo>
                  <a:pt x="227127" y="2250099"/>
                </a:lnTo>
                <a:lnTo>
                  <a:pt x="224904" y="2248312"/>
                </a:lnTo>
                <a:lnTo>
                  <a:pt x="231196" y="2249364"/>
                </a:lnTo>
                <a:lnTo>
                  <a:pt x="231654" y="2249626"/>
                </a:lnTo>
                <a:lnTo>
                  <a:pt x="232217" y="2250332"/>
                </a:lnTo>
                <a:lnTo>
                  <a:pt x="232292" y="2249941"/>
                </a:lnTo>
                <a:lnTo>
                  <a:pt x="233209" y="2248643"/>
                </a:lnTo>
                <a:lnTo>
                  <a:pt x="234335" y="2248260"/>
                </a:lnTo>
                <a:lnTo>
                  <a:pt x="233749" y="2248125"/>
                </a:lnTo>
                <a:lnTo>
                  <a:pt x="224618" y="2247697"/>
                </a:lnTo>
                <a:lnTo>
                  <a:pt x="224641" y="2246218"/>
                </a:lnTo>
                <a:lnTo>
                  <a:pt x="225046" y="2245280"/>
                </a:lnTo>
                <a:lnTo>
                  <a:pt x="226128" y="2244237"/>
                </a:lnTo>
                <a:lnTo>
                  <a:pt x="228298" y="2244222"/>
                </a:lnTo>
                <a:lnTo>
                  <a:pt x="228936" y="2243576"/>
                </a:lnTo>
                <a:lnTo>
                  <a:pt x="230295" y="2243366"/>
                </a:lnTo>
                <a:lnTo>
                  <a:pt x="230355" y="2243328"/>
                </a:lnTo>
                <a:lnTo>
                  <a:pt x="231654" y="2243163"/>
                </a:lnTo>
                <a:lnTo>
                  <a:pt x="231887" y="2243216"/>
                </a:lnTo>
                <a:lnTo>
                  <a:pt x="235003" y="2241617"/>
                </a:lnTo>
                <a:lnTo>
                  <a:pt x="234921" y="2240761"/>
                </a:lnTo>
                <a:lnTo>
                  <a:pt x="234981" y="2240551"/>
                </a:lnTo>
                <a:lnTo>
                  <a:pt x="234981" y="2240543"/>
                </a:lnTo>
                <a:lnTo>
                  <a:pt x="236842" y="2238351"/>
                </a:lnTo>
                <a:lnTo>
                  <a:pt x="239726" y="2238397"/>
                </a:lnTo>
                <a:lnTo>
                  <a:pt x="240703" y="2239305"/>
                </a:lnTo>
                <a:lnTo>
                  <a:pt x="241115" y="2240123"/>
                </a:lnTo>
                <a:lnTo>
                  <a:pt x="241258" y="2241512"/>
                </a:lnTo>
                <a:lnTo>
                  <a:pt x="241168" y="2241819"/>
                </a:lnTo>
                <a:lnTo>
                  <a:pt x="239359" y="2243921"/>
                </a:lnTo>
                <a:lnTo>
                  <a:pt x="237594" y="2244184"/>
                </a:lnTo>
                <a:lnTo>
                  <a:pt x="237714" y="2244844"/>
                </a:lnTo>
                <a:lnTo>
                  <a:pt x="237729" y="2244739"/>
                </a:lnTo>
                <a:lnTo>
                  <a:pt x="237683" y="2245985"/>
                </a:lnTo>
                <a:lnTo>
                  <a:pt x="236137" y="2248109"/>
                </a:lnTo>
                <a:lnTo>
                  <a:pt x="235221" y="2248259"/>
                </a:lnTo>
                <a:lnTo>
                  <a:pt x="236197" y="2248447"/>
                </a:lnTo>
                <a:lnTo>
                  <a:pt x="237481" y="2249333"/>
                </a:lnTo>
                <a:lnTo>
                  <a:pt x="237946" y="2250886"/>
                </a:lnTo>
                <a:lnTo>
                  <a:pt x="237917" y="2251352"/>
                </a:lnTo>
                <a:lnTo>
                  <a:pt x="237714" y="2252388"/>
                </a:lnTo>
                <a:lnTo>
                  <a:pt x="236828" y="2253671"/>
                </a:lnTo>
                <a:lnTo>
                  <a:pt x="235333" y="2254129"/>
                </a:lnTo>
                <a:close/>
              </a:path>
              <a:path w="4476607" h="3885512">
                <a:moveTo>
                  <a:pt x="176750" y="2254160"/>
                </a:moveTo>
                <a:lnTo>
                  <a:pt x="178266" y="2254197"/>
                </a:lnTo>
                <a:lnTo>
                  <a:pt x="178221" y="2254212"/>
                </a:lnTo>
                <a:close/>
              </a:path>
              <a:path w="4476607" h="3885512">
                <a:moveTo>
                  <a:pt x="138448" y="2255151"/>
                </a:moveTo>
                <a:lnTo>
                  <a:pt x="141338" y="2254760"/>
                </a:lnTo>
                <a:lnTo>
                  <a:pt x="140122" y="2255301"/>
                </a:lnTo>
                <a:lnTo>
                  <a:pt x="139206" y="2255369"/>
                </a:lnTo>
                <a:close/>
              </a:path>
              <a:path w="4476607" h="3885512">
                <a:moveTo>
                  <a:pt x="264040" y="2256479"/>
                </a:moveTo>
                <a:lnTo>
                  <a:pt x="262238" y="2253529"/>
                </a:lnTo>
                <a:lnTo>
                  <a:pt x="258776" y="2253447"/>
                </a:lnTo>
                <a:lnTo>
                  <a:pt x="254271" y="2251818"/>
                </a:lnTo>
                <a:lnTo>
                  <a:pt x="254241" y="2250182"/>
                </a:lnTo>
                <a:lnTo>
                  <a:pt x="254451" y="2249709"/>
                </a:lnTo>
                <a:lnTo>
                  <a:pt x="251342" y="2248883"/>
                </a:lnTo>
                <a:lnTo>
                  <a:pt x="250876" y="2247375"/>
                </a:lnTo>
                <a:lnTo>
                  <a:pt x="250876" y="2247067"/>
                </a:lnTo>
                <a:lnTo>
                  <a:pt x="250952" y="2246129"/>
                </a:lnTo>
                <a:lnTo>
                  <a:pt x="251538" y="2244890"/>
                </a:lnTo>
                <a:lnTo>
                  <a:pt x="251988" y="2244455"/>
                </a:lnTo>
                <a:lnTo>
                  <a:pt x="253159" y="2243914"/>
                </a:lnTo>
                <a:lnTo>
                  <a:pt x="254053" y="2243832"/>
                </a:lnTo>
                <a:lnTo>
                  <a:pt x="255299" y="2244139"/>
                </a:lnTo>
                <a:lnTo>
                  <a:pt x="256749" y="2246421"/>
                </a:lnTo>
                <a:lnTo>
                  <a:pt x="256621" y="2247637"/>
                </a:lnTo>
                <a:lnTo>
                  <a:pt x="259429" y="2247720"/>
                </a:lnTo>
                <a:lnTo>
                  <a:pt x="259774" y="2247607"/>
                </a:lnTo>
                <a:lnTo>
                  <a:pt x="260766" y="2247682"/>
                </a:lnTo>
                <a:lnTo>
                  <a:pt x="262087" y="2248336"/>
                </a:lnTo>
                <a:lnTo>
                  <a:pt x="262004" y="2248261"/>
                </a:lnTo>
                <a:lnTo>
                  <a:pt x="262973" y="2249041"/>
                </a:lnTo>
                <a:lnTo>
                  <a:pt x="263649" y="2250647"/>
                </a:lnTo>
                <a:lnTo>
                  <a:pt x="263687" y="2250610"/>
                </a:lnTo>
                <a:lnTo>
                  <a:pt x="264528" y="2250242"/>
                </a:lnTo>
                <a:lnTo>
                  <a:pt x="265864" y="2250167"/>
                </a:lnTo>
                <a:lnTo>
                  <a:pt x="266562" y="2250392"/>
                </a:lnTo>
                <a:lnTo>
                  <a:pt x="269168" y="2252494"/>
                </a:lnTo>
                <a:lnTo>
                  <a:pt x="269364" y="2253364"/>
                </a:lnTo>
                <a:lnTo>
                  <a:pt x="269356" y="2254002"/>
                </a:lnTo>
                <a:lnTo>
                  <a:pt x="269146" y="2254866"/>
                </a:lnTo>
                <a:lnTo>
                  <a:pt x="265864" y="2256464"/>
                </a:lnTo>
                <a:lnTo>
                  <a:pt x="265790" y="2256502"/>
                </a:lnTo>
                <a:close/>
              </a:path>
              <a:path w="4476607" h="3885512">
                <a:moveTo>
                  <a:pt x="198300" y="2258761"/>
                </a:moveTo>
                <a:lnTo>
                  <a:pt x="181736" y="2258535"/>
                </a:lnTo>
                <a:lnTo>
                  <a:pt x="181503" y="2258528"/>
                </a:lnTo>
                <a:lnTo>
                  <a:pt x="180879" y="2258348"/>
                </a:lnTo>
                <a:lnTo>
                  <a:pt x="179866" y="2257852"/>
                </a:lnTo>
                <a:lnTo>
                  <a:pt x="178830" y="2256562"/>
                </a:lnTo>
                <a:lnTo>
                  <a:pt x="178935" y="2254400"/>
                </a:lnTo>
                <a:lnTo>
                  <a:pt x="178559" y="2254377"/>
                </a:lnTo>
                <a:lnTo>
                  <a:pt x="178266" y="2254197"/>
                </a:lnTo>
                <a:lnTo>
                  <a:pt x="176750" y="2254160"/>
                </a:lnTo>
                <a:lnTo>
                  <a:pt x="175826" y="2253747"/>
                </a:lnTo>
                <a:lnTo>
                  <a:pt x="175842" y="2253672"/>
                </a:lnTo>
                <a:lnTo>
                  <a:pt x="175218" y="2253372"/>
                </a:lnTo>
                <a:lnTo>
                  <a:pt x="174302" y="2252441"/>
                </a:lnTo>
                <a:lnTo>
                  <a:pt x="174137" y="2250091"/>
                </a:lnTo>
                <a:lnTo>
                  <a:pt x="173724" y="2249731"/>
                </a:lnTo>
                <a:lnTo>
                  <a:pt x="190326" y="2249739"/>
                </a:lnTo>
                <a:lnTo>
                  <a:pt x="189988" y="2250016"/>
                </a:lnTo>
                <a:lnTo>
                  <a:pt x="189860" y="2250301"/>
                </a:lnTo>
                <a:lnTo>
                  <a:pt x="189410" y="2250842"/>
                </a:lnTo>
                <a:lnTo>
                  <a:pt x="188599" y="2251420"/>
                </a:lnTo>
                <a:lnTo>
                  <a:pt x="188493" y="2251449"/>
                </a:lnTo>
                <a:lnTo>
                  <a:pt x="189379" y="2252771"/>
                </a:lnTo>
                <a:lnTo>
                  <a:pt x="190100" y="2252673"/>
                </a:lnTo>
                <a:lnTo>
                  <a:pt x="190108" y="2252673"/>
                </a:lnTo>
                <a:lnTo>
                  <a:pt x="189830" y="2252756"/>
                </a:lnTo>
                <a:lnTo>
                  <a:pt x="191069" y="2252666"/>
                </a:lnTo>
                <a:lnTo>
                  <a:pt x="192225" y="2252958"/>
                </a:lnTo>
                <a:lnTo>
                  <a:pt x="193562" y="2254152"/>
                </a:lnTo>
                <a:lnTo>
                  <a:pt x="193735" y="2255180"/>
                </a:lnTo>
                <a:lnTo>
                  <a:pt x="194072" y="2255390"/>
                </a:lnTo>
                <a:lnTo>
                  <a:pt x="194418" y="2255150"/>
                </a:lnTo>
                <a:lnTo>
                  <a:pt x="195379" y="2255037"/>
                </a:lnTo>
                <a:lnTo>
                  <a:pt x="195387" y="2254857"/>
                </a:lnTo>
                <a:lnTo>
                  <a:pt x="197008" y="2252448"/>
                </a:lnTo>
                <a:lnTo>
                  <a:pt x="197564" y="2252200"/>
                </a:lnTo>
                <a:lnTo>
                  <a:pt x="198000" y="2252080"/>
                </a:lnTo>
                <a:lnTo>
                  <a:pt x="198630" y="2252012"/>
                </a:lnTo>
                <a:lnTo>
                  <a:pt x="199036" y="2252125"/>
                </a:lnTo>
                <a:lnTo>
                  <a:pt x="199682" y="2251773"/>
                </a:lnTo>
                <a:lnTo>
                  <a:pt x="199756" y="2251284"/>
                </a:lnTo>
                <a:lnTo>
                  <a:pt x="200312" y="2250984"/>
                </a:lnTo>
                <a:lnTo>
                  <a:pt x="200523" y="2251315"/>
                </a:lnTo>
                <a:lnTo>
                  <a:pt x="201386" y="2250842"/>
                </a:lnTo>
                <a:lnTo>
                  <a:pt x="201341" y="2250759"/>
                </a:lnTo>
                <a:lnTo>
                  <a:pt x="202197" y="2250287"/>
                </a:lnTo>
                <a:lnTo>
                  <a:pt x="202438" y="2252201"/>
                </a:lnTo>
                <a:lnTo>
                  <a:pt x="201304" y="2253597"/>
                </a:lnTo>
                <a:lnTo>
                  <a:pt x="201236" y="2253619"/>
                </a:lnTo>
                <a:lnTo>
                  <a:pt x="201731" y="2256096"/>
                </a:lnTo>
                <a:lnTo>
                  <a:pt x="199772" y="2258603"/>
                </a:lnTo>
                <a:lnTo>
                  <a:pt x="198585" y="2258806"/>
                </a:lnTo>
                <a:close/>
              </a:path>
              <a:path w="4476607" h="3885512">
                <a:moveTo>
                  <a:pt x="222981" y="2257763"/>
                </a:moveTo>
                <a:lnTo>
                  <a:pt x="222899" y="2257665"/>
                </a:lnTo>
                <a:lnTo>
                  <a:pt x="222967" y="2257725"/>
                </a:lnTo>
                <a:lnTo>
                  <a:pt x="222321" y="2255946"/>
                </a:lnTo>
                <a:lnTo>
                  <a:pt x="214865" y="2254903"/>
                </a:lnTo>
                <a:lnTo>
                  <a:pt x="214879" y="2253890"/>
                </a:lnTo>
                <a:lnTo>
                  <a:pt x="215472" y="2252524"/>
                </a:lnTo>
                <a:lnTo>
                  <a:pt x="216389" y="2251638"/>
                </a:lnTo>
                <a:lnTo>
                  <a:pt x="217665" y="2251098"/>
                </a:lnTo>
                <a:lnTo>
                  <a:pt x="218619" y="2251060"/>
                </a:lnTo>
                <a:lnTo>
                  <a:pt x="218934" y="2251165"/>
                </a:lnTo>
                <a:lnTo>
                  <a:pt x="219460" y="2251030"/>
                </a:lnTo>
                <a:lnTo>
                  <a:pt x="221743" y="2251998"/>
                </a:lnTo>
                <a:lnTo>
                  <a:pt x="221840" y="2252103"/>
                </a:lnTo>
                <a:lnTo>
                  <a:pt x="222284" y="2252636"/>
                </a:lnTo>
                <a:lnTo>
                  <a:pt x="222734" y="2253882"/>
                </a:lnTo>
                <a:lnTo>
                  <a:pt x="222734" y="2254400"/>
                </a:lnTo>
                <a:lnTo>
                  <a:pt x="223838" y="2253147"/>
                </a:lnTo>
                <a:lnTo>
                  <a:pt x="225121" y="2253004"/>
                </a:lnTo>
                <a:lnTo>
                  <a:pt x="232533" y="2253018"/>
                </a:lnTo>
                <a:lnTo>
                  <a:pt x="230753" y="2254940"/>
                </a:lnTo>
                <a:lnTo>
                  <a:pt x="230078" y="2255150"/>
                </a:lnTo>
                <a:lnTo>
                  <a:pt x="229740" y="2255315"/>
                </a:lnTo>
                <a:lnTo>
                  <a:pt x="228500" y="2255998"/>
                </a:lnTo>
                <a:lnTo>
                  <a:pt x="228523" y="2256126"/>
                </a:lnTo>
                <a:lnTo>
                  <a:pt x="228328" y="2257387"/>
                </a:lnTo>
                <a:lnTo>
                  <a:pt x="227645" y="2258318"/>
                </a:lnTo>
                <a:lnTo>
                  <a:pt x="225467" y="2259159"/>
                </a:lnTo>
                <a:close/>
              </a:path>
              <a:path w="4476607" h="3885512">
                <a:moveTo>
                  <a:pt x="244442" y="2259151"/>
                </a:moveTo>
                <a:lnTo>
                  <a:pt x="244276" y="2259047"/>
                </a:lnTo>
                <a:lnTo>
                  <a:pt x="242332" y="2254198"/>
                </a:lnTo>
                <a:lnTo>
                  <a:pt x="243270" y="2253184"/>
                </a:lnTo>
                <a:lnTo>
                  <a:pt x="244119" y="2252764"/>
                </a:lnTo>
                <a:lnTo>
                  <a:pt x="245493" y="2252629"/>
                </a:lnTo>
                <a:lnTo>
                  <a:pt x="245913" y="2252756"/>
                </a:lnTo>
                <a:lnTo>
                  <a:pt x="248422" y="2257628"/>
                </a:lnTo>
                <a:lnTo>
                  <a:pt x="247250" y="2258911"/>
                </a:lnTo>
                <a:lnTo>
                  <a:pt x="246176" y="2259324"/>
                </a:lnTo>
                <a:close/>
              </a:path>
              <a:path w="4476607" h="3885512">
                <a:moveTo>
                  <a:pt x="297131" y="2260067"/>
                </a:moveTo>
                <a:lnTo>
                  <a:pt x="296628" y="2259812"/>
                </a:lnTo>
                <a:lnTo>
                  <a:pt x="296019" y="2259339"/>
                </a:lnTo>
                <a:lnTo>
                  <a:pt x="296523" y="2254482"/>
                </a:lnTo>
                <a:lnTo>
                  <a:pt x="297019" y="2254039"/>
                </a:lnTo>
                <a:lnTo>
                  <a:pt x="298310" y="2253574"/>
                </a:lnTo>
                <a:lnTo>
                  <a:pt x="299256" y="2253589"/>
                </a:lnTo>
                <a:lnTo>
                  <a:pt x="300518" y="2254085"/>
                </a:lnTo>
                <a:lnTo>
                  <a:pt x="301689" y="2256592"/>
                </a:lnTo>
                <a:lnTo>
                  <a:pt x="300563" y="2259249"/>
                </a:lnTo>
                <a:lnTo>
                  <a:pt x="297897" y="2260269"/>
                </a:lnTo>
                <a:close/>
              </a:path>
              <a:path w="4476607" h="3885512">
                <a:moveTo>
                  <a:pt x="189860" y="2259826"/>
                </a:moveTo>
                <a:lnTo>
                  <a:pt x="193216" y="2259961"/>
                </a:lnTo>
                <a:lnTo>
                  <a:pt x="192143" y="2260359"/>
                </a:lnTo>
                <a:lnTo>
                  <a:pt x="191249" y="2260375"/>
                </a:lnTo>
                <a:close/>
              </a:path>
              <a:path w="4476607" h="3885512">
                <a:moveTo>
                  <a:pt x="215848" y="2262371"/>
                </a:moveTo>
                <a:lnTo>
                  <a:pt x="215330" y="2261898"/>
                </a:lnTo>
                <a:lnTo>
                  <a:pt x="214790" y="2261073"/>
                </a:lnTo>
                <a:lnTo>
                  <a:pt x="215848" y="2257380"/>
                </a:lnTo>
                <a:lnTo>
                  <a:pt x="216411" y="2257095"/>
                </a:lnTo>
                <a:lnTo>
                  <a:pt x="220278" y="2257260"/>
                </a:lnTo>
                <a:lnTo>
                  <a:pt x="220053" y="2257282"/>
                </a:lnTo>
                <a:lnTo>
                  <a:pt x="220128" y="2257327"/>
                </a:lnTo>
                <a:lnTo>
                  <a:pt x="220278" y="2257260"/>
                </a:lnTo>
                <a:lnTo>
                  <a:pt x="216411" y="2257095"/>
                </a:lnTo>
                <a:lnTo>
                  <a:pt x="216066" y="2256967"/>
                </a:lnTo>
                <a:lnTo>
                  <a:pt x="215413" y="2256284"/>
                </a:lnTo>
                <a:lnTo>
                  <a:pt x="214865" y="2254903"/>
                </a:lnTo>
                <a:lnTo>
                  <a:pt x="222321" y="2255946"/>
                </a:lnTo>
                <a:lnTo>
                  <a:pt x="222291" y="2256029"/>
                </a:lnTo>
                <a:lnTo>
                  <a:pt x="220143" y="2257350"/>
                </a:lnTo>
                <a:lnTo>
                  <a:pt x="220706" y="2257680"/>
                </a:lnTo>
                <a:lnTo>
                  <a:pt x="219655" y="2262236"/>
                </a:lnTo>
                <a:lnTo>
                  <a:pt x="216727" y="2262829"/>
                </a:lnTo>
                <a:close/>
              </a:path>
              <a:path w="4476607" h="3885512">
                <a:moveTo>
                  <a:pt x="169361" y="2263491"/>
                </a:moveTo>
                <a:lnTo>
                  <a:pt x="167709" y="2261870"/>
                </a:lnTo>
                <a:lnTo>
                  <a:pt x="157948" y="2261269"/>
                </a:lnTo>
                <a:lnTo>
                  <a:pt x="158173" y="2260263"/>
                </a:lnTo>
                <a:lnTo>
                  <a:pt x="159007" y="2259062"/>
                </a:lnTo>
                <a:lnTo>
                  <a:pt x="159855" y="2258619"/>
                </a:lnTo>
                <a:lnTo>
                  <a:pt x="160103" y="2258341"/>
                </a:lnTo>
                <a:lnTo>
                  <a:pt x="163024" y="2258424"/>
                </a:lnTo>
                <a:lnTo>
                  <a:pt x="164120" y="2259760"/>
                </a:lnTo>
                <a:lnTo>
                  <a:pt x="167386" y="2261096"/>
                </a:lnTo>
                <a:lnTo>
                  <a:pt x="167334" y="2260623"/>
                </a:lnTo>
                <a:lnTo>
                  <a:pt x="167386" y="2260061"/>
                </a:lnTo>
                <a:lnTo>
                  <a:pt x="167604" y="2259317"/>
                </a:lnTo>
                <a:lnTo>
                  <a:pt x="168009" y="2258799"/>
                </a:lnTo>
                <a:lnTo>
                  <a:pt x="165930" y="2258356"/>
                </a:lnTo>
                <a:lnTo>
                  <a:pt x="164924" y="2257231"/>
                </a:lnTo>
                <a:lnTo>
                  <a:pt x="164736" y="2256682"/>
                </a:lnTo>
                <a:lnTo>
                  <a:pt x="163745" y="2255647"/>
                </a:lnTo>
                <a:lnTo>
                  <a:pt x="163362" y="2254543"/>
                </a:lnTo>
                <a:lnTo>
                  <a:pt x="163610" y="2253185"/>
                </a:lnTo>
                <a:lnTo>
                  <a:pt x="164097" y="2252374"/>
                </a:lnTo>
                <a:lnTo>
                  <a:pt x="164533" y="2252036"/>
                </a:lnTo>
                <a:lnTo>
                  <a:pt x="164789" y="2251443"/>
                </a:lnTo>
                <a:lnTo>
                  <a:pt x="166020" y="2250347"/>
                </a:lnTo>
                <a:lnTo>
                  <a:pt x="166441" y="2250295"/>
                </a:lnTo>
                <a:lnTo>
                  <a:pt x="166298" y="2248876"/>
                </a:lnTo>
                <a:lnTo>
                  <a:pt x="166425" y="2248374"/>
                </a:lnTo>
                <a:lnTo>
                  <a:pt x="166816" y="2247375"/>
                </a:lnTo>
                <a:lnTo>
                  <a:pt x="167964" y="2246257"/>
                </a:lnTo>
                <a:lnTo>
                  <a:pt x="169451" y="2246092"/>
                </a:lnTo>
                <a:lnTo>
                  <a:pt x="169962" y="2246220"/>
                </a:lnTo>
                <a:lnTo>
                  <a:pt x="170968" y="2246617"/>
                </a:lnTo>
                <a:lnTo>
                  <a:pt x="172087" y="2247788"/>
                </a:lnTo>
                <a:lnTo>
                  <a:pt x="172237" y="2249215"/>
                </a:lnTo>
                <a:lnTo>
                  <a:pt x="172117" y="2249725"/>
                </a:lnTo>
                <a:lnTo>
                  <a:pt x="171726" y="2250731"/>
                </a:lnTo>
                <a:lnTo>
                  <a:pt x="170585" y="2251856"/>
                </a:lnTo>
                <a:lnTo>
                  <a:pt x="169730" y="2252037"/>
                </a:lnTo>
                <a:lnTo>
                  <a:pt x="170375" y="2252659"/>
                </a:lnTo>
                <a:lnTo>
                  <a:pt x="170563" y="2252892"/>
                </a:lnTo>
                <a:lnTo>
                  <a:pt x="170615" y="2253035"/>
                </a:lnTo>
                <a:lnTo>
                  <a:pt x="174956" y="2254483"/>
                </a:lnTo>
                <a:lnTo>
                  <a:pt x="175121" y="2254664"/>
                </a:lnTo>
                <a:lnTo>
                  <a:pt x="175616" y="2255437"/>
                </a:lnTo>
                <a:lnTo>
                  <a:pt x="175834" y="2256075"/>
                </a:lnTo>
                <a:lnTo>
                  <a:pt x="175901" y="2257058"/>
                </a:lnTo>
                <a:lnTo>
                  <a:pt x="175736" y="2257704"/>
                </a:lnTo>
                <a:lnTo>
                  <a:pt x="173987" y="2259783"/>
                </a:lnTo>
                <a:lnTo>
                  <a:pt x="174137" y="2260173"/>
                </a:lnTo>
                <a:lnTo>
                  <a:pt x="174144" y="2261532"/>
                </a:lnTo>
                <a:lnTo>
                  <a:pt x="172252" y="2263551"/>
                </a:lnTo>
                <a:close/>
              </a:path>
              <a:path w="4476607" h="3885512">
                <a:moveTo>
                  <a:pt x="194921" y="2267821"/>
                </a:moveTo>
                <a:lnTo>
                  <a:pt x="193554" y="2267228"/>
                </a:lnTo>
                <a:lnTo>
                  <a:pt x="193239" y="2266897"/>
                </a:lnTo>
                <a:lnTo>
                  <a:pt x="192293" y="2266754"/>
                </a:lnTo>
                <a:lnTo>
                  <a:pt x="191760" y="2266432"/>
                </a:lnTo>
                <a:lnTo>
                  <a:pt x="182547" y="2265996"/>
                </a:lnTo>
                <a:lnTo>
                  <a:pt x="182772" y="2262453"/>
                </a:lnTo>
                <a:lnTo>
                  <a:pt x="183343" y="2261905"/>
                </a:lnTo>
                <a:lnTo>
                  <a:pt x="183207" y="2261800"/>
                </a:lnTo>
                <a:lnTo>
                  <a:pt x="183019" y="2261740"/>
                </a:lnTo>
                <a:lnTo>
                  <a:pt x="182464" y="2261192"/>
                </a:lnTo>
                <a:lnTo>
                  <a:pt x="182247" y="2261012"/>
                </a:lnTo>
                <a:lnTo>
                  <a:pt x="182164" y="2260750"/>
                </a:lnTo>
                <a:lnTo>
                  <a:pt x="181720" y="2259466"/>
                </a:lnTo>
                <a:lnTo>
                  <a:pt x="181706" y="2259091"/>
                </a:lnTo>
                <a:lnTo>
                  <a:pt x="189320" y="2259384"/>
                </a:lnTo>
                <a:lnTo>
                  <a:pt x="189147" y="2260315"/>
                </a:lnTo>
                <a:lnTo>
                  <a:pt x="187285" y="2262267"/>
                </a:lnTo>
                <a:lnTo>
                  <a:pt x="187878" y="2263032"/>
                </a:lnTo>
                <a:lnTo>
                  <a:pt x="188283" y="2264608"/>
                </a:lnTo>
                <a:lnTo>
                  <a:pt x="190258" y="2264833"/>
                </a:lnTo>
                <a:lnTo>
                  <a:pt x="190573" y="2265028"/>
                </a:lnTo>
                <a:lnTo>
                  <a:pt x="190476" y="2264781"/>
                </a:lnTo>
                <a:lnTo>
                  <a:pt x="190363" y="2263895"/>
                </a:lnTo>
                <a:lnTo>
                  <a:pt x="193247" y="2261080"/>
                </a:lnTo>
                <a:lnTo>
                  <a:pt x="193322" y="2261140"/>
                </a:lnTo>
                <a:lnTo>
                  <a:pt x="193644" y="2261028"/>
                </a:lnTo>
                <a:lnTo>
                  <a:pt x="195057" y="2261155"/>
                </a:lnTo>
                <a:lnTo>
                  <a:pt x="195244" y="2260923"/>
                </a:lnTo>
                <a:lnTo>
                  <a:pt x="194485" y="2260787"/>
                </a:lnTo>
                <a:lnTo>
                  <a:pt x="193367" y="2260164"/>
                </a:lnTo>
                <a:lnTo>
                  <a:pt x="193216" y="2259961"/>
                </a:lnTo>
                <a:lnTo>
                  <a:pt x="189860" y="2259826"/>
                </a:lnTo>
                <a:lnTo>
                  <a:pt x="189800" y="2259767"/>
                </a:lnTo>
                <a:lnTo>
                  <a:pt x="189725" y="2259737"/>
                </a:lnTo>
                <a:lnTo>
                  <a:pt x="189320" y="2259384"/>
                </a:lnTo>
                <a:lnTo>
                  <a:pt x="181706" y="2259091"/>
                </a:lnTo>
                <a:lnTo>
                  <a:pt x="181736" y="2258535"/>
                </a:lnTo>
                <a:lnTo>
                  <a:pt x="198300" y="2258761"/>
                </a:lnTo>
                <a:lnTo>
                  <a:pt x="198090" y="2259339"/>
                </a:lnTo>
                <a:lnTo>
                  <a:pt x="197760" y="2259721"/>
                </a:lnTo>
                <a:lnTo>
                  <a:pt x="199945" y="2261118"/>
                </a:lnTo>
                <a:lnTo>
                  <a:pt x="200214" y="2261681"/>
                </a:lnTo>
                <a:lnTo>
                  <a:pt x="200538" y="2262769"/>
                </a:lnTo>
                <a:lnTo>
                  <a:pt x="200290" y="2264405"/>
                </a:lnTo>
                <a:lnTo>
                  <a:pt x="198225" y="2265891"/>
                </a:lnTo>
                <a:lnTo>
                  <a:pt x="197782" y="2266852"/>
                </a:lnTo>
                <a:lnTo>
                  <a:pt x="197324" y="2267288"/>
                </a:lnTo>
                <a:lnTo>
                  <a:pt x="195935" y="2267835"/>
                </a:lnTo>
                <a:close/>
              </a:path>
              <a:path w="4476607" h="3885512">
                <a:moveTo>
                  <a:pt x="246251" y="2268317"/>
                </a:moveTo>
                <a:lnTo>
                  <a:pt x="244885" y="2267724"/>
                </a:lnTo>
                <a:lnTo>
                  <a:pt x="248331" y="2267919"/>
                </a:lnTo>
                <a:lnTo>
                  <a:pt x="247265" y="2268339"/>
                </a:lnTo>
                <a:close/>
              </a:path>
              <a:path w="4476607" h="3885512">
                <a:moveTo>
                  <a:pt x="269376" y="2268762"/>
                </a:moveTo>
                <a:lnTo>
                  <a:pt x="269191" y="2268504"/>
                </a:lnTo>
                <a:lnTo>
                  <a:pt x="269582" y="2268895"/>
                </a:lnTo>
                <a:close/>
              </a:path>
              <a:path w="4476607" h="3885512">
                <a:moveTo>
                  <a:pt x="342274" y="2270088"/>
                </a:moveTo>
                <a:lnTo>
                  <a:pt x="342334" y="2270110"/>
                </a:lnTo>
                <a:lnTo>
                  <a:pt x="342266" y="2270118"/>
                </a:lnTo>
                <a:close/>
              </a:path>
              <a:path w="4476607" h="3885512">
                <a:moveTo>
                  <a:pt x="261074" y="2270095"/>
                </a:moveTo>
                <a:lnTo>
                  <a:pt x="259933" y="2268932"/>
                </a:lnTo>
                <a:lnTo>
                  <a:pt x="263484" y="2269870"/>
                </a:lnTo>
                <a:lnTo>
                  <a:pt x="262996" y="2270133"/>
                </a:lnTo>
                <a:close/>
              </a:path>
              <a:path w="4476607" h="3885512">
                <a:moveTo>
                  <a:pt x="340329" y="2269510"/>
                </a:moveTo>
                <a:lnTo>
                  <a:pt x="341710" y="2269855"/>
                </a:lnTo>
                <a:lnTo>
                  <a:pt x="341838" y="2269982"/>
                </a:lnTo>
                <a:lnTo>
                  <a:pt x="342244" y="2270125"/>
                </a:lnTo>
                <a:lnTo>
                  <a:pt x="342071" y="2270148"/>
                </a:lnTo>
                <a:close/>
              </a:path>
              <a:path w="4476607" h="3885512">
                <a:moveTo>
                  <a:pt x="342334" y="2270110"/>
                </a:moveTo>
                <a:lnTo>
                  <a:pt x="342274" y="2270088"/>
                </a:lnTo>
                <a:lnTo>
                  <a:pt x="341710" y="2269855"/>
                </a:lnTo>
                <a:lnTo>
                  <a:pt x="340329" y="2269510"/>
                </a:lnTo>
                <a:lnTo>
                  <a:pt x="339645" y="2265404"/>
                </a:lnTo>
                <a:lnTo>
                  <a:pt x="339743" y="2265126"/>
                </a:lnTo>
                <a:lnTo>
                  <a:pt x="340134" y="2264480"/>
                </a:lnTo>
                <a:lnTo>
                  <a:pt x="340464" y="2264120"/>
                </a:lnTo>
                <a:lnTo>
                  <a:pt x="340990" y="2263715"/>
                </a:lnTo>
                <a:lnTo>
                  <a:pt x="342732" y="2263340"/>
                </a:lnTo>
                <a:lnTo>
                  <a:pt x="342830" y="2263340"/>
                </a:lnTo>
                <a:lnTo>
                  <a:pt x="343055" y="2263467"/>
                </a:lnTo>
                <a:lnTo>
                  <a:pt x="343881" y="2263438"/>
                </a:lnTo>
                <a:lnTo>
                  <a:pt x="345585" y="2264338"/>
                </a:lnTo>
                <a:lnTo>
                  <a:pt x="346344" y="2269112"/>
                </a:lnTo>
                <a:lnTo>
                  <a:pt x="344661" y="2270425"/>
                </a:lnTo>
                <a:lnTo>
                  <a:pt x="343348" y="2270530"/>
                </a:lnTo>
                <a:close/>
              </a:path>
              <a:path w="4476607" h="3885512">
                <a:moveTo>
                  <a:pt x="263484" y="2269870"/>
                </a:moveTo>
                <a:lnTo>
                  <a:pt x="259933" y="2268932"/>
                </a:lnTo>
                <a:lnTo>
                  <a:pt x="259819" y="2268707"/>
                </a:lnTo>
                <a:lnTo>
                  <a:pt x="259452" y="2267844"/>
                </a:lnTo>
                <a:lnTo>
                  <a:pt x="259391" y="2266477"/>
                </a:lnTo>
                <a:lnTo>
                  <a:pt x="259587" y="2265884"/>
                </a:lnTo>
                <a:lnTo>
                  <a:pt x="260383" y="2264856"/>
                </a:lnTo>
                <a:lnTo>
                  <a:pt x="261134" y="2264368"/>
                </a:lnTo>
                <a:lnTo>
                  <a:pt x="261757" y="2264218"/>
                </a:lnTo>
                <a:lnTo>
                  <a:pt x="261817" y="2263948"/>
                </a:lnTo>
                <a:lnTo>
                  <a:pt x="263071" y="2262153"/>
                </a:lnTo>
                <a:lnTo>
                  <a:pt x="264040" y="2261666"/>
                </a:lnTo>
                <a:lnTo>
                  <a:pt x="265008" y="2261486"/>
                </a:lnTo>
                <a:lnTo>
                  <a:pt x="266397" y="2261748"/>
                </a:lnTo>
                <a:lnTo>
                  <a:pt x="267817" y="2264180"/>
                </a:lnTo>
                <a:lnTo>
                  <a:pt x="267741" y="2264211"/>
                </a:lnTo>
                <a:lnTo>
                  <a:pt x="267855" y="2264518"/>
                </a:lnTo>
                <a:lnTo>
                  <a:pt x="267696" y="2266177"/>
                </a:lnTo>
                <a:lnTo>
                  <a:pt x="266803" y="2267108"/>
                </a:lnTo>
                <a:lnTo>
                  <a:pt x="269376" y="2268762"/>
                </a:lnTo>
                <a:lnTo>
                  <a:pt x="269859" y="2269435"/>
                </a:lnTo>
                <a:lnTo>
                  <a:pt x="270182" y="2270396"/>
                </a:lnTo>
                <a:lnTo>
                  <a:pt x="270077" y="2271882"/>
                </a:lnTo>
                <a:lnTo>
                  <a:pt x="265729" y="2273330"/>
                </a:lnTo>
                <a:close/>
              </a:path>
              <a:path w="4476607" h="3885512">
                <a:moveTo>
                  <a:pt x="273163" y="2273526"/>
                </a:moveTo>
                <a:lnTo>
                  <a:pt x="270948" y="2271356"/>
                </a:lnTo>
                <a:lnTo>
                  <a:pt x="271578" y="2268279"/>
                </a:lnTo>
                <a:lnTo>
                  <a:pt x="272788" y="2267521"/>
                </a:lnTo>
                <a:lnTo>
                  <a:pt x="273749" y="2267341"/>
                </a:lnTo>
                <a:lnTo>
                  <a:pt x="275093" y="2267573"/>
                </a:lnTo>
                <a:lnTo>
                  <a:pt x="275311" y="2267701"/>
                </a:lnTo>
                <a:lnTo>
                  <a:pt x="276970" y="2272362"/>
                </a:lnTo>
                <a:lnTo>
                  <a:pt x="276054" y="2273256"/>
                </a:lnTo>
                <a:lnTo>
                  <a:pt x="275243" y="2273631"/>
                </a:lnTo>
                <a:lnTo>
                  <a:pt x="273959" y="2273758"/>
                </a:lnTo>
                <a:close/>
              </a:path>
              <a:path w="4476607" h="3885512">
                <a:moveTo>
                  <a:pt x="138139" y="2274479"/>
                </a:moveTo>
                <a:lnTo>
                  <a:pt x="140002" y="2274359"/>
                </a:lnTo>
                <a:lnTo>
                  <a:pt x="138703" y="2274622"/>
                </a:lnTo>
                <a:close/>
              </a:path>
              <a:path w="4476607" h="3885512">
                <a:moveTo>
                  <a:pt x="335305" y="2276423"/>
                </a:moveTo>
                <a:lnTo>
                  <a:pt x="335238" y="2276415"/>
                </a:lnTo>
                <a:lnTo>
                  <a:pt x="334630" y="2276408"/>
                </a:lnTo>
                <a:lnTo>
                  <a:pt x="331086" y="2273038"/>
                </a:lnTo>
                <a:lnTo>
                  <a:pt x="331079" y="2272737"/>
                </a:lnTo>
                <a:lnTo>
                  <a:pt x="331206" y="2271987"/>
                </a:lnTo>
                <a:lnTo>
                  <a:pt x="331379" y="2271529"/>
                </a:lnTo>
                <a:lnTo>
                  <a:pt x="331717" y="2270958"/>
                </a:lnTo>
                <a:lnTo>
                  <a:pt x="333195" y="2269968"/>
                </a:lnTo>
                <a:lnTo>
                  <a:pt x="333286" y="2269938"/>
                </a:lnTo>
                <a:lnTo>
                  <a:pt x="333541" y="2269975"/>
                </a:lnTo>
                <a:lnTo>
                  <a:pt x="334299" y="2269645"/>
                </a:lnTo>
                <a:lnTo>
                  <a:pt x="336215" y="2269863"/>
                </a:lnTo>
                <a:lnTo>
                  <a:pt x="338670" y="2274029"/>
                </a:lnTo>
                <a:lnTo>
                  <a:pt x="337581" y="2275867"/>
                </a:lnTo>
                <a:lnTo>
                  <a:pt x="336402" y="2276446"/>
                </a:lnTo>
                <a:close/>
              </a:path>
              <a:path w="4476607" h="3885512">
                <a:moveTo>
                  <a:pt x="335238" y="2276415"/>
                </a:moveTo>
                <a:lnTo>
                  <a:pt x="335305" y="2276423"/>
                </a:lnTo>
                <a:lnTo>
                  <a:pt x="335246" y="2276453"/>
                </a:lnTo>
                <a:close/>
              </a:path>
              <a:path w="4476607" h="3885512">
                <a:moveTo>
                  <a:pt x="158578" y="2276423"/>
                </a:moveTo>
                <a:lnTo>
                  <a:pt x="157370" y="2275387"/>
                </a:lnTo>
                <a:lnTo>
                  <a:pt x="160351" y="2276401"/>
                </a:lnTo>
                <a:lnTo>
                  <a:pt x="160133" y="2276483"/>
                </a:lnTo>
                <a:close/>
              </a:path>
              <a:path w="4476607" h="3885512">
                <a:moveTo>
                  <a:pt x="219918" y="2276408"/>
                </a:moveTo>
                <a:lnTo>
                  <a:pt x="219761" y="2276310"/>
                </a:lnTo>
                <a:lnTo>
                  <a:pt x="207919" y="2274726"/>
                </a:lnTo>
                <a:lnTo>
                  <a:pt x="208061" y="2274719"/>
                </a:lnTo>
                <a:lnTo>
                  <a:pt x="207784" y="2272564"/>
                </a:lnTo>
                <a:lnTo>
                  <a:pt x="208798" y="2270741"/>
                </a:lnTo>
                <a:lnTo>
                  <a:pt x="208940" y="2270568"/>
                </a:lnTo>
                <a:lnTo>
                  <a:pt x="210405" y="2269644"/>
                </a:lnTo>
                <a:lnTo>
                  <a:pt x="211576" y="2269524"/>
                </a:lnTo>
                <a:lnTo>
                  <a:pt x="211959" y="2269682"/>
                </a:lnTo>
                <a:lnTo>
                  <a:pt x="212034" y="2269667"/>
                </a:lnTo>
                <a:lnTo>
                  <a:pt x="213783" y="2270252"/>
                </a:lnTo>
                <a:lnTo>
                  <a:pt x="214631" y="2273097"/>
                </a:lnTo>
                <a:lnTo>
                  <a:pt x="214541" y="2273330"/>
                </a:lnTo>
                <a:lnTo>
                  <a:pt x="214714" y="2273323"/>
                </a:lnTo>
                <a:lnTo>
                  <a:pt x="215060" y="2273450"/>
                </a:lnTo>
                <a:lnTo>
                  <a:pt x="216396" y="2270920"/>
                </a:lnTo>
                <a:lnTo>
                  <a:pt x="216554" y="2270778"/>
                </a:lnTo>
                <a:lnTo>
                  <a:pt x="217958" y="2270252"/>
                </a:lnTo>
                <a:lnTo>
                  <a:pt x="218949" y="2270290"/>
                </a:lnTo>
                <a:lnTo>
                  <a:pt x="219513" y="2270005"/>
                </a:lnTo>
                <a:lnTo>
                  <a:pt x="220871" y="2269855"/>
                </a:lnTo>
                <a:lnTo>
                  <a:pt x="223529" y="2271731"/>
                </a:lnTo>
                <a:lnTo>
                  <a:pt x="223875" y="2274816"/>
                </a:lnTo>
                <a:lnTo>
                  <a:pt x="222719" y="2276122"/>
                </a:lnTo>
                <a:lnTo>
                  <a:pt x="221645" y="2276550"/>
                </a:lnTo>
                <a:close/>
              </a:path>
              <a:path w="4476607" h="3885512">
                <a:moveTo>
                  <a:pt x="331086" y="2273038"/>
                </a:moveTo>
                <a:lnTo>
                  <a:pt x="334630" y="2276408"/>
                </a:lnTo>
                <a:lnTo>
                  <a:pt x="334795" y="2276483"/>
                </a:lnTo>
                <a:lnTo>
                  <a:pt x="335223" y="2276468"/>
                </a:lnTo>
                <a:lnTo>
                  <a:pt x="335073" y="2276558"/>
                </a:lnTo>
                <a:lnTo>
                  <a:pt x="333226" y="2276595"/>
                </a:lnTo>
                <a:close/>
              </a:path>
              <a:path w="4476607" h="3885512">
                <a:moveTo>
                  <a:pt x="290966" y="2276618"/>
                </a:moveTo>
                <a:lnTo>
                  <a:pt x="290621" y="2276002"/>
                </a:lnTo>
                <a:lnTo>
                  <a:pt x="290779" y="2276048"/>
                </a:lnTo>
                <a:lnTo>
                  <a:pt x="291027" y="2276693"/>
                </a:lnTo>
                <a:close/>
              </a:path>
              <a:path w="4476607" h="3885512">
                <a:moveTo>
                  <a:pt x="217034" y="2276670"/>
                </a:moveTo>
                <a:lnTo>
                  <a:pt x="219761" y="2276310"/>
                </a:lnTo>
                <a:lnTo>
                  <a:pt x="217545" y="2276820"/>
                </a:lnTo>
                <a:close/>
              </a:path>
              <a:path w="4476607" h="3885512">
                <a:moveTo>
                  <a:pt x="199096" y="2275124"/>
                </a:moveTo>
                <a:lnTo>
                  <a:pt x="184649" y="2272376"/>
                </a:lnTo>
                <a:lnTo>
                  <a:pt x="184919" y="2270334"/>
                </a:lnTo>
                <a:lnTo>
                  <a:pt x="185542" y="2269629"/>
                </a:lnTo>
                <a:lnTo>
                  <a:pt x="185167" y="2268751"/>
                </a:lnTo>
                <a:lnTo>
                  <a:pt x="185249" y="2267595"/>
                </a:lnTo>
                <a:lnTo>
                  <a:pt x="182547" y="2265996"/>
                </a:lnTo>
                <a:lnTo>
                  <a:pt x="191760" y="2266432"/>
                </a:lnTo>
                <a:lnTo>
                  <a:pt x="191835" y="2268579"/>
                </a:lnTo>
                <a:lnTo>
                  <a:pt x="190100" y="2270523"/>
                </a:lnTo>
                <a:lnTo>
                  <a:pt x="190138" y="2270590"/>
                </a:lnTo>
                <a:lnTo>
                  <a:pt x="190153" y="2270598"/>
                </a:lnTo>
                <a:lnTo>
                  <a:pt x="190874" y="2271423"/>
                </a:lnTo>
                <a:lnTo>
                  <a:pt x="193420" y="2270837"/>
                </a:lnTo>
                <a:lnTo>
                  <a:pt x="194628" y="2271175"/>
                </a:lnTo>
                <a:lnTo>
                  <a:pt x="195198" y="2271566"/>
                </a:lnTo>
                <a:lnTo>
                  <a:pt x="197722" y="2271739"/>
                </a:lnTo>
                <a:lnTo>
                  <a:pt x="198638" y="2272632"/>
                </a:lnTo>
                <a:lnTo>
                  <a:pt x="199036" y="2273420"/>
                </a:lnTo>
                <a:lnTo>
                  <a:pt x="200387" y="2271506"/>
                </a:lnTo>
                <a:lnTo>
                  <a:pt x="201656" y="2270988"/>
                </a:lnTo>
                <a:lnTo>
                  <a:pt x="202520" y="2269997"/>
                </a:lnTo>
                <a:lnTo>
                  <a:pt x="203248" y="2269600"/>
                </a:lnTo>
                <a:lnTo>
                  <a:pt x="203819" y="2269434"/>
                </a:lnTo>
                <a:lnTo>
                  <a:pt x="203864" y="2269434"/>
                </a:lnTo>
                <a:lnTo>
                  <a:pt x="203707" y="2269314"/>
                </a:lnTo>
                <a:lnTo>
                  <a:pt x="204210" y="2263767"/>
                </a:lnTo>
                <a:lnTo>
                  <a:pt x="205509" y="2262957"/>
                </a:lnTo>
                <a:lnTo>
                  <a:pt x="206530" y="2262791"/>
                </a:lnTo>
                <a:lnTo>
                  <a:pt x="206905" y="2262889"/>
                </a:lnTo>
                <a:lnTo>
                  <a:pt x="207633" y="2261560"/>
                </a:lnTo>
                <a:lnTo>
                  <a:pt x="207228" y="2261215"/>
                </a:lnTo>
                <a:lnTo>
                  <a:pt x="206837" y="2260540"/>
                </a:lnTo>
                <a:lnTo>
                  <a:pt x="206898" y="2260599"/>
                </a:lnTo>
                <a:lnTo>
                  <a:pt x="206320" y="2259309"/>
                </a:lnTo>
                <a:lnTo>
                  <a:pt x="206267" y="2258341"/>
                </a:lnTo>
                <a:lnTo>
                  <a:pt x="206702" y="2257012"/>
                </a:lnTo>
                <a:lnTo>
                  <a:pt x="207130" y="2256546"/>
                </a:lnTo>
                <a:lnTo>
                  <a:pt x="209946" y="2255458"/>
                </a:lnTo>
                <a:lnTo>
                  <a:pt x="212446" y="2256907"/>
                </a:lnTo>
                <a:lnTo>
                  <a:pt x="212747" y="2257484"/>
                </a:lnTo>
                <a:lnTo>
                  <a:pt x="212890" y="2257935"/>
                </a:lnTo>
                <a:lnTo>
                  <a:pt x="212980" y="2258573"/>
                </a:lnTo>
                <a:lnTo>
                  <a:pt x="211816" y="2261200"/>
                </a:lnTo>
                <a:lnTo>
                  <a:pt x="211771" y="2261230"/>
                </a:lnTo>
                <a:lnTo>
                  <a:pt x="213250" y="2262702"/>
                </a:lnTo>
                <a:lnTo>
                  <a:pt x="213566" y="2263444"/>
                </a:lnTo>
                <a:lnTo>
                  <a:pt x="213596" y="2264503"/>
                </a:lnTo>
                <a:lnTo>
                  <a:pt x="213407" y="2265231"/>
                </a:lnTo>
                <a:lnTo>
                  <a:pt x="212875" y="2266146"/>
                </a:lnTo>
                <a:lnTo>
                  <a:pt x="210584" y="2267107"/>
                </a:lnTo>
                <a:lnTo>
                  <a:pt x="209849" y="2269096"/>
                </a:lnTo>
                <a:lnTo>
                  <a:pt x="206252" y="2270207"/>
                </a:lnTo>
                <a:lnTo>
                  <a:pt x="206868" y="2270830"/>
                </a:lnTo>
                <a:lnTo>
                  <a:pt x="207153" y="2273570"/>
                </a:lnTo>
                <a:lnTo>
                  <a:pt x="204961" y="2275596"/>
                </a:lnTo>
                <a:lnTo>
                  <a:pt x="204172" y="2276482"/>
                </a:lnTo>
                <a:lnTo>
                  <a:pt x="202279" y="2276918"/>
                </a:lnTo>
                <a:close/>
              </a:path>
              <a:path w="4476607" h="3885512">
                <a:moveTo>
                  <a:pt x="294989" y="2277522"/>
                </a:moveTo>
                <a:lnTo>
                  <a:pt x="295156" y="2277481"/>
                </a:lnTo>
                <a:lnTo>
                  <a:pt x="294843" y="2277658"/>
                </a:lnTo>
                <a:close/>
              </a:path>
              <a:path w="4476607" h="3885512">
                <a:moveTo>
                  <a:pt x="294826" y="2277669"/>
                </a:moveTo>
                <a:lnTo>
                  <a:pt x="294843" y="2277658"/>
                </a:lnTo>
                <a:lnTo>
                  <a:pt x="294833" y="2277669"/>
                </a:lnTo>
                <a:close/>
              </a:path>
              <a:path w="4476607" h="3885512">
                <a:moveTo>
                  <a:pt x="292438" y="2277639"/>
                </a:moveTo>
                <a:lnTo>
                  <a:pt x="290779" y="2276048"/>
                </a:lnTo>
                <a:lnTo>
                  <a:pt x="290621" y="2276002"/>
                </a:lnTo>
                <a:lnTo>
                  <a:pt x="277518" y="2275784"/>
                </a:lnTo>
                <a:lnTo>
                  <a:pt x="280484" y="2273585"/>
                </a:lnTo>
                <a:lnTo>
                  <a:pt x="280920" y="2273600"/>
                </a:lnTo>
                <a:lnTo>
                  <a:pt x="281017" y="2273315"/>
                </a:lnTo>
                <a:lnTo>
                  <a:pt x="282001" y="2272196"/>
                </a:lnTo>
                <a:lnTo>
                  <a:pt x="282909" y="2271746"/>
                </a:lnTo>
                <a:lnTo>
                  <a:pt x="284396" y="2271649"/>
                </a:lnTo>
                <a:lnTo>
                  <a:pt x="284997" y="2271851"/>
                </a:lnTo>
                <a:lnTo>
                  <a:pt x="285447" y="2272212"/>
                </a:lnTo>
                <a:lnTo>
                  <a:pt x="285560" y="2272084"/>
                </a:lnTo>
                <a:lnTo>
                  <a:pt x="286596" y="2271679"/>
                </a:lnTo>
                <a:lnTo>
                  <a:pt x="286401" y="2271289"/>
                </a:lnTo>
                <a:lnTo>
                  <a:pt x="286288" y="2270388"/>
                </a:lnTo>
                <a:lnTo>
                  <a:pt x="286574" y="2269112"/>
                </a:lnTo>
                <a:lnTo>
                  <a:pt x="289592" y="2267280"/>
                </a:lnTo>
                <a:lnTo>
                  <a:pt x="292948" y="2268812"/>
                </a:lnTo>
                <a:lnTo>
                  <a:pt x="293782" y="2271056"/>
                </a:lnTo>
                <a:lnTo>
                  <a:pt x="294811" y="2271244"/>
                </a:lnTo>
                <a:lnTo>
                  <a:pt x="297206" y="2273278"/>
                </a:lnTo>
                <a:lnTo>
                  <a:pt x="297364" y="2273833"/>
                </a:lnTo>
                <a:lnTo>
                  <a:pt x="297416" y="2274246"/>
                </a:lnTo>
                <a:lnTo>
                  <a:pt x="297409" y="2274824"/>
                </a:lnTo>
                <a:lnTo>
                  <a:pt x="297266" y="2275395"/>
                </a:lnTo>
                <a:lnTo>
                  <a:pt x="294989" y="2277522"/>
                </a:lnTo>
                <a:lnTo>
                  <a:pt x="293782" y="2277819"/>
                </a:lnTo>
                <a:close/>
              </a:path>
              <a:path w="4476607" h="3885512">
                <a:moveTo>
                  <a:pt x="252454" y="2278105"/>
                </a:moveTo>
                <a:lnTo>
                  <a:pt x="251980" y="2277925"/>
                </a:lnTo>
                <a:lnTo>
                  <a:pt x="251823" y="2277828"/>
                </a:lnTo>
                <a:lnTo>
                  <a:pt x="226421" y="2277053"/>
                </a:lnTo>
                <a:lnTo>
                  <a:pt x="226961" y="2276453"/>
                </a:lnTo>
                <a:lnTo>
                  <a:pt x="229477" y="2275199"/>
                </a:lnTo>
                <a:lnTo>
                  <a:pt x="230288" y="2275252"/>
                </a:lnTo>
                <a:lnTo>
                  <a:pt x="230858" y="2275409"/>
                </a:lnTo>
                <a:lnTo>
                  <a:pt x="231587" y="2275800"/>
                </a:lnTo>
                <a:lnTo>
                  <a:pt x="231917" y="2276138"/>
                </a:lnTo>
                <a:lnTo>
                  <a:pt x="233606" y="2276348"/>
                </a:lnTo>
                <a:lnTo>
                  <a:pt x="234064" y="2275777"/>
                </a:lnTo>
                <a:lnTo>
                  <a:pt x="234853" y="2275297"/>
                </a:lnTo>
                <a:lnTo>
                  <a:pt x="236152" y="2275042"/>
                </a:lnTo>
                <a:lnTo>
                  <a:pt x="236970" y="2275342"/>
                </a:lnTo>
                <a:lnTo>
                  <a:pt x="238052" y="2274029"/>
                </a:lnTo>
                <a:lnTo>
                  <a:pt x="238097" y="2274133"/>
                </a:lnTo>
                <a:lnTo>
                  <a:pt x="237909" y="2274547"/>
                </a:lnTo>
                <a:lnTo>
                  <a:pt x="238149" y="2274231"/>
                </a:lnTo>
                <a:lnTo>
                  <a:pt x="238097" y="2274133"/>
                </a:lnTo>
                <a:lnTo>
                  <a:pt x="238052" y="2274029"/>
                </a:lnTo>
                <a:lnTo>
                  <a:pt x="238021" y="2273976"/>
                </a:lnTo>
                <a:lnTo>
                  <a:pt x="237872" y="2272130"/>
                </a:lnTo>
                <a:lnTo>
                  <a:pt x="233314" y="2270711"/>
                </a:lnTo>
                <a:lnTo>
                  <a:pt x="232337" y="2268962"/>
                </a:lnTo>
                <a:lnTo>
                  <a:pt x="232308" y="2268707"/>
                </a:lnTo>
                <a:lnTo>
                  <a:pt x="230055" y="2267709"/>
                </a:lnTo>
                <a:lnTo>
                  <a:pt x="229454" y="2264279"/>
                </a:lnTo>
                <a:lnTo>
                  <a:pt x="243811" y="2266110"/>
                </a:lnTo>
                <a:lnTo>
                  <a:pt x="243353" y="2266725"/>
                </a:lnTo>
                <a:lnTo>
                  <a:pt x="240462" y="2267303"/>
                </a:lnTo>
                <a:lnTo>
                  <a:pt x="240184" y="2268955"/>
                </a:lnTo>
                <a:lnTo>
                  <a:pt x="240192" y="2269442"/>
                </a:lnTo>
                <a:lnTo>
                  <a:pt x="241551" y="2269412"/>
                </a:lnTo>
                <a:lnTo>
                  <a:pt x="242744" y="2269841"/>
                </a:lnTo>
                <a:lnTo>
                  <a:pt x="243758" y="2270666"/>
                </a:lnTo>
                <a:lnTo>
                  <a:pt x="244224" y="2271439"/>
                </a:lnTo>
                <a:lnTo>
                  <a:pt x="244442" y="2272520"/>
                </a:lnTo>
                <a:lnTo>
                  <a:pt x="245163" y="2272362"/>
                </a:lnTo>
                <a:lnTo>
                  <a:pt x="246341" y="2272542"/>
                </a:lnTo>
                <a:lnTo>
                  <a:pt x="247746" y="2273578"/>
                </a:lnTo>
                <a:lnTo>
                  <a:pt x="248256" y="2273413"/>
                </a:lnTo>
                <a:lnTo>
                  <a:pt x="249127" y="2273436"/>
                </a:lnTo>
                <a:lnTo>
                  <a:pt x="250059" y="2273773"/>
                </a:lnTo>
                <a:lnTo>
                  <a:pt x="250096" y="2273623"/>
                </a:lnTo>
                <a:lnTo>
                  <a:pt x="249795" y="2273375"/>
                </a:lnTo>
                <a:lnTo>
                  <a:pt x="249330" y="2272527"/>
                </a:lnTo>
                <a:lnTo>
                  <a:pt x="249172" y="2271041"/>
                </a:lnTo>
                <a:lnTo>
                  <a:pt x="249255" y="2270763"/>
                </a:lnTo>
                <a:lnTo>
                  <a:pt x="250058" y="2269435"/>
                </a:lnTo>
                <a:lnTo>
                  <a:pt x="249968" y="2269127"/>
                </a:lnTo>
                <a:lnTo>
                  <a:pt x="249901" y="2268452"/>
                </a:lnTo>
                <a:lnTo>
                  <a:pt x="248331" y="2267919"/>
                </a:lnTo>
                <a:lnTo>
                  <a:pt x="244885" y="2267724"/>
                </a:lnTo>
                <a:lnTo>
                  <a:pt x="244231" y="2267048"/>
                </a:lnTo>
                <a:lnTo>
                  <a:pt x="243811" y="2266110"/>
                </a:lnTo>
                <a:lnTo>
                  <a:pt x="229454" y="2264279"/>
                </a:lnTo>
                <a:lnTo>
                  <a:pt x="229702" y="2263670"/>
                </a:lnTo>
                <a:lnTo>
                  <a:pt x="229289" y="2260781"/>
                </a:lnTo>
                <a:lnTo>
                  <a:pt x="229649" y="2260023"/>
                </a:lnTo>
                <a:lnTo>
                  <a:pt x="230461" y="2259287"/>
                </a:lnTo>
                <a:lnTo>
                  <a:pt x="230573" y="2259227"/>
                </a:lnTo>
                <a:lnTo>
                  <a:pt x="234950" y="2257966"/>
                </a:lnTo>
                <a:lnTo>
                  <a:pt x="235687" y="2258364"/>
                </a:lnTo>
                <a:lnTo>
                  <a:pt x="236145" y="2258754"/>
                </a:lnTo>
                <a:lnTo>
                  <a:pt x="236640" y="2259415"/>
                </a:lnTo>
                <a:lnTo>
                  <a:pt x="236760" y="2261854"/>
                </a:lnTo>
                <a:lnTo>
                  <a:pt x="236370" y="2262665"/>
                </a:lnTo>
                <a:lnTo>
                  <a:pt x="236587" y="2264053"/>
                </a:lnTo>
                <a:lnTo>
                  <a:pt x="237128" y="2264046"/>
                </a:lnTo>
                <a:lnTo>
                  <a:pt x="236993" y="2263566"/>
                </a:lnTo>
                <a:lnTo>
                  <a:pt x="237091" y="2262575"/>
                </a:lnTo>
                <a:lnTo>
                  <a:pt x="237766" y="2261276"/>
                </a:lnTo>
                <a:lnTo>
                  <a:pt x="241063" y="2260263"/>
                </a:lnTo>
                <a:lnTo>
                  <a:pt x="244021" y="2262695"/>
                </a:lnTo>
                <a:lnTo>
                  <a:pt x="244322" y="2263273"/>
                </a:lnTo>
                <a:lnTo>
                  <a:pt x="244420" y="2263168"/>
                </a:lnTo>
                <a:lnTo>
                  <a:pt x="246319" y="2262275"/>
                </a:lnTo>
                <a:lnTo>
                  <a:pt x="246935" y="2262282"/>
                </a:lnTo>
                <a:lnTo>
                  <a:pt x="248023" y="2262477"/>
                </a:lnTo>
                <a:lnTo>
                  <a:pt x="248129" y="2262553"/>
                </a:lnTo>
                <a:lnTo>
                  <a:pt x="248970" y="2262200"/>
                </a:lnTo>
                <a:lnTo>
                  <a:pt x="250336" y="2262155"/>
                </a:lnTo>
                <a:lnTo>
                  <a:pt x="250937" y="2262357"/>
                </a:lnTo>
                <a:lnTo>
                  <a:pt x="252116" y="2263468"/>
                </a:lnTo>
                <a:lnTo>
                  <a:pt x="252483" y="2264377"/>
                </a:lnTo>
                <a:lnTo>
                  <a:pt x="252100" y="2264549"/>
                </a:lnTo>
                <a:lnTo>
                  <a:pt x="252454" y="2264452"/>
                </a:lnTo>
                <a:lnTo>
                  <a:pt x="252709" y="2265338"/>
                </a:lnTo>
                <a:lnTo>
                  <a:pt x="252709" y="2265368"/>
                </a:lnTo>
                <a:lnTo>
                  <a:pt x="253542" y="2265218"/>
                </a:lnTo>
                <a:lnTo>
                  <a:pt x="254308" y="2265533"/>
                </a:lnTo>
                <a:lnTo>
                  <a:pt x="256118" y="2266659"/>
                </a:lnTo>
                <a:lnTo>
                  <a:pt x="256629" y="2267927"/>
                </a:lnTo>
                <a:lnTo>
                  <a:pt x="256651" y="2268865"/>
                </a:lnTo>
                <a:lnTo>
                  <a:pt x="256313" y="2269834"/>
                </a:lnTo>
                <a:lnTo>
                  <a:pt x="257800" y="2272611"/>
                </a:lnTo>
                <a:lnTo>
                  <a:pt x="257785" y="2273309"/>
                </a:lnTo>
                <a:lnTo>
                  <a:pt x="257207" y="2274540"/>
                </a:lnTo>
                <a:lnTo>
                  <a:pt x="256861" y="2274870"/>
                </a:lnTo>
                <a:lnTo>
                  <a:pt x="255765" y="2277160"/>
                </a:lnTo>
                <a:lnTo>
                  <a:pt x="253122" y="2278233"/>
                </a:lnTo>
                <a:close/>
              </a:path>
              <a:path w="4476607" h="3885512">
                <a:moveTo>
                  <a:pt x="142577" y="2277984"/>
                </a:moveTo>
                <a:lnTo>
                  <a:pt x="142615" y="2277646"/>
                </a:lnTo>
                <a:lnTo>
                  <a:pt x="142713" y="2278321"/>
                </a:lnTo>
                <a:close/>
              </a:path>
              <a:path w="4476607" h="3885512">
                <a:moveTo>
                  <a:pt x="285981" y="2278119"/>
                </a:moveTo>
                <a:lnTo>
                  <a:pt x="285822" y="2277894"/>
                </a:lnTo>
                <a:lnTo>
                  <a:pt x="284989" y="2277473"/>
                </a:lnTo>
                <a:lnTo>
                  <a:pt x="284974" y="2277451"/>
                </a:lnTo>
                <a:lnTo>
                  <a:pt x="273419" y="2277391"/>
                </a:lnTo>
                <a:lnTo>
                  <a:pt x="273741" y="2276843"/>
                </a:lnTo>
                <a:lnTo>
                  <a:pt x="274792" y="2276123"/>
                </a:lnTo>
                <a:lnTo>
                  <a:pt x="275731" y="2275867"/>
                </a:lnTo>
                <a:lnTo>
                  <a:pt x="276895" y="2275913"/>
                </a:lnTo>
                <a:lnTo>
                  <a:pt x="277525" y="2276258"/>
                </a:lnTo>
                <a:lnTo>
                  <a:pt x="277518" y="2275784"/>
                </a:lnTo>
                <a:lnTo>
                  <a:pt x="290621" y="2276002"/>
                </a:lnTo>
                <a:lnTo>
                  <a:pt x="289614" y="2277766"/>
                </a:lnTo>
                <a:lnTo>
                  <a:pt x="288969" y="2278217"/>
                </a:lnTo>
                <a:lnTo>
                  <a:pt x="288451" y="2278442"/>
                </a:lnTo>
                <a:lnTo>
                  <a:pt x="287692" y="2278599"/>
                </a:lnTo>
                <a:close/>
              </a:path>
              <a:path w="4476607" h="3885512">
                <a:moveTo>
                  <a:pt x="246123" y="2279523"/>
                </a:moveTo>
                <a:lnTo>
                  <a:pt x="243931" y="2279358"/>
                </a:lnTo>
                <a:lnTo>
                  <a:pt x="225587" y="2278817"/>
                </a:lnTo>
                <a:lnTo>
                  <a:pt x="226015" y="2278066"/>
                </a:lnTo>
                <a:lnTo>
                  <a:pt x="226023" y="2277999"/>
                </a:lnTo>
                <a:lnTo>
                  <a:pt x="226421" y="2277053"/>
                </a:lnTo>
                <a:lnTo>
                  <a:pt x="251823" y="2277828"/>
                </a:lnTo>
                <a:lnTo>
                  <a:pt x="250892" y="2279425"/>
                </a:lnTo>
                <a:lnTo>
                  <a:pt x="246319" y="2279545"/>
                </a:lnTo>
                <a:lnTo>
                  <a:pt x="246176" y="2279590"/>
                </a:lnTo>
                <a:close/>
              </a:path>
              <a:path w="4476607" h="3885512">
                <a:moveTo>
                  <a:pt x="244202" y="2279561"/>
                </a:moveTo>
                <a:lnTo>
                  <a:pt x="243931" y="2279358"/>
                </a:lnTo>
                <a:lnTo>
                  <a:pt x="246123" y="2279523"/>
                </a:lnTo>
                <a:lnTo>
                  <a:pt x="245786" y="2279650"/>
                </a:lnTo>
                <a:close/>
              </a:path>
              <a:path w="4476607" h="3885512">
                <a:moveTo>
                  <a:pt x="241799" y="2279598"/>
                </a:moveTo>
                <a:lnTo>
                  <a:pt x="243931" y="2279358"/>
                </a:lnTo>
                <a:lnTo>
                  <a:pt x="243345" y="2279650"/>
                </a:lnTo>
                <a:lnTo>
                  <a:pt x="242189" y="2279703"/>
                </a:lnTo>
                <a:close/>
              </a:path>
              <a:path w="4476607" h="3885512">
                <a:moveTo>
                  <a:pt x="171809" y="2279493"/>
                </a:moveTo>
                <a:lnTo>
                  <a:pt x="177298" y="2279530"/>
                </a:lnTo>
                <a:lnTo>
                  <a:pt x="177117" y="2279621"/>
                </a:lnTo>
                <a:lnTo>
                  <a:pt x="177103" y="2279635"/>
                </a:lnTo>
                <a:lnTo>
                  <a:pt x="172154" y="2279718"/>
                </a:lnTo>
                <a:close/>
              </a:path>
              <a:path w="4476607" h="3885512">
                <a:moveTo>
                  <a:pt x="210360" y="2279959"/>
                </a:moveTo>
                <a:lnTo>
                  <a:pt x="210217" y="2279891"/>
                </a:lnTo>
                <a:lnTo>
                  <a:pt x="212356" y="2279891"/>
                </a:lnTo>
                <a:lnTo>
                  <a:pt x="211501" y="2280131"/>
                </a:lnTo>
                <a:close/>
              </a:path>
              <a:path w="4476607" h="3885512">
                <a:moveTo>
                  <a:pt x="184724" y="2280237"/>
                </a:moveTo>
                <a:lnTo>
                  <a:pt x="184807" y="2280373"/>
                </a:lnTo>
                <a:lnTo>
                  <a:pt x="184794" y="2280445"/>
                </a:lnTo>
                <a:close/>
              </a:path>
              <a:path w="4476607" h="3885512">
                <a:moveTo>
                  <a:pt x="189365" y="2280521"/>
                </a:moveTo>
                <a:lnTo>
                  <a:pt x="187931" y="2280220"/>
                </a:lnTo>
                <a:lnTo>
                  <a:pt x="186827" y="2279222"/>
                </a:lnTo>
                <a:lnTo>
                  <a:pt x="190919" y="2280213"/>
                </a:lnTo>
                <a:lnTo>
                  <a:pt x="190243" y="2280498"/>
                </a:lnTo>
                <a:lnTo>
                  <a:pt x="189432" y="2280521"/>
                </a:lnTo>
                <a:lnTo>
                  <a:pt x="189387" y="2280528"/>
                </a:lnTo>
                <a:close/>
              </a:path>
              <a:path w="4476607" h="3885512">
                <a:moveTo>
                  <a:pt x="187931" y="2280220"/>
                </a:moveTo>
                <a:lnTo>
                  <a:pt x="189365" y="2280521"/>
                </a:lnTo>
                <a:lnTo>
                  <a:pt x="188817" y="2280535"/>
                </a:lnTo>
                <a:close/>
              </a:path>
              <a:path w="4476607" h="3885512">
                <a:moveTo>
                  <a:pt x="184777" y="2280546"/>
                </a:moveTo>
                <a:lnTo>
                  <a:pt x="184794" y="2280445"/>
                </a:lnTo>
                <a:lnTo>
                  <a:pt x="184867" y="2280658"/>
                </a:lnTo>
                <a:close/>
              </a:path>
              <a:path w="4476607" h="3885512">
                <a:moveTo>
                  <a:pt x="227862" y="2282743"/>
                </a:moveTo>
                <a:lnTo>
                  <a:pt x="226976" y="2282420"/>
                </a:lnTo>
                <a:lnTo>
                  <a:pt x="225940" y="2281527"/>
                </a:lnTo>
                <a:lnTo>
                  <a:pt x="230633" y="2281850"/>
                </a:lnTo>
                <a:lnTo>
                  <a:pt x="229724" y="2282781"/>
                </a:lnTo>
                <a:lnTo>
                  <a:pt x="228117" y="2282818"/>
                </a:lnTo>
                <a:close/>
              </a:path>
              <a:path w="4476607" h="3885512">
                <a:moveTo>
                  <a:pt x="196092" y="2282780"/>
                </a:moveTo>
                <a:lnTo>
                  <a:pt x="196498" y="2282637"/>
                </a:lnTo>
                <a:lnTo>
                  <a:pt x="196460" y="2282862"/>
                </a:lnTo>
                <a:close/>
              </a:path>
              <a:path w="4476607" h="3885512">
                <a:moveTo>
                  <a:pt x="194764" y="2282051"/>
                </a:moveTo>
                <a:lnTo>
                  <a:pt x="196768" y="2282547"/>
                </a:lnTo>
                <a:lnTo>
                  <a:pt x="196498" y="2282637"/>
                </a:lnTo>
                <a:lnTo>
                  <a:pt x="196092" y="2282780"/>
                </a:lnTo>
                <a:lnTo>
                  <a:pt x="195094" y="2283125"/>
                </a:lnTo>
                <a:close/>
              </a:path>
              <a:path w="4476607" h="3885512">
                <a:moveTo>
                  <a:pt x="162295" y="2283186"/>
                </a:moveTo>
                <a:lnTo>
                  <a:pt x="141226" y="2282368"/>
                </a:lnTo>
                <a:lnTo>
                  <a:pt x="141353" y="2282330"/>
                </a:lnTo>
                <a:lnTo>
                  <a:pt x="141120" y="2282158"/>
                </a:lnTo>
                <a:lnTo>
                  <a:pt x="163452" y="2282172"/>
                </a:lnTo>
                <a:lnTo>
                  <a:pt x="163429" y="2282180"/>
                </a:lnTo>
                <a:lnTo>
                  <a:pt x="162295" y="2283193"/>
                </a:lnTo>
                <a:lnTo>
                  <a:pt x="162266" y="2283208"/>
                </a:lnTo>
                <a:close/>
              </a:path>
              <a:path w="4476607" h="3885512">
                <a:moveTo>
                  <a:pt x="309002" y="2283163"/>
                </a:moveTo>
                <a:lnTo>
                  <a:pt x="307178" y="2278630"/>
                </a:lnTo>
                <a:lnTo>
                  <a:pt x="307403" y="2278007"/>
                </a:lnTo>
                <a:lnTo>
                  <a:pt x="308326" y="2276994"/>
                </a:lnTo>
                <a:lnTo>
                  <a:pt x="309168" y="2276566"/>
                </a:lnTo>
                <a:lnTo>
                  <a:pt x="310512" y="2276408"/>
                </a:lnTo>
                <a:lnTo>
                  <a:pt x="312719" y="2278074"/>
                </a:lnTo>
                <a:lnTo>
                  <a:pt x="312974" y="2280956"/>
                </a:lnTo>
                <a:lnTo>
                  <a:pt x="311098" y="2283103"/>
                </a:lnTo>
                <a:lnTo>
                  <a:pt x="310324" y="2283283"/>
                </a:lnTo>
                <a:lnTo>
                  <a:pt x="309760" y="2283299"/>
                </a:lnTo>
                <a:close/>
              </a:path>
              <a:path w="4476607" h="3885512">
                <a:moveTo>
                  <a:pt x="165592" y="2284312"/>
                </a:moveTo>
                <a:lnTo>
                  <a:pt x="163948" y="2283373"/>
                </a:lnTo>
                <a:lnTo>
                  <a:pt x="163835" y="2283186"/>
                </a:lnTo>
                <a:lnTo>
                  <a:pt x="163452" y="2282172"/>
                </a:lnTo>
                <a:lnTo>
                  <a:pt x="141120" y="2282158"/>
                </a:lnTo>
                <a:lnTo>
                  <a:pt x="141706" y="2282127"/>
                </a:lnTo>
                <a:lnTo>
                  <a:pt x="142570" y="2281437"/>
                </a:lnTo>
                <a:lnTo>
                  <a:pt x="144222" y="2281369"/>
                </a:lnTo>
                <a:lnTo>
                  <a:pt x="144387" y="2281445"/>
                </a:lnTo>
                <a:lnTo>
                  <a:pt x="144357" y="2281302"/>
                </a:lnTo>
                <a:lnTo>
                  <a:pt x="143876" y="2280656"/>
                </a:lnTo>
                <a:lnTo>
                  <a:pt x="143584" y="2279958"/>
                </a:lnTo>
                <a:lnTo>
                  <a:pt x="143606" y="2278720"/>
                </a:lnTo>
                <a:lnTo>
                  <a:pt x="171809" y="2279493"/>
                </a:lnTo>
                <a:lnTo>
                  <a:pt x="171569" y="2279523"/>
                </a:lnTo>
                <a:lnTo>
                  <a:pt x="171343" y="2279613"/>
                </a:lnTo>
                <a:lnTo>
                  <a:pt x="171253" y="2279808"/>
                </a:lnTo>
                <a:lnTo>
                  <a:pt x="170578" y="2280461"/>
                </a:lnTo>
                <a:lnTo>
                  <a:pt x="170240" y="2280596"/>
                </a:lnTo>
                <a:lnTo>
                  <a:pt x="170398" y="2281129"/>
                </a:lnTo>
                <a:lnTo>
                  <a:pt x="170270" y="2282127"/>
                </a:lnTo>
                <a:lnTo>
                  <a:pt x="169999" y="2282788"/>
                </a:lnTo>
                <a:lnTo>
                  <a:pt x="169392" y="2283591"/>
                </a:lnTo>
                <a:lnTo>
                  <a:pt x="166861" y="2284327"/>
                </a:lnTo>
                <a:close/>
              </a:path>
              <a:path w="4476607" h="3885512">
                <a:moveTo>
                  <a:pt x="197572" y="2284604"/>
                </a:moveTo>
                <a:lnTo>
                  <a:pt x="196182" y="2284071"/>
                </a:lnTo>
                <a:lnTo>
                  <a:pt x="196768" y="2282547"/>
                </a:lnTo>
                <a:lnTo>
                  <a:pt x="194764" y="2282051"/>
                </a:lnTo>
                <a:lnTo>
                  <a:pt x="194102" y="2281376"/>
                </a:lnTo>
                <a:lnTo>
                  <a:pt x="194088" y="2281354"/>
                </a:lnTo>
                <a:lnTo>
                  <a:pt x="192751" y="2281354"/>
                </a:lnTo>
                <a:lnTo>
                  <a:pt x="192300" y="2281196"/>
                </a:lnTo>
                <a:lnTo>
                  <a:pt x="191362" y="2280731"/>
                </a:lnTo>
                <a:lnTo>
                  <a:pt x="190919" y="2280213"/>
                </a:lnTo>
                <a:lnTo>
                  <a:pt x="186827" y="2279222"/>
                </a:lnTo>
                <a:lnTo>
                  <a:pt x="186391" y="2278306"/>
                </a:lnTo>
                <a:lnTo>
                  <a:pt x="186316" y="2276820"/>
                </a:lnTo>
                <a:lnTo>
                  <a:pt x="186526" y="2276227"/>
                </a:lnTo>
                <a:lnTo>
                  <a:pt x="186669" y="2276054"/>
                </a:lnTo>
                <a:lnTo>
                  <a:pt x="186369" y="2275897"/>
                </a:lnTo>
                <a:lnTo>
                  <a:pt x="184649" y="2272376"/>
                </a:lnTo>
                <a:lnTo>
                  <a:pt x="199096" y="2275124"/>
                </a:lnTo>
                <a:lnTo>
                  <a:pt x="198878" y="2276339"/>
                </a:lnTo>
                <a:lnTo>
                  <a:pt x="198796" y="2276385"/>
                </a:lnTo>
                <a:lnTo>
                  <a:pt x="198750" y="2276715"/>
                </a:lnTo>
                <a:lnTo>
                  <a:pt x="198578" y="2277000"/>
                </a:lnTo>
                <a:lnTo>
                  <a:pt x="198841" y="2277180"/>
                </a:lnTo>
                <a:lnTo>
                  <a:pt x="199096" y="2277713"/>
                </a:lnTo>
                <a:lnTo>
                  <a:pt x="199156" y="2277759"/>
                </a:lnTo>
                <a:lnTo>
                  <a:pt x="199952" y="2279139"/>
                </a:lnTo>
                <a:lnTo>
                  <a:pt x="200012" y="2279710"/>
                </a:lnTo>
                <a:lnTo>
                  <a:pt x="200342" y="2280325"/>
                </a:lnTo>
                <a:lnTo>
                  <a:pt x="200756" y="2280723"/>
                </a:lnTo>
                <a:lnTo>
                  <a:pt x="200703" y="2283193"/>
                </a:lnTo>
                <a:lnTo>
                  <a:pt x="198698" y="2284679"/>
                </a:lnTo>
                <a:close/>
              </a:path>
              <a:path w="4476607" h="3885512">
                <a:moveTo>
                  <a:pt x="182036" y="2285447"/>
                </a:moveTo>
                <a:lnTo>
                  <a:pt x="175954" y="2284815"/>
                </a:lnTo>
                <a:lnTo>
                  <a:pt x="175842" y="2283486"/>
                </a:lnTo>
                <a:lnTo>
                  <a:pt x="176052" y="2282781"/>
                </a:lnTo>
                <a:lnTo>
                  <a:pt x="177163" y="2280829"/>
                </a:lnTo>
                <a:lnTo>
                  <a:pt x="177103" y="2279635"/>
                </a:lnTo>
                <a:lnTo>
                  <a:pt x="177117" y="2279621"/>
                </a:lnTo>
                <a:lnTo>
                  <a:pt x="177343" y="2280318"/>
                </a:lnTo>
                <a:lnTo>
                  <a:pt x="177298" y="2279530"/>
                </a:lnTo>
                <a:lnTo>
                  <a:pt x="171809" y="2279493"/>
                </a:lnTo>
                <a:lnTo>
                  <a:pt x="143606" y="2278720"/>
                </a:lnTo>
                <a:lnTo>
                  <a:pt x="143613" y="2278690"/>
                </a:lnTo>
                <a:lnTo>
                  <a:pt x="142615" y="2277646"/>
                </a:lnTo>
                <a:lnTo>
                  <a:pt x="139169" y="2275005"/>
                </a:lnTo>
                <a:lnTo>
                  <a:pt x="139416" y="2274944"/>
                </a:lnTo>
                <a:lnTo>
                  <a:pt x="140362" y="2275057"/>
                </a:lnTo>
                <a:lnTo>
                  <a:pt x="141579" y="2275680"/>
                </a:lnTo>
                <a:lnTo>
                  <a:pt x="142089" y="2276393"/>
                </a:lnTo>
                <a:lnTo>
                  <a:pt x="142029" y="2275620"/>
                </a:lnTo>
                <a:lnTo>
                  <a:pt x="141151" y="2275034"/>
                </a:lnTo>
                <a:lnTo>
                  <a:pt x="140497" y="2274059"/>
                </a:lnTo>
                <a:lnTo>
                  <a:pt x="156987" y="2274554"/>
                </a:lnTo>
                <a:lnTo>
                  <a:pt x="156010" y="2274584"/>
                </a:lnTo>
                <a:lnTo>
                  <a:pt x="156228" y="2275282"/>
                </a:lnTo>
                <a:lnTo>
                  <a:pt x="155710" y="2276588"/>
                </a:lnTo>
                <a:lnTo>
                  <a:pt x="154659" y="2277173"/>
                </a:lnTo>
                <a:lnTo>
                  <a:pt x="155327" y="2277511"/>
                </a:lnTo>
                <a:lnTo>
                  <a:pt x="156138" y="2277677"/>
                </a:lnTo>
                <a:lnTo>
                  <a:pt x="157092" y="2278209"/>
                </a:lnTo>
                <a:lnTo>
                  <a:pt x="158233" y="2278637"/>
                </a:lnTo>
                <a:lnTo>
                  <a:pt x="158436" y="2278262"/>
                </a:lnTo>
                <a:lnTo>
                  <a:pt x="159645" y="2277579"/>
                </a:lnTo>
                <a:lnTo>
                  <a:pt x="160501" y="2277098"/>
                </a:lnTo>
                <a:lnTo>
                  <a:pt x="160584" y="2277218"/>
                </a:lnTo>
                <a:lnTo>
                  <a:pt x="160470" y="2277331"/>
                </a:lnTo>
                <a:lnTo>
                  <a:pt x="160606" y="2277256"/>
                </a:lnTo>
                <a:lnTo>
                  <a:pt x="160584" y="2277218"/>
                </a:lnTo>
                <a:lnTo>
                  <a:pt x="160501" y="2277098"/>
                </a:lnTo>
                <a:lnTo>
                  <a:pt x="160441" y="2277008"/>
                </a:lnTo>
                <a:lnTo>
                  <a:pt x="160351" y="2276401"/>
                </a:lnTo>
                <a:lnTo>
                  <a:pt x="157370" y="2275387"/>
                </a:lnTo>
                <a:lnTo>
                  <a:pt x="157122" y="2274922"/>
                </a:lnTo>
                <a:lnTo>
                  <a:pt x="156987" y="2274554"/>
                </a:lnTo>
                <a:lnTo>
                  <a:pt x="140497" y="2274059"/>
                </a:lnTo>
                <a:lnTo>
                  <a:pt x="162521" y="2272813"/>
                </a:lnTo>
                <a:lnTo>
                  <a:pt x="162859" y="2272775"/>
                </a:lnTo>
                <a:lnTo>
                  <a:pt x="162956" y="2272234"/>
                </a:lnTo>
                <a:lnTo>
                  <a:pt x="163031" y="2272114"/>
                </a:lnTo>
                <a:lnTo>
                  <a:pt x="132958" y="2270891"/>
                </a:lnTo>
                <a:lnTo>
                  <a:pt x="132974" y="2270868"/>
                </a:lnTo>
                <a:lnTo>
                  <a:pt x="134092" y="2270065"/>
                </a:lnTo>
                <a:lnTo>
                  <a:pt x="135639" y="2270020"/>
                </a:lnTo>
                <a:lnTo>
                  <a:pt x="134821" y="2269359"/>
                </a:lnTo>
                <a:lnTo>
                  <a:pt x="132658" y="2268924"/>
                </a:lnTo>
                <a:lnTo>
                  <a:pt x="129084" y="2268144"/>
                </a:lnTo>
                <a:lnTo>
                  <a:pt x="128483" y="2267686"/>
                </a:lnTo>
                <a:lnTo>
                  <a:pt x="144785" y="2268076"/>
                </a:lnTo>
                <a:lnTo>
                  <a:pt x="144702" y="2268917"/>
                </a:lnTo>
                <a:lnTo>
                  <a:pt x="144875" y="2268789"/>
                </a:lnTo>
                <a:lnTo>
                  <a:pt x="145619" y="2268541"/>
                </a:lnTo>
                <a:lnTo>
                  <a:pt x="144785" y="2268076"/>
                </a:lnTo>
                <a:lnTo>
                  <a:pt x="164435" y="2268361"/>
                </a:lnTo>
                <a:lnTo>
                  <a:pt x="164488" y="2268489"/>
                </a:lnTo>
                <a:lnTo>
                  <a:pt x="164593" y="2269089"/>
                </a:lnTo>
                <a:lnTo>
                  <a:pt x="164600" y="2269540"/>
                </a:lnTo>
                <a:lnTo>
                  <a:pt x="164510" y="2270148"/>
                </a:lnTo>
                <a:lnTo>
                  <a:pt x="164203" y="2270875"/>
                </a:lnTo>
                <a:lnTo>
                  <a:pt x="164676" y="2270538"/>
                </a:lnTo>
                <a:lnTo>
                  <a:pt x="166207" y="2270568"/>
                </a:lnTo>
                <a:lnTo>
                  <a:pt x="166245" y="2270178"/>
                </a:lnTo>
                <a:lnTo>
                  <a:pt x="166779" y="2269059"/>
                </a:lnTo>
                <a:lnTo>
                  <a:pt x="166823" y="2268744"/>
                </a:lnTo>
                <a:lnTo>
                  <a:pt x="164435" y="2268361"/>
                </a:lnTo>
                <a:lnTo>
                  <a:pt x="144785" y="2268076"/>
                </a:lnTo>
                <a:lnTo>
                  <a:pt x="128483" y="2267686"/>
                </a:lnTo>
                <a:lnTo>
                  <a:pt x="128108" y="2265989"/>
                </a:lnTo>
                <a:lnTo>
                  <a:pt x="127785" y="2265839"/>
                </a:lnTo>
                <a:lnTo>
                  <a:pt x="126907" y="2265051"/>
                </a:lnTo>
                <a:lnTo>
                  <a:pt x="126876" y="2264998"/>
                </a:lnTo>
                <a:lnTo>
                  <a:pt x="126426" y="2264908"/>
                </a:lnTo>
                <a:lnTo>
                  <a:pt x="125848" y="2264646"/>
                </a:lnTo>
                <a:lnTo>
                  <a:pt x="125450" y="2264256"/>
                </a:lnTo>
                <a:lnTo>
                  <a:pt x="124473" y="2262852"/>
                </a:lnTo>
                <a:lnTo>
                  <a:pt x="124361" y="2261561"/>
                </a:lnTo>
                <a:lnTo>
                  <a:pt x="125667" y="2259737"/>
                </a:lnTo>
                <a:lnTo>
                  <a:pt x="124752" y="2258693"/>
                </a:lnTo>
                <a:lnTo>
                  <a:pt x="124421" y="2257703"/>
                </a:lnTo>
                <a:lnTo>
                  <a:pt x="140415" y="2257620"/>
                </a:lnTo>
                <a:lnTo>
                  <a:pt x="141196" y="2258190"/>
                </a:lnTo>
                <a:lnTo>
                  <a:pt x="141279" y="2258318"/>
                </a:lnTo>
                <a:lnTo>
                  <a:pt x="141496" y="2258393"/>
                </a:lnTo>
                <a:lnTo>
                  <a:pt x="141751" y="2258573"/>
                </a:lnTo>
                <a:lnTo>
                  <a:pt x="143013" y="2259692"/>
                </a:lnTo>
                <a:lnTo>
                  <a:pt x="143020" y="2259707"/>
                </a:lnTo>
                <a:lnTo>
                  <a:pt x="143703" y="2260368"/>
                </a:lnTo>
                <a:lnTo>
                  <a:pt x="144560" y="2260352"/>
                </a:lnTo>
                <a:lnTo>
                  <a:pt x="144717" y="2260157"/>
                </a:lnTo>
                <a:lnTo>
                  <a:pt x="144898" y="2259939"/>
                </a:lnTo>
                <a:lnTo>
                  <a:pt x="145228" y="2259527"/>
                </a:lnTo>
                <a:lnTo>
                  <a:pt x="145385" y="2259437"/>
                </a:lnTo>
                <a:lnTo>
                  <a:pt x="146054" y="2258544"/>
                </a:lnTo>
                <a:lnTo>
                  <a:pt x="146550" y="2258438"/>
                </a:lnTo>
                <a:lnTo>
                  <a:pt x="146399" y="2257072"/>
                </a:lnTo>
                <a:lnTo>
                  <a:pt x="145423" y="2255856"/>
                </a:lnTo>
                <a:lnTo>
                  <a:pt x="145236" y="2255488"/>
                </a:lnTo>
                <a:lnTo>
                  <a:pt x="144920" y="2255413"/>
                </a:lnTo>
                <a:lnTo>
                  <a:pt x="143464" y="2253965"/>
                </a:lnTo>
                <a:lnTo>
                  <a:pt x="143576" y="2252013"/>
                </a:lnTo>
                <a:lnTo>
                  <a:pt x="152264" y="2253635"/>
                </a:lnTo>
                <a:lnTo>
                  <a:pt x="152144" y="2253748"/>
                </a:lnTo>
                <a:lnTo>
                  <a:pt x="152293" y="2254656"/>
                </a:lnTo>
                <a:lnTo>
                  <a:pt x="152631" y="2254588"/>
                </a:lnTo>
                <a:lnTo>
                  <a:pt x="153637" y="2254754"/>
                </a:lnTo>
                <a:lnTo>
                  <a:pt x="154291" y="2255046"/>
                </a:lnTo>
                <a:lnTo>
                  <a:pt x="155072" y="2255684"/>
                </a:lnTo>
                <a:lnTo>
                  <a:pt x="155650" y="2258123"/>
                </a:lnTo>
                <a:lnTo>
                  <a:pt x="154179" y="2260316"/>
                </a:lnTo>
                <a:lnTo>
                  <a:pt x="153751" y="2260511"/>
                </a:lnTo>
                <a:lnTo>
                  <a:pt x="156814" y="2262380"/>
                </a:lnTo>
                <a:lnTo>
                  <a:pt x="156904" y="2262500"/>
                </a:lnTo>
                <a:lnTo>
                  <a:pt x="157040" y="2262702"/>
                </a:lnTo>
                <a:lnTo>
                  <a:pt x="157122" y="2262838"/>
                </a:lnTo>
                <a:lnTo>
                  <a:pt x="157295" y="2263258"/>
                </a:lnTo>
                <a:lnTo>
                  <a:pt x="157309" y="2263265"/>
                </a:lnTo>
                <a:lnTo>
                  <a:pt x="157595" y="2263648"/>
                </a:lnTo>
                <a:lnTo>
                  <a:pt x="158353" y="2263903"/>
                </a:lnTo>
                <a:lnTo>
                  <a:pt x="158391" y="2263565"/>
                </a:lnTo>
                <a:lnTo>
                  <a:pt x="158023" y="2263235"/>
                </a:lnTo>
                <a:lnTo>
                  <a:pt x="157948" y="2261269"/>
                </a:lnTo>
                <a:lnTo>
                  <a:pt x="167709" y="2261870"/>
                </a:lnTo>
                <a:lnTo>
                  <a:pt x="167837" y="2262966"/>
                </a:lnTo>
                <a:lnTo>
                  <a:pt x="168085" y="2263033"/>
                </a:lnTo>
                <a:lnTo>
                  <a:pt x="169009" y="2263934"/>
                </a:lnTo>
                <a:lnTo>
                  <a:pt x="169406" y="2264737"/>
                </a:lnTo>
                <a:lnTo>
                  <a:pt x="169459" y="2265127"/>
                </a:lnTo>
                <a:lnTo>
                  <a:pt x="170946" y="2263896"/>
                </a:lnTo>
                <a:lnTo>
                  <a:pt x="171681" y="2263753"/>
                </a:lnTo>
                <a:lnTo>
                  <a:pt x="171689" y="2263746"/>
                </a:lnTo>
                <a:lnTo>
                  <a:pt x="171704" y="2263746"/>
                </a:lnTo>
                <a:lnTo>
                  <a:pt x="172553" y="2263694"/>
                </a:lnTo>
                <a:lnTo>
                  <a:pt x="172868" y="2263671"/>
                </a:lnTo>
                <a:lnTo>
                  <a:pt x="173671" y="2263874"/>
                </a:lnTo>
                <a:lnTo>
                  <a:pt x="173836" y="2263987"/>
                </a:lnTo>
                <a:lnTo>
                  <a:pt x="174159" y="2263919"/>
                </a:lnTo>
                <a:lnTo>
                  <a:pt x="174204" y="2263926"/>
                </a:lnTo>
                <a:lnTo>
                  <a:pt x="174459" y="2263626"/>
                </a:lnTo>
                <a:lnTo>
                  <a:pt x="175015" y="2263326"/>
                </a:lnTo>
                <a:lnTo>
                  <a:pt x="175946" y="2263086"/>
                </a:lnTo>
                <a:lnTo>
                  <a:pt x="176638" y="2263086"/>
                </a:lnTo>
                <a:lnTo>
                  <a:pt x="177583" y="2263326"/>
                </a:lnTo>
                <a:lnTo>
                  <a:pt x="179341" y="2265007"/>
                </a:lnTo>
                <a:lnTo>
                  <a:pt x="179386" y="2265082"/>
                </a:lnTo>
                <a:lnTo>
                  <a:pt x="179198" y="2267237"/>
                </a:lnTo>
                <a:lnTo>
                  <a:pt x="178905" y="2267604"/>
                </a:lnTo>
                <a:lnTo>
                  <a:pt x="178762" y="2268115"/>
                </a:lnTo>
                <a:lnTo>
                  <a:pt x="178365" y="2268550"/>
                </a:lnTo>
                <a:lnTo>
                  <a:pt x="178387" y="2268595"/>
                </a:lnTo>
                <a:lnTo>
                  <a:pt x="178748" y="2271658"/>
                </a:lnTo>
                <a:lnTo>
                  <a:pt x="179017" y="2271478"/>
                </a:lnTo>
                <a:lnTo>
                  <a:pt x="180316" y="2271282"/>
                </a:lnTo>
                <a:lnTo>
                  <a:pt x="181210" y="2271463"/>
                </a:lnTo>
                <a:lnTo>
                  <a:pt x="182329" y="2272130"/>
                </a:lnTo>
                <a:lnTo>
                  <a:pt x="183133" y="2273099"/>
                </a:lnTo>
                <a:lnTo>
                  <a:pt x="183575" y="2274323"/>
                </a:lnTo>
                <a:lnTo>
                  <a:pt x="183583" y="2275230"/>
                </a:lnTo>
                <a:lnTo>
                  <a:pt x="183155" y="2276462"/>
                </a:lnTo>
                <a:lnTo>
                  <a:pt x="182111" y="2277340"/>
                </a:lnTo>
                <a:lnTo>
                  <a:pt x="182689" y="2278098"/>
                </a:lnTo>
                <a:lnTo>
                  <a:pt x="182997" y="2278931"/>
                </a:lnTo>
                <a:lnTo>
                  <a:pt x="183740" y="2279254"/>
                </a:lnTo>
                <a:lnTo>
                  <a:pt x="184777" y="2280546"/>
                </a:lnTo>
                <a:lnTo>
                  <a:pt x="183974" y="2285237"/>
                </a:lnTo>
                <a:lnTo>
                  <a:pt x="182682" y="2285529"/>
                </a:lnTo>
                <a:close/>
              </a:path>
              <a:path w="4476607" h="3885512">
                <a:moveTo>
                  <a:pt x="206875" y="2285460"/>
                </a:moveTo>
                <a:lnTo>
                  <a:pt x="205922" y="2284979"/>
                </a:lnTo>
                <a:lnTo>
                  <a:pt x="204916" y="2283748"/>
                </a:lnTo>
                <a:lnTo>
                  <a:pt x="210051" y="2284657"/>
                </a:lnTo>
                <a:lnTo>
                  <a:pt x="208895" y="2285602"/>
                </a:lnTo>
                <a:lnTo>
                  <a:pt x="207340" y="2285625"/>
                </a:lnTo>
                <a:close/>
              </a:path>
              <a:path w="4476607" h="3885512">
                <a:moveTo>
                  <a:pt x="191768" y="2285641"/>
                </a:moveTo>
                <a:lnTo>
                  <a:pt x="191865" y="2285604"/>
                </a:lnTo>
                <a:lnTo>
                  <a:pt x="191643" y="2285794"/>
                </a:lnTo>
                <a:close/>
              </a:path>
              <a:path w="4476607" h="3885512">
                <a:moveTo>
                  <a:pt x="210337" y="2285392"/>
                </a:moveTo>
                <a:lnTo>
                  <a:pt x="210650" y="2285636"/>
                </a:lnTo>
                <a:lnTo>
                  <a:pt x="210930" y="2286015"/>
                </a:lnTo>
                <a:close/>
              </a:path>
              <a:path w="4476607" h="3885512">
                <a:moveTo>
                  <a:pt x="236850" y="2285528"/>
                </a:moveTo>
                <a:lnTo>
                  <a:pt x="231421" y="2284177"/>
                </a:lnTo>
                <a:lnTo>
                  <a:pt x="231016" y="2283321"/>
                </a:lnTo>
                <a:lnTo>
                  <a:pt x="230948" y="2282045"/>
                </a:lnTo>
                <a:lnTo>
                  <a:pt x="230633" y="2281850"/>
                </a:lnTo>
                <a:lnTo>
                  <a:pt x="225940" y="2281527"/>
                </a:lnTo>
                <a:lnTo>
                  <a:pt x="225640" y="2280979"/>
                </a:lnTo>
                <a:lnTo>
                  <a:pt x="225429" y="2279703"/>
                </a:lnTo>
                <a:lnTo>
                  <a:pt x="225587" y="2278817"/>
                </a:lnTo>
                <a:lnTo>
                  <a:pt x="243931" y="2279358"/>
                </a:lnTo>
                <a:lnTo>
                  <a:pt x="241799" y="2279598"/>
                </a:lnTo>
                <a:lnTo>
                  <a:pt x="239869" y="2279921"/>
                </a:lnTo>
                <a:lnTo>
                  <a:pt x="239831" y="2281812"/>
                </a:lnTo>
                <a:lnTo>
                  <a:pt x="237946" y="2284334"/>
                </a:lnTo>
                <a:lnTo>
                  <a:pt x="237504" y="2284454"/>
                </a:lnTo>
                <a:lnTo>
                  <a:pt x="237489" y="2284627"/>
                </a:lnTo>
                <a:lnTo>
                  <a:pt x="236483" y="2286173"/>
                </a:lnTo>
                <a:close/>
              </a:path>
              <a:path w="4476607" h="3885512">
                <a:moveTo>
                  <a:pt x="191643" y="2285794"/>
                </a:moveTo>
                <a:lnTo>
                  <a:pt x="191408" y="2286082"/>
                </a:lnTo>
                <a:lnTo>
                  <a:pt x="191114" y="2286249"/>
                </a:lnTo>
                <a:close/>
              </a:path>
              <a:path w="4476607" h="3885512">
                <a:moveTo>
                  <a:pt x="245433" y="2286436"/>
                </a:moveTo>
                <a:lnTo>
                  <a:pt x="244540" y="2286136"/>
                </a:lnTo>
                <a:lnTo>
                  <a:pt x="243241" y="2284605"/>
                </a:lnTo>
                <a:lnTo>
                  <a:pt x="243037" y="2283359"/>
                </a:lnTo>
                <a:lnTo>
                  <a:pt x="243105" y="2283186"/>
                </a:lnTo>
                <a:lnTo>
                  <a:pt x="243247" y="2281752"/>
                </a:lnTo>
                <a:lnTo>
                  <a:pt x="247084" y="2280356"/>
                </a:lnTo>
                <a:lnTo>
                  <a:pt x="248902" y="2284597"/>
                </a:lnTo>
                <a:lnTo>
                  <a:pt x="248271" y="2285685"/>
                </a:lnTo>
                <a:lnTo>
                  <a:pt x="247318" y="2286271"/>
                </a:lnTo>
                <a:lnTo>
                  <a:pt x="246552" y="2286474"/>
                </a:lnTo>
                <a:close/>
              </a:path>
              <a:path w="4476607" h="3885512">
                <a:moveTo>
                  <a:pt x="231857" y="2286136"/>
                </a:moveTo>
                <a:lnTo>
                  <a:pt x="231421" y="2284177"/>
                </a:lnTo>
                <a:lnTo>
                  <a:pt x="236850" y="2285528"/>
                </a:lnTo>
                <a:lnTo>
                  <a:pt x="236182" y="2286474"/>
                </a:lnTo>
                <a:lnTo>
                  <a:pt x="235363" y="2287097"/>
                </a:lnTo>
                <a:lnTo>
                  <a:pt x="233922" y="2287479"/>
                </a:lnTo>
                <a:close/>
              </a:path>
              <a:path w="4476607" h="3885512">
                <a:moveTo>
                  <a:pt x="272877" y="2285069"/>
                </a:moveTo>
                <a:lnTo>
                  <a:pt x="265549" y="2285055"/>
                </a:lnTo>
                <a:lnTo>
                  <a:pt x="266157" y="2284049"/>
                </a:lnTo>
                <a:lnTo>
                  <a:pt x="266510" y="2283839"/>
                </a:lnTo>
                <a:lnTo>
                  <a:pt x="266548" y="2283771"/>
                </a:lnTo>
                <a:lnTo>
                  <a:pt x="267682" y="2282991"/>
                </a:lnTo>
                <a:lnTo>
                  <a:pt x="267539" y="2282262"/>
                </a:lnTo>
                <a:lnTo>
                  <a:pt x="268906" y="2280169"/>
                </a:lnTo>
                <a:lnTo>
                  <a:pt x="271594" y="2279951"/>
                </a:lnTo>
                <a:lnTo>
                  <a:pt x="271871" y="2280093"/>
                </a:lnTo>
                <a:lnTo>
                  <a:pt x="272044" y="2279245"/>
                </a:lnTo>
                <a:lnTo>
                  <a:pt x="272998" y="2278082"/>
                </a:lnTo>
                <a:lnTo>
                  <a:pt x="273088" y="2278037"/>
                </a:lnTo>
                <a:lnTo>
                  <a:pt x="273419" y="2277391"/>
                </a:lnTo>
                <a:lnTo>
                  <a:pt x="284974" y="2277451"/>
                </a:lnTo>
                <a:lnTo>
                  <a:pt x="284854" y="2277541"/>
                </a:lnTo>
                <a:lnTo>
                  <a:pt x="284388" y="2277691"/>
                </a:lnTo>
                <a:lnTo>
                  <a:pt x="284358" y="2277856"/>
                </a:lnTo>
                <a:lnTo>
                  <a:pt x="283795" y="2278885"/>
                </a:lnTo>
                <a:lnTo>
                  <a:pt x="279005" y="2279748"/>
                </a:lnTo>
                <a:lnTo>
                  <a:pt x="277991" y="2281234"/>
                </a:lnTo>
                <a:lnTo>
                  <a:pt x="278419" y="2281782"/>
                </a:lnTo>
                <a:lnTo>
                  <a:pt x="278547" y="2282037"/>
                </a:lnTo>
                <a:lnTo>
                  <a:pt x="278914" y="2282908"/>
                </a:lnTo>
                <a:lnTo>
                  <a:pt x="278952" y="2283966"/>
                </a:lnTo>
                <a:lnTo>
                  <a:pt x="279072" y="2284244"/>
                </a:lnTo>
                <a:lnTo>
                  <a:pt x="279148" y="2285099"/>
                </a:lnTo>
                <a:lnTo>
                  <a:pt x="278862" y="2286300"/>
                </a:lnTo>
                <a:lnTo>
                  <a:pt x="278193" y="2287141"/>
                </a:lnTo>
                <a:lnTo>
                  <a:pt x="274792" y="2287832"/>
                </a:lnTo>
                <a:close/>
              </a:path>
              <a:path w="4476607" h="3885512">
                <a:moveTo>
                  <a:pt x="169924" y="2289093"/>
                </a:moveTo>
                <a:lnTo>
                  <a:pt x="163887" y="2288974"/>
                </a:lnTo>
                <a:lnTo>
                  <a:pt x="163782" y="2287472"/>
                </a:lnTo>
                <a:lnTo>
                  <a:pt x="164113" y="2286504"/>
                </a:lnTo>
                <a:lnTo>
                  <a:pt x="164188" y="2286526"/>
                </a:lnTo>
                <a:lnTo>
                  <a:pt x="164503" y="2285775"/>
                </a:lnTo>
                <a:lnTo>
                  <a:pt x="165449" y="2284770"/>
                </a:lnTo>
                <a:lnTo>
                  <a:pt x="170202" y="2286616"/>
                </a:lnTo>
                <a:lnTo>
                  <a:pt x="170322" y="2288133"/>
                </a:lnTo>
                <a:lnTo>
                  <a:pt x="169992" y="2289108"/>
                </a:lnTo>
                <a:close/>
              </a:path>
              <a:path w="4476607" h="3885512">
                <a:moveTo>
                  <a:pt x="213356" y="2288350"/>
                </a:moveTo>
                <a:lnTo>
                  <a:pt x="216396" y="2289498"/>
                </a:lnTo>
                <a:lnTo>
                  <a:pt x="215803" y="2289551"/>
                </a:lnTo>
                <a:close/>
              </a:path>
              <a:path w="4476607" h="3885512">
                <a:moveTo>
                  <a:pt x="202159" y="2289851"/>
                </a:moveTo>
                <a:lnTo>
                  <a:pt x="200793" y="2289258"/>
                </a:lnTo>
                <a:lnTo>
                  <a:pt x="200132" y="2288575"/>
                </a:lnTo>
                <a:lnTo>
                  <a:pt x="199584" y="2287194"/>
                </a:lnTo>
                <a:lnTo>
                  <a:pt x="199599" y="2286181"/>
                </a:lnTo>
                <a:lnTo>
                  <a:pt x="200192" y="2284815"/>
                </a:lnTo>
                <a:lnTo>
                  <a:pt x="200868" y="2284161"/>
                </a:lnTo>
                <a:lnTo>
                  <a:pt x="202250" y="2283613"/>
                </a:lnTo>
                <a:lnTo>
                  <a:pt x="203263" y="2283629"/>
                </a:lnTo>
                <a:lnTo>
                  <a:pt x="204645" y="2284214"/>
                </a:lnTo>
                <a:lnTo>
                  <a:pt x="205299" y="2284897"/>
                </a:lnTo>
                <a:lnTo>
                  <a:pt x="205847" y="2286286"/>
                </a:lnTo>
                <a:lnTo>
                  <a:pt x="205831" y="2287299"/>
                </a:lnTo>
                <a:lnTo>
                  <a:pt x="205238" y="2288665"/>
                </a:lnTo>
                <a:lnTo>
                  <a:pt x="204562" y="2289318"/>
                </a:lnTo>
                <a:lnTo>
                  <a:pt x="203173" y="2289867"/>
                </a:lnTo>
                <a:close/>
              </a:path>
              <a:path w="4476607" h="3885512">
                <a:moveTo>
                  <a:pt x="217185" y="2289971"/>
                </a:moveTo>
                <a:lnTo>
                  <a:pt x="216554" y="2289543"/>
                </a:lnTo>
                <a:lnTo>
                  <a:pt x="216396" y="2289498"/>
                </a:lnTo>
                <a:lnTo>
                  <a:pt x="213356" y="2288350"/>
                </a:lnTo>
                <a:lnTo>
                  <a:pt x="213228" y="2288177"/>
                </a:lnTo>
                <a:lnTo>
                  <a:pt x="212965" y="2287441"/>
                </a:lnTo>
                <a:lnTo>
                  <a:pt x="210650" y="2285636"/>
                </a:lnTo>
                <a:lnTo>
                  <a:pt x="210126" y="2284927"/>
                </a:lnTo>
                <a:lnTo>
                  <a:pt x="210051" y="2284657"/>
                </a:lnTo>
                <a:lnTo>
                  <a:pt x="204916" y="2283748"/>
                </a:lnTo>
                <a:lnTo>
                  <a:pt x="204892" y="2282202"/>
                </a:lnTo>
                <a:lnTo>
                  <a:pt x="205051" y="2281759"/>
                </a:lnTo>
                <a:lnTo>
                  <a:pt x="205516" y="2280814"/>
                </a:lnTo>
                <a:lnTo>
                  <a:pt x="206282" y="2280161"/>
                </a:lnTo>
                <a:lnTo>
                  <a:pt x="205771" y="2279665"/>
                </a:lnTo>
                <a:lnTo>
                  <a:pt x="210217" y="2279891"/>
                </a:lnTo>
                <a:lnTo>
                  <a:pt x="209939" y="2280176"/>
                </a:lnTo>
                <a:lnTo>
                  <a:pt x="209570" y="2280311"/>
                </a:lnTo>
                <a:lnTo>
                  <a:pt x="209706" y="2280379"/>
                </a:lnTo>
                <a:lnTo>
                  <a:pt x="210720" y="2281595"/>
                </a:lnTo>
                <a:lnTo>
                  <a:pt x="210727" y="2281640"/>
                </a:lnTo>
                <a:lnTo>
                  <a:pt x="211433" y="2281129"/>
                </a:lnTo>
                <a:lnTo>
                  <a:pt x="211989" y="2280221"/>
                </a:lnTo>
                <a:lnTo>
                  <a:pt x="212439" y="2280011"/>
                </a:lnTo>
                <a:lnTo>
                  <a:pt x="212356" y="2279891"/>
                </a:lnTo>
                <a:lnTo>
                  <a:pt x="210217" y="2279891"/>
                </a:lnTo>
                <a:lnTo>
                  <a:pt x="205771" y="2279665"/>
                </a:lnTo>
                <a:lnTo>
                  <a:pt x="205478" y="2276985"/>
                </a:lnTo>
                <a:lnTo>
                  <a:pt x="207919" y="2274726"/>
                </a:lnTo>
                <a:lnTo>
                  <a:pt x="219761" y="2276310"/>
                </a:lnTo>
                <a:lnTo>
                  <a:pt x="217034" y="2276670"/>
                </a:lnTo>
                <a:lnTo>
                  <a:pt x="217020" y="2276723"/>
                </a:lnTo>
                <a:lnTo>
                  <a:pt x="218161" y="2278975"/>
                </a:lnTo>
                <a:lnTo>
                  <a:pt x="216531" y="2280844"/>
                </a:lnTo>
                <a:lnTo>
                  <a:pt x="217260" y="2281730"/>
                </a:lnTo>
                <a:lnTo>
                  <a:pt x="217665" y="2283246"/>
                </a:lnTo>
                <a:lnTo>
                  <a:pt x="218792" y="2283246"/>
                </a:lnTo>
                <a:lnTo>
                  <a:pt x="220361" y="2284582"/>
                </a:lnTo>
                <a:lnTo>
                  <a:pt x="221187" y="2287554"/>
                </a:lnTo>
                <a:lnTo>
                  <a:pt x="219189" y="2290077"/>
                </a:lnTo>
                <a:close/>
              </a:path>
              <a:path w="4476607" h="3885512">
                <a:moveTo>
                  <a:pt x="281745" y="2290032"/>
                </a:moveTo>
                <a:lnTo>
                  <a:pt x="282278" y="2290091"/>
                </a:lnTo>
                <a:lnTo>
                  <a:pt x="282248" y="2290151"/>
                </a:lnTo>
                <a:close/>
              </a:path>
              <a:path w="4476607" h="3885512">
                <a:moveTo>
                  <a:pt x="282639" y="2290272"/>
                </a:moveTo>
                <a:lnTo>
                  <a:pt x="282278" y="2290091"/>
                </a:lnTo>
                <a:lnTo>
                  <a:pt x="281745" y="2290032"/>
                </a:lnTo>
                <a:lnTo>
                  <a:pt x="280634" y="2289288"/>
                </a:lnTo>
                <a:lnTo>
                  <a:pt x="280341" y="2288845"/>
                </a:lnTo>
                <a:lnTo>
                  <a:pt x="280079" y="2286098"/>
                </a:lnTo>
                <a:lnTo>
                  <a:pt x="282406" y="2283839"/>
                </a:lnTo>
                <a:lnTo>
                  <a:pt x="283705" y="2283764"/>
                </a:lnTo>
                <a:lnTo>
                  <a:pt x="284569" y="2284019"/>
                </a:lnTo>
                <a:lnTo>
                  <a:pt x="285628" y="2284785"/>
                </a:lnTo>
                <a:lnTo>
                  <a:pt x="285943" y="2285295"/>
                </a:lnTo>
                <a:lnTo>
                  <a:pt x="286266" y="2288275"/>
                </a:lnTo>
                <a:lnTo>
                  <a:pt x="284216" y="2290324"/>
                </a:lnTo>
                <a:close/>
              </a:path>
              <a:path w="4476607" h="3885512">
                <a:moveTo>
                  <a:pt x="310939" y="2288748"/>
                </a:moveTo>
                <a:lnTo>
                  <a:pt x="310767" y="2287554"/>
                </a:lnTo>
                <a:lnTo>
                  <a:pt x="310910" y="2286721"/>
                </a:lnTo>
                <a:lnTo>
                  <a:pt x="311488" y="2285648"/>
                </a:lnTo>
                <a:lnTo>
                  <a:pt x="316346" y="2284815"/>
                </a:lnTo>
                <a:lnTo>
                  <a:pt x="317142" y="2285580"/>
                </a:lnTo>
                <a:lnTo>
                  <a:pt x="317525" y="2286256"/>
                </a:lnTo>
                <a:lnTo>
                  <a:pt x="317780" y="2287336"/>
                </a:lnTo>
                <a:lnTo>
                  <a:pt x="317570" y="2288425"/>
                </a:lnTo>
                <a:lnTo>
                  <a:pt x="314507" y="2290819"/>
                </a:lnTo>
                <a:close/>
              </a:path>
              <a:path w="4476607" h="3885512">
                <a:moveTo>
                  <a:pt x="163887" y="2288974"/>
                </a:moveTo>
                <a:lnTo>
                  <a:pt x="169924" y="2289093"/>
                </a:lnTo>
                <a:lnTo>
                  <a:pt x="169586" y="2289882"/>
                </a:lnTo>
                <a:lnTo>
                  <a:pt x="168648" y="2290857"/>
                </a:lnTo>
                <a:close/>
              </a:path>
              <a:path w="4476607" h="3885512">
                <a:moveTo>
                  <a:pt x="194899" y="2290670"/>
                </a:moveTo>
                <a:lnTo>
                  <a:pt x="183133" y="2289611"/>
                </a:lnTo>
                <a:lnTo>
                  <a:pt x="183620" y="2289214"/>
                </a:lnTo>
                <a:lnTo>
                  <a:pt x="184882" y="2288771"/>
                </a:lnTo>
                <a:lnTo>
                  <a:pt x="185805" y="2288786"/>
                </a:lnTo>
                <a:lnTo>
                  <a:pt x="187037" y="2289244"/>
                </a:lnTo>
                <a:lnTo>
                  <a:pt x="187600" y="2289807"/>
                </a:lnTo>
                <a:lnTo>
                  <a:pt x="187766" y="2290047"/>
                </a:lnTo>
                <a:lnTo>
                  <a:pt x="188073" y="2289649"/>
                </a:lnTo>
                <a:lnTo>
                  <a:pt x="188561" y="2289251"/>
                </a:lnTo>
                <a:lnTo>
                  <a:pt x="189237" y="2289146"/>
                </a:lnTo>
                <a:lnTo>
                  <a:pt x="189169" y="2288831"/>
                </a:lnTo>
                <a:lnTo>
                  <a:pt x="191408" y="2286082"/>
                </a:lnTo>
                <a:lnTo>
                  <a:pt x="192654" y="2285378"/>
                </a:lnTo>
                <a:lnTo>
                  <a:pt x="193825" y="2285326"/>
                </a:lnTo>
                <a:lnTo>
                  <a:pt x="193945" y="2285378"/>
                </a:lnTo>
                <a:lnTo>
                  <a:pt x="194268" y="2285123"/>
                </a:lnTo>
                <a:lnTo>
                  <a:pt x="199036" y="2287007"/>
                </a:lnTo>
                <a:lnTo>
                  <a:pt x="199014" y="2288816"/>
                </a:lnTo>
                <a:lnTo>
                  <a:pt x="198450" y="2289852"/>
                </a:lnTo>
                <a:lnTo>
                  <a:pt x="196956" y="2290858"/>
                </a:lnTo>
                <a:close/>
              </a:path>
              <a:path w="4476607" h="3885512">
                <a:moveTo>
                  <a:pt x="297604" y="2292223"/>
                </a:moveTo>
                <a:lnTo>
                  <a:pt x="297860" y="2292216"/>
                </a:lnTo>
                <a:lnTo>
                  <a:pt x="296928" y="2291885"/>
                </a:lnTo>
                <a:lnTo>
                  <a:pt x="296876" y="2290805"/>
                </a:lnTo>
                <a:lnTo>
                  <a:pt x="297844" y="2290339"/>
                </a:lnTo>
                <a:lnTo>
                  <a:pt x="298040" y="2290324"/>
                </a:lnTo>
                <a:lnTo>
                  <a:pt x="297889" y="2290467"/>
                </a:lnTo>
                <a:lnTo>
                  <a:pt x="299219" y="2290519"/>
                </a:lnTo>
                <a:lnTo>
                  <a:pt x="298663" y="2292411"/>
                </a:lnTo>
                <a:close/>
              </a:path>
              <a:path w="4476607" h="3885512">
                <a:moveTo>
                  <a:pt x="273936" y="2293979"/>
                </a:moveTo>
                <a:lnTo>
                  <a:pt x="263499" y="2293702"/>
                </a:lnTo>
                <a:lnTo>
                  <a:pt x="263356" y="2293431"/>
                </a:lnTo>
                <a:lnTo>
                  <a:pt x="262988" y="2292561"/>
                </a:lnTo>
                <a:lnTo>
                  <a:pt x="262959" y="2291863"/>
                </a:lnTo>
                <a:lnTo>
                  <a:pt x="262741" y="2291142"/>
                </a:lnTo>
                <a:lnTo>
                  <a:pt x="262936" y="2289596"/>
                </a:lnTo>
                <a:lnTo>
                  <a:pt x="264063" y="2288485"/>
                </a:lnTo>
                <a:lnTo>
                  <a:pt x="264543" y="2288267"/>
                </a:lnTo>
                <a:lnTo>
                  <a:pt x="265549" y="2287975"/>
                </a:lnTo>
                <a:lnTo>
                  <a:pt x="265797" y="2288005"/>
                </a:lnTo>
                <a:lnTo>
                  <a:pt x="265459" y="2286991"/>
                </a:lnTo>
                <a:lnTo>
                  <a:pt x="265407" y="2286774"/>
                </a:lnTo>
                <a:lnTo>
                  <a:pt x="265549" y="2285055"/>
                </a:lnTo>
                <a:lnTo>
                  <a:pt x="272877" y="2285069"/>
                </a:lnTo>
                <a:lnTo>
                  <a:pt x="272600" y="2285347"/>
                </a:lnTo>
                <a:lnTo>
                  <a:pt x="271706" y="2285737"/>
                </a:lnTo>
                <a:lnTo>
                  <a:pt x="271466" y="2285775"/>
                </a:lnTo>
                <a:lnTo>
                  <a:pt x="271271" y="2286750"/>
                </a:lnTo>
                <a:lnTo>
                  <a:pt x="271368" y="2287629"/>
                </a:lnTo>
                <a:lnTo>
                  <a:pt x="270430" y="2289521"/>
                </a:lnTo>
                <a:lnTo>
                  <a:pt x="268454" y="2289971"/>
                </a:lnTo>
                <a:lnTo>
                  <a:pt x="268695" y="2290774"/>
                </a:lnTo>
                <a:lnTo>
                  <a:pt x="268650" y="2291104"/>
                </a:lnTo>
                <a:lnTo>
                  <a:pt x="268703" y="2291232"/>
                </a:lnTo>
                <a:lnTo>
                  <a:pt x="271894" y="2290039"/>
                </a:lnTo>
                <a:lnTo>
                  <a:pt x="272629" y="2288808"/>
                </a:lnTo>
                <a:lnTo>
                  <a:pt x="276857" y="2288657"/>
                </a:lnTo>
                <a:lnTo>
                  <a:pt x="277690" y="2292621"/>
                </a:lnTo>
                <a:lnTo>
                  <a:pt x="277525" y="2292876"/>
                </a:lnTo>
                <a:lnTo>
                  <a:pt x="277383" y="2293064"/>
                </a:lnTo>
                <a:lnTo>
                  <a:pt x="277195" y="2293274"/>
                </a:lnTo>
                <a:lnTo>
                  <a:pt x="274116" y="2294039"/>
                </a:lnTo>
                <a:close/>
              </a:path>
              <a:path w="4476607" h="3885512">
                <a:moveTo>
                  <a:pt x="249939" y="2293972"/>
                </a:moveTo>
                <a:lnTo>
                  <a:pt x="248835" y="2293057"/>
                </a:lnTo>
                <a:lnTo>
                  <a:pt x="252844" y="2293777"/>
                </a:lnTo>
                <a:lnTo>
                  <a:pt x="252311" y="2294175"/>
                </a:lnTo>
                <a:lnTo>
                  <a:pt x="250876" y="2294273"/>
                </a:lnTo>
                <a:close/>
              </a:path>
              <a:path w="4476607" h="3885512">
                <a:moveTo>
                  <a:pt x="187833" y="2293920"/>
                </a:moveTo>
                <a:lnTo>
                  <a:pt x="187750" y="2293793"/>
                </a:lnTo>
                <a:lnTo>
                  <a:pt x="192713" y="2293357"/>
                </a:lnTo>
                <a:lnTo>
                  <a:pt x="191715" y="2294641"/>
                </a:lnTo>
                <a:close/>
              </a:path>
              <a:path w="4476607" h="3885512">
                <a:moveTo>
                  <a:pt x="264618" y="2294813"/>
                </a:moveTo>
                <a:lnTo>
                  <a:pt x="263499" y="2293702"/>
                </a:lnTo>
                <a:lnTo>
                  <a:pt x="273936" y="2293979"/>
                </a:lnTo>
                <a:lnTo>
                  <a:pt x="267749" y="2294085"/>
                </a:lnTo>
                <a:lnTo>
                  <a:pt x="267614" y="2294250"/>
                </a:lnTo>
                <a:lnTo>
                  <a:pt x="266517" y="2294843"/>
                </a:lnTo>
                <a:close/>
              </a:path>
              <a:path w="4476607" h="3885512">
                <a:moveTo>
                  <a:pt x="184626" y="2294783"/>
                </a:moveTo>
                <a:lnTo>
                  <a:pt x="183380" y="2294093"/>
                </a:lnTo>
                <a:lnTo>
                  <a:pt x="182772" y="2293357"/>
                </a:lnTo>
                <a:lnTo>
                  <a:pt x="192713" y="2293357"/>
                </a:lnTo>
                <a:lnTo>
                  <a:pt x="187750" y="2293793"/>
                </a:lnTo>
                <a:lnTo>
                  <a:pt x="186977" y="2294565"/>
                </a:lnTo>
                <a:lnTo>
                  <a:pt x="185595" y="2294911"/>
                </a:lnTo>
                <a:close/>
              </a:path>
              <a:path w="4476607" h="3885512">
                <a:moveTo>
                  <a:pt x="206515" y="2293545"/>
                </a:moveTo>
                <a:lnTo>
                  <a:pt x="205831" y="2294731"/>
                </a:lnTo>
                <a:lnTo>
                  <a:pt x="205464" y="2295332"/>
                </a:lnTo>
                <a:close/>
              </a:path>
              <a:path w="4476607" h="3885512">
                <a:moveTo>
                  <a:pt x="268582" y="2296044"/>
                </a:moveTo>
                <a:lnTo>
                  <a:pt x="267786" y="2294603"/>
                </a:lnTo>
                <a:lnTo>
                  <a:pt x="267749" y="2294085"/>
                </a:lnTo>
                <a:lnTo>
                  <a:pt x="273936" y="2293979"/>
                </a:lnTo>
                <a:lnTo>
                  <a:pt x="273839" y="2294317"/>
                </a:lnTo>
                <a:lnTo>
                  <a:pt x="271684" y="2296652"/>
                </a:lnTo>
                <a:close/>
              </a:path>
              <a:path w="4476607" h="3885512">
                <a:moveTo>
                  <a:pt x="153975" y="2296584"/>
                </a:moveTo>
                <a:lnTo>
                  <a:pt x="154141" y="2296712"/>
                </a:lnTo>
                <a:lnTo>
                  <a:pt x="154118" y="2296734"/>
                </a:lnTo>
                <a:close/>
              </a:path>
              <a:path w="4476607" h="3885512">
                <a:moveTo>
                  <a:pt x="256583" y="2296930"/>
                </a:moveTo>
                <a:lnTo>
                  <a:pt x="252844" y="2293777"/>
                </a:lnTo>
                <a:lnTo>
                  <a:pt x="248835" y="2293057"/>
                </a:lnTo>
                <a:lnTo>
                  <a:pt x="248226" y="2291953"/>
                </a:lnTo>
                <a:lnTo>
                  <a:pt x="248023" y="2290640"/>
                </a:lnTo>
                <a:lnTo>
                  <a:pt x="248204" y="2289739"/>
                </a:lnTo>
                <a:lnTo>
                  <a:pt x="248887" y="2288606"/>
                </a:lnTo>
                <a:lnTo>
                  <a:pt x="251620" y="2287840"/>
                </a:lnTo>
                <a:lnTo>
                  <a:pt x="251658" y="2287653"/>
                </a:lnTo>
                <a:lnTo>
                  <a:pt x="253100" y="2287915"/>
                </a:lnTo>
                <a:lnTo>
                  <a:pt x="252055" y="2286736"/>
                </a:lnTo>
                <a:lnTo>
                  <a:pt x="252078" y="2286722"/>
                </a:lnTo>
                <a:lnTo>
                  <a:pt x="252145" y="2286632"/>
                </a:lnTo>
                <a:lnTo>
                  <a:pt x="256328" y="2285145"/>
                </a:lnTo>
                <a:lnTo>
                  <a:pt x="257289" y="2285956"/>
                </a:lnTo>
                <a:lnTo>
                  <a:pt x="257740" y="2286707"/>
                </a:lnTo>
                <a:lnTo>
                  <a:pt x="258010" y="2287908"/>
                </a:lnTo>
                <a:lnTo>
                  <a:pt x="257995" y="2288215"/>
                </a:lnTo>
                <a:lnTo>
                  <a:pt x="257702" y="2289874"/>
                </a:lnTo>
                <a:lnTo>
                  <a:pt x="256982" y="2291165"/>
                </a:lnTo>
                <a:lnTo>
                  <a:pt x="258326" y="2292216"/>
                </a:lnTo>
                <a:lnTo>
                  <a:pt x="258528" y="2292562"/>
                </a:lnTo>
                <a:lnTo>
                  <a:pt x="258949" y="2293477"/>
                </a:lnTo>
                <a:lnTo>
                  <a:pt x="259031" y="2294896"/>
                </a:lnTo>
                <a:lnTo>
                  <a:pt x="258836" y="2295496"/>
                </a:lnTo>
                <a:lnTo>
                  <a:pt x="257762" y="2296675"/>
                </a:lnTo>
                <a:lnTo>
                  <a:pt x="256778" y="2297103"/>
                </a:lnTo>
                <a:close/>
              </a:path>
              <a:path w="4476607" h="3885512">
                <a:moveTo>
                  <a:pt x="255532" y="2297261"/>
                </a:moveTo>
                <a:lnTo>
                  <a:pt x="254136" y="2296997"/>
                </a:lnTo>
                <a:lnTo>
                  <a:pt x="252844" y="2293777"/>
                </a:lnTo>
                <a:lnTo>
                  <a:pt x="256583" y="2296930"/>
                </a:lnTo>
                <a:lnTo>
                  <a:pt x="256613" y="2297073"/>
                </a:lnTo>
                <a:lnTo>
                  <a:pt x="255645" y="2297283"/>
                </a:lnTo>
                <a:close/>
              </a:path>
              <a:path w="4476607" h="3885512">
                <a:moveTo>
                  <a:pt x="237188" y="2297770"/>
                </a:moveTo>
                <a:lnTo>
                  <a:pt x="237301" y="2297845"/>
                </a:lnTo>
                <a:lnTo>
                  <a:pt x="237294" y="2297851"/>
                </a:lnTo>
                <a:close/>
              </a:path>
              <a:path w="4476607" h="3885512">
                <a:moveTo>
                  <a:pt x="237294" y="2297851"/>
                </a:moveTo>
                <a:lnTo>
                  <a:pt x="237316" y="2297868"/>
                </a:lnTo>
                <a:lnTo>
                  <a:pt x="237254" y="2297885"/>
                </a:lnTo>
                <a:close/>
              </a:path>
              <a:path w="4476607" h="3885512">
                <a:moveTo>
                  <a:pt x="211635" y="2298386"/>
                </a:moveTo>
                <a:lnTo>
                  <a:pt x="211170" y="2297966"/>
                </a:lnTo>
                <a:lnTo>
                  <a:pt x="204990" y="2296961"/>
                </a:lnTo>
                <a:lnTo>
                  <a:pt x="205171" y="2295887"/>
                </a:lnTo>
                <a:lnTo>
                  <a:pt x="205831" y="2294731"/>
                </a:lnTo>
                <a:lnTo>
                  <a:pt x="206515" y="2293545"/>
                </a:lnTo>
                <a:lnTo>
                  <a:pt x="207236" y="2292997"/>
                </a:lnTo>
                <a:lnTo>
                  <a:pt x="208295" y="2292727"/>
                </a:lnTo>
                <a:lnTo>
                  <a:pt x="209067" y="2292749"/>
                </a:lnTo>
                <a:lnTo>
                  <a:pt x="210112" y="2293095"/>
                </a:lnTo>
                <a:lnTo>
                  <a:pt x="210735" y="2293650"/>
                </a:lnTo>
                <a:lnTo>
                  <a:pt x="211335" y="2292990"/>
                </a:lnTo>
                <a:lnTo>
                  <a:pt x="212252" y="2292554"/>
                </a:lnTo>
                <a:lnTo>
                  <a:pt x="213738" y="2292479"/>
                </a:lnTo>
                <a:lnTo>
                  <a:pt x="214631" y="2292794"/>
                </a:lnTo>
                <a:lnTo>
                  <a:pt x="215661" y="2293642"/>
                </a:lnTo>
                <a:lnTo>
                  <a:pt x="216126" y="2294438"/>
                </a:lnTo>
                <a:lnTo>
                  <a:pt x="216366" y="2295751"/>
                </a:lnTo>
                <a:lnTo>
                  <a:pt x="214887" y="2297996"/>
                </a:lnTo>
                <a:lnTo>
                  <a:pt x="214564" y="2298168"/>
                </a:lnTo>
                <a:lnTo>
                  <a:pt x="213641" y="2298559"/>
                </a:lnTo>
                <a:lnTo>
                  <a:pt x="212229" y="2298596"/>
                </a:lnTo>
                <a:close/>
              </a:path>
              <a:path w="4476607" h="3885512">
                <a:moveTo>
                  <a:pt x="149328" y="2298640"/>
                </a:moveTo>
                <a:lnTo>
                  <a:pt x="151024" y="2298550"/>
                </a:lnTo>
                <a:lnTo>
                  <a:pt x="150289" y="2298708"/>
                </a:lnTo>
                <a:close/>
              </a:path>
              <a:path w="4476607" h="3885512">
                <a:moveTo>
                  <a:pt x="238225" y="2298513"/>
                </a:moveTo>
                <a:lnTo>
                  <a:pt x="237301" y="2297845"/>
                </a:lnTo>
                <a:lnTo>
                  <a:pt x="237188" y="2297770"/>
                </a:lnTo>
                <a:lnTo>
                  <a:pt x="241806" y="2297545"/>
                </a:lnTo>
                <a:lnTo>
                  <a:pt x="240672" y="2298506"/>
                </a:lnTo>
                <a:lnTo>
                  <a:pt x="239208" y="2298746"/>
                </a:lnTo>
                <a:close/>
              </a:path>
              <a:path w="4476607" h="3885512">
                <a:moveTo>
                  <a:pt x="232901" y="2298588"/>
                </a:moveTo>
                <a:lnTo>
                  <a:pt x="232368" y="2298153"/>
                </a:lnTo>
                <a:lnTo>
                  <a:pt x="232089" y="2297778"/>
                </a:lnTo>
                <a:lnTo>
                  <a:pt x="237188" y="2297770"/>
                </a:lnTo>
                <a:lnTo>
                  <a:pt x="236415" y="2298116"/>
                </a:lnTo>
                <a:lnTo>
                  <a:pt x="237254" y="2297885"/>
                </a:lnTo>
                <a:lnTo>
                  <a:pt x="237203" y="2297928"/>
                </a:lnTo>
                <a:lnTo>
                  <a:pt x="233779" y="2298994"/>
                </a:lnTo>
                <a:close/>
              </a:path>
              <a:path w="4476607" h="3885512">
                <a:moveTo>
                  <a:pt x="193630" y="2299288"/>
                </a:moveTo>
                <a:lnTo>
                  <a:pt x="193742" y="2299280"/>
                </a:lnTo>
                <a:lnTo>
                  <a:pt x="193579" y="2299316"/>
                </a:lnTo>
                <a:close/>
              </a:path>
              <a:path w="4476607" h="3885512">
                <a:moveTo>
                  <a:pt x="193472" y="2299340"/>
                </a:moveTo>
                <a:lnTo>
                  <a:pt x="193579" y="2299316"/>
                </a:lnTo>
                <a:lnTo>
                  <a:pt x="193522" y="2299347"/>
                </a:lnTo>
                <a:close/>
              </a:path>
              <a:path w="4476607" h="3885512">
                <a:moveTo>
                  <a:pt x="304009" y="2298258"/>
                </a:moveTo>
                <a:lnTo>
                  <a:pt x="305383" y="2299519"/>
                </a:lnTo>
                <a:lnTo>
                  <a:pt x="304076" y="2299587"/>
                </a:lnTo>
                <a:close/>
              </a:path>
              <a:path w="4476607" h="3885512">
                <a:moveTo>
                  <a:pt x="206770" y="2299542"/>
                </a:moveTo>
                <a:lnTo>
                  <a:pt x="195852" y="2299497"/>
                </a:lnTo>
                <a:lnTo>
                  <a:pt x="195342" y="2297606"/>
                </a:lnTo>
                <a:lnTo>
                  <a:pt x="193945" y="2297200"/>
                </a:lnTo>
                <a:lnTo>
                  <a:pt x="192593" y="2293650"/>
                </a:lnTo>
                <a:lnTo>
                  <a:pt x="192713" y="2293357"/>
                </a:lnTo>
                <a:lnTo>
                  <a:pt x="182772" y="2293357"/>
                </a:lnTo>
                <a:lnTo>
                  <a:pt x="182336" y="2291931"/>
                </a:lnTo>
                <a:lnTo>
                  <a:pt x="182434" y="2290925"/>
                </a:lnTo>
                <a:lnTo>
                  <a:pt x="183133" y="2289611"/>
                </a:lnTo>
                <a:lnTo>
                  <a:pt x="194899" y="2290670"/>
                </a:lnTo>
                <a:lnTo>
                  <a:pt x="192947" y="2291699"/>
                </a:lnTo>
                <a:lnTo>
                  <a:pt x="193044" y="2292089"/>
                </a:lnTo>
                <a:lnTo>
                  <a:pt x="192864" y="2293042"/>
                </a:lnTo>
                <a:lnTo>
                  <a:pt x="193817" y="2291699"/>
                </a:lnTo>
                <a:lnTo>
                  <a:pt x="194636" y="2291286"/>
                </a:lnTo>
                <a:lnTo>
                  <a:pt x="195267" y="2291143"/>
                </a:lnTo>
                <a:lnTo>
                  <a:pt x="196167" y="2291151"/>
                </a:lnTo>
                <a:lnTo>
                  <a:pt x="196784" y="2291301"/>
                </a:lnTo>
                <a:lnTo>
                  <a:pt x="198082" y="2292352"/>
                </a:lnTo>
                <a:lnTo>
                  <a:pt x="198405" y="2293028"/>
                </a:lnTo>
                <a:lnTo>
                  <a:pt x="198518" y="2293335"/>
                </a:lnTo>
                <a:lnTo>
                  <a:pt x="198773" y="2294236"/>
                </a:lnTo>
                <a:lnTo>
                  <a:pt x="198751" y="2294311"/>
                </a:lnTo>
                <a:lnTo>
                  <a:pt x="198780" y="2294311"/>
                </a:lnTo>
                <a:lnTo>
                  <a:pt x="199479" y="2294424"/>
                </a:lnTo>
                <a:lnTo>
                  <a:pt x="201717" y="2296443"/>
                </a:lnTo>
                <a:lnTo>
                  <a:pt x="201829" y="2296646"/>
                </a:lnTo>
                <a:lnTo>
                  <a:pt x="201965" y="2298147"/>
                </a:lnTo>
                <a:lnTo>
                  <a:pt x="201776" y="2298747"/>
                </a:lnTo>
                <a:lnTo>
                  <a:pt x="205171" y="2298094"/>
                </a:lnTo>
                <a:lnTo>
                  <a:pt x="205321" y="2298184"/>
                </a:lnTo>
                <a:lnTo>
                  <a:pt x="204990" y="2296961"/>
                </a:lnTo>
                <a:lnTo>
                  <a:pt x="211170" y="2297966"/>
                </a:lnTo>
                <a:lnTo>
                  <a:pt x="210487" y="2298912"/>
                </a:lnTo>
                <a:lnTo>
                  <a:pt x="207949" y="2299872"/>
                </a:lnTo>
                <a:close/>
              </a:path>
              <a:path w="4476607" h="3885512">
                <a:moveTo>
                  <a:pt x="286153" y="2299459"/>
                </a:moveTo>
                <a:lnTo>
                  <a:pt x="288158" y="2300134"/>
                </a:lnTo>
                <a:lnTo>
                  <a:pt x="288158" y="2300262"/>
                </a:lnTo>
                <a:close/>
              </a:path>
              <a:path w="4476607" h="3885512">
                <a:moveTo>
                  <a:pt x="288211" y="2300164"/>
                </a:moveTo>
                <a:lnTo>
                  <a:pt x="288158" y="2300134"/>
                </a:lnTo>
                <a:lnTo>
                  <a:pt x="286153" y="2299459"/>
                </a:lnTo>
                <a:lnTo>
                  <a:pt x="290689" y="2299414"/>
                </a:lnTo>
                <a:lnTo>
                  <a:pt x="289563" y="2300202"/>
                </a:lnTo>
                <a:lnTo>
                  <a:pt x="288451" y="2300254"/>
                </a:lnTo>
                <a:lnTo>
                  <a:pt x="288211" y="2300262"/>
                </a:lnTo>
                <a:close/>
              </a:path>
              <a:path w="4476607" h="3885512">
                <a:moveTo>
                  <a:pt x="290689" y="2299414"/>
                </a:moveTo>
                <a:lnTo>
                  <a:pt x="281303" y="2299414"/>
                </a:lnTo>
                <a:lnTo>
                  <a:pt x="280799" y="2298025"/>
                </a:lnTo>
                <a:lnTo>
                  <a:pt x="280822" y="2297402"/>
                </a:lnTo>
                <a:lnTo>
                  <a:pt x="281040" y="2296291"/>
                </a:lnTo>
                <a:lnTo>
                  <a:pt x="282016" y="2294963"/>
                </a:lnTo>
                <a:lnTo>
                  <a:pt x="286325" y="2295961"/>
                </a:lnTo>
                <a:lnTo>
                  <a:pt x="286484" y="2296246"/>
                </a:lnTo>
                <a:lnTo>
                  <a:pt x="286814" y="2296359"/>
                </a:lnTo>
                <a:lnTo>
                  <a:pt x="286325" y="2295961"/>
                </a:lnTo>
                <a:lnTo>
                  <a:pt x="282016" y="2294963"/>
                </a:lnTo>
                <a:lnTo>
                  <a:pt x="285125" y="2294813"/>
                </a:lnTo>
                <a:lnTo>
                  <a:pt x="285905" y="2295413"/>
                </a:lnTo>
                <a:lnTo>
                  <a:pt x="290403" y="2294438"/>
                </a:lnTo>
                <a:lnTo>
                  <a:pt x="290831" y="2295015"/>
                </a:lnTo>
                <a:lnTo>
                  <a:pt x="290997" y="2294813"/>
                </a:lnTo>
                <a:lnTo>
                  <a:pt x="292100" y="2294234"/>
                </a:lnTo>
                <a:lnTo>
                  <a:pt x="294015" y="2294302"/>
                </a:lnTo>
                <a:lnTo>
                  <a:pt x="295104" y="2295420"/>
                </a:lnTo>
                <a:lnTo>
                  <a:pt x="295239" y="2295683"/>
                </a:lnTo>
                <a:lnTo>
                  <a:pt x="295599" y="2296554"/>
                </a:lnTo>
                <a:lnTo>
                  <a:pt x="295644" y="2297920"/>
                </a:lnTo>
                <a:lnTo>
                  <a:pt x="295441" y="2298520"/>
                </a:lnTo>
                <a:lnTo>
                  <a:pt x="294638" y="2299541"/>
                </a:lnTo>
                <a:lnTo>
                  <a:pt x="293880" y="2300022"/>
                </a:lnTo>
                <a:lnTo>
                  <a:pt x="292626" y="2300314"/>
                </a:lnTo>
                <a:close/>
              </a:path>
              <a:path w="4476607" h="3885512">
                <a:moveTo>
                  <a:pt x="177231" y="2300399"/>
                </a:moveTo>
                <a:lnTo>
                  <a:pt x="171907" y="2300165"/>
                </a:lnTo>
                <a:lnTo>
                  <a:pt x="171809" y="2300045"/>
                </a:lnTo>
                <a:lnTo>
                  <a:pt x="171539" y="2297373"/>
                </a:lnTo>
                <a:lnTo>
                  <a:pt x="172207" y="2296442"/>
                </a:lnTo>
                <a:lnTo>
                  <a:pt x="172312" y="2296360"/>
                </a:lnTo>
                <a:lnTo>
                  <a:pt x="172027" y="2296270"/>
                </a:lnTo>
                <a:lnTo>
                  <a:pt x="170938" y="2294438"/>
                </a:lnTo>
                <a:lnTo>
                  <a:pt x="171464" y="2295212"/>
                </a:lnTo>
                <a:lnTo>
                  <a:pt x="170765" y="2293666"/>
                </a:lnTo>
                <a:lnTo>
                  <a:pt x="170795" y="2292539"/>
                </a:lnTo>
                <a:lnTo>
                  <a:pt x="171576" y="2291031"/>
                </a:lnTo>
                <a:lnTo>
                  <a:pt x="171681" y="2290956"/>
                </a:lnTo>
                <a:lnTo>
                  <a:pt x="172094" y="2290648"/>
                </a:lnTo>
                <a:lnTo>
                  <a:pt x="172147" y="2290528"/>
                </a:lnTo>
                <a:lnTo>
                  <a:pt x="171659" y="2289725"/>
                </a:lnTo>
                <a:lnTo>
                  <a:pt x="171426" y="2288253"/>
                </a:lnTo>
                <a:lnTo>
                  <a:pt x="171651" y="2287338"/>
                </a:lnTo>
                <a:lnTo>
                  <a:pt x="172387" y="2286234"/>
                </a:lnTo>
                <a:lnTo>
                  <a:pt x="173123" y="2285687"/>
                </a:lnTo>
                <a:lnTo>
                  <a:pt x="174400" y="2285311"/>
                </a:lnTo>
                <a:lnTo>
                  <a:pt x="176390" y="2286195"/>
                </a:lnTo>
                <a:lnTo>
                  <a:pt x="176728" y="2286038"/>
                </a:lnTo>
                <a:lnTo>
                  <a:pt x="176345" y="2285648"/>
                </a:lnTo>
                <a:lnTo>
                  <a:pt x="175954" y="2284815"/>
                </a:lnTo>
                <a:lnTo>
                  <a:pt x="182036" y="2285447"/>
                </a:lnTo>
                <a:lnTo>
                  <a:pt x="181744" y="2285859"/>
                </a:lnTo>
                <a:lnTo>
                  <a:pt x="182209" y="2286227"/>
                </a:lnTo>
                <a:lnTo>
                  <a:pt x="182689" y="2286985"/>
                </a:lnTo>
                <a:lnTo>
                  <a:pt x="182974" y="2288262"/>
                </a:lnTo>
                <a:lnTo>
                  <a:pt x="182809" y="2289012"/>
                </a:lnTo>
                <a:lnTo>
                  <a:pt x="182471" y="2289688"/>
                </a:lnTo>
                <a:lnTo>
                  <a:pt x="182457" y="2290228"/>
                </a:lnTo>
                <a:lnTo>
                  <a:pt x="181638" y="2291061"/>
                </a:lnTo>
                <a:lnTo>
                  <a:pt x="180392" y="2292555"/>
                </a:lnTo>
                <a:lnTo>
                  <a:pt x="179693" y="2292615"/>
                </a:lnTo>
                <a:lnTo>
                  <a:pt x="180227" y="2293223"/>
                </a:lnTo>
                <a:lnTo>
                  <a:pt x="180654" y="2294552"/>
                </a:lnTo>
                <a:lnTo>
                  <a:pt x="180647" y="2294822"/>
                </a:lnTo>
                <a:lnTo>
                  <a:pt x="180962" y="2294995"/>
                </a:lnTo>
                <a:lnTo>
                  <a:pt x="181638" y="2295880"/>
                </a:lnTo>
                <a:lnTo>
                  <a:pt x="182036" y="2297975"/>
                </a:lnTo>
                <a:lnTo>
                  <a:pt x="182013" y="2298125"/>
                </a:lnTo>
                <a:lnTo>
                  <a:pt x="181788" y="2299393"/>
                </a:lnTo>
                <a:lnTo>
                  <a:pt x="180707" y="2300812"/>
                </a:lnTo>
                <a:close/>
              </a:path>
              <a:path w="4476607" h="3885512">
                <a:moveTo>
                  <a:pt x="245027" y="2300810"/>
                </a:moveTo>
                <a:lnTo>
                  <a:pt x="244351" y="2300675"/>
                </a:lnTo>
                <a:lnTo>
                  <a:pt x="246109" y="2300728"/>
                </a:lnTo>
                <a:lnTo>
                  <a:pt x="245530" y="2300818"/>
                </a:lnTo>
                <a:close/>
              </a:path>
              <a:path w="4476607" h="3885512">
                <a:moveTo>
                  <a:pt x="197332" y="2300788"/>
                </a:moveTo>
                <a:lnTo>
                  <a:pt x="199629" y="2300818"/>
                </a:lnTo>
                <a:lnTo>
                  <a:pt x="198263" y="2301006"/>
                </a:lnTo>
                <a:close/>
              </a:path>
              <a:path w="4476607" h="3885512">
                <a:moveTo>
                  <a:pt x="226714" y="2301749"/>
                </a:moveTo>
                <a:lnTo>
                  <a:pt x="216682" y="2301367"/>
                </a:lnTo>
                <a:lnTo>
                  <a:pt x="216524" y="2300788"/>
                </a:lnTo>
                <a:lnTo>
                  <a:pt x="216651" y="2301112"/>
                </a:lnTo>
                <a:lnTo>
                  <a:pt x="216667" y="2299272"/>
                </a:lnTo>
                <a:lnTo>
                  <a:pt x="217230" y="2298244"/>
                </a:lnTo>
                <a:lnTo>
                  <a:pt x="218378" y="2297478"/>
                </a:lnTo>
                <a:lnTo>
                  <a:pt x="219610" y="2297058"/>
                </a:lnTo>
                <a:lnTo>
                  <a:pt x="220639" y="2297134"/>
                </a:lnTo>
                <a:lnTo>
                  <a:pt x="221563" y="2297614"/>
                </a:lnTo>
                <a:lnTo>
                  <a:pt x="223042" y="2297516"/>
                </a:lnTo>
                <a:lnTo>
                  <a:pt x="223860" y="2297794"/>
                </a:lnTo>
                <a:lnTo>
                  <a:pt x="223905" y="2297794"/>
                </a:lnTo>
                <a:lnTo>
                  <a:pt x="223905" y="2297778"/>
                </a:lnTo>
                <a:lnTo>
                  <a:pt x="223995" y="2297411"/>
                </a:lnTo>
                <a:lnTo>
                  <a:pt x="241806" y="2297545"/>
                </a:lnTo>
                <a:lnTo>
                  <a:pt x="237188" y="2297770"/>
                </a:lnTo>
                <a:lnTo>
                  <a:pt x="232089" y="2297778"/>
                </a:lnTo>
                <a:lnTo>
                  <a:pt x="231444" y="2298371"/>
                </a:lnTo>
                <a:lnTo>
                  <a:pt x="231451" y="2298446"/>
                </a:lnTo>
                <a:lnTo>
                  <a:pt x="231256" y="2299595"/>
                </a:lnTo>
                <a:lnTo>
                  <a:pt x="227434" y="2301967"/>
                </a:lnTo>
                <a:close/>
              </a:path>
              <a:path w="4476607" h="3885512">
                <a:moveTo>
                  <a:pt x="197039" y="2301809"/>
                </a:moveTo>
                <a:lnTo>
                  <a:pt x="197076" y="2301967"/>
                </a:lnTo>
                <a:lnTo>
                  <a:pt x="197029" y="2302099"/>
                </a:lnTo>
                <a:close/>
              </a:path>
              <a:path w="4476607" h="3885512">
                <a:moveTo>
                  <a:pt x="196994" y="2302198"/>
                </a:moveTo>
                <a:lnTo>
                  <a:pt x="197029" y="2302099"/>
                </a:lnTo>
                <a:lnTo>
                  <a:pt x="197024" y="2302267"/>
                </a:lnTo>
                <a:close/>
              </a:path>
              <a:path w="4476607" h="3885512">
                <a:moveTo>
                  <a:pt x="306037" y="2303422"/>
                </a:moveTo>
                <a:lnTo>
                  <a:pt x="308664" y="2304331"/>
                </a:lnTo>
                <a:lnTo>
                  <a:pt x="307741" y="2304360"/>
                </a:lnTo>
                <a:close/>
              </a:path>
              <a:path w="4476607" h="3885512">
                <a:moveTo>
                  <a:pt x="312922" y="2305276"/>
                </a:moveTo>
                <a:lnTo>
                  <a:pt x="312329" y="2304233"/>
                </a:lnTo>
                <a:lnTo>
                  <a:pt x="312156" y="2303408"/>
                </a:lnTo>
                <a:lnTo>
                  <a:pt x="312299" y="2302199"/>
                </a:lnTo>
                <a:lnTo>
                  <a:pt x="313395" y="2300675"/>
                </a:lnTo>
                <a:lnTo>
                  <a:pt x="313951" y="2299512"/>
                </a:lnTo>
                <a:lnTo>
                  <a:pt x="314432" y="2299047"/>
                </a:lnTo>
                <a:lnTo>
                  <a:pt x="314491" y="2298881"/>
                </a:lnTo>
                <a:lnTo>
                  <a:pt x="317383" y="2297282"/>
                </a:lnTo>
                <a:lnTo>
                  <a:pt x="317420" y="2297320"/>
                </a:lnTo>
                <a:lnTo>
                  <a:pt x="317458" y="2297290"/>
                </a:lnTo>
                <a:lnTo>
                  <a:pt x="317570" y="2297298"/>
                </a:lnTo>
                <a:lnTo>
                  <a:pt x="319996" y="2298634"/>
                </a:lnTo>
                <a:lnTo>
                  <a:pt x="320656" y="2300690"/>
                </a:lnTo>
                <a:lnTo>
                  <a:pt x="320281" y="2301681"/>
                </a:lnTo>
                <a:lnTo>
                  <a:pt x="319755" y="2302387"/>
                </a:lnTo>
                <a:lnTo>
                  <a:pt x="319597" y="2302507"/>
                </a:lnTo>
                <a:lnTo>
                  <a:pt x="319470" y="2302844"/>
                </a:lnTo>
                <a:lnTo>
                  <a:pt x="318906" y="2303273"/>
                </a:lnTo>
                <a:lnTo>
                  <a:pt x="317000" y="2305892"/>
                </a:lnTo>
                <a:close/>
              </a:path>
              <a:path w="4476607" h="3885512">
                <a:moveTo>
                  <a:pt x="253978" y="2305885"/>
                </a:moveTo>
                <a:lnTo>
                  <a:pt x="244337" y="2304563"/>
                </a:lnTo>
                <a:lnTo>
                  <a:pt x="244607" y="2304143"/>
                </a:lnTo>
                <a:lnTo>
                  <a:pt x="257582" y="2304256"/>
                </a:lnTo>
                <a:lnTo>
                  <a:pt x="257312" y="2304316"/>
                </a:lnTo>
                <a:lnTo>
                  <a:pt x="256906" y="2304946"/>
                </a:lnTo>
                <a:lnTo>
                  <a:pt x="256456" y="2305382"/>
                </a:lnTo>
                <a:lnTo>
                  <a:pt x="255239" y="2305922"/>
                </a:lnTo>
                <a:lnTo>
                  <a:pt x="254316" y="2305982"/>
                </a:lnTo>
                <a:close/>
              </a:path>
              <a:path w="4476607" h="3885512">
                <a:moveTo>
                  <a:pt x="250208" y="2307288"/>
                </a:moveTo>
                <a:lnTo>
                  <a:pt x="241205" y="2306410"/>
                </a:lnTo>
                <a:lnTo>
                  <a:pt x="244337" y="2304563"/>
                </a:lnTo>
                <a:lnTo>
                  <a:pt x="253978" y="2305885"/>
                </a:lnTo>
                <a:lnTo>
                  <a:pt x="252927" y="2306928"/>
                </a:lnTo>
                <a:lnTo>
                  <a:pt x="252446" y="2307146"/>
                </a:lnTo>
                <a:lnTo>
                  <a:pt x="251418" y="2307453"/>
                </a:lnTo>
                <a:close/>
              </a:path>
              <a:path w="4476607" h="3885512">
                <a:moveTo>
                  <a:pt x="183095" y="2306905"/>
                </a:moveTo>
                <a:lnTo>
                  <a:pt x="187668" y="2307963"/>
                </a:lnTo>
                <a:lnTo>
                  <a:pt x="185573" y="2308091"/>
                </a:lnTo>
                <a:lnTo>
                  <a:pt x="185347" y="2308158"/>
                </a:lnTo>
                <a:close/>
              </a:path>
              <a:path w="4476607" h="3885512">
                <a:moveTo>
                  <a:pt x="214654" y="2308362"/>
                </a:moveTo>
                <a:lnTo>
                  <a:pt x="216472" y="2308429"/>
                </a:lnTo>
                <a:lnTo>
                  <a:pt x="215179" y="2308527"/>
                </a:lnTo>
                <a:close/>
              </a:path>
              <a:path w="4476607" h="3885512">
                <a:moveTo>
                  <a:pt x="278517" y="2307910"/>
                </a:moveTo>
                <a:lnTo>
                  <a:pt x="278344" y="2307693"/>
                </a:lnTo>
                <a:lnTo>
                  <a:pt x="271834" y="2306597"/>
                </a:lnTo>
                <a:lnTo>
                  <a:pt x="274574" y="2305051"/>
                </a:lnTo>
                <a:lnTo>
                  <a:pt x="274590" y="2305059"/>
                </a:lnTo>
                <a:lnTo>
                  <a:pt x="275220" y="2304796"/>
                </a:lnTo>
                <a:lnTo>
                  <a:pt x="277105" y="2305239"/>
                </a:lnTo>
                <a:lnTo>
                  <a:pt x="279042" y="2302327"/>
                </a:lnTo>
                <a:lnTo>
                  <a:pt x="279448" y="2302184"/>
                </a:lnTo>
                <a:lnTo>
                  <a:pt x="279433" y="2301891"/>
                </a:lnTo>
                <a:lnTo>
                  <a:pt x="279936" y="2300488"/>
                </a:lnTo>
                <a:lnTo>
                  <a:pt x="280619" y="2299736"/>
                </a:lnTo>
                <a:lnTo>
                  <a:pt x="281303" y="2299414"/>
                </a:lnTo>
                <a:lnTo>
                  <a:pt x="290689" y="2299414"/>
                </a:lnTo>
                <a:lnTo>
                  <a:pt x="286153" y="2299459"/>
                </a:lnTo>
                <a:lnTo>
                  <a:pt x="286018" y="2299669"/>
                </a:lnTo>
                <a:lnTo>
                  <a:pt x="285560" y="2300112"/>
                </a:lnTo>
                <a:lnTo>
                  <a:pt x="284854" y="2300427"/>
                </a:lnTo>
                <a:lnTo>
                  <a:pt x="285335" y="2301185"/>
                </a:lnTo>
                <a:lnTo>
                  <a:pt x="285425" y="2301883"/>
                </a:lnTo>
                <a:lnTo>
                  <a:pt x="284531" y="2304413"/>
                </a:lnTo>
                <a:lnTo>
                  <a:pt x="284156" y="2304720"/>
                </a:lnTo>
                <a:lnTo>
                  <a:pt x="284186" y="2304886"/>
                </a:lnTo>
                <a:lnTo>
                  <a:pt x="284043" y="2306049"/>
                </a:lnTo>
                <a:lnTo>
                  <a:pt x="279824" y="2308609"/>
                </a:lnTo>
                <a:close/>
              </a:path>
              <a:path w="4476607" h="3885512">
                <a:moveTo>
                  <a:pt x="308267" y="2310313"/>
                </a:moveTo>
                <a:lnTo>
                  <a:pt x="295374" y="2309405"/>
                </a:lnTo>
                <a:lnTo>
                  <a:pt x="295239" y="2309225"/>
                </a:lnTo>
                <a:lnTo>
                  <a:pt x="294840" y="2307903"/>
                </a:lnTo>
                <a:lnTo>
                  <a:pt x="301231" y="2308534"/>
                </a:lnTo>
                <a:lnTo>
                  <a:pt x="300788" y="2309525"/>
                </a:lnTo>
                <a:lnTo>
                  <a:pt x="300210" y="2309975"/>
                </a:lnTo>
                <a:lnTo>
                  <a:pt x="300691" y="2310058"/>
                </a:lnTo>
                <a:lnTo>
                  <a:pt x="301719" y="2308617"/>
                </a:lnTo>
                <a:lnTo>
                  <a:pt x="301231" y="2308534"/>
                </a:lnTo>
                <a:lnTo>
                  <a:pt x="294840" y="2307903"/>
                </a:lnTo>
                <a:lnTo>
                  <a:pt x="294909" y="2306981"/>
                </a:lnTo>
                <a:lnTo>
                  <a:pt x="295457" y="2305765"/>
                </a:lnTo>
                <a:lnTo>
                  <a:pt x="298129" y="2304638"/>
                </a:lnTo>
                <a:lnTo>
                  <a:pt x="298663" y="2304714"/>
                </a:lnTo>
                <a:lnTo>
                  <a:pt x="298685" y="2304564"/>
                </a:lnTo>
                <a:lnTo>
                  <a:pt x="299774" y="2304023"/>
                </a:lnTo>
                <a:lnTo>
                  <a:pt x="299872" y="2303896"/>
                </a:lnTo>
                <a:lnTo>
                  <a:pt x="300022" y="2303896"/>
                </a:lnTo>
                <a:lnTo>
                  <a:pt x="301156" y="2303333"/>
                </a:lnTo>
                <a:lnTo>
                  <a:pt x="301779" y="2303543"/>
                </a:lnTo>
                <a:lnTo>
                  <a:pt x="301614" y="2303551"/>
                </a:lnTo>
                <a:lnTo>
                  <a:pt x="300705" y="2303904"/>
                </a:lnTo>
                <a:lnTo>
                  <a:pt x="301734" y="2303926"/>
                </a:lnTo>
                <a:lnTo>
                  <a:pt x="301697" y="2304046"/>
                </a:lnTo>
                <a:lnTo>
                  <a:pt x="302162" y="2303933"/>
                </a:lnTo>
                <a:lnTo>
                  <a:pt x="302830" y="2303949"/>
                </a:lnTo>
                <a:lnTo>
                  <a:pt x="302845" y="2303896"/>
                </a:lnTo>
                <a:lnTo>
                  <a:pt x="302710" y="2303798"/>
                </a:lnTo>
                <a:lnTo>
                  <a:pt x="303063" y="2303760"/>
                </a:lnTo>
                <a:lnTo>
                  <a:pt x="303528" y="2304143"/>
                </a:lnTo>
                <a:lnTo>
                  <a:pt x="303551" y="2304150"/>
                </a:lnTo>
                <a:lnTo>
                  <a:pt x="303566" y="2304188"/>
                </a:lnTo>
                <a:lnTo>
                  <a:pt x="304152" y="2305381"/>
                </a:lnTo>
                <a:lnTo>
                  <a:pt x="304768" y="2306620"/>
                </a:lnTo>
                <a:lnTo>
                  <a:pt x="303799" y="2307948"/>
                </a:lnTo>
                <a:lnTo>
                  <a:pt x="305345" y="2308474"/>
                </a:lnTo>
                <a:lnTo>
                  <a:pt x="305999" y="2309097"/>
                </a:lnTo>
                <a:lnTo>
                  <a:pt x="307005" y="2309292"/>
                </a:lnTo>
                <a:lnTo>
                  <a:pt x="307013" y="2309292"/>
                </a:lnTo>
                <a:lnTo>
                  <a:pt x="306404" y="2307784"/>
                </a:lnTo>
                <a:lnTo>
                  <a:pt x="306517" y="2306365"/>
                </a:lnTo>
                <a:lnTo>
                  <a:pt x="306937" y="2305494"/>
                </a:lnTo>
                <a:lnTo>
                  <a:pt x="307936" y="2304549"/>
                </a:lnTo>
                <a:lnTo>
                  <a:pt x="308672" y="2304331"/>
                </a:lnTo>
                <a:lnTo>
                  <a:pt x="308664" y="2304331"/>
                </a:lnTo>
                <a:lnTo>
                  <a:pt x="306037" y="2303422"/>
                </a:lnTo>
                <a:lnTo>
                  <a:pt x="305563" y="2302206"/>
                </a:lnTo>
                <a:lnTo>
                  <a:pt x="303964" y="2299789"/>
                </a:lnTo>
                <a:lnTo>
                  <a:pt x="305331" y="2299542"/>
                </a:lnTo>
                <a:lnTo>
                  <a:pt x="305383" y="2299519"/>
                </a:lnTo>
                <a:lnTo>
                  <a:pt x="304009" y="2298258"/>
                </a:lnTo>
                <a:lnTo>
                  <a:pt x="305143" y="2296389"/>
                </a:lnTo>
                <a:lnTo>
                  <a:pt x="309340" y="2297260"/>
                </a:lnTo>
                <a:lnTo>
                  <a:pt x="309491" y="2297726"/>
                </a:lnTo>
                <a:lnTo>
                  <a:pt x="309919" y="2297778"/>
                </a:lnTo>
                <a:lnTo>
                  <a:pt x="311518" y="2299047"/>
                </a:lnTo>
                <a:lnTo>
                  <a:pt x="311593" y="2299204"/>
                </a:lnTo>
                <a:lnTo>
                  <a:pt x="311984" y="2302462"/>
                </a:lnTo>
                <a:lnTo>
                  <a:pt x="311623" y="2303160"/>
                </a:lnTo>
                <a:lnTo>
                  <a:pt x="311270" y="2303602"/>
                </a:lnTo>
                <a:lnTo>
                  <a:pt x="310669" y="2304098"/>
                </a:lnTo>
                <a:lnTo>
                  <a:pt x="309896" y="2304345"/>
                </a:lnTo>
                <a:lnTo>
                  <a:pt x="312277" y="2306860"/>
                </a:lnTo>
                <a:lnTo>
                  <a:pt x="311916" y="2308564"/>
                </a:lnTo>
                <a:lnTo>
                  <a:pt x="311255" y="2309389"/>
                </a:lnTo>
                <a:lnTo>
                  <a:pt x="311300" y="2309449"/>
                </a:lnTo>
                <a:lnTo>
                  <a:pt x="310977" y="2309840"/>
                </a:lnTo>
                <a:lnTo>
                  <a:pt x="309550" y="2310553"/>
                </a:lnTo>
                <a:close/>
              </a:path>
              <a:path w="4476607" h="3885512">
                <a:moveTo>
                  <a:pt x="646704" y="2284559"/>
                </a:moveTo>
                <a:lnTo>
                  <a:pt x="649422" y="2309449"/>
                </a:lnTo>
                <a:lnTo>
                  <a:pt x="648619" y="2310973"/>
                </a:lnTo>
                <a:close/>
              </a:path>
              <a:path w="4476607" h="3885512">
                <a:moveTo>
                  <a:pt x="182825" y="2311318"/>
                </a:moveTo>
                <a:lnTo>
                  <a:pt x="182836" y="2311371"/>
                </a:lnTo>
                <a:lnTo>
                  <a:pt x="182832" y="2311378"/>
                </a:lnTo>
                <a:close/>
              </a:path>
              <a:path w="4476607" h="3885512">
                <a:moveTo>
                  <a:pt x="263041" y="2311724"/>
                </a:moveTo>
                <a:lnTo>
                  <a:pt x="261517" y="2310674"/>
                </a:lnTo>
                <a:lnTo>
                  <a:pt x="262155" y="2311064"/>
                </a:lnTo>
                <a:lnTo>
                  <a:pt x="265121" y="2311544"/>
                </a:lnTo>
                <a:lnTo>
                  <a:pt x="264745" y="2311709"/>
                </a:lnTo>
                <a:lnTo>
                  <a:pt x="263972" y="2311822"/>
                </a:lnTo>
                <a:close/>
              </a:path>
              <a:path w="4476607" h="3885512">
                <a:moveTo>
                  <a:pt x="219047" y="2313743"/>
                </a:moveTo>
                <a:lnTo>
                  <a:pt x="216659" y="2312197"/>
                </a:lnTo>
                <a:lnTo>
                  <a:pt x="221953" y="2312633"/>
                </a:lnTo>
                <a:lnTo>
                  <a:pt x="221315" y="2313286"/>
                </a:lnTo>
                <a:lnTo>
                  <a:pt x="220519" y="2313646"/>
                </a:lnTo>
                <a:lnTo>
                  <a:pt x="219910" y="2313766"/>
                </a:lnTo>
                <a:close/>
              </a:path>
              <a:path w="4476607" h="3885512">
                <a:moveTo>
                  <a:pt x="250404" y="2313353"/>
                </a:moveTo>
                <a:lnTo>
                  <a:pt x="253460" y="2313390"/>
                </a:lnTo>
                <a:lnTo>
                  <a:pt x="252686" y="2313758"/>
                </a:lnTo>
                <a:lnTo>
                  <a:pt x="251740" y="2313803"/>
                </a:lnTo>
                <a:close/>
              </a:path>
              <a:path w="4476607" h="3885512">
                <a:moveTo>
                  <a:pt x="287425" y="2314060"/>
                </a:moveTo>
                <a:lnTo>
                  <a:pt x="287437" y="2314051"/>
                </a:lnTo>
                <a:lnTo>
                  <a:pt x="287355" y="2314163"/>
                </a:lnTo>
                <a:close/>
              </a:path>
              <a:path w="4476607" h="3885512">
                <a:moveTo>
                  <a:pt x="287257" y="2314298"/>
                </a:moveTo>
                <a:lnTo>
                  <a:pt x="287355" y="2314163"/>
                </a:lnTo>
                <a:lnTo>
                  <a:pt x="287264" y="2314298"/>
                </a:lnTo>
                <a:close/>
              </a:path>
              <a:path w="4476607" h="3885512">
                <a:moveTo>
                  <a:pt x="266833" y="2314194"/>
                </a:moveTo>
                <a:lnTo>
                  <a:pt x="265790" y="2313376"/>
                </a:lnTo>
                <a:lnTo>
                  <a:pt x="265301" y="2312595"/>
                </a:lnTo>
                <a:lnTo>
                  <a:pt x="265121" y="2311544"/>
                </a:lnTo>
                <a:lnTo>
                  <a:pt x="262155" y="2311064"/>
                </a:lnTo>
                <a:lnTo>
                  <a:pt x="261232" y="2310366"/>
                </a:lnTo>
                <a:lnTo>
                  <a:pt x="260631" y="2309533"/>
                </a:lnTo>
                <a:lnTo>
                  <a:pt x="260436" y="2308692"/>
                </a:lnTo>
                <a:lnTo>
                  <a:pt x="259812" y="2308685"/>
                </a:lnTo>
                <a:lnTo>
                  <a:pt x="258446" y="2308092"/>
                </a:lnTo>
                <a:lnTo>
                  <a:pt x="257785" y="2307408"/>
                </a:lnTo>
                <a:lnTo>
                  <a:pt x="257237" y="2306020"/>
                </a:lnTo>
                <a:lnTo>
                  <a:pt x="257251" y="2305007"/>
                </a:lnTo>
                <a:lnTo>
                  <a:pt x="257582" y="2304256"/>
                </a:lnTo>
                <a:lnTo>
                  <a:pt x="244607" y="2304143"/>
                </a:lnTo>
                <a:lnTo>
                  <a:pt x="244809" y="2303911"/>
                </a:lnTo>
                <a:lnTo>
                  <a:pt x="245493" y="2303249"/>
                </a:lnTo>
                <a:lnTo>
                  <a:pt x="246139" y="2302965"/>
                </a:lnTo>
                <a:lnTo>
                  <a:pt x="245951" y="2301215"/>
                </a:lnTo>
                <a:lnTo>
                  <a:pt x="246109" y="2300728"/>
                </a:lnTo>
                <a:lnTo>
                  <a:pt x="244351" y="2300675"/>
                </a:lnTo>
                <a:lnTo>
                  <a:pt x="242377" y="2298926"/>
                </a:lnTo>
                <a:lnTo>
                  <a:pt x="241994" y="2297680"/>
                </a:lnTo>
                <a:lnTo>
                  <a:pt x="241964" y="2297665"/>
                </a:lnTo>
                <a:lnTo>
                  <a:pt x="241806" y="2297545"/>
                </a:lnTo>
                <a:lnTo>
                  <a:pt x="223995" y="2297411"/>
                </a:lnTo>
                <a:lnTo>
                  <a:pt x="226638" y="2295174"/>
                </a:lnTo>
                <a:lnTo>
                  <a:pt x="227321" y="2293545"/>
                </a:lnTo>
                <a:lnTo>
                  <a:pt x="227111" y="2294055"/>
                </a:lnTo>
                <a:lnTo>
                  <a:pt x="227705" y="2293072"/>
                </a:lnTo>
                <a:lnTo>
                  <a:pt x="228463" y="2292397"/>
                </a:lnTo>
                <a:lnTo>
                  <a:pt x="229867" y="2291901"/>
                </a:lnTo>
                <a:lnTo>
                  <a:pt x="232533" y="2293838"/>
                </a:lnTo>
                <a:lnTo>
                  <a:pt x="233922" y="2292772"/>
                </a:lnTo>
                <a:lnTo>
                  <a:pt x="236903" y="2292471"/>
                </a:lnTo>
                <a:lnTo>
                  <a:pt x="237842" y="2291691"/>
                </a:lnTo>
                <a:lnTo>
                  <a:pt x="241386" y="2292531"/>
                </a:lnTo>
                <a:lnTo>
                  <a:pt x="241791" y="2292066"/>
                </a:lnTo>
                <a:lnTo>
                  <a:pt x="244277" y="2291097"/>
                </a:lnTo>
                <a:lnTo>
                  <a:pt x="246815" y="2292479"/>
                </a:lnTo>
                <a:lnTo>
                  <a:pt x="247205" y="2293567"/>
                </a:lnTo>
                <a:lnTo>
                  <a:pt x="248797" y="2294933"/>
                </a:lnTo>
                <a:lnTo>
                  <a:pt x="249142" y="2295841"/>
                </a:lnTo>
                <a:lnTo>
                  <a:pt x="249022" y="2297103"/>
                </a:lnTo>
                <a:lnTo>
                  <a:pt x="248662" y="2297898"/>
                </a:lnTo>
                <a:lnTo>
                  <a:pt x="248639" y="2297920"/>
                </a:lnTo>
                <a:lnTo>
                  <a:pt x="248624" y="2297973"/>
                </a:lnTo>
                <a:lnTo>
                  <a:pt x="249615" y="2297725"/>
                </a:lnTo>
                <a:lnTo>
                  <a:pt x="249984" y="2297748"/>
                </a:lnTo>
                <a:lnTo>
                  <a:pt x="250261" y="2297793"/>
                </a:lnTo>
                <a:lnTo>
                  <a:pt x="250629" y="2297890"/>
                </a:lnTo>
                <a:lnTo>
                  <a:pt x="251403" y="2298318"/>
                </a:lnTo>
                <a:lnTo>
                  <a:pt x="251560" y="2298101"/>
                </a:lnTo>
                <a:lnTo>
                  <a:pt x="254136" y="2296997"/>
                </a:lnTo>
                <a:lnTo>
                  <a:pt x="255532" y="2297261"/>
                </a:lnTo>
                <a:lnTo>
                  <a:pt x="256644" y="2298033"/>
                </a:lnTo>
                <a:lnTo>
                  <a:pt x="257860" y="2297966"/>
                </a:lnTo>
                <a:lnTo>
                  <a:pt x="258754" y="2298266"/>
                </a:lnTo>
                <a:lnTo>
                  <a:pt x="259872" y="2299250"/>
                </a:lnTo>
                <a:lnTo>
                  <a:pt x="260323" y="2300158"/>
                </a:lnTo>
                <a:lnTo>
                  <a:pt x="260420" y="2301644"/>
                </a:lnTo>
                <a:lnTo>
                  <a:pt x="260157" y="2302417"/>
                </a:lnTo>
                <a:lnTo>
                  <a:pt x="260683" y="2302380"/>
                </a:lnTo>
                <a:lnTo>
                  <a:pt x="261960" y="2302748"/>
                </a:lnTo>
                <a:lnTo>
                  <a:pt x="263311" y="2305037"/>
                </a:lnTo>
                <a:lnTo>
                  <a:pt x="263326" y="2305427"/>
                </a:lnTo>
                <a:lnTo>
                  <a:pt x="263311" y="2305652"/>
                </a:lnTo>
                <a:lnTo>
                  <a:pt x="264566" y="2305862"/>
                </a:lnTo>
                <a:lnTo>
                  <a:pt x="266818" y="2308355"/>
                </a:lnTo>
                <a:lnTo>
                  <a:pt x="266841" y="2308798"/>
                </a:lnTo>
                <a:lnTo>
                  <a:pt x="266968" y="2308730"/>
                </a:lnTo>
                <a:lnTo>
                  <a:pt x="268020" y="2308392"/>
                </a:lnTo>
                <a:lnTo>
                  <a:pt x="269611" y="2308572"/>
                </a:lnTo>
                <a:lnTo>
                  <a:pt x="270715" y="2309683"/>
                </a:lnTo>
                <a:lnTo>
                  <a:pt x="270843" y="2309930"/>
                </a:lnTo>
                <a:lnTo>
                  <a:pt x="271226" y="2310801"/>
                </a:lnTo>
                <a:lnTo>
                  <a:pt x="271293" y="2312182"/>
                </a:lnTo>
                <a:lnTo>
                  <a:pt x="271098" y="2312783"/>
                </a:lnTo>
                <a:lnTo>
                  <a:pt x="270130" y="2313916"/>
                </a:lnTo>
                <a:lnTo>
                  <a:pt x="269220" y="2314374"/>
                </a:lnTo>
                <a:lnTo>
                  <a:pt x="267734" y="2314487"/>
                </a:lnTo>
                <a:close/>
              </a:path>
              <a:path w="4476607" h="3885512">
                <a:moveTo>
                  <a:pt x="334277" y="2313811"/>
                </a:moveTo>
                <a:lnTo>
                  <a:pt x="336087" y="2314291"/>
                </a:lnTo>
                <a:lnTo>
                  <a:pt x="334961" y="2314959"/>
                </a:lnTo>
                <a:close/>
              </a:path>
              <a:path w="4476607" h="3885512">
                <a:moveTo>
                  <a:pt x="283968" y="2315034"/>
                </a:moveTo>
                <a:lnTo>
                  <a:pt x="282331" y="2310726"/>
                </a:lnTo>
                <a:lnTo>
                  <a:pt x="288346" y="2312692"/>
                </a:lnTo>
                <a:lnTo>
                  <a:pt x="288346" y="2312700"/>
                </a:lnTo>
                <a:lnTo>
                  <a:pt x="287425" y="2314060"/>
                </a:lnTo>
                <a:lnTo>
                  <a:pt x="286311" y="2314907"/>
                </a:lnTo>
                <a:lnTo>
                  <a:pt x="285380" y="2315170"/>
                </a:lnTo>
                <a:close/>
              </a:path>
              <a:path w="4476607" h="3885512">
                <a:moveTo>
                  <a:pt x="169443" y="2315439"/>
                </a:moveTo>
                <a:lnTo>
                  <a:pt x="168423" y="2314944"/>
                </a:lnTo>
                <a:lnTo>
                  <a:pt x="168115" y="2314561"/>
                </a:lnTo>
                <a:lnTo>
                  <a:pt x="166944" y="2313983"/>
                </a:lnTo>
                <a:lnTo>
                  <a:pt x="172980" y="2314321"/>
                </a:lnTo>
                <a:lnTo>
                  <a:pt x="172620" y="2314914"/>
                </a:lnTo>
                <a:lnTo>
                  <a:pt x="170052" y="2315620"/>
                </a:lnTo>
                <a:close/>
              </a:path>
              <a:path w="4476607" h="3885512">
                <a:moveTo>
                  <a:pt x="221232" y="2315785"/>
                </a:moveTo>
                <a:lnTo>
                  <a:pt x="221254" y="2315837"/>
                </a:lnTo>
                <a:lnTo>
                  <a:pt x="221254" y="2315838"/>
                </a:lnTo>
                <a:close/>
              </a:path>
              <a:path w="4476607" h="3885512">
                <a:moveTo>
                  <a:pt x="243698" y="2315935"/>
                </a:moveTo>
                <a:lnTo>
                  <a:pt x="243585" y="2315890"/>
                </a:lnTo>
                <a:lnTo>
                  <a:pt x="243675" y="2315905"/>
                </a:lnTo>
                <a:lnTo>
                  <a:pt x="242211" y="2314577"/>
                </a:lnTo>
                <a:lnTo>
                  <a:pt x="241836" y="2313376"/>
                </a:lnTo>
                <a:lnTo>
                  <a:pt x="242294" y="2311447"/>
                </a:lnTo>
                <a:lnTo>
                  <a:pt x="244089" y="2310478"/>
                </a:lnTo>
                <a:lnTo>
                  <a:pt x="242429" y="2310013"/>
                </a:lnTo>
                <a:lnTo>
                  <a:pt x="241431" y="2308879"/>
                </a:lnTo>
                <a:lnTo>
                  <a:pt x="241100" y="2307911"/>
                </a:lnTo>
                <a:lnTo>
                  <a:pt x="241205" y="2306410"/>
                </a:lnTo>
                <a:lnTo>
                  <a:pt x="250208" y="2307288"/>
                </a:lnTo>
                <a:lnTo>
                  <a:pt x="248984" y="2308602"/>
                </a:lnTo>
                <a:lnTo>
                  <a:pt x="247227" y="2308827"/>
                </a:lnTo>
                <a:lnTo>
                  <a:pt x="245133" y="2310381"/>
                </a:lnTo>
                <a:lnTo>
                  <a:pt x="246243" y="2310501"/>
                </a:lnTo>
                <a:lnTo>
                  <a:pt x="247295" y="2311176"/>
                </a:lnTo>
                <a:lnTo>
                  <a:pt x="247843" y="2311867"/>
                </a:lnTo>
                <a:lnTo>
                  <a:pt x="248263" y="2313075"/>
                </a:lnTo>
                <a:lnTo>
                  <a:pt x="248098" y="2314224"/>
                </a:lnTo>
                <a:lnTo>
                  <a:pt x="246544" y="2316003"/>
                </a:lnTo>
                <a:close/>
              </a:path>
              <a:path w="4476607" h="3885512">
                <a:moveTo>
                  <a:pt x="290793" y="2315274"/>
                </a:moveTo>
                <a:lnTo>
                  <a:pt x="295516" y="2315372"/>
                </a:lnTo>
                <a:lnTo>
                  <a:pt x="294713" y="2316040"/>
                </a:lnTo>
                <a:lnTo>
                  <a:pt x="291807" y="2316137"/>
                </a:lnTo>
                <a:close/>
              </a:path>
              <a:path w="4476607" h="3885512">
                <a:moveTo>
                  <a:pt x="334961" y="2315184"/>
                </a:moveTo>
                <a:lnTo>
                  <a:pt x="336049" y="2314329"/>
                </a:lnTo>
                <a:lnTo>
                  <a:pt x="336087" y="2314291"/>
                </a:lnTo>
                <a:lnTo>
                  <a:pt x="334277" y="2313811"/>
                </a:lnTo>
                <a:lnTo>
                  <a:pt x="334412" y="2311619"/>
                </a:lnTo>
                <a:lnTo>
                  <a:pt x="335238" y="2310823"/>
                </a:lnTo>
                <a:lnTo>
                  <a:pt x="335118" y="2307415"/>
                </a:lnTo>
                <a:lnTo>
                  <a:pt x="336567" y="2306049"/>
                </a:lnTo>
                <a:lnTo>
                  <a:pt x="337829" y="2305772"/>
                </a:lnTo>
                <a:lnTo>
                  <a:pt x="339458" y="2306357"/>
                </a:lnTo>
                <a:lnTo>
                  <a:pt x="340404" y="2307115"/>
                </a:lnTo>
                <a:lnTo>
                  <a:pt x="340885" y="2308039"/>
                </a:lnTo>
                <a:lnTo>
                  <a:pt x="341005" y="2309570"/>
                </a:lnTo>
                <a:lnTo>
                  <a:pt x="340600" y="2310771"/>
                </a:lnTo>
                <a:lnTo>
                  <a:pt x="339759" y="2311762"/>
                </a:lnTo>
                <a:lnTo>
                  <a:pt x="340052" y="2312482"/>
                </a:lnTo>
                <a:lnTo>
                  <a:pt x="339488" y="2312722"/>
                </a:lnTo>
                <a:lnTo>
                  <a:pt x="340014" y="2312602"/>
                </a:lnTo>
                <a:lnTo>
                  <a:pt x="340239" y="2313563"/>
                </a:lnTo>
                <a:lnTo>
                  <a:pt x="340029" y="2314974"/>
                </a:lnTo>
                <a:lnTo>
                  <a:pt x="337551" y="2316573"/>
                </a:lnTo>
                <a:close/>
              </a:path>
              <a:path w="4476607" h="3885512">
                <a:moveTo>
                  <a:pt x="305992" y="2316633"/>
                </a:moveTo>
                <a:lnTo>
                  <a:pt x="296357" y="2316340"/>
                </a:lnTo>
                <a:lnTo>
                  <a:pt x="296260" y="2316228"/>
                </a:lnTo>
                <a:lnTo>
                  <a:pt x="296620" y="2316475"/>
                </a:lnTo>
                <a:lnTo>
                  <a:pt x="295622" y="2315462"/>
                </a:lnTo>
                <a:lnTo>
                  <a:pt x="295516" y="2315372"/>
                </a:lnTo>
                <a:lnTo>
                  <a:pt x="290793" y="2315274"/>
                </a:lnTo>
                <a:lnTo>
                  <a:pt x="290335" y="2314471"/>
                </a:lnTo>
                <a:lnTo>
                  <a:pt x="290186" y="2313435"/>
                </a:lnTo>
                <a:lnTo>
                  <a:pt x="288346" y="2312692"/>
                </a:lnTo>
                <a:lnTo>
                  <a:pt x="282331" y="2310726"/>
                </a:lnTo>
                <a:lnTo>
                  <a:pt x="282586" y="2310102"/>
                </a:lnTo>
                <a:lnTo>
                  <a:pt x="283578" y="2309157"/>
                </a:lnTo>
                <a:lnTo>
                  <a:pt x="284456" y="2308789"/>
                </a:lnTo>
                <a:lnTo>
                  <a:pt x="285838" y="2308737"/>
                </a:lnTo>
                <a:lnTo>
                  <a:pt x="286732" y="2309037"/>
                </a:lnTo>
                <a:lnTo>
                  <a:pt x="287392" y="2309555"/>
                </a:lnTo>
                <a:lnTo>
                  <a:pt x="287790" y="2308699"/>
                </a:lnTo>
                <a:lnTo>
                  <a:pt x="287842" y="2308691"/>
                </a:lnTo>
                <a:lnTo>
                  <a:pt x="287835" y="2308639"/>
                </a:lnTo>
                <a:lnTo>
                  <a:pt x="287903" y="2308541"/>
                </a:lnTo>
                <a:lnTo>
                  <a:pt x="290268" y="2307108"/>
                </a:lnTo>
                <a:lnTo>
                  <a:pt x="292386" y="2307565"/>
                </a:lnTo>
                <a:lnTo>
                  <a:pt x="293054" y="2308384"/>
                </a:lnTo>
                <a:lnTo>
                  <a:pt x="293406" y="2309187"/>
                </a:lnTo>
                <a:lnTo>
                  <a:pt x="293534" y="2310245"/>
                </a:lnTo>
                <a:lnTo>
                  <a:pt x="294833" y="2310485"/>
                </a:lnTo>
                <a:lnTo>
                  <a:pt x="295577" y="2311116"/>
                </a:lnTo>
                <a:lnTo>
                  <a:pt x="296508" y="2310335"/>
                </a:lnTo>
                <a:lnTo>
                  <a:pt x="295374" y="2309405"/>
                </a:lnTo>
                <a:lnTo>
                  <a:pt x="308267" y="2310313"/>
                </a:lnTo>
                <a:lnTo>
                  <a:pt x="308860" y="2311191"/>
                </a:lnTo>
                <a:lnTo>
                  <a:pt x="308935" y="2311611"/>
                </a:lnTo>
                <a:lnTo>
                  <a:pt x="309385" y="2312347"/>
                </a:lnTo>
                <a:lnTo>
                  <a:pt x="309265" y="2315229"/>
                </a:lnTo>
                <a:lnTo>
                  <a:pt x="308326" y="2316175"/>
                </a:lnTo>
                <a:lnTo>
                  <a:pt x="307493" y="2316565"/>
                </a:lnTo>
                <a:lnTo>
                  <a:pt x="306104" y="2316670"/>
                </a:lnTo>
                <a:close/>
              </a:path>
              <a:path w="4476607" h="3885512">
                <a:moveTo>
                  <a:pt x="321226" y="2316986"/>
                </a:moveTo>
                <a:lnTo>
                  <a:pt x="321317" y="2317035"/>
                </a:lnTo>
                <a:lnTo>
                  <a:pt x="321843" y="2317399"/>
                </a:lnTo>
                <a:close/>
              </a:path>
              <a:path w="4476607" h="3885512">
                <a:moveTo>
                  <a:pt x="343633" y="2316940"/>
                </a:moveTo>
                <a:lnTo>
                  <a:pt x="342259" y="2313803"/>
                </a:lnTo>
                <a:lnTo>
                  <a:pt x="343107" y="2312002"/>
                </a:lnTo>
                <a:lnTo>
                  <a:pt x="343708" y="2311596"/>
                </a:lnTo>
                <a:lnTo>
                  <a:pt x="343655" y="2310275"/>
                </a:lnTo>
                <a:lnTo>
                  <a:pt x="344046" y="2309074"/>
                </a:lnTo>
                <a:lnTo>
                  <a:pt x="345015" y="2307941"/>
                </a:lnTo>
                <a:lnTo>
                  <a:pt x="345916" y="2307482"/>
                </a:lnTo>
                <a:lnTo>
                  <a:pt x="347402" y="2307370"/>
                </a:lnTo>
                <a:lnTo>
                  <a:pt x="348604" y="2307760"/>
                </a:lnTo>
                <a:lnTo>
                  <a:pt x="349925" y="2309351"/>
                </a:lnTo>
                <a:lnTo>
                  <a:pt x="350098" y="2310635"/>
                </a:lnTo>
                <a:lnTo>
                  <a:pt x="349227" y="2312527"/>
                </a:lnTo>
                <a:lnTo>
                  <a:pt x="349535" y="2312271"/>
                </a:lnTo>
                <a:lnTo>
                  <a:pt x="349437" y="2312391"/>
                </a:lnTo>
                <a:lnTo>
                  <a:pt x="348386" y="2313345"/>
                </a:lnTo>
                <a:lnTo>
                  <a:pt x="348529" y="2313638"/>
                </a:lnTo>
                <a:lnTo>
                  <a:pt x="348589" y="2314899"/>
                </a:lnTo>
                <a:lnTo>
                  <a:pt x="348123" y="2316265"/>
                </a:lnTo>
                <a:lnTo>
                  <a:pt x="347478" y="2317015"/>
                </a:lnTo>
                <a:lnTo>
                  <a:pt x="346193" y="2317683"/>
                </a:lnTo>
                <a:close/>
              </a:path>
              <a:path w="4476607" h="3885512">
                <a:moveTo>
                  <a:pt x="322511" y="2317683"/>
                </a:moveTo>
                <a:lnTo>
                  <a:pt x="321317" y="2317035"/>
                </a:lnTo>
                <a:lnTo>
                  <a:pt x="320529" y="2316490"/>
                </a:lnTo>
                <a:lnTo>
                  <a:pt x="319837" y="2314306"/>
                </a:lnTo>
                <a:lnTo>
                  <a:pt x="326183" y="2315807"/>
                </a:lnTo>
                <a:lnTo>
                  <a:pt x="325717" y="2316761"/>
                </a:lnTo>
                <a:lnTo>
                  <a:pt x="324989" y="2317361"/>
                </a:lnTo>
                <a:lnTo>
                  <a:pt x="323532" y="2317797"/>
                </a:lnTo>
                <a:close/>
              </a:path>
              <a:path w="4476607" h="3885512">
                <a:moveTo>
                  <a:pt x="202362" y="2317173"/>
                </a:moveTo>
                <a:lnTo>
                  <a:pt x="206957" y="2317886"/>
                </a:lnTo>
                <a:lnTo>
                  <a:pt x="206875" y="2317984"/>
                </a:lnTo>
                <a:close/>
              </a:path>
              <a:path w="4476607" h="3885512">
                <a:moveTo>
                  <a:pt x="327947" y="2317924"/>
                </a:moveTo>
                <a:lnTo>
                  <a:pt x="328480" y="2317939"/>
                </a:lnTo>
                <a:lnTo>
                  <a:pt x="328450" y="2318007"/>
                </a:lnTo>
                <a:close/>
              </a:path>
              <a:path w="4476607" h="3885512">
                <a:moveTo>
                  <a:pt x="328480" y="2317939"/>
                </a:moveTo>
                <a:lnTo>
                  <a:pt x="327947" y="2317924"/>
                </a:lnTo>
                <a:lnTo>
                  <a:pt x="326618" y="2317038"/>
                </a:lnTo>
                <a:lnTo>
                  <a:pt x="326183" y="2315807"/>
                </a:lnTo>
                <a:lnTo>
                  <a:pt x="319837" y="2314306"/>
                </a:lnTo>
                <a:lnTo>
                  <a:pt x="320303" y="2313052"/>
                </a:lnTo>
                <a:lnTo>
                  <a:pt x="320904" y="2312354"/>
                </a:lnTo>
                <a:lnTo>
                  <a:pt x="322030" y="2311709"/>
                </a:lnTo>
                <a:lnTo>
                  <a:pt x="326010" y="2312925"/>
                </a:lnTo>
                <a:lnTo>
                  <a:pt x="326453" y="2314216"/>
                </a:lnTo>
                <a:lnTo>
                  <a:pt x="326453" y="2314223"/>
                </a:lnTo>
                <a:lnTo>
                  <a:pt x="327459" y="2312947"/>
                </a:lnTo>
                <a:lnTo>
                  <a:pt x="328743" y="2312340"/>
                </a:lnTo>
                <a:lnTo>
                  <a:pt x="329704" y="2312272"/>
                </a:lnTo>
                <a:lnTo>
                  <a:pt x="331018" y="2312662"/>
                </a:lnTo>
                <a:lnTo>
                  <a:pt x="331641" y="2313255"/>
                </a:lnTo>
                <a:lnTo>
                  <a:pt x="331183" y="2317556"/>
                </a:lnTo>
                <a:lnTo>
                  <a:pt x="329524" y="2318097"/>
                </a:lnTo>
                <a:close/>
              </a:path>
              <a:path w="4476607" h="3885512">
                <a:moveTo>
                  <a:pt x="301118" y="2317323"/>
                </a:moveTo>
                <a:lnTo>
                  <a:pt x="297357" y="2317301"/>
                </a:lnTo>
                <a:lnTo>
                  <a:pt x="296357" y="2316340"/>
                </a:lnTo>
                <a:lnTo>
                  <a:pt x="305992" y="2316633"/>
                </a:lnTo>
                <a:lnTo>
                  <a:pt x="303596" y="2318254"/>
                </a:lnTo>
                <a:close/>
              </a:path>
              <a:path w="4476607" h="3885512">
                <a:moveTo>
                  <a:pt x="237113" y="2318397"/>
                </a:moveTo>
                <a:lnTo>
                  <a:pt x="223289" y="2317977"/>
                </a:lnTo>
                <a:lnTo>
                  <a:pt x="222576" y="2317766"/>
                </a:lnTo>
                <a:lnTo>
                  <a:pt x="222463" y="2317744"/>
                </a:lnTo>
                <a:lnTo>
                  <a:pt x="222419" y="2317676"/>
                </a:lnTo>
                <a:lnTo>
                  <a:pt x="221818" y="2317166"/>
                </a:lnTo>
                <a:lnTo>
                  <a:pt x="230610" y="2317428"/>
                </a:lnTo>
                <a:lnTo>
                  <a:pt x="231309" y="2317962"/>
                </a:lnTo>
                <a:lnTo>
                  <a:pt x="231392" y="2317624"/>
                </a:lnTo>
                <a:lnTo>
                  <a:pt x="231038" y="2317579"/>
                </a:lnTo>
                <a:lnTo>
                  <a:pt x="230610" y="2317428"/>
                </a:lnTo>
                <a:lnTo>
                  <a:pt x="221818" y="2317166"/>
                </a:lnTo>
                <a:lnTo>
                  <a:pt x="221254" y="2315837"/>
                </a:lnTo>
                <a:lnTo>
                  <a:pt x="221487" y="2315184"/>
                </a:lnTo>
                <a:lnTo>
                  <a:pt x="221315" y="2315132"/>
                </a:lnTo>
                <a:lnTo>
                  <a:pt x="221818" y="2314269"/>
                </a:lnTo>
                <a:lnTo>
                  <a:pt x="221863" y="2314141"/>
                </a:lnTo>
                <a:lnTo>
                  <a:pt x="221765" y="2314096"/>
                </a:lnTo>
                <a:lnTo>
                  <a:pt x="221967" y="2313864"/>
                </a:lnTo>
                <a:lnTo>
                  <a:pt x="222088" y="2313533"/>
                </a:lnTo>
                <a:lnTo>
                  <a:pt x="222208" y="2313458"/>
                </a:lnTo>
                <a:lnTo>
                  <a:pt x="221953" y="2312633"/>
                </a:lnTo>
                <a:lnTo>
                  <a:pt x="216659" y="2312197"/>
                </a:lnTo>
                <a:lnTo>
                  <a:pt x="216186" y="2311530"/>
                </a:lnTo>
                <a:lnTo>
                  <a:pt x="215900" y="2310448"/>
                </a:lnTo>
                <a:lnTo>
                  <a:pt x="227584" y="2311191"/>
                </a:lnTo>
                <a:lnTo>
                  <a:pt x="227727" y="2311724"/>
                </a:lnTo>
                <a:lnTo>
                  <a:pt x="227667" y="2311792"/>
                </a:lnTo>
                <a:lnTo>
                  <a:pt x="227675" y="2311814"/>
                </a:lnTo>
                <a:lnTo>
                  <a:pt x="228020" y="2311596"/>
                </a:lnTo>
                <a:lnTo>
                  <a:pt x="227584" y="2311191"/>
                </a:lnTo>
                <a:lnTo>
                  <a:pt x="215900" y="2310448"/>
                </a:lnTo>
                <a:lnTo>
                  <a:pt x="215931" y="2309660"/>
                </a:lnTo>
                <a:lnTo>
                  <a:pt x="216291" y="2308602"/>
                </a:lnTo>
                <a:lnTo>
                  <a:pt x="216472" y="2308429"/>
                </a:lnTo>
                <a:lnTo>
                  <a:pt x="214654" y="2308362"/>
                </a:lnTo>
                <a:lnTo>
                  <a:pt x="226759" y="2308309"/>
                </a:lnTo>
                <a:lnTo>
                  <a:pt x="226406" y="2308556"/>
                </a:lnTo>
                <a:lnTo>
                  <a:pt x="226270" y="2308586"/>
                </a:lnTo>
                <a:lnTo>
                  <a:pt x="226023" y="2308939"/>
                </a:lnTo>
                <a:lnTo>
                  <a:pt x="225775" y="2309127"/>
                </a:lnTo>
                <a:lnTo>
                  <a:pt x="226818" y="2309758"/>
                </a:lnTo>
                <a:lnTo>
                  <a:pt x="226698" y="2309150"/>
                </a:lnTo>
                <a:lnTo>
                  <a:pt x="226759" y="2308309"/>
                </a:lnTo>
                <a:lnTo>
                  <a:pt x="208798" y="2308069"/>
                </a:lnTo>
                <a:lnTo>
                  <a:pt x="208857" y="2307867"/>
                </a:lnTo>
                <a:lnTo>
                  <a:pt x="209684" y="2306755"/>
                </a:lnTo>
                <a:lnTo>
                  <a:pt x="210464" y="2306260"/>
                </a:lnTo>
                <a:lnTo>
                  <a:pt x="211771" y="2305967"/>
                </a:lnTo>
                <a:lnTo>
                  <a:pt x="212184" y="2306073"/>
                </a:lnTo>
                <a:lnTo>
                  <a:pt x="213213" y="2302883"/>
                </a:lnTo>
                <a:lnTo>
                  <a:pt x="214376" y="2302012"/>
                </a:lnTo>
                <a:lnTo>
                  <a:pt x="215653" y="2301727"/>
                </a:lnTo>
                <a:lnTo>
                  <a:pt x="216216" y="2301802"/>
                </a:lnTo>
                <a:lnTo>
                  <a:pt x="216554" y="2301479"/>
                </a:lnTo>
                <a:lnTo>
                  <a:pt x="216351" y="2301779"/>
                </a:lnTo>
                <a:lnTo>
                  <a:pt x="216682" y="2301367"/>
                </a:lnTo>
                <a:lnTo>
                  <a:pt x="226714" y="2301749"/>
                </a:lnTo>
                <a:lnTo>
                  <a:pt x="226211" y="2302680"/>
                </a:lnTo>
                <a:lnTo>
                  <a:pt x="227817" y="2304421"/>
                </a:lnTo>
                <a:lnTo>
                  <a:pt x="228042" y="2305712"/>
                </a:lnTo>
                <a:lnTo>
                  <a:pt x="230918" y="2304421"/>
                </a:lnTo>
                <a:lnTo>
                  <a:pt x="231751" y="2304518"/>
                </a:lnTo>
                <a:lnTo>
                  <a:pt x="232323" y="2304721"/>
                </a:lnTo>
                <a:lnTo>
                  <a:pt x="233021" y="2305149"/>
                </a:lnTo>
                <a:lnTo>
                  <a:pt x="234027" y="2307379"/>
                </a:lnTo>
                <a:lnTo>
                  <a:pt x="233959" y="2308279"/>
                </a:lnTo>
                <a:lnTo>
                  <a:pt x="234050" y="2308437"/>
                </a:lnTo>
                <a:lnTo>
                  <a:pt x="234132" y="2308467"/>
                </a:lnTo>
                <a:lnTo>
                  <a:pt x="235183" y="2309368"/>
                </a:lnTo>
                <a:lnTo>
                  <a:pt x="235641" y="2310201"/>
                </a:lnTo>
                <a:lnTo>
                  <a:pt x="235829" y="2311567"/>
                </a:lnTo>
                <a:lnTo>
                  <a:pt x="235686" y="2312002"/>
                </a:lnTo>
                <a:lnTo>
                  <a:pt x="236182" y="2311717"/>
                </a:lnTo>
                <a:lnTo>
                  <a:pt x="237473" y="2311642"/>
                </a:lnTo>
                <a:lnTo>
                  <a:pt x="238021" y="2311799"/>
                </a:lnTo>
                <a:lnTo>
                  <a:pt x="238066" y="2311792"/>
                </a:lnTo>
                <a:lnTo>
                  <a:pt x="240717" y="2315980"/>
                </a:lnTo>
                <a:lnTo>
                  <a:pt x="240687" y="2316228"/>
                </a:lnTo>
                <a:lnTo>
                  <a:pt x="239824" y="2317602"/>
                </a:lnTo>
                <a:lnTo>
                  <a:pt x="238885" y="2318210"/>
                </a:lnTo>
                <a:lnTo>
                  <a:pt x="237218" y="2318427"/>
                </a:lnTo>
                <a:close/>
              </a:path>
              <a:path w="4476607" h="3885512">
                <a:moveTo>
                  <a:pt x="206957" y="2317886"/>
                </a:moveTo>
                <a:lnTo>
                  <a:pt x="210922" y="2318967"/>
                </a:lnTo>
                <a:lnTo>
                  <a:pt x="209548" y="2319320"/>
                </a:lnTo>
                <a:close/>
              </a:path>
              <a:path w="4476607" h="3885512">
                <a:moveTo>
                  <a:pt x="254902" y="2319523"/>
                </a:moveTo>
                <a:lnTo>
                  <a:pt x="254984" y="2319387"/>
                </a:lnTo>
                <a:lnTo>
                  <a:pt x="255442" y="2319778"/>
                </a:lnTo>
                <a:close/>
              </a:path>
              <a:path w="4476607" h="3885512">
                <a:moveTo>
                  <a:pt x="259159" y="2319883"/>
                </a:moveTo>
                <a:lnTo>
                  <a:pt x="254984" y="2319387"/>
                </a:lnTo>
                <a:lnTo>
                  <a:pt x="243316" y="2319117"/>
                </a:lnTo>
                <a:lnTo>
                  <a:pt x="243864" y="2318276"/>
                </a:lnTo>
                <a:lnTo>
                  <a:pt x="245095" y="2317435"/>
                </a:lnTo>
                <a:lnTo>
                  <a:pt x="245426" y="2317375"/>
                </a:lnTo>
                <a:lnTo>
                  <a:pt x="246004" y="2316940"/>
                </a:lnTo>
                <a:lnTo>
                  <a:pt x="247122" y="2316730"/>
                </a:lnTo>
                <a:lnTo>
                  <a:pt x="247513" y="2316842"/>
                </a:lnTo>
                <a:lnTo>
                  <a:pt x="247783" y="2316535"/>
                </a:lnTo>
                <a:lnTo>
                  <a:pt x="250907" y="2315416"/>
                </a:lnTo>
                <a:lnTo>
                  <a:pt x="251650" y="2315687"/>
                </a:lnTo>
                <a:lnTo>
                  <a:pt x="253393" y="2316077"/>
                </a:lnTo>
                <a:lnTo>
                  <a:pt x="253872" y="2314981"/>
                </a:lnTo>
                <a:lnTo>
                  <a:pt x="253460" y="2313390"/>
                </a:lnTo>
                <a:lnTo>
                  <a:pt x="250404" y="2313353"/>
                </a:lnTo>
                <a:lnTo>
                  <a:pt x="249660" y="2312729"/>
                </a:lnTo>
                <a:lnTo>
                  <a:pt x="248970" y="2311401"/>
                </a:lnTo>
                <a:lnTo>
                  <a:pt x="248947" y="2311116"/>
                </a:lnTo>
                <a:lnTo>
                  <a:pt x="249893" y="2308489"/>
                </a:lnTo>
                <a:lnTo>
                  <a:pt x="252619" y="2307490"/>
                </a:lnTo>
                <a:lnTo>
                  <a:pt x="253910" y="2308053"/>
                </a:lnTo>
                <a:lnTo>
                  <a:pt x="254593" y="2308736"/>
                </a:lnTo>
                <a:lnTo>
                  <a:pt x="255165" y="2310020"/>
                </a:lnTo>
                <a:lnTo>
                  <a:pt x="255179" y="2310268"/>
                </a:lnTo>
                <a:lnTo>
                  <a:pt x="256283" y="2309907"/>
                </a:lnTo>
                <a:lnTo>
                  <a:pt x="257154" y="2309915"/>
                </a:lnTo>
                <a:lnTo>
                  <a:pt x="258326" y="2310320"/>
                </a:lnTo>
                <a:lnTo>
                  <a:pt x="259737" y="2312887"/>
                </a:lnTo>
                <a:lnTo>
                  <a:pt x="259692" y="2313622"/>
                </a:lnTo>
                <a:lnTo>
                  <a:pt x="259715" y="2313622"/>
                </a:lnTo>
                <a:lnTo>
                  <a:pt x="260923" y="2314156"/>
                </a:lnTo>
                <a:lnTo>
                  <a:pt x="261584" y="2314786"/>
                </a:lnTo>
                <a:lnTo>
                  <a:pt x="262177" y="2315972"/>
                </a:lnTo>
                <a:lnTo>
                  <a:pt x="261156" y="2318802"/>
                </a:lnTo>
                <a:lnTo>
                  <a:pt x="259362" y="2319876"/>
                </a:lnTo>
                <a:lnTo>
                  <a:pt x="258964" y="2320041"/>
                </a:lnTo>
                <a:close/>
              </a:path>
              <a:path w="4476607" h="3885512">
                <a:moveTo>
                  <a:pt x="278576" y="2320191"/>
                </a:moveTo>
                <a:lnTo>
                  <a:pt x="264077" y="2319410"/>
                </a:lnTo>
                <a:lnTo>
                  <a:pt x="264378" y="2318697"/>
                </a:lnTo>
                <a:lnTo>
                  <a:pt x="264452" y="2318547"/>
                </a:lnTo>
                <a:lnTo>
                  <a:pt x="265076" y="2317684"/>
                </a:lnTo>
                <a:lnTo>
                  <a:pt x="265977" y="2316971"/>
                </a:lnTo>
                <a:lnTo>
                  <a:pt x="268665" y="2317301"/>
                </a:lnTo>
                <a:lnTo>
                  <a:pt x="268958" y="2317504"/>
                </a:lnTo>
                <a:lnTo>
                  <a:pt x="269040" y="2317451"/>
                </a:lnTo>
                <a:lnTo>
                  <a:pt x="268665" y="2317301"/>
                </a:lnTo>
                <a:lnTo>
                  <a:pt x="265977" y="2316971"/>
                </a:lnTo>
                <a:lnTo>
                  <a:pt x="267651" y="2316611"/>
                </a:lnTo>
                <a:lnTo>
                  <a:pt x="269130" y="2317383"/>
                </a:lnTo>
                <a:lnTo>
                  <a:pt x="271549" y="2317121"/>
                </a:lnTo>
                <a:lnTo>
                  <a:pt x="273058" y="2318269"/>
                </a:lnTo>
                <a:lnTo>
                  <a:pt x="273388" y="2317939"/>
                </a:lnTo>
                <a:lnTo>
                  <a:pt x="274169" y="2317549"/>
                </a:lnTo>
                <a:lnTo>
                  <a:pt x="275153" y="2317414"/>
                </a:lnTo>
                <a:lnTo>
                  <a:pt x="274935" y="2316595"/>
                </a:lnTo>
                <a:lnTo>
                  <a:pt x="274957" y="2316468"/>
                </a:lnTo>
                <a:lnTo>
                  <a:pt x="272442" y="2315312"/>
                </a:lnTo>
                <a:lnTo>
                  <a:pt x="271864" y="2314021"/>
                </a:lnTo>
                <a:lnTo>
                  <a:pt x="271812" y="2313053"/>
                </a:lnTo>
                <a:lnTo>
                  <a:pt x="272277" y="2311687"/>
                </a:lnTo>
                <a:lnTo>
                  <a:pt x="272457" y="2309758"/>
                </a:lnTo>
                <a:lnTo>
                  <a:pt x="272464" y="2309735"/>
                </a:lnTo>
                <a:lnTo>
                  <a:pt x="272442" y="2309705"/>
                </a:lnTo>
                <a:lnTo>
                  <a:pt x="271796" y="2308512"/>
                </a:lnTo>
                <a:lnTo>
                  <a:pt x="271834" y="2306597"/>
                </a:lnTo>
                <a:lnTo>
                  <a:pt x="278344" y="2307693"/>
                </a:lnTo>
                <a:lnTo>
                  <a:pt x="278262" y="2308774"/>
                </a:lnTo>
                <a:lnTo>
                  <a:pt x="278652" y="2309179"/>
                </a:lnTo>
                <a:lnTo>
                  <a:pt x="279057" y="2310117"/>
                </a:lnTo>
                <a:lnTo>
                  <a:pt x="279110" y="2310185"/>
                </a:lnTo>
                <a:lnTo>
                  <a:pt x="280093" y="2310703"/>
                </a:lnTo>
                <a:lnTo>
                  <a:pt x="280311" y="2310890"/>
                </a:lnTo>
                <a:lnTo>
                  <a:pt x="280972" y="2311566"/>
                </a:lnTo>
                <a:lnTo>
                  <a:pt x="281520" y="2312827"/>
                </a:lnTo>
                <a:lnTo>
                  <a:pt x="281551" y="2313450"/>
                </a:lnTo>
                <a:lnTo>
                  <a:pt x="281235" y="2314524"/>
                </a:lnTo>
                <a:lnTo>
                  <a:pt x="281565" y="2314922"/>
                </a:lnTo>
                <a:lnTo>
                  <a:pt x="281745" y="2317751"/>
                </a:lnTo>
                <a:lnTo>
                  <a:pt x="279913" y="2319935"/>
                </a:lnTo>
                <a:lnTo>
                  <a:pt x="279260" y="2320138"/>
                </a:lnTo>
                <a:lnTo>
                  <a:pt x="278757" y="2320198"/>
                </a:lnTo>
                <a:close/>
              </a:path>
              <a:path w="4476607" h="3885512">
                <a:moveTo>
                  <a:pt x="256486" y="2320326"/>
                </a:moveTo>
                <a:lnTo>
                  <a:pt x="254984" y="2319387"/>
                </a:lnTo>
                <a:lnTo>
                  <a:pt x="259159" y="2319883"/>
                </a:lnTo>
                <a:lnTo>
                  <a:pt x="257642" y="2320424"/>
                </a:lnTo>
                <a:close/>
              </a:path>
              <a:path w="4476607" h="3885512">
                <a:moveTo>
                  <a:pt x="225354" y="2320882"/>
                </a:moveTo>
                <a:lnTo>
                  <a:pt x="226338" y="2321002"/>
                </a:lnTo>
                <a:lnTo>
                  <a:pt x="226300" y="2321009"/>
                </a:lnTo>
                <a:close/>
              </a:path>
              <a:path w="4476607" h="3885512">
                <a:moveTo>
                  <a:pt x="361436" y="2321722"/>
                </a:moveTo>
                <a:lnTo>
                  <a:pt x="360100" y="2322097"/>
                </a:lnTo>
                <a:lnTo>
                  <a:pt x="359147" y="2322330"/>
                </a:lnTo>
                <a:close/>
              </a:path>
              <a:path w="4476607" h="3885512">
                <a:moveTo>
                  <a:pt x="345593" y="2322360"/>
                </a:moveTo>
                <a:lnTo>
                  <a:pt x="346614" y="2321744"/>
                </a:lnTo>
                <a:lnTo>
                  <a:pt x="345826" y="2322292"/>
                </a:lnTo>
                <a:lnTo>
                  <a:pt x="345488" y="2322473"/>
                </a:lnTo>
                <a:close/>
              </a:path>
              <a:path w="4476607" h="3885512">
                <a:moveTo>
                  <a:pt x="212244" y="2322375"/>
                </a:moveTo>
                <a:lnTo>
                  <a:pt x="213911" y="2322660"/>
                </a:lnTo>
                <a:lnTo>
                  <a:pt x="213460" y="2322698"/>
                </a:lnTo>
                <a:close/>
              </a:path>
              <a:path w="4476607" h="3885512">
                <a:moveTo>
                  <a:pt x="298002" y="2322578"/>
                </a:moveTo>
                <a:lnTo>
                  <a:pt x="292048" y="2321924"/>
                </a:lnTo>
                <a:lnTo>
                  <a:pt x="292010" y="2321227"/>
                </a:lnTo>
                <a:lnTo>
                  <a:pt x="292956" y="2321174"/>
                </a:lnTo>
                <a:lnTo>
                  <a:pt x="293106" y="2321114"/>
                </a:lnTo>
                <a:lnTo>
                  <a:pt x="292003" y="2320769"/>
                </a:lnTo>
                <a:lnTo>
                  <a:pt x="295899" y="2318052"/>
                </a:lnTo>
                <a:lnTo>
                  <a:pt x="296508" y="2318427"/>
                </a:lnTo>
                <a:lnTo>
                  <a:pt x="296591" y="2318179"/>
                </a:lnTo>
                <a:lnTo>
                  <a:pt x="297357" y="2317301"/>
                </a:lnTo>
                <a:lnTo>
                  <a:pt x="301118" y="2317323"/>
                </a:lnTo>
                <a:lnTo>
                  <a:pt x="300863" y="2317428"/>
                </a:lnTo>
                <a:lnTo>
                  <a:pt x="300878" y="2317436"/>
                </a:lnTo>
                <a:lnTo>
                  <a:pt x="301531" y="2318119"/>
                </a:lnTo>
                <a:lnTo>
                  <a:pt x="302072" y="2319372"/>
                </a:lnTo>
                <a:lnTo>
                  <a:pt x="302102" y="2320003"/>
                </a:lnTo>
                <a:lnTo>
                  <a:pt x="301726" y="2321249"/>
                </a:lnTo>
                <a:lnTo>
                  <a:pt x="301194" y="2321977"/>
                </a:lnTo>
                <a:lnTo>
                  <a:pt x="300135" y="2322705"/>
                </a:lnTo>
                <a:close/>
              </a:path>
              <a:path w="4476607" h="3885512">
                <a:moveTo>
                  <a:pt x="214714" y="2322946"/>
                </a:moveTo>
                <a:lnTo>
                  <a:pt x="214579" y="2322908"/>
                </a:lnTo>
                <a:lnTo>
                  <a:pt x="214114" y="2322765"/>
                </a:lnTo>
                <a:lnTo>
                  <a:pt x="213911" y="2322660"/>
                </a:lnTo>
                <a:lnTo>
                  <a:pt x="212244" y="2322375"/>
                </a:lnTo>
                <a:lnTo>
                  <a:pt x="210810" y="2320078"/>
                </a:lnTo>
                <a:lnTo>
                  <a:pt x="210922" y="2318967"/>
                </a:lnTo>
                <a:lnTo>
                  <a:pt x="206957" y="2317886"/>
                </a:lnTo>
                <a:lnTo>
                  <a:pt x="202362" y="2317173"/>
                </a:lnTo>
                <a:lnTo>
                  <a:pt x="202332" y="2317098"/>
                </a:lnTo>
                <a:lnTo>
                  <a:pt x="202190" y="2317001"/>
                </a:lnTo>
                <a:lnTo>
                  <a:pt x="174542" y="2316145"/>
                </a:lnTo>
                <a:lnTo>
                  <a:pt x="173911" y="2315710"/>
                </a:lnTo>
                <a:lnTo>
                  <a:pt x="172980" y="2314321"/>
                </a:lnTo>
                <a:lnTo>
                  <a:pt x="166944" y="2313983"/>
                </a:lnTo>
                <a:lnTo>
                  <a:pt x="170712" y="2308489"/>
                </a:lnTo>
                <a:lnTo>
                  <a:pt x="170781" y="2307956"/>
                </a:lnTo>
                <a:lnTo>
                  <a:pt x="170960" y="2307700"/>
                </a:lnTo>
                <a:lnTo>
                  <a:pt x="170991" y="2307198"/>
                </a:lnTo>
                <a:lnTo>
                  <a:pt x="171013" y="2307138"/>
                </a:lnTo>
                <a:lnTo>
                  <a:pt x="170871" y="2307085"/>
                </a:lnTo>
                <a:lnTo>
                  <a:pt x="170856" y="2307070"/>
                </a:lnTo>
                <a:lnTo>
                  <a:pt x="183095" y="2306905"/>
                </a:lnTo>
                <a:lnTo>
                  <a:pt x="182216" y="2307138"/>
                </a:lnTo>
                <a:lnTo>
                  <a:pt x="180624" y="2308579"/>
                </a:lnTo>
                <a:lnTo>
                  <a:pt x="180324" y="2308676"/>
                </a:lnTo>
                <a:lnTo>
                  <a:pt x="180068" y="2309044"/>
                </a:lnTo>
                <a:lnTo>
                  <a:pt x="179596" y="2309344"/>
                </a:lnTo>
                <a:lnTo>
                  <a:pt x="179055" y="2309682"/>
                </a:lnTo>
                <a:lnTo>
                  <a:pt x="178950" y="2309750"/>
                </a:lnTo>
                <a:lnTo>
                  <a:pt x="178844" y="2309765"/>
                </a:lnTo>
                <a:lnTo>
                  <a:pt x="178221" y="2309937"/>
                </a:lnTo>
                <a:lnTo>
                  <a:pt x="178282" y="2310178"/>
                </a:lnTo>
                <a:lnTo>
                  <a:pt x="179453" y="2311484"/>
                </a:lnTo>
                <a:lnTo>
                  <a:pt x="179265" y="2313068"/>
                </a:lnTo>
                <a:lnTo>
                  <a:pt x="179626" y="2312828"/>
                </a:lnTo>
                <a:lnTo>
                  <a:pt x="180316" y="2312670"/>
                </a:lnTo>
                <a:lnTo>
                  <a:pt x="180812" y="2312647"/>
                </a:lnTo>
                <a:lnTo>
                  <a:pt x="181495" y="2312745"/>
                </a:lnTo>
                <a:lnTo>
                  <a:pt x="182569" y="2313353"/>
                </a:lnTo>
                <a:lnTo>
                  <a:pt x="182592" y="2313383"/>
                </a:lnTo>
                <a:lnTo>
                  <a:pt x="184416" y="2313916"/>
                </a:lnTo>
                <a:lnTo>
                  <a:pt x="184416" y="2313870"/>
                </a:lnTo>
                <a:lnTo>
                  <a:pt x="183756" y="2313526"/>
                </a:lnTo>
                <a:lnTo>
                  <a:pt x="183650" y="2313480"/>
                </a:lnTo>
                <a:lnTo>
                  <a:pt x="183620" y="2313405"/>
                </a:lnTo>
                <a:lnTo>
                  <a:pt x="183133" y="2312790"/>
                </a:lnTo>
                <a:lnTo>
                  <a:pt x="182836" y="2311371"/>
                </a:lnTo>
                <a:lnTo>
                  <a:pt x="183185" y="2310778"/>
                </a:lnTo>
                <a:lnTo>
                  <a:pt x="183019" y="2310688"/>
                </a:lnTo>
                <a:lnTo>
                  <a:pt x="183681" y="2309937"/>
                </a:lnTo>
                <a:lnTo>
                  <a:pt x="183748" y="2309817"/>
                </a:lnTo>
                <a:lnTo>
                  <a:pt x="183658" y="2309750"/>
                </a:lnTo>
                <a:lnTo>
                  <a:pt x="183898" y="2309562"/>
                </a:lnTo>
                <a:lnTo>
                  <a:pt x="184078" y="2309262"/>
                </a:lnTo>
                <a:lnTo>
                  <a:pt x="184454" y="2309119"/>
                </a:lnTo>
                <a:lnTo>
                  <a:pt x="184536" y="2309051"/>
                </a:lnTo>
                <a:lnTo>
                  <a:pt x="185047" y="2308909"/>
                </a:lnTo>
                <a:lnTo>
                  <a:pt x="185077" y="2309089"/>
                </a:lnTo>
                <a:lnTo>
                  <a:pt x="185813" y="2308353"/>
                </a:lnTo>
                <a:lnTo>
                  <a:pt x="186856" y="2308796"/>
                </a:lnTo>
                <a:lnTo>
                  <a:pt x="187886" y="2309832"/>
                </a:lnTo>
                <a:lnTo>
                  <a:pt x="188080" y="2310545"/>
                </a:lnTo>
                <a:lnTo>
                  <a:pt x="189042" y="2310995"/>
                </a:lnTo>
                <a:lnTo>
                  <a:pt x="189004" y="2308961"/>
                </a:lnTo>
                <a:lnTo>
                  <a:pt x="187758" y="2308120"/>
                </a:lnTo>
                <a:lnTo>
                  <a:pt x="187668" y="2307963"/>
                </a:lnTo>
                <a:lnTo>
                  <a:pt x="183095" y="2306905"/>
                </a:lnTo>
                <a:lnTo>
                  <a:pt x="164000" y="2306290"/>
                </a:lnTo>
                <a:lnTo>
                  <a:pt x="164683" y="2305862"/>
                </a:lnTo>
                <a:lnTo>
                  <a:pt x="164623" y="2305727"/>
                </a:lnTo>
                <a:lnTo>
                  <a:pt x="151828" y="2302168"/>
                </a:lnTo>
                <a:lnTo>
                  <a:pt x="151918" y="2301884"/>
                </a:lnTo>
                <a:lnTo>
                  <a:pt x="153037" y="2299602"/>
                </a:lnTo>
                <a:lnTo>
                  <a:pt x="153975" y="2298964"/>
                </a:lnTo>
                <a:lnTo>
                  <a:pt x="154712" y="2298723"/>
                </a:lnTo>
                <a:lnTo>
                  <a:pt x="154351" y="2297680"/>
                </a:lnTo>
                <a:lnTo>
                  <a:pt x="154344" y="2297170"/>
                </a:lnTo>
                <a:lnTo>
                  <a:pt x="154313" y="2297132"/>
                </a:lnTo>
                <a:lnTo>
                  <a:pt x="154344" y="2297072"/>
                </a:lnTo>
                <a:lnTo>
                  <a:pt x="154344" y="2296861"/>
                </a:lnTo>
                <a:lnTo>
                  <a:pt x="154141" y="2296712"/>
                </a:lnTo>
                <a:lnTo>
                  <a:pt x="153975" y="2296584"/>
                </a:lnTo>
                <a:lnTo>
                  <a:pt x="153758" y="2296419"/>
                </a:lnTo>
                <a:lnTo>
                  <a:pt x="151250" y="2290301"/>
                </a:lnTo>
                <a:lnTo>
                  <a:pt x="151407" y="2290091"/>
                </a:lnTo>
                <a:lnTo>
                  <a:pt x="151896" y="2289738"/>
                </a:lnTo>
                <a:lnTo>
                  <a:pt x="152504" y="2288019"/>
                </a:lnTo>
                <a:lnTo>
                  <a:pt x="151835" y="2287899"/>
                </a:lnTo>
                <a:lnTo>
                  <a:pt x="151693" y="2287847"/>
                </a:lnTo>
                <a:lnTo>
                  <a:pt x="147751" y="2287089"/>
                </a:lnTo>
                <a:lnTo>
                  <a:pt x="147022" y="2284154"/>
                </a:lnTo>
                <a:lnTo>
                  <a:pt x="147128" y="2283929"/>
                </a:lnTo>
                <a:lnTo>
                  <a:pt x="161559" y="2283359"/>
                </a:lnTo>
                <a:lnTo>
                  <a:pt x="161814" y="2285513"/>
                </a:lnTo>
                <a:lnTo>
                  <a:pt x="161649" y="2286241"/>
                </a:lnTo>
                <a:lnTo>
                  <a:pt x="161364" y="2286879"/>
                </a:lnTo>
                <a:lnTo>
                  <a:pt x="161184" y="2287104"/>
                </a:lnTo>
                <a:lnTo>
                  <a:pt x="161252" y="2287126"/>
                </a:lnTo>
                <a:lnTo>
                  <a:pt x="162896" y="2290527"/>
                </a:lnTo>
                <a:lnTo>
                  <a:pt x="163272" y="2291090"/>
                </a:lnTo>
                <a:lnTo>
                  <a:pt x="163429" y="2292178"/>
                </a:lnTo>
                <a:lnTo>
                  <a:pt x="163204" y="2292929"/>
                </a:lnTo>
                <a:lnTo>
                  <a:pt x="163895" y="2293739"/>
                </a:lnTo>
                <a:lnTo>
                  <a:pt x="164345" y="2295916"/>
                </a:lnTo>
                <a:lnTo>
                  <a:pt x="164120" y="2296794"/>
                </a:lnTo>
                <a:lnTo>
                  <a:pt x="163714" y="2297560"/>
                </a:lnTo>
                <a:lnTo>
                  <a:pt x="162828" y="2298408"/>
                </a:lnTo>
                <a:lnTo>
                  <a:pt x="161552" y="2298701"/>
                </a:lnTo>
                <a:lnTo>
                  <a:pt x="161447" y="2298964"/>
                </a:lnTo>
                <a:lnTo>
                  <a:pt x="161266" y="2299249"/>
                </a:lnTo>
                <a:lnTo>
                  <a:pt x="161109" y="2299459"/>
                </a:lnTo>
                <a:lnTo>
                  <a:pt x="160861" y="2299729"/>
                </a:lnTo>
                <a:lnTo>
                  <a:pt x="160036" y="2300315"/>
                </a:lnTo>
                <a:lnTo>
                  <a:pt x="160456" y="2300660"/>
                </a:lnTo>
                <a:lnTo>
                  <a:pt x="160734" y="2300367"/>
                </a:lnTo>
                <a:lnTo>
                  <a:pt x="161552" y="2299879"/>
                </a:lnTo>
                <a:lnTo>
                  <a:pt x="164668" y="2300217"/>
                </a:lnTo>
                <a:lnTo>
                  <a:pt x="165021" y="2300518"/>
                </a:lnTo>
                <a:lnTo>
                  <a:pt x="165531" y="2301066"/>
                </a:lnTo>
                <a:lnTo>
                  <a:pt x="165644" y="2300946"/>
                </a:lnTo>
                <a:lnTo>
                  <a:pt x="165419" y="2300810"/>
                </a:lnTo>
                <a:lnTo>
                  <a:pt x="164946" y="2300097"/>
                </a:lnTo>
                <a:lnTo>
                  <a:pt x="164721" y="2299497"/>
                </a:lnTo>
                <a:lnTo>
                  <a:pt x="164608" y="2298596"/>
                </a:lnTo>
                <a:lnTo>
                  <a:pt x="167492" y="2295789"/>
                </a:lnTo>
                <a:lnTo>
                  <a:pt x="167567" y="2295849"/>
                </a:lnTo>
                <a:lnTo>
                  <a:pt x="167897" y="2295736"/>
                </a:lnTo>
                <a:lnTo>
                  <a:pt x="169466" y="2295879"/>
                </a:lnTo>
                <a:lnTo>
                  <a:pt x="170795" y="2299729"/>
                </a:lnTo>
                <a:lnTo>
                  <a:pt x="170480" y="2300165"/>
                </a:lnTo>
                <a:lnTo>
                  <a:pt x="170555" y="2300218"/>
                </a:lnTo>
                <a:lnTo>
                  <a:pt x="171343" y="2300608"/>
                </a:lnTo>
                <a:lnTo>
                  <a:pt x="171426" y="2300510"/>
                </a:lnTo>
                <a:lnTo>
                  <a:pt x="171907" y="2300165"/>
                </a:lnTo>
                <a:lnTo>
                  <a:pt x="177231" y="2300399"/>
                </a:lnTo>
                <a:lnTo>
                  <a:pt x="176667" y="2301202"/>
                </a:lnTo>
                <a:lnTo>
                  <a:pt x="176697" y="2301217"/>
                </a:lnTo>
                <a:lnTo>
                  <a:pt x="177276" y="2301150"/>
                </a:lnTo>
                <a:lnTo>
                  <a:pt x="179611" y="2302148"/>
                </a:lnTo>
                <a:lnTo>
                  <a:pt x="183222" y="2300684"/>
                </a:lnTo>
                <a:lnTo>
                  <a:pt x="183726" y="2300512"/>
                </a:lnTo>
                <a:lnTo>
                  <a:pt x="183883" y="2300211"/>
                </a:lnTo>
                <a:lnTo>
                  <a:pt x="188884" y="2300294"/>
                </a:lnTo>
                <a:lnTo>
                  <a:pt x="189169" y="2300489"/>
                </a:lnTo>
                <a:lnTo>
                  <a:pt x="190003" y="2301217"/>
                </a:lnTo>
                <a:lnTo>
                  <a:pt x="190018" y="2301239"/>
                </a:lnTo>
                <a:lnTo>
                  <a:pt x="190656" y="2301397"/>
                </a:lnTo>
                <a:lnTo>
                  <a:pt x="190799" y="2300864"/>
                </a:lnTo>
                <a:lnTo>
                  <a:pt x="193522" y="2299347"/>
                </a:lnTo>
                <a:lnTo>
                  <a:pt x="195116" y="2299588"/>
                </a:lnTo>
                <a:lnTo>
                  <a:pt x="196190" y="2300309"/>
                </a:lnTo>
                <a:lnTo>
                  <a:pt x="196994" y="2302198"/>
                </a:lnTo>
                <a:lnTo>
                  <a:pt x="195529" y="2306358"/>
                </a:lnTo>
                <a:lnTo>
                  <a:pt x="195522" y="2306545"/>
                </a:lnTo>
                <a:lnTo>
                  <a:pt x="195882" y="2306868"/>
                </a:lnTo>
                <a:lnTo>
                  <a:pt x="196153" y="2306050"/>
                </a:lnTo>
                <a:lnTo>
                  <a:pt x="196949" y="2305014"/>
                </a:lnTo>
                <a:lnTo>
                  <a:pt x="197715" y="2304526"/>
                </a:lnTo>
                <a:lnTo>
                  <a:pt x="198735" y="2304286"/>
                </a:lnTo>
                <a:lnTo>
                  <a:pt x="198585" y="2303543"/>
                </a:lnTo>
                <a:lnTo>
                  <a:pt x="198615" y="2303025"/>
                </a:lnTo>
                <a:lnTo>
                  <a:pt x="198818" y="2301982"/>
                </a:lnTo>
                <a:lnTo>
                  <a:pt x="199629" y="2300818"/>
                </a:lnTo>
                <a:lnTo>
                  <a:pt x="197332" y="2300788"/>
                </a:lnTo>
                <a:lnTo>
                  <a:pt x="196160" y="2299993"/>
                </a:lnTo>
                <a:lnTo>
                  <a:pt x="200838" y="2300105"/>
                </a:lnTo>
                <a:lnTo>
                  <a:pt x="200741" y="2300224"/>
                </a:lnTo>
                <a:lnTo>
                  <a:pt x="200252" y="2300495"/>
                </a:lnTo>
                <a:lnTo>
                  <a:pt x="200786" y="2300322"/>
                </a:lnTo>
                <a:lnTo>
                  <a:pt x="200838" y="2300105"/>
                </a:lnTo>
                <a:lnTo>
                  <a:pt x="196160" y="2299993"/>
                </a:lnTo>
                <a:lnTo>
                  <a:pt x="195852" y="2299497"/>
                </a:lnTo>
                <a:lnTo>
                  <a:pt x="206770" y="2299542"/>
                </a:lnTo>
                <a:lnTo>
                  <a:pt x="206973" y="2300060"/>
                </a:lnTo>
                <a:lnTo>
                  <a:pt x="207100" y="2300938"/>
                </a:lnTo>
                <a:lnTo>
                  <a:pt x="204405" y="2303746"/>
                </a:lnTo>
                <a:lnTo>
                  <a:pt x="204270" y="2304428"/>
                </a:lnTo>
                <a:lnTo>
                  <a:pt x="204067" y="2304714"/>
                </a:lnTo>
                <a:lnTo>
                  <a:pt x="204382" y="2304796"/>
                </a:lnTo>
                <a:lnTo>
                  <a:pt x="206199" y="2309487"/>
                </a:lnTo>
                <a:lnTo>
                  <a:pt x="204975" y="2311312"/>
                </a:lnTo>
                <a:lnTo>
                  <a:pt x="204157" y="2311747"/>
                </a:lnTo>
                <a:lnTo>
                  <a:pt x="203617" y="2311890"/>
                </a:lnTo>
                <a:lnTo>
                  <a:pt x="203684" y="2312415"/>
                </a:lnTo>
                <a:lnTo>
                  <a:pt x="206440" y="2312655"/>
                </a:lnTo>
                <a:lnTo>
                  <a:pt x="207146" y="2311830"/>
                </a:lnTo>
                <a:lnTo>
                  <a:pt x="208047" y="2311372"/>
                </a:lnTo>
                <a:lnTo>
                  <a:pt x="208497" y="2311334"/>
                </a:lnTo>
                <a:lnTo>
                  <a:pt x="208798" y="2308069"/>
                </a:lnTo>
                <a:lnTo>
                  <a:pt x="226759" y="2308309"/>
                </a:lnTo>
                <a:lnTo>
                  <a:pt x="214654" y="2308362"/>
                </a:lnTo>
                <a:lnTo>
                  <a:pt x="214684" y="2310418"/>
                </a:lnTo>
                <a:lnTo>
                  <a:pt x="214519" y="2310966"/>
                </a:lnTo>
                <a:lnTo>
                  <a:pt x="213115" y="2312219"/>
                </a:lnTo>
                <a:lnTo>
                  <a:pt x="212800" y="2312295"/>
                </a:lnTo>
                <a:lnTo>
                  <a:pt x="212777" y="2312317"/>
                </a:lnTo>
                <a:lnTo>
                  <a:pt x="212221" y="2312625"/>
                </a:lnTo>
                <a:lnTo>
                  <a:pt x="211621" y="2312722"/>
                </a:lnTo>
                <a:lnTo>
                  <a:pt x="211988" y="2313443"/>
                </a:lnTo>
                <a:lnTo>
                  <a:pt x="212101" y="2314862"/>
                </a:lnTo>
                <a:lnTo>
                  <a:pt x="212177" y="2315019"/>
                </a:lnTo>
                <a:lnTo>
                  <a:pt x="212499" y="2316108"/>
                </a:lnTo>
                <a:lnTo>
                  <a:pt x="212342" y="2317159"/>
                </a:lnTo>
                <a:lnTo>
                  <a:pt x="213423" y="2316738"/>
                </a:lnTo>
                <a:lnTo>
                  <a:pt x="214714" y="2316806"/>
                </a:lnTo>
                <a:lnTo>
                  <a:pt x="214774" y="2316843"/>
                </a:lnTo>
                <a:lnTo>
                  <a:pt x="216855" y="2317053"/>
                </a:lnTo>
                <a:lnTo>
                  <a:pt x="217049" y="2317128"/>
                </a:lnTo>
                <a:lnTo>
                  <a:pt x="218138" y="2318149"/>
                </a:lnTo>
                <a:lnTo>
                  <a:pt x="218544" y="2319058"/>
                </a:lnTo>
                <a:lnTo>
                  <a:pt x="218604" y="2320507"/>
                </a:lnTo>
                <a:lnTo>
                  <a:pt x="218289" y="2321399"/>
                </a:lnTo>
                <a:lnTo>
                  <a:pt x="217177" y="2322555"/>
                </a:lnTo>
                <a:lnTo>
                  <a:pt x="216179" y="2322953"/>
                </a:lnTo>
                <a:close/>
              </a:path>
              <a:path w="4476607" h="3885512">
                <a:moveTo>
                  <a:pt x="357487" y="2323861"/>
                </a:moveTo>
                <a:lnTo>
                  <a:pt x="358215" y="2322915"/>
                </a:lnTo>
                <a:lnTo>
                  <a:pt x="357682" y="2323711"/>
                </a:lnTo>
                <a:lnTo>
                  <a:pt x="357434" y="2324004"/>
                </a:lnTo>
                <a:close/>
              </a:path>
              <a:path w="4476607" h="3885512">
                <a:moveTo>
                  <a:pt x="303281" y="2323606"/>
                </a:moveTo>
                <a:lnTo>
                  <a:pt x="302139" y="2320161"/>
                </a:lnTo>
                <a:lnTo>
                  <a:pt x="305803" y="2318051"/>
                </a:lnTo>
                <a:lnTo>
                  <a:pt x="308402" y="2321159"/>
                </a:lnTo>
                <a:lnTo>
                  <a:pt x="308371" y="2321459"/>
                </a:lnTo>
                <a:lnTo>
                  <a:pt x="308334" y="2321692"/>
                </a:lnTo>
                <a:lnTo>
                  <a:pt x="308267" y="2321962"/>
                </a:lnTo>
                <a:lnTo>
                  <a:pt x="305901" y="2324079"/>
                </a:lnTo>
                <a:close/>
              </a:path>
              <a:path w="4476607" h="3885512">
                <a:moveTo>
                  <a:pt x="266187" y="2323373"/>
                </a:moveTo>
                <a:lnTo>
                  <a:pt x="268778" y="2324439"/>
                </a:lnTo>
                <a:lnTo>
                  <a:pt x="268688" y="2324454"/>
                </a:lnTo>
                <a:close/>
              </a:path>
              <a:path w="4476607" h="3885512">
                <a:moveTo>
                  <a:pt x="313711" y="2324514"/>
                </a:moveTo>
                <a:lnTo>
                  <a:pt x="307336" y="2324505"/>
                </a:lnTo>
                <a:lnTo>
                  <a:pt x="308154" y="2323605"/>
                </a:lnTo>
                <a:lnTo>
                  <a:pt x="308199" y="2323455"/>
                </a:lnTo>
                <a:lnTo>
                  <a:pt x="308342" y="2323402"/>
                </a:lnTo>
                <a:lnTo>
                  <a:pt x="309190" y="2322472"/>
                </a:lnTo>
                <a:lnTo>
                  <a:pt x="309843" y="2322442"/>
                </a:lnTo>
                <a:lnTo>
                  <a:pt x="309693" y="2322509"/>
                </a:lnTo>
                <a:lnTo>
                  <a:pt x="308980" y="2323170"/>
                </a:lnTo>
                <a:lnTo>
                  <a:pt x="309941" y="2322809"/>
                </a:lnTo>
                <a:lnTo>
                  <a:pt x="309949" y="2322937"/>
                </a:lnTo>
                <a:lnTo>
                  <a:pt x="310339" y="2322667"/>
                </a:lnTo>
                <a:lnTo>
                  <a:pt x="310970" y="2322434"/>
                </a:lnTo>
                <a:lnTo>
                  <a:pt x="310970" y="2322382"/>
                </a:lnTo>
                <a:lnTo>
                  <a:pt x="310805" y="2322344"/>
                </a:lnTo>
                <a:lnTo>
                  <a:pt x="311105" y="2322134"/>
                </a:lnTo>
                <a:lnTo>
                  <a:pt x="311683" y="2322322"/>
                </a:lnTo>
                <a:lnTo>
                  <a:pt x="311705" y="2322322"/>
                </a:lnTo>
                <a:lnTo>
                  <a:pt x="311736" y="2322351"/>
                </a:lnTo>
                <a:lnTo>
                  <a:pt x="312719" y="2323245"/>
                </a:lnTo>
                <a:lnTo>
                  <a:pt x="313373" y="2323838"/>
                </a:lnTo>
                <a:lnTo>
                  <a:pt x="313072" y="2322832"/>
                </a:lnTo>
                <a:lnTo>
                  <a:pt x="313312" y="2321196"/>
                </a:lnTo>
                <a:lnTo>
                  <a:pt x="315986" y="2319604"/>
                </a:lnTo>
                <a:lnTo>
                  <a:pt x="318711" y="2321128"/>
                </a:lnTo>
                <a:lnTo>
                  <a:pt x="319042" y="2321969"/>
                </a:lnTo>
                <a:lnTo>
                  <a:pt x="319132" y="2322599"/>
                </a:lnTo>
                <a:lnTo>
                  <a:pt x="319057" y="2323478"/>
                </a:lnTo>
                <a:lnTo>
                  <a:pt x="318861" y="2324085"/>
                </a:lnTo>
                <a:lnTo>
                  <a:pt x="318043" y="2325136"/>
                </a:lnTo>
                <a:lnTo>
                  <a:pt x="317262" y="2325624"/>
                </a:lnTo>
                <a:lnTo>
                  <a:pt x="315955" y="2325895"/>
                </a:lnTo>
                <a:close/>
              </a:path>
              <a:path w="4476607" h="3885512">
                <a:moveTo>
                  <a:pt x="231421" y="2326353"/>
                </a:moveTo>
                <a:lnTo>
                  <a:pt x="230761" y="2325941"/>
                </a:lnTo>
                <a:lnTo>
                  <a:pt x="230843" y="2325971"/>
                </a:lnTo>
                <a:lnTo>
                  <a:pt x="229724" y="2325100"/>
                </a:lnTo>
                <a:lnTo>
                  <a:pt x="229327" y="2324440"/>
                </a:lnTo>
                <a:lnTo>
                  <a:pt x="228703" y="2324057"/>
                </a:lnTo>
                <a:lnTo>
                  <a:pt x="228268" y="2323606"/>
                </a:lnTo>
                <a:lnTo>
                  <a:pt x="228095" y="2323089"/>
                </a:lnTo>
                <a:lnTo>
                  <a:pt x="227938" y="2323044"/>
                </a:lnTo>
                <a:lnTo>
                  <a:pt x="226991" y="2321978"/>
                </a:lnTo>
                <a:lnTo>
                  <a:pt x="226466" y="2321347"/>
                </a:lnTo>
                <a:lnTo>
                  <a:pt x="226338" y="2321002"/>
                </a:lnTo>
                <a:lnTo>
                  <a:pt x="225354" y="2320882"/>
                </a:lnTo>
                <a:lnTo>
                  <a:pt x="224153" y="2320229"/>
                </a:lnTo>
                <a:lnTo>
                  <a:pt x="223289" y="2317977"/>
                </a:lnTo>
                <a:lnTo>
                  <a:pt x="237113" y="2318397"/>
                </a:lnTo>
                <a:lnTo>
                  <a:pt x="236925" y="2319778"/>
                </a:lnTo>
                <a:lnTo>
                  <a:pt x="236219" y="2320814"/>
                </a:lnTo>
                <a:lnTo>
                  <a:pt x="235514" y="2321340"/>
                </a:lnTo>
                <a:lnTo>
                  <a:pt x="235296" y="2321407"/>
                </a:lnTo>
                <a:lnTo>
                  <a:pt x="235469" y="2324185"/>
                </a:lnTo>
                <a:lnTo>
                  <a:pt x="233614" y="2326376"/>
                </a:lnTo>
                <a:lnTo>
                  <a:pt x="232315" y="2326549"/>
                </a:lnTo>
                <a:close/>
              </a:path>
              <a:path w="4476607" h="3885512">
                <a:moveTo>
                  <a:pt x="291349" y="2325678"/>
                </a:moveTo>
                <a:lnTo>
                  <a:pt x="291041" y="2324657"/>
                </a:lnTo>
                <a:lnTo>
                  <a:pt x="291214" y="2323125"/>
                </a:lnTo>
                <a:lnTo>
                  <a:pt x="291341" y="2322900"/>
                </a:lnTo>
                <a:lnTo>
                  <a:pt x="292048" y="2321924"/>
                </a:lnTo>
                <a:lnTo>
                  <a:pt x="298002" y="2322578"/>
                </a:lnTo>
                <a:lnTo>
                  <a:pt x="297259" y="2323695"/>
                </a:lnTo>
                <a:lnTo>
                  <a:pt x="297131" y="2324897"/>
                </a:lnTo>
                <a:lnTo>
                  <a:pt x="297011" y="2325107"/>
                </a:lnTo>
                <a:lnTo>
                  <a:pt x="292386" y="2326871"/>
                </a:lnTo>
                <a:close/>
              </a:path>
              <a:path w="4476607" h="3885512">
                <a:moveTo>
                  <a:pt x="269942" y="2326323"/>
                </a:moveTo>
                <a:lnTo>
                  <a:pt x="269604" y="2325985"/>
                </a:lnTo>
                <a:lnTo>
                  <a:pt x="268958" y="2325160"/>
                </a:lnTo>
                <a:lnTo>
                  <a:pt x="268778" y="2324439"/>
                </a:lnTo>
                <a:lnTo>
                  <a:pt x="266187" y="2323373"/>
                </a:lnTo>
                <a:lnTo>
                  <a:pt x="266142" y="2323373"/>
                </a:lnTo>
                <a:lnTo>
                  <a:pt x="264235" y="2321902"/>
                </a:lnTo>
                <a:lnTo>
                  <a:pt x="264077" y="2319410"/>
                </a:lnTo>
                <a:lnTo>
                  <a:pt x="278576" y="2320191"/>
                </a:lnTo>
                <a:lnTo>
                  <a:pt x="278531" y="2322022"/>
                </a:lnTo>
                <a:lnTo>
                  <a:pt x="274732" y="2324229"/>
                </a:lnTo>
                <a:lnTo>
                  <a:pt x="274101" y="2325595"/>
                </a:lnTo>
                <a:lnTo>
                  <a:pt x="273756" y="2325948"/>
                </a:lnTo>
                <a:lnTo>
                  <a:pt x="272922" y="2326601"/>
                </a:lnTo>
                <a:lnTo>
                  <a:pt x="271421" y="2326991"/>
                </a:lnTo>
                <a:close/>
              </a:path>
              <a:path w="4476607" h="3885512">
                <a:moveTo>
                  <a:pt x="223484" y="2327058"/>
                </a:moveTo>
                <a:lnTo>
                  <a:pt x="222065" y="2326638"/>
                </a:lnTo>
                <a:lnTo>
                  <a:pt x="220030" y="2324514"/>
                </a:lnTo>
                <a:lnTo>
                  <a:pt x="219850" y="2323493"/>
                </a:lnTo>
                <a:lnTo>
                  <a:pt x="219843" y="2323328"/>
                </a:lnTo>
                <a:lnTo>
                  <a:pt x="220331" y="2321992"/>
                </a:lnTo>
                <a:lnTo>
                  <a:pt x="220961" y="2321279"/>
                </a:lnTo>
                <a:lnTo>
                  <a:pt x="222170" y="2320641"/>
                </a:lnTo>
                <a:lnTo>
                  <a:pt x="225332" y="2321414"/>
                </a:lnTo>
                <a:lnTo>
                  <a:pt x="226788" y="2324161"/>
                </a:lnTo>
                <a:lnTo>
                  <a:pt x="226187" y="2325805"/>
                </a:lnTo>
                <a:lnTo>
                  <a:pt x="225347" y="2326593"/>
                </a:lnTo>
                <a:lnTo>
                  <a:pt x="223687" y="2327096"/>
                </a:lnTo>
                <a:close/>
              </a:path>
              <a:path w="4476607" h="3885512">
                <a:moveTo>
                  <a:pt x="248414" y="2326203"/>
                </a:moveTo>
                <a:lnTo>
                  <a:pt x="247768" y="2325114"/>
                </a:lnTo>
                <a:lnTo>
                  <a:pt x="247768" y="2324934"/>
                </a:lnTo>
                <a:lnTo>
                  <a:pt x="247648" y="2324499"/>
                </a:lnTo>
                <a:lnTo>
                  <a:pt x="236422" y="2323756"/>
                </a:lnTo>
                <a:lnTo>
                  <a:pt x="236287" y="2323268"/>
                </a:lnTo>
                <a:lnTo>
                  <a:pt x="236257" y="2322637"/>
                </a:lnTo>
                <a:lnTo>
                  <a:pt x="236655" y="2321361"/>
                </a:lnTo>
                <a:lnTo>
                  <a:pt x="237211" y="2320625"/>
                </a:lnTo>
                <a:lnTo>
                  <a:pt x="238330" y="2319905"/>
                </a:lnTo>
                <a:lnTo>
                  <a:pt x="240943" y="2320400"/>
                </a:lnTo>
                <a:lnTo>
                  <a:pt x="241408" y="2320821"/>
                </a:lnTo>
                <a:lnTo>
                  <a:pt x="242114" y="2321714"/>
                </a:lnTo>
                <a:lnTo>
                  <a:pt x="242212" y="2322134"/>
                </a:lnTo>
                <a:lnTo>
                  <a:pt x="242752" y="2321984"/>
                </a:lnTo>
                <a:lnTo>
                  <a:pt x="242917" y="2322014"/>
                </a:lnTo>
                <a:lnTo>
                  <a:pt x="242985" y="2321174"/>
                </a:lnTo>
                <a:lnTo>
                  <a:pt x="243030" y="2320551"/>
                </a:lnTo>
                <a:lnTo>
                  <a:pt x="243316" y="2319117"/>
                </a:lnTo>
                <a:lnTo>
                  <a:pt x="254984" y="2319387"/>
                </a:lnTo>
                <a:lnTo>
                  <a:pt x="254902" y="2319523"/>
                </a:lnTo>
                <a:lnTo>
                  <a:pt x="252821" y="2322067"/>
                </a:lnTo>
                <a:lnTo>
                  <a:pt x="253685" y="2324124"/>
                </a:lnTo>
                <a:lnTo>
                  <a:pt x="253497" y="2325370"/>
                </a:lnTo>
                <a:lnTo>
                  <a:pt x="252821" y="2326263"/>
                </a:lnTo>
                <a:lnTo>
                  <a:pt x="252183" y="2326728"/>
                </a:lnTo>
                <a:lnTo>
                  <a:pt x="251125" y="2327103"/>
                </a:lnTo>
                <a:lnTo>
                  <a:pt x="250179" y="2327149"/>
                </a:lnTo>
                <a:close/>
              </a:path>
              <a:path w="4476607" h="3885512">
                <a:moveTo>
                  <a:pt x="206004" y="2327156"/>
                </a:moveTo>
                <a:lnTo>
                  <a:pt x="206079" y="2327186"/>
                </a:lnTo>
                <a:lnTo>
                  <a:pt x="205847" y="2327239"/>
                </a:lnTo>
                <a:close/>
              </a:path>
              <a:path w="4476607" h="3885512">
                <a:moveTo>
                  <a:pt x="308957" y="2326976"/>
                </a:moveTo>
                <a:lnTo>
                  <a:pt x="311630" y="2327134"/>
                </a:lnTo>
                <a:lnTo>
                  <a:pt x="310550" y="2327367"/>
                </a:lnTo>
                <a:close/>
              </a:path>
              <a:path w="4476607" h="3885512">
                <a:moveTo>
                  <a:pt x="242444" y="2327862"/>
                </a:moveTo>
                <a:lnTo>
                  <a:pt x="235363" y="2327569"/>
                </a:lnTo>
                <a:lnTo>
                  <a:pt x="235642" y="2326556"/>
                </a:lnTo>
                <a:lnTo>
                  <a:pt x="235957" y="2326165"/>
                </a:lnTo>
                <a:lnTo>
                  <a:pt x="236002" y="2324634"/>
                </a:lnTo>
                <a:lnTo>
                  <a:pt x="236422" y="2323756"/>
                </a:lnTo>
                <a:lnTo>
                  <a:pt x="247648" y="2324499"/>
                </a:lnTo>
                <a:lnTo>
                  <a:pt x="247280" y="2324769"/>
                </a:lnTo>
                <a:lnTo>
                  <a:pt x="245793" y="2325009"/>
                </a:lnTo>
                <a:lnTo>
                  <a:pt x="245599" y="2326376"/>
                </a:lnTo>
                <a:lnTo>
                  <a:pt x="244412" y="2327487"/>
                </a:lnTo>
                <a:lnTo>
                  <a:pt x="243984" y="2327660"/>
                </a:lnTo>
                <a:lnTo>
                  <a:pt x="242970" y="2327937"/>
                </a:lnTo>
                <a:close/>
              </a:path>
              <a:path w="4476607" h="3885512">
                <a:moveTo>
                  <a:pt x="184184" y="2327855"/>
                </a:moveTo>
                <a:lnTo>
                  <a:pt x="187976" y="2325528"/>
                </a:lnTo>
                <a:lnTo>
                  <a:pt x="186173" y="2327877"/>
                </a:lnTo>
                <a:lnTo>
                  <a:pt x="184664" y="2328012"/>
                </a:lnTo>
                <a:close/>
              </a:path>
              <a:path w="4476607" h="3885512">
                <a:moveTo>
                  <a:pt x="292003" y="2328350"/>
                </a:moveTo>
                <a:lnTo>
                  <a:pt x="291702" y="2328342"/>
                </a:lnTo>
                <a:lnTo>
                  <a:pt x="292010" y="2328350"/>
                </a:lnTo>
                <a:close/>
              </a:path>
              <a:path w="4476607" h="3885512">
                <a:moveTo>
                  <a:pt x="291702" y="2328342"/>
                </a:moveTo>
                <a:lnTo>
                  <a:pt x="292003" y="2328350"/>
                </a:lnTo>
                <a:lnTo>
                  <a:pt x="291702" y="2328384"/>
                </a:lnTo>
                <a:close/>
              </a:path>
              <a:path w="4476607" h="3885512">
                <a:moveTo>
                  <a:pt x="304948" y="2330038"/>
                </a:moveTo>
                <a:lnTo>
                  <a:pt x="303108" y="2328889"/>
                </a:lnTo>
                <a:lnTo>
                  <a:pt x="302628" y="2327283"/>
                </a:lnTo>
                <a:lnTo>
                  <a:pt x="302800" y="2326180"/>
                </a:lnTo>
                <a:lnTo>
                  <a:pt x="308957" y="2326976"/>
                </a:lnTo>
                <a:lnTo>
                  <a:pt x="307876" y="2329866"/>
                </a:lnTo>
                <a:lnTo>
                  <a:pt x="307771" y="2329963"/>
                </a:lnTo>
                <a:lnTo>
                  <a:pt x="305706" y="2330345"/>
                </a:lnTo>
                <a:close/>
              </a:path>
              <a:path w="4476607" h="3885512">
                <a:moveTo>
                  <a:pt x="344706" y="2330759"/>
                </a:moveTo>
                <a:lnTo>
                  <a:pt x="343393" y="2330256"/>
                </a:lnTo>
                <a:lnTo>
                  <a:pt x="342431" y="2326729"/>
                </a:lnTo>
                <a:lnTo>
                  <a:pt x="343648" y="2324897"/>
                </a:lnTo>
                <a:lnTo>
                  <a:pt x="344099" y="2324357"/>
                </a:lnTo>
                <a:lnTo>
                  <a:pt x="344083" y="2324402"/>
                </a:lnTo>
                <a:lnTo>
                  <a:pt x="344038" y="2324635"/>
                </a:lnTo>
                <a:lnTo>
                  <a:pt x="344451" y="2323546"/>
                </a:lnTo>
                <a:lnTo>
                  <a:pt x="344932" y="2322930"/>
                </a:lnTo>
                <a:lnTo>
                  <a:pt x="345826" y="2322292"/>
                </a:lnTo>
                <a:lnTo>
                  <a:pt x="346614" y="2321744"/>
                </a:lnTo>
                <a:lnTo>
                  <a:pt x="347417" y="2321557"/>
                </a:lnTo>
                <a:lnTo>
                  <a:pt x="348657" y="2321677"/>
                </a:lnTo>
                <a:lnTo>
                  <a:pt x="347688" y="2321542"/>
                </a:lnTo>
                <a:lnTo>
                  <a:pt x="350031" y="2321812"/>
                </a:lnTo>
                <a:lnTo>
                  <a:pt x="351119" y="2323801"/>
                </a:lnTo>
                <a:lnTo>
                  <a:pt x="350954" y="2325152"/>
                </a:lnTo>
                <a:lnTo>
                  <a:pt x="349422" y="2326826"/>
                </a:lnTo>
                <a:lnTo>
                  <a:pt x="349602" y="2326758"/>
                </a:lnTo>
                <a:lnTo>
                  <a:pt x="348724" y="2327974"/>
                </a:lnTo>
                <a:lnTo>
                  <a:pt x="346989" y="2330241"/>
                </a:lnTo>
                <a:lnTo>
                  <a:pt x="345675" y="2330759"/>
                </a:lnTo>
                <a:close/>
              </a:path>
              <a:path w="4476607" h="3885512">
                <a:moveTo>
                  <a:pt x="237842" y="2330872"/>
                </a:moveTo>
                <a:lnTo>
                  <a:pt x="236813" y="2330571"/>
                </a:lnTo>
                <a:lnTo>
                  <a:pt x="235604" y="2329551"/>
                </a:lnTo>
                <a:lnTo>
                  <a:pt x="235296" y="2328080"/>
                </a:lnTo>
                <a:lnTo>
                  <a:pt x="235363" y="2327569"/>
                </a:lnTo>
                <a:lnTo>
                  <a:pt x="242444" y="2327862"/>
                </a:lnTo>
                <a:lnTo>
                  <a:pt x="241100" y="2328642"/>
                </a:lnTo>
                <a:lnTo>
                  <a:pt x="240898" y="2329386"/>
                </a:lnTo>
                <a:lnTo>
                  <a:pt x="239914" y="2330594"/>
                </a:lnTo>
                <a:lnTo>
                  <a:pt x="238359" y="2330947"/>
                </a:lnTo>
                <a:close/>
              </a:path>
              <a:path w="4476607" h="3885512">
                <a:moveTo>
                  <a:pt x="381094" y="2327389"/>
                </a:moveTo>
                <a:lnTo>
                  <a:pt x="381440" y="2326195"/>
                </a:lnTo>
                <a:lnTo>
                  <a:pt x="381935" y="2325483"/>
                </a:lnTo>
                <a:lnTo>
                  <a:pt x="382927" y="2324740"/>
                </a:lnTo>
                <a:lnTo>
                  <a:pt x="383520" y="2324589"/>
                </a:lnTo>
                <a:lnTo>
                  <a:pt x="386951" y="2326121"/>
                </a:lnTo>
                <a:lnTo>
                  <a:pt x="386711" y="2330009"/>
                </a:lnTo>
                <a:lnTo>
                  <a:pt x="386065" y="2330557"/>
                </a:lnTo>
                <a:lnTo>
                  <a:pt x="385525" y="2330842"/>
                </a:lnTo>
                <a:lnTo>
                  <a:pt x="384691" y="2331059"/>
                </a:lnTo>
                <a:close/>
              </a:path>
              <a:path w="4476607" h="3885512">
                <a:moveTo>
                  <a:pt x="356150" y="2329085"/>
                </a:moveTo>
                <a:lnTo>
                  <a:pt x="356608" y="2326931"/>
                </a:lnTo>
                <a:lnTo>
                  <a:pt x="356826" y="2326263"/>
                </a:lnTo>
                <a:lnTo>
                  <a:pt x="356826" y="2326308"/>
                </a:lnTo>
                <a:lnTo>
                  <a:pt x="356871" y="2326540"/>
                </a:lnTo>
                <a:lnTo>
                  <a:pt x="356856" y="2325385"/>
                </a:lnTo>
                <a:lnTo>
                  <a:pt x="357082" y="2324634"/>
                </a:lnTo>
                <a:lnTo>
                  <a:pt x="357682" y="2323711"/>
                </a:lnTo>
                <a:lnTo>
                  <a:pt x="358215" y="2322915"/>
                </a:lnTo>
                <a:lnTo>
                  <a:pt x="358899" y="2322442"/>
                </a:lnTo>
                <a:lnTo>
                  <a:pt x="360100" y="2322097"/>
                </a:lnTo>
                <a:lnTo>
                  <a:pt x="361436" y="2321722"/>
                </a:lnTo>
                <a:lnTo>
                  <a:pt x="363178" y="2323171"/>
                </a:lnTo>
                <a:lnTo>
                  <a:pt x="363516" y="2324484"/>
                </a:lnTo>
                <a:lnTo>
                  <a:pt x="362698" y="2326601"/>
                </a:lnTo>
                <a:lnTo>
                  <a:pt x="362840" y="2326473"/>
                </a:lnTo>
                <a:lnTo>
                  <a:pt x="362465" y="2327929"/>
                </a:lnTo>
                <a:lnTo>
                  <a:pt x="361677" y="2330669"/>
                </a:lnTo>
                <a:lnTo>
                  <a:pt x="360640" y="2331637"/>
                </a:lnTo>
                <a:lnTo>
                  <a:pt x="359740" y="2331998"/>
                </a:lnTo>
                <a:lnTo>
                  <a:pt x="358335" y="2332013"/>
                </a:lnTo>
                <a:close/>
              </a:path>
              <a:path w="4476607" h="3885512">
                <a:moveTo>
                  <a:pt x="366137" y="2332410"/>
                </a:moveTo>
                <a:lnTo>
                  <a:pt x="365408" y="2332215"/>
                </a:lnTo>
                <a:lnTo>
                  <a:pt x="364687" y="2331848"/>
                </a:lnTo>
                <a:lnTo>
                  <a:pt x="363471" y="2329078"/>
                </a:lnTo>
                <a:lnTo>
                  <a:pt x="364004" y="2327667"/>
                </a:lnTo>
                <a:lnTo>
                  <a:pt x="364703" y="2326924"/>
                </a:lnTo>
                <a:lnTo>
                  <a:pt x="366069" y="2326315"/>
                </a:lnTo>
                <a:lnTo>
                  <a:pt x="369448" y="2329108"/>
                </a:lnTo>
                <a:lnTo>
                  <a:pt x="366963" y="2332448"/>
                </a:lnTo>
                <a:close/>
              </a:path>
              <a:path w="4476607" h="3885512">
                <a:moveTo>
                  <a:pt x="264159" y="2332606"/>
                </a:moveTo>
                <a:lnTo>
                  <a:pt x="255878" y="2332410"/>
                </a:lnTo>
                <a:lnTo>
                  <a:pt x="255795" y="2331435"/>
                </a:lnTo>
                <a:lnTo>
                  <a:pt x="244051" y="2330601"/>
                </a:lnTo>
                <a:lnTo>
                  <a:pt x="244119" y="2330399"/>
                </a:lnTo>
                <a:lnTo>
                  <a:pt x="245110" y="2329280"/>
                </a:lnTo>
                <a:lnTo>
                  <a:pt x="246003" y="2328845"/>
                </a:lnTo>
                <a:lnTo>
                  <a:pt x="247453" y="2328747"/>
                </a:lnTo>
                <a:lnTo>
                  <a:pt x="248353" y="2329040"/>
                </a:lnTo>
                <a:lnTo>
                  <a:pt x="249540" y="2330121"/>
                </a:lnTo>
                <a:lnTo>
                  <a:pt x="249585" y="2330226"/>
                </a:lnTo>
                <a:lnTo>
                  <a:pt x="249990" y="2329941"/>
                </a:lnTo>
                <a:lnTo>
                  <a:pt x="249901" y="2329468"/>
                </a:lnTo>
                <a:lnTo>
                  <a:pt x="250178" y="2328049"/>
                </a:lnTo>
                <a:lnTo>
                  <a:pt x="254082" y="2326939"/>
                </a:lnTo>
                <a:lnTo>
                  <a:pt x="254188" y="2327088"/>
                </a:lnTo>
                <a:lnTo>
                  <a:pt x="254316" y="2327029"/>
                </a:lnTo>
                <a:lnTo>
                  <a:pt x="255479" y="2327839"/>
                </a:lnTo>
                <a:lnTo>
                  <a:pt x="256027" y="2328657"/>
                </a:lnTo>
                <a:lnTo>
                  <a:pt x="256298" y="2329911"/>
                </a:lnTo>
                <a:lnTo>
                  <a:pt x="257619" y="2328252"/>
                </a:lnTo>
                <a:lnTo>
                  <a:pt x="258002" y="2328079"/>
                </a:lnTo>
                <a:lnTo>
                  <a:pt x="257988" y="2328064"/>
                </a:lnTo>
                <a:lnTo>
                  <a:pt x="257860" y="2327779"/>
                </a:lnTo>
                <a:lnTo>
                  <a:pt x="257033" y="2327336"/>
                </a:lnTo>
                <a:lnTo>
                  <a:pt x="256433" y="2326608"/>
                </a:lnTo>
                <a:lnTo>
                  <a:pt x="255990" y="2325355"/>
                </a:lnTo>
                <a:lnTo>
                  <a:pt x="255998" y="2324431"/>
                </a:lnTo>
                <a:lnTo>
                  <a:pt x="256463" y="2323185"/>
                </a:lnTo>
                <a:lnTo>
                  <a:pt x="258866" y="2322015"/>
                </a:lnTo>
                <a:lnTo>
                  <a:pt x="259241" y="2322030"/>
                </a:lnTo>
                <a:lnTo>
                  <a:pt x="259557" y="2322075"/>
                </a:lnTo>
                <a:lnTo>
                  <a:pt x="260781" y="2321850"/>
                </a:lnTo>
                <a:lnTo>
                  <a:pt x="261974" y="2322247"/>
                </a:lnTo>
                <a:lnTo>
                  <a:pt x="262666" y="2322781"/>
                </a:lnTo>
                <a:lnTo>
                  <a:pt x="263356" y="2323801"/>
                </a:lnTo>
                <a:lnTo>
                  <a:pt x="263387" y="2323892"/>
                </a:lnTo>
                <a:lnTo>
                  <a:pt x="266765" y="2325160"/>
                </a:lnTo>
                <a:lnTo>
                  <a:pt x="267321" y="2327224"/>
                </a:lnTo>
                <a:lnTo>
                  <a:pt x="267298" y="2327291"/>
                </a:lnTo>
                <a:lnTo>
                  <a:pt x="267538" y="2327577"/>
                </a:lnTo>
                <a:lnTo>
                  <a:pt x="267854" y="2328425"/>
                </a:lnTo>
                <a:lnTo>
                  <a:pt x="267876" y="2329731"/>
                </a:lnTo>
                <a:lnTo>
                  <a:pt x="267471" y="2330924"/>
                </a:lnTo>
                <a:lnTo>
                  <a:pt x="266668" y="2331945"/>
                </a:lnTo>
                <a:lnTo>
                  <a:pt x="265902" y="2332426"/>
                </a:lnTo>
                <a:lnTo>
                  <a:pt x="264625" y="2332711"/>
                </a:lnTo>
                <a:close/>
              </a:path>
              <a:path w="4476607" h="3885512">
                <a:moveTo>
                  <a:pt x="306727" y="2332734"/>
                </a:moveTo>
                <a:lnTo>
                  <a:pt x="306738" y="2332738"/>
                </a:lnTo>
                <a:lnTo>
                  <a:pt x="306703" y="2332834"/>
                </a:lnTo>
                <a:close/>
              </a:path>
              <a:path w="4476607" h="3885512">
                <a:moveTo>
                  <a:pt x="284074" y="2332741"/>
                </a:moveTo>
                <a:lnTo>
                  <a:pt x="284982" y="2332937"/>
                </a:lnTo>
                <a:lnTo>
                  <a:pt x="284667" y="2332944"/>
                </a:lnTo>
                <a:close/>
              </a:path>
              <a:path w="4476607" h="3885512">
                <a:moveTo>
                  <a:pt x="306652" y="2332974"/>
                </a:moveTo>
                <a:lnTo>
                  <a:pt x="306703" y="2332834"/>
                </a:lnTo>
                <a:lnTo>
                  <a:pt x="306644" y="2333086"/>
                </a:lnTo>
                <a:close/>
              </a:path>
              <a:path w="4476607" h="3885512">
                <a:moveTo>
                  <a:pt x="244952" y="2334730"/>
                </a:moveTo>
                <a:lnTo>
                  <a:pt x="244584" y="2334369"/>
                </a:lnTo>
                <a:lnTo>
                  <a:pt x="249074" y="2334460"/>
                </a:lnTo>
                <a:lnTo>
                  <a:pt x="247821" y="2335285"/>
                </a:lnTo>
                <a:close/>
              </a:path>
              <a:path w="4476607" h="3885512">
                <a:moveTo>
                  <a:pt x="251938" y="2335743"/>
                </a:moveTo>
                <a:lnTo>
                  <a:pt x="250388" y="2335465"/>
                </a:lnTo>
                <a:lnTo>
                  <a:pt x="249457" y="2335053"/>
                </a:lnTo>
                <a:lnTo>
                  <a:pt x="249074" y="2334460"/>
                </a:lnTo>
                <a:lnTo>
                  <a:pt x="244584" y="2334369"/>
                </a:lnTo>
                <a:lnTo>
                  <a:pt x="244351" y="2334069"/>
                </a:lnTo>
                <a:lnTo>
                  <a:pt x="244089" y="2333626"/>
                </a:lnTo>
                <a:lnTo>
                  <a:pt x="244051" y="2330601"/>
                </a:lnTo>
                <a:lnTo>
                  <a:pt x="255795" y="2331435"/>
                </a:lnTo>
                <a:lnTo>
                  <a:pt x="255727" y="2331502"/>
                </a:lnTo>
                <a:lnTo>
                  <a:pt x="255735" y="2331630"/>
                </a:lnTo>
                <a:lnTo>
                  <a:pt x="255675" y="2332636"/>
                </a:lnTo>
                <a:lnTo>
                  <a:pt x="255082" y="2333919"/>
                </a:lnTo>
                <a:lnTo>
                  <a:pt x="254624" y="2334362"/>
                </a:lnTo>
                <a:lnTo>
                  <a:pt x="253662" y="2334737"/>
                </a:lnTo>
                <a:lnTo>
                  <a:pt x="253039" y="2335300"/>
                </a:lnTo>
                <a:lnTo>
                  <a:pt x="251951" y="2335743"/>
                </a:lnTo>
                <a:close/>
              </a:path>
              <a:path w="4476607" h="3885512">
                <a:moveTo>
                  <a:pt x="264415" y="2335766"/>
                </a:moveTo>
                <a:lnTo>
                  <a:pt x="264415" y="2335773"/>
                </a:lnTo>
                <a:lnTo>
                  <a:pt x="264413" y="2335785"/>
                </a:lnTo>
                <a:close/>
              </a:path>
              <a:path w="4476607" h="3885512">
                <a:moveTo>
                  <a:pt x="309483" y="2336314"/>
                </a:moveTo>
                <a:lnTo>
                  <a:pt x="309348" y="2336246"/>
                </a:lnTo>
                <a:lnTo>
                  <a:pt x="309776" y="2336344"/>
                </a:lnTo>
                <a:lnTo>
                  <a:pt x="308477" y="2335766"/>
                </a:lnTo>
                <a:lnTo>
                  <a:pt x="307628" y="2335488"/>
                </a:lnTo>
                <a:lnTo>
                  <a:pt x="307726" y="2335436"/>
                </a:lnTo>
                <a:lnTo>
                  <a:pt x="307343" y="2335263"/>
                </a:lnTo>
                <a:lnTo>
                  <a:pt x="294976" y="2334310"/>
                </a:lnTo>
                <a:lnTo>
                  <a:pt x="295652" y="2333641"/>
                </a:lnTo>
                <a:lnTo>
                  <a:pt x="296913" y="2333086"/>
                </a:lnTo>
                <a:lnTo>
                  <a:pt x="297109" y="2333079"/>
                </a:lnTo>
                <a:lnTo>
                  <a:pt x="297011" y="2332688"/>
                </a:lnTo>
                <a:lnTo>
                  <a:pt x="297221" y="2331630"/>
                </a:lnTo>
                <a:lnTo>
                  <a:pt x="299939" y="2329445"/>
                </a:lnTo>
                <a:lnTo>
                  <a:pt x="303145" y="2331397"/>
                </a:lnTo>
                <a:lnTo>
                  <a:pt x="303273" y="2332088"/>
                </a:lnTo>
                <a:lnTo>
                  <a:pt x="305668" y="2332103"/>
                </a:lnTo>
                <a:lnTo>
                  <a:pt x="306847" y="2333327"/>
                </a:lnTo>
                <a:lnTo>
                  <a:pt x="307013" y="2333837"/>
                </a:lnTo>
                <a:lnTo>
                  <a:pt x="307809" y="2333552"/>
                </a:lnTo>
                <a:lnTo>
                  <a:pt x="307771" y="2333251"/>
                </a:lnTo>
                <a:lnTo>
                  <a:pt x="307771" y="2333101"/>
                </a:lnTo>
                <a:lnTo>
                  <a:pt x="306738" y="2332738"/>
                </a:lnTo>
                <a:lnTo>
                  <a:pt x="307583" y="2330444"/>
                </a:lnTo>
                <a:lnTo>
                  <a:pt x="309573" y="2329521"/>
                </a:lnTo>
                <a:lnTo>
                  <a:pt x="310196" y="2329063"/>
                </a:lnTo>
                <a:lnTo>
                  <a:pt x="311202" y="2328860"/>
                </a:lnTo>
                <a:lnTo>
                  <a:pt x="311630" y="2327134"/>
                </a:lnTo>
                <a:lnTo>
                  <a:pt x="308957" y="2326976"/>
                </a:lnTo>
                <a:lnTo>
                  <a:pt x="302800" y="2326180"/>
                </a:lnTo>
                <a:lnTo>
                  <a:pt x="303762" y="2324798"/>
                </a:lnTo>
                <a:lnTo>
                  <a:pt x="307381" y="2324693"/>
                </a:lnTo>
                <a:lnTo>
                  <a:pt x="307336" y="2324505"/>
                </a:lnTo>
                <a:lnTo>
                  <a:pt x="313711" y="2324514"/>
                </a:lnTo>
                <a:lnTo>
                  <a:pt x="313335" y="2325767"/>
                </a:lnTo>
                <a:lnTo>
                  <a:pt x="314972" y="2325692"/>
                </a:lnTo>
                <a:lnTo>
                  <a:pt x="317292" y="2328552"/>
                </a:lnTo>
                <a:lnTo>
                  <a:pt x="315611" y="2331607"/>
                </a:lnTo>
                <a:lnTo>
                  <a:pt x="314717" y="2331870"/>
                </a:lnTo>
                <a:lnTo>
                  <a:pt x="314837" y="2332035"/>
                </a:lnTo>
                <a:lnTo>
                  <a:pt x="315145" y="2333274"/>
                </a:lnTo>
                <a:lnTo>
                  <a:pt x="313358" y="2336126"/>
                </a:lnTo>
                <a:lnTo>
                  <a:pt x="313253" y="2336261"/>
                </a:lnTo>
                <a:lnTo>
                  <a:pt x="311315" y="2337012"/>
                </a:lnTo>
                <a:close/>
              </a:path>
              <a:path w="4476607" h="3885512">
                <a:moveTo>
                  <a:pt x="300285" y="2337748"/>
                </a:moveTo>
                <a:lnTo>
                  <a:pt x="300340" y="2337495"/>
                </a:lnTo>
                <a:lnTo>
                  <a:pt x="300360" y="2337462"/>
                </a:lnTo>
                <a:lnTo>
                  <a:pt x="300285" y="2337755"/>
                </a:lnTo>
                <a:close/>
              </a:path>
              <a:path w="4476607" h="3885512">
                <a:moveTo>
                  <a:pt x="321580" y="2338603"/>
                </a:moveTo>
                <a:lnTo>
                  <a:pt x="314627" y="2337687"/>
                </a:lnTo>
                <a:lnTo>
                  <a:pt x="315768" y="2337424"/>
                </a:lnTo>
                <a:lnTo>
                  <a:pt x="315851" y="2337139"/>
                </a:lnTo>
                <a:lnTo>
                  <a:pt x="316594" y="2336073"/>
                </a:lnTo>
                <a:lnTo>
                  <a:pt x="317330" y="2335555"/>
                </a:lnTo>
                <a:lnTo>
                  <a:pt x="317945" y="2335375"/>
                </a:lnTo>
                <a:lnTo>
                  <a:pt x="317998" y="2335098"/>
                </a:lnTo>
                <a:lnTo>
                  <a:pt x="319177" y="2333251"/>
                </a:lnTo>
                <a:lnTo>
                  <a:pt x="320123" y="2332718"/>
                </a:lnTo>
                <a:lnTo>
                  <a:pt x="321077" y="2332500"/>
                </a:lnTo>
                <a:lnTo>
                  <a:pt x="322473" y="2332703"/>
                </a:lnTo>
                <a:lnTo>
                  <a:pt x="323990" y="2335083"/>
                </a:lnTo>
                <a:lnTo>
                  <a:pt x="323915" y="2335113"/>
                </a:lnTo>
                <a:lnTo>
                  <a:pt x="324043" y="2335413"/>
                </a:lnTo>
                <a:lnTo>
                  <a:pt x="323953" y="2337072"/>
                </a:lnTo>
                <a:lnTo>
                  <a:pt x="321587" y="2338626"/>
                </a:lnTo>
                <a:close/>
              </a:path>
              <a:path w="4476607" h="3885512">
                <a:moveTo>
                  <a:pt x="301524" y="2337230"/>
                </a:moveTo>
                <a:lnTo>
                  <a:pt x="301006" y="2335518"/>
                </a:lnTo>
                <a:lnTo>
                  <a:pt x="307343" y="2335263"/>
                </a:lnTo>
                <a:lnTo>
                  <a:pt x="307223" y="2336771"/>
                </a:lnTo>
                <a:lnTo>
                  <a:pt x="306720" y="2337755"/>
                </a:lnTo>
                <a:lnTo>
                  <a:pt x="305939" y="2338400"/>
                </a:lnTo>
                <a:lnTo>
                  <a:pt x="305271" y="2338701"/>
                </a:lnTo>
                <a:lnTo>
                  <a:pt x="304257" y="2338866"/>
                </a:lnTo>
                <a:close/>
              </a:path>
              <a:path w="4476607" h="3885512">
                <a:moveTo>
                  <a:pt x="223575" y="2341508"/>
                </a:moveTo>
                <a:lnTo>
                  <a:pt x="225211" y="2341598"/>
                </a:lnTo>
                <a:lnTo>
                  <a:pt x="223740" y="2341621"/>
                </a:lnTo>
                <a:close/>
              </a:path>
              <a:path w="4476607" h="3885512">
                <a:moveTo>
                  <a:pt x="278427" y="2342198"/>
                </a:moveTo>
                <a:lnTo>
                  <a:pt x="276421" y="2337455"/>
                </a:lnTo>
                <a:lnTo>
                  <a:pt x="288526" y="2341501"/>
                </a:lnTo>
                <a:lnTo>
                  <a:pt x="284284" y="2342101"/>
                </a:lnTo>
                <a:lnTo>
                  <a:pt x="280401" y="2342161"/>
                </a:lnTo>
                <a:lnTo>
                  <a:pt x="279793" y="2342311"/>
                </a:lnTo>
                <a:lnTo>
                  <a:pt x="279215" y="2342333"/>
                </a:lnTo>
                <a:close/>
              </a:path>
              <a:path w="4476607" h="3885512">
                <a:moveTo>
                  <a:pt x="282669" y="2342499"/>
                </a:moveTo>
                <a:lnTo>
                  <a:pt x="280710" y="2342401"/>
                </a:lnTo>
                <a:lnTo>
                  <a:pt x="280401" y="2342161"/>
                </a:lnTo>
                <a:lnTo>
                  <a:pt x="284284" y="2342101"/>
                </a:lnTo>
                <a:lnTo>
                  <a:pt x="282699" y="2342574"/>
                </a:lnTo>
                <a:close/>
              </a:path>
              <a:path w="4476607" h="3885512">
                <a:moveTo>
                  <a:pt x="280710" y="2342401"/>
                </a:moveTo>
                <a:lnTo>
                  <a:pt x="282669" y="2342499"/>
                </a:lnTo>
                <a:lnTo>
                  <a:pt x="282361" y="2342604"/>
                </a:lnTo>
                <a:close/>
              </a:path>
              <a:path w="4476607" h="3885512">
                <a:moveTo>
                  <a:pt x="285170" y="2342672"/>
                </a:moveTo>
                <a:lnTo>
                  <a:pt x="284433" y="2342199"/>
                </a:lnTo>
                <a:lnTo>
                  <a:pt x="284284" y="2342101"/>
                </a:lnTo>
                <a:lnTo>
                  <a:pt x="288526" y="2341501"/>
                </a:lnTo>
                <a:lnTo>
                  <a:pt x="287039" y="2342807"/>
                </a:lnTo>
                <a:close/>
              </a:path>
              <a:path w="4476607" h="3885512">
                <a:moveTo>
                  <a:pt x="245756" y="2343415"/>
                </a:moveTo>
                <a:lnTo>
                  <a:pt x="244915" y="2343242"/>
                </a:lnTo>
                <a:lnTo>
                  <a:pt x="232488" y="2342656"/>
                </a:lnTo>
                <a:lnTo>
                  <a:pt x="232413" y="2341170"/>
                </a:lnTo>
                <a:lnTo>
                  <a:pt x="232728" y="2340277"/>
                </a:lnTo>
                <a:lnTo>
                  <a:pt x="248797" y="2341005"/>
                </a:lnTo>
                <a:lnTo>
                  <a:pt x="248661" y="2341711"/>
                </a:lnTo>
                <a:lnTo>
                  <a:pt x="247730" y="2343017"/>
                </a:lnTo>
                <a:lnTo>
                  <a:pt x="246304" y="2343445"/>
                </a:lnTo>
                <a:close/>
              </a:path>
              <a:path w="4476607" h="3885512">
                <a:moveTo>
                  <a:pt x="271391" y="2343557"/>
                </a:moveTo>
                <a:lnTo>
                  <a:pt x="267111" y="2343324"/>
                </a:lnTo>
                <a:lnTo>
                  <a:pt x="266608" y="2343212"/>
                </a:lnTo>
                <a:lnTo>
                  <a:pt x="265196" y="2341943"/>
                </a:lnTo>
                <a:lnTo>
                  <a:pt x="265549" y="2339234"/>
                </a:lnTo>
                <a:lnTo>
                  <a:pt x="264242" y="2336959"/>
                </a:lnTo>
                <a:lnTo>
                  <a:pt x="264413" y="2335785"/>
                </a:lnTo>
                <a:lnTo>
                  <a:pt x="264400" y="2335931"/>
                </a:lnTo>
                <a:lnTo>
                  <a:pt x="264941" y="2334587"/>
                </a:lnTo>
                <a:lnTo>
                  <a:pt x="265624" y="2333874"/>
                </a:lnTo>
                <a:lnTo>
                  <a:pt x="266931" y="2333281"/>
                </a:lnTo>
                <a:lnTo>
                  <a:pt x="267877" y="2333236"/>
                </a:lnTo>
                <a:lnTo>
                  <a:pt x="269281" y="2333739"/>
                </a:lnTo>
                <a:lnTo>
                  <a:pt x="270032" y="2334422"/>
                </a:lnTo>
                <a:lnTo>
                  <a:pt x="270670" y="2335765"/>
                </a:lnTo>
                <a:lnTo>
                  <a:pt x="270715" y="2336711"/>
                </a:lnTo>
                <a:lnTo>
                  <a:pt x="270340" y="2337957"/>
                </a:lnTo>
                <a:lnTo>
                  <a:pt x="270152" y="2338205"/>
                </a:lnTo>
                <a:lnTo>
                  <a:pt x="270880" y="2338805"/>
                </a:lnTo>
                <a:lnTo>
                  <a:pt x="271323" y="2341965"/>
                </a:lnTo>
                <a:lnTo>
                  <a:pt x="270700" y="2342783"/>
                </a:lnTo>
                <a:lnTo>
                  <a:pt x="270557" y="2342896"/>
                </a:lnTo>
                <a:lnTo>
                  <a:pt x="271646" y="2343737"/>
                </a:lnTo>
                <a:lnTo>
                  <a:pt x="271646" y="2343745"/>
                </a:lnTo>
                <a:close/>
              </a:path>
              <a:path w="4476607" h="3885512">
                <a:moveTo>
                  <a:pt x="298581" y="2343798"/>
                </a:moveTo>
                <a:lnTo>
                  <a:pt x="290455" y="2342769"/>
                </a:lnTo>
                <a:lnTo>
                  <a:pt x="290238" y="2342342"/>
                </a:lnTo>
                <a:lnTo>
                  <a:pt x="289435" y="2342139"/>
                </a:lnTo>
                <a:lnTo>
                  <a:pt x="288826" y="2341771"/>
                </a:lnTo>
                <a:lnTo>
                  <a:pt x="288526" y="2341501"/>
                </a:lnTo>
                <a:lnTo>
                  <a:pt x="276421" y="2337455"/>
                </a:lnTo>
                <a:lnTo>
                  <a:pt x="276918" y="2336562"/>
                </a:lnTo>
                <a:lnTo>
                  <a:pt x="276955" y="2335676"/>
                </a:lnTo>
                <a:lnTo>
                  <a:pt x="278148" y="2334573"/>
                </a:lnTo>
                <a:lnTo>
                  <a:pt x="278382" y="2334460"/>
                </a:lnTo>
                <a:lnTo>
                  <a:pt x="279252" y="2334115"/>
                </a:lnTo>
                <a:lnTo>
                  <a:pt x="280619" y="2334092"/>
                </a:lnTo>
                <a:lnTo>
                  <a:pt x="281213" y="2334303"/>
                </a:lnTo>
                <a:lnTo>
                  <a:pt x="282219" y="2335121"/>
                </a:lnTo>
                <a:lnTo>
                  <a:pt x="282684" y="2335886"/>
                </a:lnTo>
                <a:lnTo>
                  <a:pt x="282820" y="2336517"/>
                </a:lnTo>
                <a:lnTo>
                  <a:pt x="283089" y="2336585"/>
                </a:lnTo>
                <a:lnTo>
                  <a:pt x="283270" y="2336675"/>
                </a:lnTo>
                <a:lnTo>
                  <a:pt x="283089" y="2336187"/>
                </a:lnTo>
                <a:lnTo>
                  <a:pt x="285072" y="2333740"/>
                </a:lnTo>
                <a:lnTo>
                  <a:pt x="285087" y="2333740"/>
                </a:lnTo>
                <a:lnTo>
                  <a:pt x="285500" y="2333342"/>
                </a:lnTo>
                <a:lnTo>
                  <a:pt x="285057" y="2333041"/>
                </a:lnTo>
                <a:lnTo>
                  <a:pt x="284982" y="2332937"/>
                </a:lnTo>
                <a:lnTo>
                  <a:pt x="284074" y="2332741"/>
                </a:lnTo>
                <a:lnTo>
                  <a:pt x="283060" y="2331953"/>
                </a:lnTo>
                <a:lnTo>
                  <a:pt x="282571" y="2331203"/>
                </a:lnTo>
                <a:lnTo>
                  <a:pt x="282309" y="2329731"/>
                </a:lnTo>
                <a:lnTo>
                  <a:pt x="282323" y="2329649"/>
                </a:lnTo>
                <a:lnTo>
                  <a:pt x="282309" y="2329573"/>
                </a:lnTo>
                <a:lnTo>
                  <a:pt x="282534" y="2328170"/>
                </a:lnTo>
                <a:lnTo>
                  <a:pt x="285027" y="2326594"/>
                </a:lnTo>
                <a:lnTo>
                  <a:pt x="287160" y="2327510"/>
                </a:lnTo>
                <a:lnTo>
                  <a:pt x="287190" y="2327502"/>
                </a:lnTo>
                <a:lnTo>
                  <a:pt x="287760" y="2327434"/>
                </a:lnTo>
                <a:lnTo>
                  <a:pt x="289465" y="2328230"/>
                </a:lnTo>
                <a:lnTo>
                  <a:pt x="289735" y="2328605"/>
                </a:lnTo>
                <a:lnTo>
                  <a:pt x="291702" y="2328384"/>
                </a:lnTo>
                <a:lnTo>
                  <a:pt x="291702" y="2328432"/>
                </a:lnTo>
                <a:lnTo>
                  <a:pt x="292498" y="2328312"/>
                </a:lnTo>
                <a:lnTo>
                  <a:pt x="294292" y="2328996"/>
                </a:lnTo>
                <a:lnTo>
                  <a:pt x="295299" y="2330211"/>
                </a:lnTo>
                <a:lnTo>
                  <a:pt x="295675" y="2331968"/>
                </a:lnTo>
                <a:lnTo>
                  <a:pt x="295359" y="2333101"/>
                </a:lnTo>
                <a:lnTo>
                  <a:pt x="294143" y="2334415"/>
                </a:lnTo>
                <a:lnTo>
                  <a:pt x="293887" y="2334475"/>
                </a:lnTo>
                <a:lnTo>
                  <a:pt x="293722" y="2335744"/>
                </a:lnTo>
                <a:lnTo>
                  <a:pt x="293392" y="2336449"/>
                </a:lnTo>
                <a:lnTo>
                  <a:pt x="294000" y="2337207"/>
                </a:lnTo>
                <a:lnTo>
                  <a:pt x="294292" y="2338070"/>
                </a:lnTo>
                <a:lnTo>
                  <a:pt x="294150" y="2338213"/>
                </a:lnTo>
                <a:lnTo>
                  <a:pt x="295471" y="2339399"/>
                </a:lnTo>
                <a:lnTo>
                  <a:pt x="295547" y="2339594"/>
                </a:lnTo>
                <a:lnTo>
                  <a:pt x="296268" y="2339512"/>
                </a:lnTo>
                <a:lnTo>
                  <a:pt x="296335" y="2339308"/>
                </a:lnTo>
                <a:lnTo>
                  <a:pt x="294390" y="2336223"/>
                </a:lnTo>
                <a:lnTo>
                  <a:pt x="294398" y="2335548"/>
                </a:lnTo>
                <a:lnTo>
                  <a:pt x="294976" y="2334310"/>
                </a:lnTo>
                <a:lnTo>
                  <a:pt x="307343" y="2335263"/>
                </a:lnTo>
                <a:lnTo>
                  <a:pt x="301006" y="2335518"/>
                </a:lnTo>
                <a:lnTo>
                  <a:pt x="300653" y="2335556"/>
                </a:lnTo>
                <a:lnTo>
                  <a:pt x="300697" y="2335864"/>
                </a:lnTo>
                <a:lnTo>
                  <a:pt x="300340" y="2337495"/>
                </a:lnTo>
                <a:lnTo>
                  <a:pt x="300157" y="2337800"/>
                </a:lnTo>
                <a:lnTo>
                  <a:pt x="301516" y="2338866"/>
                </a:lnTo>
                <a:lnTo>
                  <a:pt x="301719" y="2339204"/>
                </a:lnTo>
                <a:lnTo>
                  <a:pt x="302139" y="2340120"/>
                </a:lnTo>
                <a:lnTo>
                  <a:pt x="302214" y="2341531"/>
                </a:lnTo>
                <a:lnTo>
                  <a:pt x="302019" y="2342124"/>
                </a:lnTo>
                <a:lnTo>
                  <a:pt x="301051" y="2343257"/>
                </a:lnTo>
                <a:lnTo>
                  <a:pt x="300149" y="2343715"/>
                </a:lnTo>
                <a:lnTo>
                  <a:pt x="298663" y="2343828"/>
                </a:lnTo>
                <a:close/>
              </a:path>
              <a:path w="4476607" h="3885512">
                <a:moveTo>
                  <a:pt x="209466" y="2344052"/>
                </a:moveTo>
                <a:lnTo>
                  <a:pt x="209496" y="2344022"/>
                </a:lnTo>
                <a:lnTo>
                  <a:pt x="209698" y="2344112"/>
                </a:lnTo>
                <a:lnTo>
                  <a:pt x="209796" y="2344173"/>
                </a:lnTo>
                <a:close/>
              </a:path>
              <a:path w="4476607" h="3885512">
                <a:moveTo>
                  <a:pt x="315798" y="2343819"/>
                </a:moveTo>
                <a:lnTo>
                  <a:pt x="314379" y="2343654"/>
                </a:lnTo>
                <a:lnTo>
                  <a:pt x="316008" y="2343790"/>
                </a:lnTo>
                <a:lnTo>
                  <a:pt x="315963" y="2343805"/>
                </a:lnTo>
                <a:lnTo>
                  <a:pt x="315587" y="2344480"/>
                </a:lnTo>
                <a:close/>
              </a:path>
              <a:path w="4476607" h="3885512">
                <a:moveTo>
                  <a:pt x="234027" y="2344570"/>
                </a:moveTo>
                <a:lnTo>
                  <a:pt x="235229" y="2344765"/>
                </a:lnTo>
                <a:lnTo>
                  <a:pt x="234620" y="2344781"/>
                </a:lnTo>
                <a:close/>
              </a:path>
              <a:path w="4476607" h="3885512">
                <a:moveTo>
                  <a:pt x="216644" y="2345464"/>
                </a:moveTo>
                <a:lnTo>
                  <a:pt x="210142" y="2344338"/>
                </a:lnTo>
                <a:lnTo>
                  <a:pt x="210600" y="2344157"/>
                </a:lnTo>
                <a:lnTo>
                  <a:pt x="211298" y="2344082"/>
                </a:lnTo>
                <a:lnTo>
                  <a:pt x="212184" y="2344210"/>
                </a:lnTo>
                <a:lnTo>
                  <a:pt x="212087" y="2343782"/>
                </a:lnTo>
                <a:lnTo>
                  <a:pt x="210802" y="2343272"/>
                </a:lnTo>
                <a:lnTo>
                  <a:pt x="210532" y="2343069"/>
                </a:lnTo>
                <a:lnTo>
                  <a:pt x="210337" y="2342897"/>
                </a:lnTo>
                <a:lnTo>
                  <a:pt x="210246" y="2342799"/>
                </a:lnTo>
                <a:lnTo>
                  <a:pt x="223087" y="2342702"/>
                </a:lnTo>
                <a:lnTo>
                  <a:pt x="222614" y="2343993"/>
                </a:lnTo>
                <a:lnTo>
                  <a:pt x="219092" y="2345366"/>
                </a:lnTo>
                <a:lnTo>
                  <a:pt x="218506" y="2345696"/>
                </a:lnTo>
                <a:lnTo>
                  <a:pt x="217410" y="2345764"/>
                </a:lnTo>
                <a:close/>
              </a:path>
              <a:path w="4476607" h="3885512">
                <a:moveTo>
                  <a:pt x="294143" y="2345584"/>
                </a:moveTo>
                <a:lnTo>
                  <a:pt x="293549" y="2345209"/>
                </a:lnTo>
                <a:lnTo>
                  <a:pt x="292873" y="2344488"/>
                </a:lnTo>
                <a:lnTo>
                  <a:pt x="292731" y="2344158"/>
                </a:lnTo>
                <a:lnTo>
                  <a:pt x="292724" y="2344158"/>
                </a:lnTo>
                <a:lnTo>
                  <a:pt x="290455" y="2342769"/>
                </a:lnTo>
                <a:lnTo>
                  <a:pt x="298581" y="2343798"/>
                </a:lnTo>
                <a:lnTo>
                  <a:pt x="297867" y="2344789"/>
                </a:lnTo>
                <a:lnTo>
                  <a:pt x="295089" y="2345877"/>
                </a:lnTo>
                <a:close/>
              </a:path>
              <a:path w="4476607" h="3885512">
                <a:moveTo>
                  <a:pt x="337731" y="2344924"/>
                </a:moveTo>
                <a:lnTo>
                  <a:pt x="337303" y="2344023"/>
                </a:lnTo>
                <a:lnTo>
                  <a:pt x="337213" y="2342566"/>
                </a:lnTo>
                <a:lnTo>
                  <a:pt x="337513" y="2341673"/>
                </a:lnTo>
                <a:lnTo>
                  <a:pt x="339030" y="2340382"/>
                </a:lnTo>
                <a:lnTo>
                  <a:pt x="340276" y="2340172"/>
                </a:lnTo>
                <a:lnTo>
                  <a:pt x="341801" y="2340773"/>
                </a:lnTo>
                <a:lnTo>
                  <a:pt x="342905" y="2341861"/>
                </a:lnTo>
                <a:lnTo>
                  <a:pt x="343258" y="2342994"/>
                </a:lnTo>
                <a:lnTo>
                  <a:pt x="342920" y="2344788"/>
                </a:lnTo>
                <a:lnTo>
                  <a:pt x="338805" y="2345914"/>
                </a:lnTo>
                <a:close/>
              </a:path>
              <a:path w="4476607" h="3885512">
                <a:moveTo>
                  <a:pt x="237278" y="2346094"/>
                </a:moveTo>
                <a:lnTo>
                  <a:pt x="234372" y="2345636"/>
                </a:lnTo>
                <a:lnTo>
                  <a:pt x="235319" y="2345591"/>
                </a:lnTo>
                <a:lnTo>
                  <a:pt x="235829" y="2345779"/>
                </a:lnTo>
                <a:lnTo>
                  <a:pt x="236422" y="2345891"/>
                </a:lnTo>
                <a:lnTo>
                  <a:pt x="235229" y="2344765"/>
                </a:lnTo>
                <a:lnTo>
                  <a:pt x="234027" y="2344570"/>
                </a:lnTo>
                <a:lnTo>
                  <a:pt x="232923" y="2343572"/>
                </a:lnTo>
                <a:lnTo>
                  <a:pt x="232488" y="2342656"/>
                </a:lnTo>
                <a:lnTo>
                  <a:pt x="244915" y="2343242"/>
                </a:lnTo>
                <a:lnTo>
                  <a:pt x="243713" y="2345051"/>
                </a:lnTo>
                <a:lnTo>
                  <a:pt x="240011" y="2345089"/>
                </a:lnTo>
                <a:lnTo>
                  <a:pt x="238885" y="2345952"/>
                </a:lnTo>
                <a:lnTo>
                  <a:pt x="238097" y="2346132"/>
                </a:lnTo>
                <a:lnTo>
                  <a:pt x="237518" y="2346139"/>
                </a:lnTo>
                <a:close/>
              </a:path>
              <a:path w="4476607" h="3885512">
                <a:moveTo>
                  <a:pt x="347455" y="2345966"/>
                </a:moveTo>
                <a:lnTo>
                  <a:pt x="347566" y="2346064"/>
                </a:lnTo>
                <a:lnTo>
                  <a:pt x="347643" y="2346393"/>
                </a:lnTo>
                <a:close/>
              </a:path>
              <a:path w="4476607" h="3885512">
                <a:moveTo>
                  <a:pt x="347673" y="2346522"/>
                </a:moveTo>
                <a:lnTo>
                  <a:pt x="347643" y="2346393"/>
                </a:lnTo>
                <a:lnTo>
                  <a:pt x="347733" y="2346597"/>
                </a:lnTo>
                <a:close/>
              </a:path>
              <a:path w="4476607" h="3885512">
                <a:moveTo>
                  <a:pt x="315520" y="2346732"/>
                </a:moveTo>
                <a:lnTo>
                  <a:pt x="315355" y="2345554"/>
                </a:lnTo>
                <a:lnTo>
                  <a:pt x="315550" y="2346484"/>
                </a:lnTo>
                <a:lnTo>
                  <a:pt x="315580" y="2346867"/>
                </a:lnTo>
                <a:close/>
              </a:path>
              <a:path w="4476607" h="3885512">
                <a:moveTo>
                  <a:pt x="288921" y="2346691"/>
                </a:moveTo>
                <a:lnTo>
                  <a:pt x="288819" y="2345982"/>
                </a:lnTo>
                <a:lnTo>
                  <a:pt x="289007" y="2346958"/>
                </a:lnTo>
                <a:close/>
              </a:path>
              <a:path w="4476607" h="3885512">
                <a:moveTo>
                  <a:pt x="351739" y="2347250"/>
                </a:moveTo>
                <a:lnTo>
                  <a:pt x="351893" y="2347205"/>
                </a:lnTo>
                <a:lnTo>
                  <a:pt x="351598" y="2347393"/>
                </a:lnTo>
                <a:close/>
              </a:path>
              <a:path w="4476607" h="3885512">
                <a:moveTo>
                  <a:pt x="351577" y="2347407"/>
                </a:moveTo>
                <a:lnTo>
                  <a:pt x="351598" y="2347393"/>
                </a:lnTo>
                <a:lnTo>
                  <a:pt x="351585" y="2347407"/>
                </a:lnTo>
                <a:close/>
              </a:path>
              <a:path w="4476607" h="3885512">
                <a:moveTo>
                  <a:pt x="266067" y="2347137"/>
                </a:moveTo>
                <a:lnTo>
                  <a:pt x="266397" y="2347400"/>
                </a:lnTo>
                <a:lnTo>
                  <a:pt x="266187" y="2347490"/>
                </a:lnTo>
                <a:close/>
              </a:path>
              <a:path w="4476607" h="3885512">
                <a:moveTo>
                  <a:pt x="308267" y="2346851"/>
                </a:moveTo>
                <a:lnTo>
                  <a:pt x="297574" y="2346462"/>
                </a:lnTo>
                <a:lnTo>
                  <a:pt x="298347" y="2346056"/>
                </a:lnTo>
                <a:lnTo>
                  <a:pt x="298663" y="2346003"/>
                </a:lnTo>
                <a:lnTo>
                  <a:pt x="299467" y="2345568"/>
                </a:lnTo>
                <a:lnTo>
                  <a:pt x="300502" y="2345478"/>
                </a:lnTo>
                <a:lnTo>
                  <a:pt x="301418" y="2345786"/>
                </a:lnTo>
                <a:lnTo>
                  <a:pt x="301636" y="2345688"/>
                </a:lnTo>
                <a:lnTo>
                  <a:pt x="302605" y="2345538"/>
                </a:lnTo>
                <a:lnTo>
                  <a:pt x="303814" y="2344548"/>
                </a:lnTo>
                <a:lnTo>
                  <a:pt x="305369" y="2344285"/>
                </a:lnTo>
                <a:lnTo>
                  <a:pt x="307080" y="2344833"/>
                </a:lnTo>
                <a:lnTo>
                  <a:pt x="307343" y="2345095"/>
                </a:lnTo>
                <a:lnTo>
                  <a:pt x="307185" y="2344502"/>
                </a:lnTo>
                <a:lnTo>
                  <a:pt x="307223" y="2344247"/>
                </a:lnTo>
                <a:lnTo>
                  <a:pt x="310887" y="2340952"/>
                </a:lnTo>
                <a:lnTo>
                  <a:pt x="312269" y="2341680"/>
                </a:lnTo>
                <a:lnTo>
                  <a:pt x="312929" y="2342506"/>
                </a:lnTo>
                <a:lnTo>
                  <a:pt x="313335" y="2343992"/>
                </a:lnTo>
                <a:lnTo>
                  <a:pt x="313297" y="2344232"/>
                </a:lnTo>
                <a:lnTo>
                  <a:pt x="309640" y="2347572"/>
                </a:lnTo>
                <a:close/>
              </a:path>
              <a:path w="4476607" h="3885512">
                <a:moveTo>
                  <a:pt x="349182" y="2347482"/>
                </a:moveTo>
                <a:lnTo>
                  <a:pt x="347566" y="2346064"/>
                </a:lnTo>
                <a:lnTo>
                  <a:pt x="346892" y="2343174"/>
                </a:lnTo>
                <a:lnTo>
                  <a:pt x="347230" y="2342349"/>
                </a:lnTo>
                <a:lnTo>
                  <a:pt x="347508" y="2341966"/>
                </a:lnTo>
                <a:lnTo>
                  <a:pt x="347763" y="2341688"/>
                </a:lnTo>
                <a:lnTo>
                  <a:pt x="348123" y="2341388"/>
                </a:lnTo>
                <a:lnTo>
                  <a:pt x="347846" y="2341313"/>
                </a:lnTo>
                <a:lnTo>
                  <a:pt x="346667" y="2340112"/>
                </a:lnTo>
                <a:lnTo>
                  <a:pt x="346306" y="2339053"/>
                </a:lnTo>
                <a:lnTo>
                  <a:pt x="346502" y="2337380"/>
                </a:lnTo>
                <a:lnTo>
                  <a:pt x="350999" y="2335901"/>
                </a:lnTo>
                <a:lnTo>
                  <a:pt x="352516" y="2339939"/>
                </a:lnTo>
                <a:lnTo>
                  <a:pt x="352463" y="2340089"/>
                </a:lnTo>
                <a:lnTo>
                  <a:pt x="351315" y="2340998"/>
                </a:lnTo>
                <a:lnTo>
                  <a:pt x="353762" y="2342911"/>
                </a:lnTo>
                <a:lnTo>
                  <a:pt x="353942" y="2343459"/>
                </a:lnTo>
                <a:lnTo>
                  <a:pt x="354017" y="2343872"/>
                </a:lnTo>
                <a:lnTo>
                  <a:pt x="354033" y="2344450"/>
                </a:lnTo>
                <a:lnTo>
                  <a:pt x="353920" y="2345028"/>
                </a:lnTo>
                <a:lnTo>
                  <a:pt x="351739" y="2347250"/>
                </a:lnTo>
                <a:lnTo>
                  <a:pt x="350534" y="2347603"/>
                </a:lnTo>
                <a:close/>
              </a:path>
              <a:path w="4476607" h="3885512">
                <a:moveTo>
                  <a:pt x="203962" y="2348053"/>
                </a:moveTo>
                <a:lnTo>
                  <a:pt x="203782" y="2346454"/>
                </a:lnTo>
                <a:lnTo>
                  <a:pt x="204269" y="2347032"/>
                </a:lnTo>
                <a:lnTo>
                  <a:pt x="203992" y="2348188"/>
                </a:lnTo>
                <a:close/>
              </a:path>
              <a:path w="4476607" h="3885512">
                <a:moveTo>
                  <a:pt x="358433" y="2347738"/>
                </a:moveTo>
                <a:lnTo>
                  <a:pt x="357705" y="2347055"/>
                </a:lnTo>
                <a:lnTo>
                  <a:pt x="357089" y="2345734"/>
                </a:lnTo>
                <a:lnTo>
                  <a:pt x="357044" y="2344788"/>
                </a:lnTo>
                <a:lnTo>
                  <a:pt x="357982" y="2343031"/>
                </a:lnTo>
                <a:lnTo>
                  <a:pt x="359064" y="2342379"/>
                </a:lnTo>
                <a:lnTo>
                  <a:pt x="360701" y="2342379"/>
                </a:lnTo>
                <a:lnTo>
                  <a:pt x="362135" y="2343002"/>
                </a:lnTo>
                <a:lnTo>
                  <a:pt x="362878" y="2343925"/>
                </a:lnTo>
                <a:lnTo>
                  <a:pt x="363216" y="2345719"/>
                </a:lnTo>
                <a:lnTo>
                  <a:pt x="359799" y="2348264"/>
                </a:lnTo>
                <a:close/>
              </a:path>
              <a:path w="4476607" h="3885512">
                <a:moveTo>
                  <a:pt x="260067" y="2349060"/>
                </a:moveTo>
                <a:lnTo>
                  <a:pt x="249653" y="2347866"/>
                </a:lnTo>
                <a:lnTo>
                  <a:pt x="249765" y="2347634"/>
                </a:lnTo>
                <a:lnTo>
                  <a:pt x="250583" y="2346440"/>
                </a:lnTo>
                <a:lnTo>
                  <a:pt x="250096" y="2345502"/>
                </a:lnTo>
                <a:lnTo>
                  <a:pt x="250013" y="2344196"/>
                </a:lnTo>
                <a:lnTo>
                  <a:pt x="249773" y="2343662"/>
                </a:lnTo>
                <a:lnTo>
                  <a:pt x="249705" y="2342236"/>
                </a:lnTo>
                <a:lnTo>
                  <a:pt x="249968" y="2341463"/>
                </a:lnTo>
                <a:lnTo>
                  <a:pt x="248932" y="2341133"/>
                </a:lnTo>
                <a:lnTo>
                  <a:pt x="248797" y="2341005"/>
                </a:lnTo>
                <a:lnTo>
                  <a:pt x="232728" y="2340277"/>
                </a:lnTo>
                <a:lnTo>
                  <a:pt x="233569" y="2339257"/>
                </a:lnTo>
                <a:lnTo>
                  <a:pt x="233577" y="2339249"/>
                </a:lnTo>
                <a:lnTo>
                  <a:pt x="232818" y="2338948"/>
                </a:lnTo>
                <a:lnTo>
                  <a:pt x="232420" y="2338701"/>
                </a:lnTo>
                <a:lnTo>
                  <a:pt x="232300" y="2338626"/>
                </a:lnTo>
                <a:lnTo>
                  <a:pt x="230513" y="2337245"/>
                </a:lnTo>
                <a:lnTo>
                  <a:pt x="230415" y="2337095"/>
                </a:lnTo>
                <a:lnTo>
                  <a:pt x="204698" y="2336847"/>
                </a:lnTo>
                <a:lnTo>
                  <a:pt x="204953" y="2336839"/>
                </a:lnTo>
                <a:lnTo>
                  <a:pt x="205306" y="2336877"/>
                </a:lnTo>
                <a:lnTo>
                  <a:pt x="205403" y="2336899"/>
                </a:lnTo>
                <a:lnTo>
                  <a:pt x="207055" y="2336637"/>
                </a:lnTo>
                <a:lnTo>
                  <a:pt x="207048" y="2336614"/>
                </a:lnTo>
                <a:lnTo>
                  <a:pt x="206492" y="2336441"/>
                </a:lnTo>
                <a:lnTo>
                  <a:pt x="206207" y="2336284"/>
                </a:lnTo>
                <a:lnTo>
                  <a:pt x="205493" y="2335871"/>
                </a:lnTo>
                <a:lnTo>
                  <a:pt x="213468" y="2335766"/>
                </a:lnTo>
                <a:lnTo>
                  <a:pt x="213287" y="2336344"/>
                </a:lnTo>
                <a:lnTo>
                  <a:pt x="213445" y="2336351"/>
                </a:lnTo>
                <a:lnTo>
                  <a:pt x="213611" y="2336164"/>
                </a:lnTo>
                <a:lnTo>
                  <a:pt x="213588" y="2336141"/>
                </a:lnTo>
                <a:lnTo>
                  <a:pt x="213603" y="2336126"/>
                </a:lnTo>
                <a:lnTo>
                  <a:pt x="213468" y="2335818"/>
                </a:lnTo>
                <a:lnTo>
                  <a:pt x="213468" y="2335766"/>
                </a:lnTo>
                <a:lnTo>
                  <a:pt x="178530" y="2333537"/>
                </a:lnTo>
                <a:lnTo>
                  <a:pt x="179423" y="2333439"/>
                </a:lnTo>
                <a:lnTo>
                  <a:pt x="180640" y="2332959"/>
                </a:lnTo>
                <a:lnTo>
                  <a:pt x="180978" y="2332967"/>
                </a:lnTo>
                <a:lnTo>
                  <a:pt x="181420" y="2332200"/>
                </a:lnTo>
                <a:lnTo>
                  <a:pt x="183643" y="2328740"/>
                </a:lnTo>
                <a:lnTo>
                  <a:pt x="186759" y="2328387"/>
                </a:lnTo>
                <a:lnTo>
                  <a:pt x="188058" y="2329040"/>
                </a:lnTo>
                <a:lnTo>
                  <a:pt x="188471" y="2329558"/>
                </a:lnTo>
                <a:lnTo>
                  <a:pt x="191009" y="2327306"/>
                </a:lnTo>
                <a:lnTo>
                  <a:pt x="191024" y="2327224"/>
                </a:lnTo>
                <a:lnTo>
                  <a:pt x="191174" y="2326856"/>
                </a:lnTo>
                <a:lnTo>
                  <a:pt x="189830" y="2325648"/>
                </a:lnTo>
                <a:lnTo>
                  <a:pt x="188801" y="2324687"/>
                </a:lnTo>
                <a:lnTo>
                  <a:pt x="188764" y="2324589"/>
                </a:lnTo>
                <a:lnTo>
                  <a:pt x="162348" y="2316790"/>
                </a:lnTo>
                <a:lnTo>
                  <a:pt x="162573" y="2315762"/>
                </a:lnTo>
                <a:lnTo>
                  <a:pt x="168580" y="2315327"/>
                </a:lnTo>
                <a:lnTo>
                  <a:pt x="169129" y="2316235"/>
                </a:lnTo>
                <a:lnTo>
                  <a:pt x="169099" y="2317459"/>
                </a:lnTo>
                <a:lnTo>
                  <a:pt x="169459" y="2317766"/>
                </a:lnTo>
                <a:lnTo>
                  <a:pt x="169902" y="2318314"/>
                </a:lnTo>
                <a:lnTo>
                  <a:pt x="170405" y="2319876"/>
                </a:lnTo>
                <a:lnTo>
                  <a:pt x="171208" y="2320724"/>
                </a:lnTo>
                <a:lnTo>
                  <a:pt x="172327" y="2319965"/>
                </a:lnTo>
                <a:lnTo>
                  <a:pt x="172222" y="2319185"/>
                </a:lnTo>
                <a:lnTo>
                  <a:pt x="172350" y="2318397"/>
                </a:lnTo>
                <a:lnTo>
                  <a:pt x="172883" y="2317338"/>
                </a:lnTo>
                <a:lnTo>
                  <a:pt x="173040" y="2317180"/>
                </a:lnTo>
                <a:lnTo>
                  <a:pt x="174542" y="2316145"/>
                </a:lnTo>
                <a:lnTo>
                  <a:pt x="202190" y="2317001"/>
                </a:lnTo>
                <a:lnTo>
                  <a:pt x="201709" y="2317414"/>
                </a:lnTo>
                <a:lnTo>
                  <a:pt x="201717" y="2317481"/>
                </a:lnTo>
                <a:lnTo>
                  <a:pt x="202190" y="2317001"/>
                </a:lnTo>
                <a:lnTo>
                  <a:pt x="202332" y="2317098"/>
                </a:lnTo>
                <a:lnTo>
                  <a:pt x="201717" y="2317488"/>
                </a:lnTo>
                <a:lnTo>
                  <a:pt x="201731" y="2317623"/>
                </a:lnTo>
                <a:lnTo>
                  <a:pt x="201566" y="2318419"/>
                </a:lnTo>
                <a:lnTo>
                  <a:pt x="201003" y="2319425"/>
                </a:lnTo>
                <a:lnTo>
                  <a:pt x="199569" y="2320250"/>
                </a:lnTo>
                <a:lnTo>
                  <a:pt x="200004" y="2320655"/>
                </a:lnTo>
                <a:lnTo>
                  <a:pt x="200703" y="2321549"/>
                </a:lnTo>
                <a:lnTo>
                  <a:pt x="201071" y="2323163"/>
                </a:lnTo>
                <a:lnTo>
                  <a:pt x="200214" y="2324859"/>
                </a:lnTo>
                <a:lnTo>
                  <a:pt x="200815" y="2325047"/>
                </a:lnTo>
                <a:lnTo>
                  <a:pt x="201912" y="2326180"/>
                </a:lnTo>
                <a:lnTo>
                  <a:pt x="202347" y="2328177"/>
                </a:lnTo>
                <a:lnTo>
                  <a:pt x="201919" y="2329385"/>
                </a:lnTo>
                <a:lnTo>
                  <a:pt x="201176" y="2330346"/>
                </a:lnTo>
                <a:lnTo>
                  <a:pt x="201341" y="2330211"/>
                </a:lnTo>
                <a:lnTo>
                  <a:pt x="201574" y="2329903"/>
                </a:lnTo>
                <a:lnTo>
                  <a:pt x="201521" y="2330008"/>
                </a:lnTo>
                <a:lnTo>
                  <a:pt x="200733" y="2331134"/>
                </a:lnTo>
                <a:lnTo>
                  <a:pt x="199689" y="2331802"/>
                </a:lnTo>
                <a:lnTo>
                  <a:pt x="199727" y="2331975"/>
                </a:lnTo>
                <a:lnTo>
                  <a:pt x="200410" y="2332876"/>
                </a:lnTo>
                <a:lnTo>
                  <a:pt x="201214" y="2331975"/>
                </a:lnTo>
                <a:lnTo>
                  <a:pt x="202017" y="2331547"/>
                </a:lnTo>
                <a:lnTo>
                  <a:pt x="202850" y="2331329"/>
                </a:lnTo>
                <a:lnTo>
                  <a:pt x="203684" y="2331382"/>
                </a:lnTo>
                <a:lnTo>
                  <a:pt x="203976" y="2330931"/>
                </a:lnTo>
                <a:lnTo>
                  <a:pt x="203894" y="2330683"/>
                </a:lnTo>
                <a:lnTo>
                  <a:pt x="204089" y="2329018"/>
                </a:lnTo>
                <a:lnTo>
                  <a:pt x="204682" y="2328079"/>
                </a:lnTo>
                <a:lnTo>
                  <a:pt x="206079" y="2327186"/>
                </a:lnTo>
                <a:lnTo>
                  <a:pt x="206004" y="2327156"/>
                </a:lnTo>
                <a:lnTo>
                  <a:pt x="204915" y="2326293"/>
                </a:lnTo>
                <a:lnTo>
                  <a:pt x="204240" y="2325024"/>
                </a:lnTo>
                <a:lnTo>
                  <a:pt x="204179" y="2324138"/>
                </a:lnTo>
                <a:lnTo>
                  <a:pt x="204285" y="2323523"/>
                </a:lnTo>
                <a:lnTo>
                  <a:pt x="204615" y="2322720"/>
                </a:lnTo>
                <a:lnTo>
                  <a:pt x="209000" y="2321737"/>
                </a:lnTo>
                <a:lnTo>
                  <a:pt x="209285" y="2321969"/>
                </a:lnTo>
                <a:lnTo>
                  <a:pt x="209833" y="2322210"/>
                </a:lnTo>
                <a:lnTo>
                  <a:pt x="210930" y="2323463"/>
                </a:lnTo>
                <a:lnTo>
                  <a:pt x="210126" y="2326601"/>
                </a:lnTo>
                <a:lnTo>
                  <a:pt x="211973" y="2328192"/>
                </a:lnTo>
                <a:lnTo>
                  <a:pt x="212289" y="2329040"/>
                </a:lnTo>
                <a:lnTo>
                  <a:pt x="212364" y="2329686"/>
                </a:lnTo>
                <a:lnTo>
                  <a:pt x="212132" y="2330669"/>
                </a:lnTo>
                <a:lnTo>
                  <a:pt x="212154" y="2331525"/>
                </a:lnTo>
                <a:lnTo>
                  <a:pt x="212004" y="2332223"/>
                </a:lnTo>
                <a:lnTo>
                  <a:pt x="212417" y="2332576"/>
                </a:lnTo>
                <a:lnTo>
                  <a:pt x="213258" y="2329603"/>
                </a:lnTo>
                <a:lnTo>
                  <a:pt x="214098" y="2329040"/>
                </a:lnTo>
                <a:lnTo>
                  <a:pt x="214782" y="2328808"/>
                </a:lnTo>
                <a:lnTo>
                  <a:pt x="215638" y="2328755"/>
                </a:lnTo>
                <a:lnTo>
                  <a:pt x="215427" y="2327599"/>
                </a:lnTo>
                <a:lnTo>
                  <a:pt x="215623" y="2326758"/>
                </a:lnTo>
                <a:lnTo>
                  <a:pt x="220030" y="2324514"/>
                </a:lnTo>
                <a:lnTo>
                  <a:pt x="222065" y="2326638"/>
                </a:lnTo>
                <a:lnTo>
                  <a:pt x="222208" y="2327253"/>
                </a:lnTo>
                <a:lnTo>
                  <a:pt x="222989" y="2328072"/>
                </a:lnTo>
                <a:lnTo>
                  <a:pt x="223012" y="2328162"/>
                </a:lnTo>
                <a:lnTo>
                  <a:pt x="224513" y="2328244"/>
                </a:lnTo>
                <a:lnTo>
                  <a:pt x="226473" y="2331915"/>
                </a:lnTo>
                <a:lnTo>
                  <a:pt x="226083" y="2332643"/>
                </a:lnTo>
                <a:lnTo>
                  <a:pt x="225594" y="2333221"/>
                </a:lnTo>
                <a:lnTo>
                  <a:pt x="225437" y="2333341"/>
                </a:lnTo>
                <a:lnTo>
                  <a:pt x="225339" y="2333664"/>
                </a:lnTo>
                <a:lnTo>
                  <a:pt x="225535" y="2334099"/>
                </a:lnTo>
                <a:lnTo>
                  <a:pt x="225572" y="2333851"/>
                </a:lnTo>
                <a:lnTo>
                  <a:pt x="225594" y="2333784"/>
                </a:lnTo>
                <a:lnTo>
                  <a:pt x="226413" y="2332748"/>
                </a:lnTo>
                <a:lnTo>
                  <a:pt x="227164" y="2332283"/>
                </a:lnTo>
                <a:lnTo>
                  <a:pt x="227983" y="2332095"/>
                </a:lnTo>
                <a:lnTo>
                  <a:pt x="228117" y="2331907"/>
                </a:lnTo>
                <a:lnTo>
                  <a:pt x="229567" y="2331172"/>
                </a:lnTo>
                <a:lnTo>
                  <a:pt x="230641" y="2331119"/>
                </a:lnTo>
                <a:lnTo>
                  <a:pt x="231571" y="2331487"/>
                </a:lnTo>
                <a:lnTo>
                  <a:pt x="236144" y="2331224"/>
                </a:lnTo>
                <a:lnTo>
                  <a:pt x="236783" y="2331660"/>
                </a:lnTo>
                <a:lnTo>
                  <a:pt x="237173" y="2332058"/>
                </a:lnTo>
                <a:lnTo>
                  <a:pt x="237586" y="2332696"/>
                </a:lnTo>
                <a:lnTo>
                  <a:pt x="237796" y="2334565"/>
                </a:lnTo>
                <a:lnTo>
                  <a:pt x="237683" y="2336531"/>
                </a:lnTo>
                <a:lnTo>
                  <a:pt x="236280" y="2338663"/>
                </a:lnTo>
                <a:lnTo>
                  <a:pt x="237384" y="2339346"/>
                </a:lnTo>
                <a:lnTo>
                  <a:pt x="237999" y="2339219"/>
                </a:lnTo>
                <a:lnTo>
                  <a:pt x="239929" y="2340089"/>
                </a:lnTo>
                <a:lnTo>
                  <a:pt x="242895" y="2339999"/>
                </a:lnTo>
                <a:lnTo>
                  <a:pt x="242932" y="2340089"/>
                </a:lnTo>
                <a:lnTo>
                  <a:pt x="243060" y="2340119"/>
                </a:lnTo>
                <a:lnTo>
                  <a:pt x="243225" y="2339286"/>
                </a:lnTo>
                <a:lnTo>
                  <a:pt x="244164" y="2337988"/>
                </a:lnTo>
                <a:lnTo>
                  <a:pt x="245605" y="2337567"/>
                </a:lnTo>
                <a:lnTo>
                  <a:pt x="246131" y="2337605"/>
                </a:lnTo>
                <a:lnTo>
                  <a:pt x="247190" y="2337823"/>
                </a:lnTo>
                <a:lnTo>
                  <a:pt x="247558" y="2338093"/>
                </a:lnTo>
                <a:lnTo>
                  <a:pt x="250013" y="2335428"/>
                </a:lnTo>
                <a:lnTo>
                  <a:pt x="250388" y="2335465"/>
                </a:lnTo>
                <a:lnTo>
                  <a:pt x="251938" y="2335743"/>
                </a:lnTo>
                <a:lnTo>
                  <a:pt x="252769" y="2336276"/>
                </a:lnTo>
                <a:lnTo>
                  <a:pt x="253084" y="2336816"/>
                </a:lnTo>
                <a:lnTo>
                  <a:pt x="253512" y="2335923"/>
                </a:lnTo>
                <a:lnTo>
                  <a:pt x="254646" y="2334835"/>
                </a:lnTo>
                <a:lnTo>
                  <a:pt x="256298" y="2334310"/>
                </a:lnTo>
                <a:lnTo>
                  <a:pt x="256396" y="2334325"/>
                </a:lnTo>
                <a:lnTo>
                  <a:pt x="256629" y="2333792"/>
                </a:lnTo>
                <a:lnTo>
                  <a:pt x="256125" y="2333086"/>
                </a:lnTo>
                <a:lnTo>
                  <a:pt x="255878" y="2332410"/>
                </a:lnTo>
                <a:lnTo>
                  <a:pt x="264159" y="2332606"/>
                </a:lnTo>
                <a:lnTo>
                  <a:pt x="262890" y="2333446"/>
                </a:lnTo>
                <a:lnTo>
                  <a:pt x="262387" y="2333544"/>
                </a:lnTo>
                <a:lnTo>
                  <a:pt x="262553" y="2334685"/>
                </a:lnTo>
                <a:lnTo>
                  <a:pt x="261952" y="2336382"/>
                </a:lnTo>
                <a:lnTo>
                  <a:pt x="262237" y="2336044"/>
                </a:lnTo>
                <a:lnTo>
                  <a:pt x="262170" y="2336179"/>
                </a:lnTo>
                <a:lnTo>
                  <a:pt x="260796" y="2337830"/>
                </a:lnTo>
                <a:lnTo>
                  <a:pt x="260796" y="2337943"/>
                </a:lnTo>
                <a:lnTo>
                  <a:pt x="260443" y="2339091"/>
                </a:lnTo>
                <a:lnTo>
                  <a:pt x="259984" y="2339632"/>
                </a:lnTo>
                <a:lnTo>
                  <a:pt x="259587" y="2339962"/>
                </a:lnTo>
                <a:lnTo>
                  <a:pt x="258393" y="2342762"/>
                </a:lnTo>
                <a:lnTo>
                  <a:pt x="256433" y="2343692"/>
                </a:lnTo>
                <a:lnTo>
                  <a:pt x="256433" y="2343700"/>
                </a:lnTo>
                <a:lnTo>
                  <a:pt x="256501" y="2343730"/>
                </a:lnTo>
                <a:lnTo>
                  <a:pt x="256854" y="2344263"/>
                </a:lnTo>
                <a:lnTo>
                  <a:pt x="258618" y="2344076"/>
                </a:lnTo>
                <a:lnTo>
                  <a:pt x="258663" y="2344098"/>
                </a:lnTo>
                <a:lnTo>
                  <a:pt x="259016" y="2343693"/>
                </a:lnTo>
                <a:lnTo>
                  <a:pt x="259729" y="2343265"/>
                </a:lnTo>
                <a:lnTo>
                  <a:pt x="260292" y="2343077"/>
                </a:lnTo>
                <a:lnTo>
                  <a:pt x="261111" y="2342987"/>
                </a:lnTo>
                <a:lnTo>
                  <a:pt x="263401" y="2344323"/>
                </a:lnTo>
                <a:lnTo>
                  <a:pt x="263807" y="2347048"/>
                </a:lnTo>
                <a:lnTo>
                  <a:pt x="260420" y="2349209"/>
                </a:lnTo>
                <a:close/>
              </a:path>
              <a:path w="4476607" h="3885512">
                <a:moveTo>
                  <a:pt x="255990" y="2349570"/>
                </a:moveTo>
                <a:lnTo>
                  <a:pt x="249518" y="2349225"/>
                </a:lnTo>
                <a:lnTo>
                  <a:pt x="249653" y="2347866"/>
                </a:lnTo>
                <a:lnTo>
                  <a:pt x="260067" y="2349060"/>
                </a:lnTo>
                <a:lnTo>
                  <a:pt x="256974" y="2350073"/>
                </a:lnTo>
                <a:close/>
              </a:path>
              <a:path w="4476607" h="3885512">
                <a:moveTo>
                  <a:pt x="187442" y="2350553"/>
                </a:moveTo>
                <a:lnTo>
                  <a:pt x="197880" y="2350575"/>
                </a:lnTo>
                <a:lnTo>
                  <a:pt x="188726" y="2350598"/>
                </a:lnTo>
                <a:lnTo>
                  <a:pt x="188479" y="2350613"/>
                </a:lnTo>
                <a:close/>
              </a:path>
              <a:path w="4476607" h="3885512">
                <a:moveTo>
                  <a:pt x="197880" y="2350575"/>
                </a:moveTo>
                <a:lnTo>
                  <a:pt x="187442" y="2350553"/>
                </a:lnTo>
                <a:lnTo>
                  <a:pt x="187292" y="2350500"/>
                </a:lnTo>
                <a:lnTo>
                  <a:pt x="201431" y="2349817"/>
                </a:lnTo>
                <a:lnTo>
                  <a:pt x="200087" y="2350830"/>
                </a:lnTo>
                <a:close/>
              </a:path>
              <a:path w="4476607" h="3885512">
                <a:moveTo>
                  <a:pt x="649422" y="2309449"/>
                </a:moveTo>
                <a:lnTo>
                  <a:pt x="646704" y="2284559"/>
                </a:lnTo>
                <a:lnTo>
                  <a:pt x="672293" y="2226267"/>
                </a:lnTo>
                <a:lnTo>
                  <a:pt x="648047" y="2207014"/>
                </a:lnTo>
                <a:lnTo>
                  <a:pt x="639884" y="2181346"/>
                </a:lnTo>
                <a:lnTo>
                  <a:pt x="656518" y="2159268"/>
                </a:lnTo>
                <a:lnTo>
                  <a:pt x="681104" y="2161560"/>
                </a:lnTo>
                <a:lnTo>
                  <a:pt x="695909" y="2172494"/>
                </a:lnTo>
                <a:lnTo>
                  <a:pt x="717602" y="2123081"/>
                </a:lnTo>
                <a:lnTo>
                  <a:pt x="731892" y="2125355"/>
                </a:lnTo>
                <a:lnTo>
                  <a:pt x="765088" y="2128932"/>
                </a:lnTo>
                <a:lnTo>
                  <a:pt x="802678" y="2128946"/>
                </a:lnTo>
                <a:lnTo>
                  <a:pt x="830150" y="2120530"/>
                </a:lnTo>
                <a:lnTo>
                  <a:pt x="834521" y="2142019"/>
                </a:lnTo>
                <a:lnTo>
                  <a:pt x="837111" y="2177771"/>
                </a:lnTo>
                <a:lnTo>
                  <a:pt x="855929" y="2189007"/>
                </a:lnTo>
                <a:lnTo>
                  <a:pt x="855636" y="2203876"/>
                </a:lnTo>
                <a:lnTo>
                  <a:pt x="839627" y="2212621"/>
                </a:lnTo>
                <a:lnTo>
                  <a:pt x="841189" y="2234171"/>
                </a:lnTo>
                <a:lnTo>
                  <a:pt x="840829" y="2248853"/>
                </a:lnTo>
                <a:lnTo>
                  <a:pt x="821975" y="2290302"/>
                </a:lnTo>
                <a:lnTo>
                  <a:pt x="782673" y="2313585"/>
                </a:lnTo>
                <a:lnTo>
                  <a:pt x="782725" y="2314051"/>
                </a:lnTo>
                <a:lnTo>
                  <a:pt x="713832" y="2351228"/>
                </a:lnTo>
                <a:close/>
              </a:path>
              <a:path w="4476607" h="3885512">
                <a:moveTo>
                  <a:pt x="250614" y="2351319"/>
                </a:moveTo>
                <a:lnTo>
                  <a:pt x="249765" y="2350171"/>
                </a:lnTo>
                <a:lnTo>
                  <a:pt x="249518" y="2349225"/>
                </a:lnTo>
                <a:lnTo>
                  <a:pt x="255990" y="2349570"/>
                </a:lnTo>
                <a:lnTo>
                  <a:pt x="255577" y="2349735"/>
                </a:lnTo>
                <a:lnTo>
                  <a:pt x="253722" y="2351732"/>
                </a:lnTo>
                <a:close/>
              </a:path>
              <a:path w="4476607" h="3885512">
                <a:moveTo>
                  <a:pt x="365980" y="2352234"/>
                </a:moveTo>
                <a:lnTo>
                  <a:pt x="363952" y="2347791"/>
                </a:lnTo>
                <a:lnTo>
                  <a:pt x="364155" y="2347160"/>
                </a:lnTo>
                <a:lnTo>
                  <a:pt x="365033" y="2346109"/>
                </a:lnTo>
                <a:lnTo>
                  <a:pt x="365852" y="2345644"/>
                </a:lnTo>
                <a:lnTo>
                  <a:pt x="367188" y="2345426"/>
                </a:lnTo>
                <a:lnTo>
                  <a:pt x="369479" y="2346995"/>
                </a:lnTo>
                <a:lnTo>
                  <a:pt x="369854" y="2349862"/>
                </a:lnTo>
                <a:lnTo>
                  <a:pt x="368074" y="2352092"/>
                </a:lnTo>
                <a:lnTo>
                  <a:pt x="367308" y="2352302"/>
                </a:lnTo>
                <a:lnTo>
                  <a:pt x="366745" y="2352339"/>
                </a:lnTo>
                <a:close/>
              </a:path>
              <a:path w="4476607" h="3885512">
                <a:moveTo>
                  <a:pt x="234605" y="2352182"/>
                </a:moveTo>
                <a:lnTo>
                  <a:pt x="236453" y="2352205"/>
                </a:lnTo>
                <a:lnTo>
                  <a:pt x="235213" y="2352362"/>
                </a:lnTo>
                <a:close/>
              </a:path>
              <a:path w="4476607" h="3885512">
                <a:moveTo>
                  <a:pt x="317487" y="2352760"/>
                </a:moveTo>
                <a:lnTo>
                  <a:pt x="319710" y="2352955"/>
                </a:lnTo>
                <a:lnTo>
                  <a:pt x="318666" y="2353135"/>
                </a:lnTo>
                <a:close/>
              </a:path>
              <a:path w="4476607" h="3885512">
                <a:moveTo>
                  <a:pt x="250639" y="2353608"/>
                </a:moveTo>
                <a:lnTo>
                  <a:pt x="250614" y="2353548"/>
                </a:lnTo>
                <a:lnTo>
                  <a:pt x="250700" y="2353642"/>
                </a:lnTo>
                <a:close/>
              </a:path>
              <a:path w="4476607" h="3885512">
                <a:moveTo>
                  <a:pt x="250700" y="2353642"/>
                </a:moveTo>
                <a:lnTo>
                  <a:pt x="250734" y="2353660"/>
                </a:lnTo>
                <a:lnTo>
                  <a:pt x="250801" y="2353750"/>
                </a:lnTo>
                <a:close/>
              </a:path>
              <a:path w="4476607" h="3885512">
                <a:moveTo>
                  <a:pt x="282264" y="2353563"/>
                </a:moveTo>
                <a:lnTo>
                  <a:pt x="283975" y="2353863"/>
                </a:lnTo>
                <a:lnTo>
                  <a:pt x="283930" y="2353885"/>
                </a:lnTo>
                <a:close/>
              </a:path>
              <a:path w="4476607" h="3885512">
                <a:moveTo>
                  <a:pt x="283975" y="2353863"/>
                </a:moveTo>
                <a:lnTo>
                  <a:pt x="282264" y="2353563"/>
                </a:lnTo>
                <a:lnTo>
                  <a:pt x="277541" y="2353495"/>
                </a:lnTo>
                <a:lnTo>
                  <a:pt x="277158" y="2352977"/>
                </a:lnTo>
                <a:lnTo>
                  <a:pt x="276820" y="2352160"/>
                </a:lnTo>
                <a:lnTo>
                  <a:pt x="276714" y="2351536"/>
                </a:lnTo>
                <a:lnTo>
                  <a:pt x="277165" y="2349930"/>
                </a:lnTo>
                <a:lnTo>
                  <a:pt x="277653" y="2349368"/>
                </a:lnTo>
                <a:lnTo>
                  <a:pt x="277893" y="2349142"/>
                </a:lnTo>
                <a:lnTo>
                  <a:pt x="278622" y="2348549"/>
                </a:lnTo>
                <a:lnTo>
                  <a:pt x="280537" y="2348241"/>
                </a:lnTo>
                <a:lnTo>
                  <a:pt x="281130" y="2348549"/>
                </a:lnTo>
                <a:lnTo>
                  <a:pt x="281445" y="2348016"/>
                </a:lnTo>
                <a:lnTo>
                  <a:pt x="281490" y="2347986"/>
                </a:lnTo>
                <a:lnTo>
                  <a:pt x="281423" y="2347408"/>
                </a:lnTo>
                <a:lnTo>
                  <a:pt x="281513" y="2346552"/>
                </a:lnTo>
                <a:lnTo>
                  <a:pt x="286491" y="2344053"/>
                </a:lnTo>
                <a:lnTo>
                  <a:pt x="287865" y="2344721"/>
                </a:lnTo>
                <a:lnTo>
                  <a:pt x="288541" y="2345501"/>
                </a:lnTo>
                <a:lnTo>
                  <a:pt x="288921" y="2346691"/>
                </a:lnTo>
                <a:lnTo>
                  <a:pt x="289307" y="2349352"/>
                </a:lnTo>
                <a:lnTo>
                  <a:pt x="288932" y="2350163"/>
                </a:lnTo>
                <a:lnTo>
                  <a:pt x="288428" y="2350523"/>
                </a:lnTo>
                <a:lnTo>
                  <a:pt x="288541" y="2351026"/>
                </a:lnTo>
                <a:lnTo>
                  <a:pt x="288211" y="2352632"/>
                </a:lnTo>
                <a:lnTo>
                  <a:pt x="287745" y="2353232"/>
                </a:lnTo>
                <a:lnTo>
                  <a:pt x="287339" y="2353585"/>
                </a:lnTo>
                <a:lnTo>
                  <a:pt x="286701" y="2353953"/>
                </a:lnTo>
                <a:close/>
              </a:path>
              <a:path w="4476607" h="3885512">
                <a:moveTo>
                  <a:pt x="262711" y="2353195"/>
                </a:moveTo>
                <a:lnTo>
                  <a:pt x="262297" y="2350530"/>
                </a:lnTo>
                <a:lnTo>
                  <a:pt x="264633" y="2348166"/>
                </a:lnTo>
                <a:lnTo>
                  <a:pt x="265061" y="2348121"/>
                </a:lnTo>
                <a:lnTo>
                  <a:pt x="265016" y="2347888"/>
                </a:lnTo>
                <a:lnTo>
                  <a:pt x="266615" y="2347580"/>
                </a:lnTo>
                <a:lnTo>
                  <a:pt x="266397" y="2347400"/>
                </a:lnTo>
                <a:lnTo>
                  <a:pt x="266067" y="2347137"/>
                </a:lnTo>
                <a:lnTo>
                  <a:pt x="265242" y="2346470"/>
                </a:lnTo>
                <a:lnTo>
                  <a:pt x="265977" y="2345629"/>
                </a:lnTo>
                <a:lnTo>
                  <a:pt x="266202" y="2344713"/>
                </a:lnTo>
                <a:lnTo>
                  <a:pt x="266450" y="2344075"/>
                </a:lnTo>
                <a:lnTo>
                  <a:pt x="267111" y="2343324"/>
                </a:lnTo>
                <a:lnTo>
                  <a:pt x="271391" y="2343557"/>
                </a:lnTo>
                <a:lnTo>
                  <a:pt x="272322" y="2345298"/>
                </a:lnTo>
                <a:lnTo>
                  <a:pt x="272269" y="2346544"/>
                </a:lnTo>
                <a:lnTo>
                  <a:pt x="271954" y="2347040"/>
                </a:lnTo>
                <a:lnTo>
                  <a:pt x="271947" y="2347115"/>
                </a:lnTo>
                <a:lnTo>
                  <a:pt x="271195" y="2348518"/>
                </a:lnTo>
                <a:lnTo>
                  <a:pt x="270737" y="2348871"/>
                </a:lnTo>
                <a:lnTo>
                  <a:pt x="270385" y="2349479"/>
                </a:lnTo>
                <a:lnTo>
                  <a:pt x="270264" y="2350042"/>
                </a:lnTo>
                <a:lnTo>
                  <a:pt x="268199" y="2351281"/>
                </a:lnTo>
                <a:lnTo>
                  <a:pt x="268192" y="2351679"/>
                </a:lnTo>
                <a:lnTo>
                  <a:pt x="268020" y="2352294"/>
                </a:lnTo>
                <a:lnTo>
                  <a:pt x="266900" y="2353525"/>
                </a:lnTo>
                <a:lnTo>
                  <a:pt x="266503" y="2353691"/>
                </a:lnTo>
                <a:lnTo>
                  <a:pt x="266540" y="2353788"/>
                </a:lnTo>
                <a:lnTo>
                  <a:pt x="266150" y="2354066"/>
                </a:lnTo>
                <a:lnTo>
                  <a:pt x="264896" y="2354411"/>
                </a:lnTo>
                <a:close/>
              </a:path>
              <a:path w="4476607" h="3885512">
                <a:moveTo>
                  <a:pt x="278239" y="2354080"/>
                </a:moveTo>
                <a:lnTo>
                  <a:pt x="277541" y="2353495"/>
                </a:lnTo>
                <a:lnTo>
                  <a:pt x="282264" y="2353563"/>
                </a:lnTo>
                <a:lnTo>
                  <a:pt x="280521" y="2354418"/>
                </a:lnTo>
                <a:close/>
              </a:path>
              <a:path w="4476607" h="3885512">
                <a:moveTo>
                  <a:pt x="230445" y="2355237"/>
                </a:moveTo>
                <a:lnTo>
                  <a:pt x="228733" y="2355080"/>
                </a:lnTo>
                <a:lnTo>
                  <a:pt x="226600" y="2353188"/>
                </a:lnTo>
                <a:lnTo>
                  <a:pt x="226413" y="2352527"/>
                </a:lnTo>
                <a:lnTo>
                  <a:pt x="226360" y="2352025"/>
                </a:lnTo>
                <a:lnTo>
                  <a:pt x="226376" y="2351845"/>
                </a:lnTo>
                <a:lnTo>
                  <a:pt x="234087" y="2351934"/>
                </a:lnTo>
                <a:lnTo>
                  <a:pt x="234042" y="2352137"/>
                </a:lnTo>
                <a:lnTo>
                  <a:pt x="234095" y="2352798"/>
                </a:lnTo>
                <a:lnTo>
                  <a:pt x="232683" y="2355020"/>
                </a:lnTo>
                <a:lnTo>
                  <a:pt x="231309" y="2355357"/>
                </a:lnTo>
                <a:close/>
              </a:path>
              <a:path w="4476607" h="3885512">
                <a:moveTo>
                  <a:pt x="206454" y="2355146"/>
                </a:moveTo>
                <a:lnTo>
                  <a:pt x="204412" y="2353225"/>
                </a:lnTo>
                <a:lnTo>
                  <a:pt x="210607" y="2354418"/>
                </a:lnTo>
                <a:lnTo>
                  <a:pt x="210487" y="2354471"/>
                </a:lnTo>
                <a:lnTo>
                  <a:pt x="210164" y="2354809"/>
                </a:lnTo>
                <a:lnTo>
                  <a:pt x="209368" y="2355214"/>
                </a:lnTo>
                <a:lnTo>
                  <a:pt x="208069" y="2355379"/>
                </a:lnTo>
                <a:lnTo>
                  <a:pt x="207986" y="2355387"/>
                </a:lnTo>
                <a:close/>
              </a:path>
              <a:path w="4476607" h="3885512">
                <a:moveTo>
                  <a:pt x="299601" y="2355409"/>
                </a:moveTo>
                <a:lnTo>
                  <a:pt x="300856" y="2355432"/>
                </a:lnTo>
                <a:lnTo>
                  <a:pt x="301441" y="2355559"/>
                </a:lnTo>
                <a:close/>
              </a:path>
              <a:path w="4476607" h="3885512">
                <a:moveTo>
                  <a:pt x="302815" y="2355709"/>
                </a:moveTo>
                <a:lnTo>
                  <a:pt x="302597" y="2355552"/>
                </a:lnTo>
                <a:lnTo>
                  <a:pt x="300856" y="2355432"/>
                </a:lnTo>
                <a:lnTo>
                  <a:pt x="299601" y="2355409"/>
                </a:lnTo>
                <a:lnTo>
                  <a:pt x="294188" y="2354651"/>
                </a:lnTo>
                <a:lnTo>
                  <a:pt x="295396" y="2353855"/>
                </a:lnTo>
                <a:lnTo>
                  <a:pt x="298174" y="2354035"/>
                </a:lnTo>
                <a:lnTo>
                  <a:pt x="297919" y="2353517"/>
                </a:lnTo>
                <a:lnTo>
                  <a:pt x="297814" y="2352076"/>
                </a:lnTo>
                <a:lnTo>
                  <a:pt x="296463" y="2347985"/>
                </a:lnTo>
                <a:lnTo>
                  <a:pt x="296718" y="2347354"/>
                </a:lnTo>
                <a:lnTo>
                  <a:pt x="297574" y="2346462"/>
                </a:lnTo>
                <a:lnTo>
                  <a:pt x="308267" y="2346851"/>
                </a:lnTo>
                <a:lnTo>
                  <a:pt x="308432" y="2347385"/>
                </a:lnTo>
                <a:lnTo>
                  <a:pt x="308094" y="2348533"/>
                </a:lnTo>
                <a:lnTo>
                  <a:pt x="308026" y="2348721"/>
                </a:lnTo>
                <a:lnTo>
                  <a:pt x="307801" y="2349337"/>
                </a:lnTo>
                <a:lnTo>
                  <a:pt x="307561" y="2349764"/>
                </a:lnTo>
                <a:lnTo>
                  <a:pt x="307133" y="2350282"/>
                </a:lnTo>
                <a:lnTo>
                  <a:pt x="306179" y="2350830"/>
                </a:lnTo>
                <a:lnTo>
                  <a:pt x="306179" y="2350950"/>
                </a:lnTo>
                <a:lnTo>
                  <a:pt x="306660" y="2351288"/>
                </a:lnTo>
                <a:lnTo>
                  <a:pt x="307440" y="2353247"/>
                </a:lnTo>
                <a:lnTo>
                  <a:pt x="306787" y="2354635"/>
                </a:lnTo>
                <a:lnTo>
                  <a:pt x="306615" y="2354831"/>
                </a:lnTo>
                <a:lnTo>
                  <a:pt x="305939" y="2355491"/>
                </a:lnTo>
                <a:lnTo>
                  <a:pt x="304677" y="2356039"/>
                </a:lnTo>
                <a:lnTo>
                  <a:pt x="304047" y="2356069"/>
                </a:lnTo>
                <a:close/>
              </a:path>
              <a:path w="4476607" h="3885512">
                <a:moveTo>
                  <a:pt x="322293" y="2358021"/>
                </a:moveTo>
                <a:lnTo>
                  <a:pt x="321242" y="2357609"/>
                </a:lnTo>
                <a:lnTo>
                  <a:pt x="319379" y="2354516"/>
                </a:lnTo>
                <a:lnTo>
                  <a:pt x="319477" y="2353601"/>
                </a:lnTo>
                <a:lnTo>
                  <a:pt x="319703" y="2352970"/>
                </a:lnTo>
                <a:lnTo>
                  <a:pt x="319710" y="2352955"/>
                </a:lnTo>
                <a:lnTo>
                  <a:pt x="317487" y="2352760"/>
                </a:lnTo>
                <a:lnTo>
                  <a:pt x="316789" y="2352249"/>
                </a:lnTo>
                <a:lnTo>
                  <a:pt x="316076" y="2351251"/>
                </a:lnTo>
                <a:lnTo>
                  <a:pt x="315880" y="2350193"/>
                </a:lnTo>
                <a:lnTo>
                  <a:pt x="316308" y="2348368"/>
                </a:lnTo>
                <a:lnTo>
                  <a:pt x="316173" y="2348241"/>
                </a:lnTo>
                <a:lnTo>
                  <a:pt x="315790" y="2347558"/>
                </a:lnTo>
                <a:lnTo>
                  <a:pt x="315550" y="2346484"/>
                </a:lnTo>
                <a:lnTo>
                  <a:pt x="315355" y="2345554"/>
                </a:lnTo>
                <a:lnTo>
                  <a:pt x="315497" y="2344735"/>
                </a:lnTo>
                <a:lnTo>
                  <a:pt x="316008" y="2343790"/>
                </a:lnTo>
                <a:lnTo>
                  <a:pt x="314379" y="2343654"/>
                </a:lnTo>
                <a:lnTo>
                  <a:pt x="313260" y="2342791"/>
                </a:lnTo>
                <a:lnTo>
                  <a:pt x="312764" y="2341958"/>
                </a:lnTo>
                <a:lnTo>
                  <a:pt x="312532" y="2340532"/>
                </a:lnTo>
                <a:lnTo>
                  <a:pt x="312682" y="2339984"/>
                </a:lnTo>
                <a:lnTo>
                  <a:pt x="314627" y="2337687"/>
                </a:lnTo>
                <a:lnTo>
                  <a:pt x="321580" y="2338603"/>
                </a:lnTo>
                <a:lnTo>
                  <a:pt x="321535" y="2338626"/>
                </a:lnTo>
                <a:lnTo>
                  <a:pt x="321399" y="2339384"/>
                </a:lnTo>
                <a:lnTo>
                  <a:pt x="320513" y="2340593"/>
                </a:lnTo>
                <a:lnTo>
                  <a:pt x="319440" y="2341238"/>
                </a:lnTo>
                <a:lnTo>
                  <a:pt x="319057" y="2341246"/>
                </a:lnTo>
                <a:lnTo>
                  <a:pt x="319027" y="2341508"/>
                </a:lnTo>
                <a:lnTo>
                  <a:pt x="318599" y="2342244"/>
                </a:lnTo>
                <a:lnTo>
                  <a:pt x="319027" y="2342199"/>
                </a:lnTo>
                <a:lnTo>
                  <a:pt x="320206" y="2342874"/>
                </a:lnTo>
                <a:lnTo>
                  <a:pt x="321144" y="2344938"/>
                </a:lnTo>
                <a:lnTo>
                  <a:pt x="321152" y="2344751"/>
                </a:lnTo>
                <a:lnTo>
                  <a:pt x="321933" y="2346034"/>
                </a:lnTo>
                <a:lnTo>
                  <a:pt x="322961" y="2347738"/>
                </a:lnTo>
                <a:lnTo>
                  <a:pt x="323922" y="2347551"/>
                </a:lnTo>
                <a:lnTo>
                  <a:pt x="325470" y="2348256"/>
                </a:lnTo>
                <a:lnTo>
                  <a:pt x="326273" y="2349224"/>
                </a:lnTo>
                <a:lnTo>
                  <a:pt x="326971" y="2350816"/>
                </a:lnTo>
                <a:lnTo>
                  <a:pt x="327549" y="2351101"/>
                </a:lnTo>
                <a:lnTo>
                  <a:pt x="327031" y="2355687"/>
                </a:lnTo>
                <a:lnTo>
                  <a:pt x="326505" y="2356130"/>
                </a:lnTo>
                <a:lnTo>
                  <a:pt x="325522" y="2356498"/>
                </a:lnTo>
                <a:lnTo>
                  <a:pt x="324936" y="2357286"/>
                </a:lnTo>
                <a:lnTo>
                  <a:pt x="324215" y="2357826"/>
                </a:lnTo>
                <a:lnTo>
                  <a:pt x="323089" y="2358081"/>
                </a:lnTo>
                <a:close/>
              </a:path>
              <a:path w="4476607" h="3885512">
                <a:moveTo>
                  <a:pt x="374216" y="2356340"/>
                </a:moveTo>
                <a:lnTo>
                  <a:pt x="373871" y="2355484"/>
                </a:lnTo>
                <a:lnTo>
                  <a:pt x="373774" y="2354823"/>
                </a:lnTo>
                <a:lnTo>
                  <a:pt x="373871" y="2353893"/>
                </a:lnTo>
                <a:lnTo>
                  <a:pt x="375823" y="2351949"/>
                </a:lnTo>
                <a:lnTo>
                  <a:pt x="375853" y="2351829"/>
                </a:lnTo>
                <a:lnTo>
                  <a:pt x="376033" y="2351348"/>
                </a:lnTo>
                <a:lnTo>
                  <a:pt x="376086" y="2351221"/>
                </a:lnTo>
                <a:lnTo>
                  <a:pt x="376994" y="2350125"/>
                </a:lnTo>
                <a:lnTo>
                  <a:pt x="378031" y="2349547"/>
                </a:lnTo>
                <a:lnTo>
                  <a:pt x="379833" y="2349502"/>
                </a:lnTo>
                <a:lnTo>
                  <a:pt x="381530" y="2353795"/>
                </a:lnTo>
                <a:lnTo>
                  <a:pt x="381275" y="2354433"/>
                </a:lnTo>
                <a:lnTo>
                  <a:pt x="380576" y="2355221"/>
                </a:lnTo>
                <a:lnTo>
                  <a:pt x="380426" y="2356190"/>
                </a:lnTo>
                <a:lnTo>
                  <a:pt x="380043" y="2357008"/>
                </a:lnTo>
                <a:lnTo>
                  <a:pt x="379165" y="2357758"/>
                </a:lnTo>
                <a:lnTo>
                  <a:pt x="378436" y="2358074"/>
                </a:lnTo>
                <a:lnTo>
                  <a:pt x="377310" y="2358201"/>
                </a:lnTo>
                <a:close/>
              </a:path>
              <a:path w="4476607" h="3885512">
                <a:moveTo>
                  <a:pt x="195184" y="2359696"/>
                </a:moveTo>
                <a:lnTo>
                  <a:pt x="197159" y="2359770"/>
                </a:lnTo>
                <a:lnTo>
                  <a:pt x="197136" y="2359786"/>
                </a:lnTo>
                <a:lnTo>
                  <a:pt x="196160" y="2359928"/>
                </a:lnTo>
                <a:close/>
              </a:path>
              <a:path w="4476607" h="3885512">
                <a:moveTo>
                  <a:pt x="246491" y="2359267"/>
                </a:moveTo>
                <a:lnTo>
                  <a:pt x="245590" y="2358937"/>
                </a:lnTo>
                <a:lnTo>
                  <a:pt x="232954" y="2358382"/>
                </a:lnTo>
                <a:lnTo>
                  <a:pt x="233126" y="2357669"/>
                </a:lnTo>
                <a:lnTo>
                  <a:pt x="235041" y="2354921"/>
                </a:lnTo>
                <a:lnTo>
                  <a:pt x="235889" y="2354666"/>
                </a:lnTo>
                <a:lnTo>
                  <a:pt x="236528" y="2354629"/>
                </a:lnTo>
                <a:lnTo>
                  <a:pt x="236918" y="2354697"/>
                </a:lnTo>
                <a:lnTo>
                  <a:pt x="236911" y="2354561"/>
                </a:lnTo>
                <a:lnTo>
                  <a:pt x="236956" y="2353533"/>
                </a:lnTo>
                <a:lnTo>
                  <a:pt x="237121" y="2353173"/>
                </a:lnTo>
                <a:lnTo>
                  <a:pt x="236813" y="2352910"/>
                </a:lnTo>
                <a:lnTo>
                  <a:pt x="236453" y="2352205"/>
                </a:lnTo>
                <a:lnTo>
                  <a:pt x="234605" y="2352182"/>
                </a:lnTo>
                <a:lnTo>
                  <a:pt x="234087" y="2351934"/>
                </a:lnTo>
                <a:lnTo>
                  <a:pt x="226376" y="2351845"/>
                </a:lnTo>
                <a:lnTo>
                  <a:pt x="204397" y="2351093"/>
                </a:lnTo>
                <a:lnTo>
                  <a:pt x="204743" y="2350478"/>
                </a:lnTo>
                <a:lnTo>
                  <a:pt x="204322" y="2350125"/>
                </a:lnTo>
                <a:lnTo>
                  <a:pt x="203909" y="2348954"/>
                </a:lnTo>
                <a:lnTo>
                  <a:pt x="204269" y="2347032"/>
                </a:lnTo>
                <a:lnTo>
                  <a:pt x="203782" y="2346454"/>
                </a:lnTo>
                <a:lnTo>
                  <a:pt x="203151" y="2346056"/>
                </a:lnTo>
                <a:lnTo>
                  <a:pt x="215848" y="2345869"/>
                </a:lnTo>
                <a:lnTo>
                  <a:pt x="216584" y="2345659"/>
                </a:lnTo>
                <a:lnTo>
                  <a:pt x="217771" y="2345832"/>
                </a:lnTo>
                <a:lnTo>
                  <a:pt x="218529" y="2346200"/>
                </a:lnTo>
                <a:lnTo>
                  <a:pt x="218641" y="2346305"/>
                </a:lnTo>
                <a:lnTo>
                  <a:pt x="219272" y="2346050"/>
                </a:lnTo>
                <a:lnTo>
                  <a:pt x="222111" y="2346695"/>
                </a:lnTo>
                <a:lnTo>
                  <a:pt x="222546" y="2347288"/>
                </a:lnTo>
                <a:lnTo>
                  <a:pt x="222584" y="2347063"/>
                </a:lnTo>
                <a:lnTo>
                  <a:pt x="223087" y="2346282"/>
                </a:lnTo>
                <a:lnTo>
                  <a:pt x="223567" y="2345824"/>
                </a:lnTo>
                <a:lnTo>
                  <a:pt x="224363" y="2345374"/>
                </a:lnTo>
                <a:lnTo>
                  <a:pt x="225535" y="2345224"/>
                </a:lnTo>
                <a:lnTo>
                  <a:pt x="225422" y="2342867"/>
                </a:lnTo>
                <a:lnTo>
                  <a:pt x="225895" y="2342041"/>
                </a:lnTo>
                <a:lnTo>
                  <a:pt x="225211" y="2341598"/>
                </a:lnTo>
                <a:lnTo>
                  <a:pt x="223575" y="2341508"/>
                </a:lnTo>
                <a:lnTo>
                  <a:pt x="229477" y="2341223"/>
                </a:lnTo>
                <a:lnTo>
                  <a:pt x="231166" y="2343670"/>
                </a:lnTo>
                <a:lnTo>
                  <a:pt x="231113" y="2343752"/>
                </a:lnTo>
                <a:lnTo>
                  <a:pt x="231219" y="2344052"/>
                </a:lnTo>
                <a:lnTo>
                  <a:pt x="231129" y="2345636"/>
                </a:lnTo>
                <a:lnTo>
                  <a:pt x="229011" y="2347198"/>
                </a:lnTo>
                <a:lnTo>
                  <a:pt x="229154" y="2347498"/>
                </a:lnTo>
                <a:lnTo>
                  <a:pt x="229266" y="2348481"/>
                </a:lnTo>
                <a:lnTo>
                  <a:pt x="230085" y="2348286"/>
                </a:lnTo>
                <a:lnTo>
                  <a:pt x="231031" y="2348511"/>
                </a:lnTo>
                <a:lnTo>
                  <a:pt x="231864" y="2348954"/>
                </a:lnTo>
                <a:lnTo>
                  <a:pt x="231842" y="2348429"/>
                </a:lnTo>
                <a:lnTo>
                  <a:pt x="232345" y="2347025"/>
                </a:lnTo>
                <a:lnTo>
                  <a:pt x="233028" y="2346274"/>
                </a:lnTo>
                <a:lnTo>
                  <a:pt x="234372" y="2345636"/>
                </a:lnTo>
                <a:lnTo>
                  <a:pt x="237278" y="2346094"/>
                </a:lnTo>
                <a:lnTo>
                  <a:pt x="238480" y="2347701"/>
                </a:lnTo>
                <a:lnTo>
                  <a:pt x="238494" y="2347941"/>
                </a:lnTo>
                <a:lnTo>
                  <a:pt x="239906" y="2347836"/>
                </a:lnTo>
                <a:lnTo>
                  <a:pt x="240807" y="2348128"/>
                </a:lnTo>
                <a:lnTo>
                  <a:pt x="241941" y="2349097"/>
                </a:lnTo>
                <a:lnTo>
                  <a:pt x="242399" y="2349997"/>
                </a:lnTo>
                <a:lnTo>
                  <a:pt x="242512" y="2351484"/>
                </a:lnTo>
                <a:lnTo>
                  <a:pt x="242474" y="2351589"/>
                </a:lnTo>
                <a:lnTo>
                  <a:pt x="242737" y="2351904"/>
                </a:lnTo>
                <a:lnTo>
                  <a:pt x="246288" y="2352737"/>
                </a:lnTo>
                <a:lnTo>
                  <a:pt x="246326" y="2352805"/>
                </a:lnTo>
                <a:lnTo>
                  <a:pt x="247903" y="2352084"/>
                </a:lnTo>
                <a:lnTo>
                  <a:pt x="250639" y="2353608"/>
                </a:lnTo>
                <a:lnTo>
                  <a:pt x="250801" y="2353983"/>
                </a:lnTo>
                <a:lnTo>
                  <a:pt x="251522" y="2354778"/>
                </a:lnTo>
                <a:lnTo>
                  <a:pt x="251958" y="2358096"/>
                </a:lnTo>
                <a:lnTo>
                  <a:pt x="250170" y="2360130"/>
                </a:lnTo>
                <a:lnTo>
                  <a:pt x="247302" y="2360138"/>
                </a:lnTo>
                <a:close/>
              </a:path>
              <a:path w="4476607" h="3885512">
                <a:moveTo>
                  <a:pt x="347019" y="2360206"/>
                </a:moveTo>
                <a:lnTo>
                  <a:pt x="346081" y="2359883"/>
                </a:lnTo>
                <a:lnTo>
                  <a:pt x="344647" y="2356317"/>
                </a:lnTo>
                <a:lnTo>
                  <a:pt x="345203" y="2355311"/>
                </a:lnTo>
                <a:lnTo>
                  <a:pt x="345233" y="2355327"/>
                </a:lnTo>
                <a:lnTo>
                  <a:pt x="345172" y="2355469"/>
                </a:lnTo>
                <a:lnTo>
                  <a:pt x="345262" y="2355349"/>
                </a:lnTo>
                <a:lnTo>
                  <a:pt x="345233" y="2355327"/>
                </a:lnTo>
                <a:lnTo>
                  <a:pt x="345203" y="2355311"/>
                </a:lnTo>
                <a:lnTo>
                  <a:pt x="343724" y="2352279"/>
                </a:lnTo>
                <a:lnTo>
                  <a:pt x="344121" y="2351018"/>
                </a:lnTo>
                <a:lnTo>
                  <a:pt x="344677" y="2350290"/>
                </a:lnTo>
                <a:lnTo>
                  <a:pt x="345803" y="2349569"/>
                </a:lnTo>
                <a:lnTo>
                  <a:pt x="346524" y="2349427"/>
                </a:lnTo>
                <a:lnTo>
                  <a:pt x="349828" y="2349982"/>
                </a:lnTo>
                <a:lnTo>
                  <a:pt x="350421" y="2350643"/>
                </a:lnTo>
                <a:lnTo>
                  <a:pt x="350729" y="2351198"/>
                </a:lnTo>
                <a:lnTo>
                  <a:pt x="350969" y="2352062"/>
                </a:lnTo>
                <a:lnTo>
                  <a:pt x="349918" y="2354441"/>
                </a:lnTo>
                <a:lnTo>
                  <a:pt x="350639" y="2357811"/>
                </a:lnTo>
                <a:lnTo>
                  <a:pt x="348694" y="2360078"/>
                </a:lnTo>
                <a:lnTo>
                  <a:pt x="347718" y="2360258"/>
                </a:lnTo>
                <a:close/>
              </a:path>
              <a:path w="4476607" h="3885512">
                <a:moveTo>
                  <a:pt x="307216" y="2359965"/>
                </a:moveTo>
                <a:lnTo>
                  <a:pt x="306412" y="2359372"/>
                </a:lnTo>
                <a:lnTo>
                  <a:pt x="305646" y="2358126"/>
                </a:lnTo>
                <a:lnTo>
                  <a:pt x="305541" y="2357503"/>
                </a:lnTo>
                <a:lnTo>
                  <a:pt x="306014" y="2355882"/>
                </a:lnTo>
                <a:lnTo>
                  <a:pt x="306449" y="2355402"/>
                </a:lnTo>
                <a:lnTo>
                  <a:pt x="306953" y="2355004"/>
                </a:lnTo>
                <a:lnTo>
                  <a:pt x="307913" y="2354463"/>
                </a:lnTo>
                <a:lnTo>
                  <a:pt x="308672" y="2353247"/>
                </a:lnTo>
                <a:lnTo>
                  <a:pt x="311413" y="2352287"/>
                </a:lnTo>
                <a:lnTo>
                  <a:pt x="312006" y="2352414"/>
                </a:lnTo>
                <a:lnTo>
                  <a:pt x="312426" y="2352580"/>
                </a:lnTo>
                <a:lnTo>
                  <a:pt x="312952" y="2352901"/>
                </a:lnTo>
                <a:lnTo>
                  <a:pt x="314108" y="2355304"/>
                </a:lnTo>
                <a:lnTo>
                  <a:pt x="313004" y="2358036"/>
                </a:lnTo>
                <a:lnTo>
                  <a:pt x="311413" y="2358824"/>
                </a:lnTo>
                <a:lnTo>
                  <a:pt x="311120" y="2359260"/>
                </a:lnTo>
                <a:lnTo>
                  <a:pt x="310339" y="2359665"/>
                </a:lnTo>
                <a:lnTo>
                  <a:pt x="308777" y="2360296"/>
                </a:lnTo>
                <a:lnTo>
                  <a:pt x="308695" y="2360310"/>
                </a:lnTo>
                <a:close/>
              </a:path>
              <a:path w="4476607" h="3885512">
                <a:moveTo>
                  <a:pt x="213731" y="2359110"/>
                </a:moveTo>
                <a:lnTo>
                  <a:pt x="221360" y="2359575"/>
                </a:lnTo>
                <a:lnTo>
                  <a:pt x="221007" y="2360206"/>
                </a:lnTo>
                <a:lnTo>
                  <a:pt x="215878" y="2360408"/>
                </a:lnTo>
                <a:lnTo>
                  <a:pt x="215728" y="2360461"/>
                </a:lnTo>
                <a:close/>
              </a:path>
              <a:path w="4476607" h="3885512">
                <a:moveTo>
                  <a:pt x="217853" y="2361392"/>
                </a:moveTo>
                <a:lnTo>
                  <a:pt x="219250" y="2361361"/>
                </a:lnTo>
                <a:lnTo>
                  <a:pt x="218199" y="2361467"/>
                </a:lnTo>
                <a:close/>
              </a:path>
              <a:path w="4476607" h="3885512">
                <a:moveTo>
                  <a:pt x="239899" y="2361023"/>
                </a:moveTo>
                <a:lnTo>
                  <a:pt x="242136" y="2361511"/>
                </a:lnTo>
                <a:lnTo>
                  <a:pt x="241565" y="2361609"/>
                </a:lnTo>
                <a:close/>
              </a:path>
              <a:path w="4476607" h="3885512">
                <a:moveTo>
                  <a:pt x="242136" y="2361511"/>
                </a:moveTo>
                <a:lnTo>
                  <a:pt x="239899" y="2361023"/>
                </a:lnTo>
                <a:lnTo>
                  <a:pt x="239425" y="2360881"/>
                </a:lnTo>
                <a:lnTo>
                  <a:pt x="238952" y="2360400"/>
                </a:lnTo>
                <a:lnTo>
                  <a:pt x="233126" y="2359703"/>
                </a:lnTo>
                <a:lnTo>
                  <a:pt x="232954" y="2358382"/>
                </a:lnTo>
                <a:lnTo>
                  <a:pt x="245590" y="2358937"/>
                </a:lnTo>
                <a:lnTo>
                  <a:pt x="245425" y="2359868"/>
                </a:lnTo>
                <a:lnTo>
                  <a:pt x="245087" y="2360588"/>
                </a:lnTo>
                <a:lnTo>
                  <a:pt x="243653" y="2361511"/>
                </a:lnTo>
                <a:lnTo>
                  <a:pt x="242534" y="2361647"/>
                </a:lnTo>
                <a:close/>
              </a:path>
              <a:path w="4476607" h="3885512">
                <a:moveTo>
                  <a:pt x="218274" y="2361872"/>
                </a:moveTo>
                <a:lnTo>
                  <a:pt x="196664" y="2361632"/>
                </a:lnTo>
                <a:lnTo>
                  <a:pt x="196791" y="2360949"/>
                </a:lnTo>
                <a:lnTo>
                  <a:pt x="219250" y="2361361"/>
                </a:lnTo>
                <a:lnTo>
                  <a:pt x="217853" y="2361392"/>
                </a:lnTo>
                <a:lnTo>
                  <a:pt x="218431" y="2361940"/>
                </a:lnTo>
                <a:lnTo>
                  <a:pt x="218521" y="2362044"/>
                </a:lnTo>
                <a:close/>
              </a:path>
              <a:path w="4476607" h="3885512">
                <a:moveTo>
                  <a:pt x="283067" y="2362705"/>
                </a:moveTo>
                <a:lnTo>
                  <a:pt x="282722" y="2362389"/>
                </a:lnTo>
                <a:lnTo>
                  <a:pt x="287137" y="2362427"/>
                </a:lnTo>
                <a:lnTo>
                  <a:pt x="287084" y="2362495"/>
                </a:lnTo>
                <a:lnTo>
                  <a:pt x="286003" y="2363230"/>
                </a:lnTo>
                <a:close/>
              </a:path>
              <a:path w="4476607" h="3885512">
                <a:moveTo>
                  <a:pt x="269633" y="2365310"/>
                </a:moveTo>
                <a:lnTo>
                  <a:pt x="269957" y="2365137"/>
                </a:lnTo>
                <a:lnTo>
                  <a:pt x="270077" y="2365174"/>
                </a:lnTo>
                <a:lnTo>
                  <a:pt x="269551" y="2365370"/>
                </a:lnTo>
                <a:close/>
              </a:path>
              <a:path w="4476607" h="3885512">
                <a:moveTo>
                  <a:pt x="210299" y="2365437"/>
                </a:moveTo>
                <a:lnTo>
                  <a:pt x="210772" y="2365355"/>
                </a:lnTo>
                <a:lnTo>
                  <a:pt x="210307" y="2365437"/>
                </a:lnTo>
                <a:close/>
              </a:path>
              <a:path w="4476607" h="3885512">
                <a:moveTo>
                  <a:pt x="263694" y="2365212"/>
                </a:moveTo>
                <a:lnTo>
                  <a:pt x="262568" y="2363365"/>
                </a:lnTo>
                <a:lnTo>
                  <a:pt x="268499" y="2363808"/>
                </a:lnTo>
                <a:lnTo>
                  <a:pt x="267020" y="2365332"/>
                </a:lnTo>
                <a:lnTo>
                  <a:pt x="266397" y="2365535"/>
                </a:lnTo>
                <a:lnTo>
                  <a:pt x="265279" y="2365692"/>
                </a:lnTo>
                <a:close/>
              </a:path>
              <a:path w="4476607" h="3885512">
                <a:moveTo>
                  <a:pt x="323930" y="2365767"/>
                </a:moveTo>
                <a:lnTo>
                  <a:pt x="318989" y="2365437"/>
                </a:lnTo>
                <a:lnTo>
                  <a:pt x="320814" y="2364724"/>
                </a:lnTo>
                <a:lnTo>
                  <a:pt x="320964" y="2364746"/>
                </a:lnTo>
                <a:lnTo>
                  <a:pt x="325244" y="2364957"/>
                </a:lnTo>
                <a:lnTo>
                  <a:pt x="325116" y="2365129"/>
                </a:lnTo>
                <a:lnTo>
                  <a:pt x="324043" y="2365767"/>
                </a:lnTo>
                <a:close/>
              </a:path>
              <a:path w="4476607" h="3885512">
                <a:moveTo>
                  <a:pt x="289262" y="2365684"/>
                </a:moveTo>
                <a:lnTo>
                  <a:pt x="287858" y="2364649"/>
                </a:lnTo>
                <a:lnTo>
                  <a:pt x="291612" y="2365512"/>
                </a:lnTo>
                <a:lnTo>
                  <a:pt x="290396" y="2365880"/>
                </a:lnTo>
                <a:close/>
              </a:path>
              <a:path w="4476607" h="3885512">
                <a:moveTo>
                  <a:pt x="360603" y="2365572"/>
                </a:moveTo>
                <a:lnTo>
                  <a:pt x="364620" y="2366038"/>
                </a:lnTo>
                <a:lnTo>
                  <a:pt x="364402" y="2366188"/>
                </a:lnTo>
                <a:lnTo>
                  <a:pt x="363599" y="2366375"/>
                </a:lnTo>
                <a:close/>
              </a:path>
              <a:path w="4476607" h="3885512">
                <a:moveTo>
                  <a:pt x="210464" y="2366826"/>
                </a:moveTo>
                <a:lnTo>
                  <a:pt x="210509" y="2366939"/>
                </a:lnTo>
                <a:lnTo>
                  <a:pt x="210187" y="2367096"/>
                </a:lnTo>
                <a:close/>
              </a:path>
              <a:path w="4476607" h="3885512">
                <a:moveTo>
                  <a:pt x="338272" y="2367652"/>
                </a:moveTo>
                <a:lnTo>
                  <a:pt x="337160" y="2366511"/>
                </a:lnTo>
                <a:lnTo>
                  <a:pt x="336958" y="2366053"/>
                </a:lnTo>
                <a:lnTo>
                  <a:pt x="336657" y="2365032"/>
                </a:lnTo>
                <a:lnTo>
                  <a:pt x="336867" y="2363471"/>
                </a:lnTo>
                <a:lnTo>
                  <a:pt x="338009" y="2362375"/>
                </a:lnTo>
                <a:lnTo>
                  <a:pt x="338474" y="2362180"/>
                </a:lnTo>
                <a:lnTo>
                  <a:pt x="339518" y="2361887"/>
                </a:lnTo>
                <a:lnTo>
                  <a:pt x="341125" y="2362142"/>
                </a:lnTo>
                <a:lnTo>
                  <a:pt x="342109" y="2363193"/>
                </a:lnTo>
                <a:lnTo>
                  <a:pt x="342334" y="2363696"/>
                </a:lnTo>
                <a:lnTo>
                  <a:pt x="342627" y="2364724"/>
                </a:lnTo>
                <a:lnTo>
                  <a:pt x="342394" y="2366301"/>
                </a:lnTo>
                <a:lnTo>
                  <a:pt x="341305" y="2367336"/>
                </a:lnTo>
                <a:lnTo>
                  <a:pt x="340840" y="2367546"/>
                </a:lnTo>
                <a:lnTo>
                  <a:pt x="339826" y="2367847"/>
                </a:lnTo>
                <a:close/>
              </a:path>
              <a:path w="4476607" h="3885512">
                <a:moveTo>
                  <a:pt x="331484" y="2367899"/>
                </a:moveTo>
                <a:lnTo>
                  <a:pt x="317593" y="2367524"/>
                </a:lnTo>
                <a:lnTo>
                  <a:pt x="318666" y="2365812"/>
                </a:lnTo>
                <a:lnTo>
                  <a:pt x="318989" y="2365437"/>
                </a:lnTo>
                <a:lnTo>
                  <a:pt x="323930" y="2365767"/>
                </a:lnTo>
                <a:lnTo>
                  <a:pt x="323307" y="2365798"/>
                </a:lnTo>
                <a:lnTo>
                  <a:pt x="323149" y="2365805"/>
                </a:lnTo>
                <a:lnTo>
                  <a:pt x="323562" y="2366136"/>
                </a:lnTo>
                <a:lnTo>
                  <a:pt x="323307" y="2365798"/>
                </a:lnTo>
                <a:lnTo>
                  <a:pt x="323930" y="2365767"/>
                </a:lnTo>
                <a:lnTo>
                  <a:pt x="325079" y="2366548"/>
                </a:lnTo>
                <a:lnTo>
                  <a:pt x="325116" y="2366601"/>
                </a:lnTo>
                <a:lnTo>
                  <a:pt x="325499" y="2365798"/>
                </a:lnTo>
                <a:lnTo>
                  <a:pt x="325304" y="2365475"/>
                </a:lnTo>
                <a:lnTo>
                  <a:pt x="325244" y="2364957"/>
                </a:lnTo>
                <a:lnTo>
                  <a:pt x="320964" y="2364746"/>
                </a:lnTo>
                <a:lnTo>
                  <a:pt x="320821" y="2364506"/>
                </a:lnTo>
                <a:lnTo>
                  <a:pt x="320416" y="2363658"/>
                </a:lnTo>
                <a:lnTo>
                  <a:pt x="320296" y="2362292"/>
                </a:lnTo>
                <a:lnTo>
                  <a:pt x="320461" y="2361691"/>
                </a:lnTo>
                <a:lnTo>
                  <a:pt x="321197" y="2360633"/>
                </a:lnTo>
                <a:lnTo>
                  <a:pt x="321925" y="2360108"/>
                </a:lnTo>
                <a:lnTo>
                  <a:pt x="323157" y="2359747"/>
                </a:lnTo>
                <a:lnTo>
                  <a:pt x="325560" y="2360978"/>
                </a:lnTo>
                <a:lnTo>
                  <a:pt x="326063" y="2362081"/>
                </a:lnTo>
                <a:lnTo>
                  <a:pt x="329922" y="2360926"/>
                </a:lnTo>
                <a:lnTo>
                  <a:pt x="329569" y="2359815"/>
                </a:lnTo>
                <a:lnTo>
                  <a:pt x="329862" y="2358584"/>
                </a:lnTo>
                <a:lnTo>
                  <a:pt x="331010" y="2357413"/>
                </a:lnTo>
                <a:lnTo>
                  <a:pt x="332452" y="2356828"/>
                </a:lnTo>
                <a:lnTo>
                  <a:pt x="333631" y="2356948"/>
                </a:lnTo>
                <a:lnTo>
                  <a:pt x="335148" y="2357961"/>
                </a:lnTo>
                <a:lnTo>
                  <a:pt x="334585" y="2362187"/>
                </a:lnTo>
                <a:lnTo>
                  <a:pt x="333264" y="2362788"/>
                </a:lnTo>
                <a:lnTo>
                  <a:pt x="334247" y="2364612"/>
                </a:lnTo>
                <a:lnTo>
                  <a:pt x="333849" y="2366308"/>
                </a:lnTo>
                <a:lnTo>
                  <a:pt x="333113" y="2367194"/>
                </a:lnTo>
                <a:lnTo>
                  <a:pt x="331514" y="2367899"/>
                </a:lnTo>
                <a:close/>
              </a:path>
              <a:path w="4476607" h="3885512">
                <a:moveTo>
                  <a:pt x="403403" y="2368620"/>
                </a:moveTo>
                <a:lnTo>
                  <a:pt x="403232" y="2368730"/>
                </a:lnTo>
                <a:lnTo>
                  <a:pt x="402877" y="2368777"/>
                </a:lnTo>
                <a:close/>
              </a:path>
              <a:path w="4476607" h="3885512">
                <a:moveTo>
                  <a:pt x="268470" y="2369153"/>
                </a:moveTo>
                <a:lnTo>
                  <a:pt x="268470" y="2369145"/>
                </a:lnTo>
                <a:lnTo>
                  <a:pt x="268481" y="2369166"/>
                </a:lnTo>
                <a:close/>
              </a:path>
              <a:path w="4476607" h="3885512">
                <a:moveTo>
                  <a:pt x="268481" y="2369166"/>
                </a:moveTo>
                <a:lnTo>
                  <a:pt x="268615" y="2369318"/>
                </a:lnTo>
                <a:lnTo>
                  <a:pt x="268650" y="2369476"/>
                </a:lnTo>
                <a:close/>
              </a:path>
              <a:path w="4476607" h="3885512">
                <a:moveTo>
                  <a:pt x="326918" y="2369955"/>
                </a:moveTo>
                <a:lnTo>
                  <a:pt x="327133" y="2369979"/>
                </a:lnTo>
                <a:lnTo>
                  <a:pt x="327219" y="2370031"/>
                </a:lnTo>
                <a:close/>
              </a:path>
              <a:path w="4476607" h="3885512">
                <a:moveTo>
                  <a:pt x="277548" y="2369625"/>
                </a:moveTo>
                <a:lnTo>
                  <a:pt x="277900" y="2370008"/>
                </a:lnTo>
                <a:lnTo>
                  <a:pt x="277811" y="2370046"/>
                </a:lnTo>
                <a:close/>
              </a:path>
              <a:path w="4476607" h="3885512">
                <a:moveTo>
                  <a:pt x="253677" y="2370008"/>
                </a:moveTo>
                <a:lnTo>
                  <a:pt x="253369" y="2369828"/>
                </a:lnTo>
                <a:lnTo>
                  <a:pt x="252986" y="2369528"/>
                </a:lnTo>
                <a:lnTo>
                  <a:pt x="251935" y="2367253"/>
                </a:lnTo>
                <a:lnTo>
                  <a:pt x="252093" y="2366480"/>
                </a:lnTo>
                <a:lnTo>
                  <a:pt x="252341" y="2365902"/>
                </a:lnTo>
                <a:lnTo>
                  <a:pt x="252408" y="2365805"/>
                </a:lnTo>
                <a:lnTo>
                  <a:pt x="252453" y="2365505"/>
                </a:lnTo>
                <a:lnTo>
                  <a:pt x="253024" y="2364394"/>
                </a:lnTo>
                <a:lnTo>
                  <a:pt x="256644" y="2363426"/>
                </a:lnTo>
                <a:lnTo>
                  <a:pt x="256216" y="2360341"/>
                </a:lnTo>
                <a:lnTo>
                  <a:pt x="262568" y="2363365"/>
                </a:lnTo>
                <a:lnTo>
                  <a:pt x="262245" y="2363560"/>
                </a:lnTo>
                <a:lnTo>
                  <a:pt x="261900" y="2363568"/>
                </a:lnTo>
                <a:lnTo>
                  <a:pt x="261870" y="2363605"/>
                </a:lnTo>
                <a:lnTo>
                  <a:pt x="260623" y="2364394"/>
                </a:lnTo>
                <a:lnTo>
                  <a:pt x="260458" y="2364424"/>
                </a:lnTo>
                <a:lnTo>
                  <a:pt x="259632" y="2368815"/>
                </a:lnTo>
                <a:lnTo>
                  <a:pt x="254135" y="2370203"/>
                </a:lnTo>
                <a:close/>
              </a:path>
              <a:path w="4476607" h="3885512">
                <a:moveTo>
                  <a:pt x="356826" y="2369910"/>
                </a:moveTo>
                <a:lnTo>
                  <a:pt x="356722" y="2370187"/>
                </a:lnTo>
                <a:lnTo>
                  <a:pt x="356691" y="2370226"/>
                </a:lnTo>
                <a:close/>
              </a:path>
              <a:path w="4476607" h="3885512">
                <a:moveTo>
                  <a:pt x="327133" y="2369979"/>
                </a:moveTo>
                <a:lnTo>
                  <a:pt x="325995" y="2369288"/>
                </a:lnTo>
                <a:lnTo>
                  <a:pt x="325845" y="2369093"/>
                </a:lnTo>
                <a:lnTo>
                  <a:pt x="331213" y="2368792"/>
                </a:lnTo>
                <a:lnTo>
                  <a:pt x="330673" y="2369521"/>
                </a:lnTo>
                <a:lnTo>
                  <a:pt x="329584" y="2370248"/>
                </a:lnTo>
                <a:close/>
              </a:path>
              <a:path w="4476607" h="3885512">
                <a:moveTo>
                  <a:pt x="292461" y="2369746"/>
                </a:moveTo>
                <a:lnTo>
                  <a:pt x="291830" y="2369093"/>
                </a:lnTo>
                <a:lnTo>
                  <a:pt x="291290" y="2367742"/>
                </a:lnTo>
                <a:lnTo>
                  <a:pt x="291290" y="2367471"/>
                </a:lnTo>
                <a:lnTo>
                  <a:pt x="291319" y="2367298"/>
                </a:lnTo>
                <a:lnTo>
                  <a:pt x="291912" y="2365729"/>
                </a:lnTo>
                <a:lnTo>
                  <a:pt x="291612" y="2365512"/>
                </a:lnTo>
                <a:lnTo>
                  <a:pt x="287858" y="2364649"/>
                </a:lnTo>
                <a:lnTo>
                  <a:pt x="287767" y="2364476"/>
                </a:lnTo>
                <a:lnTo>
                  <a:pt x="287137" y="2362427"/>
                </a:lnTo>
                <a:lnTo>
                  <a:pt x="282722" y="2362389"/>
                </a:lnTo>
                <a:lnTo>
                  <a:pt x="279869" y="2361091"/>
                </a:lnTo>
                <a:lnTo>
                  <a:pt x="280521" y="2357338"/>
                </a:lnTo>
                <a:lnTo>
                  <a:pt x="283014" y="2356422"/>
                </a:lnTo>
                <a:lnTo>
                  <a:pt x="284238" y="2356835"/>
                </a:lnTo>
                <a:lnTo>
                  <a:pt x="285657" y="2356759"/>
                </a:lnTo>
                <a:lnTo>
                  <a:pt x="286814" y="2357383"/>
                </a:lnTo>
                <a:lnTo>
                  <a:pt x="287422" y="2358058"/>
                </a:lnTo>
                <a:lnTo>
                  <a:pt x="287918" y="2359267"/>
                </a:lnTo>
                <a:lnTo>
                  <a:pt x="287948" y="2359897"/>
                </a:lnTo>
                <a:lnTo>
                  <a:pt x="288578" y="2359304"/>
                </a:lnTo>
                <a:lnTo>
                  <a:pt x="289502" y="2359034"/>
                </a:lnTo>
                <a:lnTo>
                  <a:pt x="289029" y="2358591"/>
                </a:lnTo>
                <a:lnTo>
                  <a:pt x="288639" y="2355746"/>
                </a:lnTo>
                <a:lnTo>
                  <a:pt x="290966" y="2353322"/>
                </a:lnTo>
                <a:lnTo>
                  <a:pt x="293940" y="2354193"/>
                </a:lnTo>
                <a:lnTo>
                  <a:pt x="294188" y="2354651"/>
                </a:lnTo>
                <a:lnTo>
                  <a:pt x="299601" y="2355409"/>
                </a:lnTo>
                <a:lnTo>
                  <a:pt x="299722" y="2358006"/>
                </a:lnTo>
                <a:lnTo>
                  <a:pt x="298092" y="2360085"/>
                </a:lnTo>
                <a:lnTo>
                  <a:pt x="298129" y="2360941"/>
                </a:lnTo>
                <a:lnTo>
                  <a:pt x="297334" y="2362330"/>
                </a:lnTo>
                <a:lnTo>
                  <a:pt x="296711" y="2363478"/>
                </a:lnTo>
                <a:lnTo>
                  <a:pt x="296711" y="2363501"/>
                </a:lnTo>
                <a:lnTo>
                  <a:pt x="296613" y="2364124"/>
                </a:lnTo>
                <a:lnTo>
                  <a:pt x="296215" y="2364844"/>
                </a:lnTo>
                <a:lnTo>
                  <a:pt x="296500" y="2365107"/>
                </a:lnTo>
                <a:lnTo>
                  <a:pt x="296838" y="2365587"/>
                </a:lnTo>
                <a:lnTo>
                  <a:pt x="297334" y="2366586"/>
                </a:lnTo>
                <a:lnTo>
                  <a:pt x="297357" y="2368275"/>
                </a:lnTo>
                <a:lnTo>
                  <a:pt x="293640" y="2370331"/>
                </a:lnTo>
                <a:close/>
              </a:path>
              <a:path w="4476607" h="3885512">
                <a:moveTo>
                  <a:pt x="296516" y="2370843"/>
                </a:moveTo>
                <a:lnTo>
                  <a:pt x="296282" y="2370817"/>
                </a:lnTo>
                <a:lnTo>
                  <a:pt x="296215" y="2370760"/>
                </a:lnTo>
                <a:lnTo>
                  <a:pt x="296523" y="2370843"/>
                </a:lnTo>
                <a:close/>
              </a:path>
              <a:path w="4476607" h="3885512">
                <a:moveTo>
                  <a:pt x="351352" y="2371607"/>
                </a:moveTo>
                <a:lnTo>
                  <a:pt x="349993" y="2370804"/>
                </a:lnTo>
                <a:lnTo>
                  <a:pt x="349430" y="2369326"/>
                </a:lnTo>
                <a:lnTo>
                  <a:pt x="349430" y="2368823"/>
                </a:lnTo>
                <a:lnTo>
                  <a:pt x="349565" y="2367749"/>
                </a:lnTo>
                <a:lnTo>
                  <a:pt x="350429" y="2366376"/>
                </a:lnTo>
                <a:lnTo>
                  <a:pt x="351780" y="2365880"/>
                </a:lnTo>
                <a:lnTo>
                  <a:pt x="352335" y="2365873"/>
                </a:lnTo>
                <a:lnTo>
                  <a:pt x="353394" y="2366000"/>
                </a:lnTo>
                <a:lnTo>
                  <a:pt x="354754" y="2366826"/>
                </a:lnTo>
                <a:lnTo>
                  <a:pt x="355286" y="2368230"/>
                </a:lnTo>
                <a:lnTo>
                  <a:pt x="355294" y="2368740"/>
                </a:lnTo>
                <a:lnTo>
                  <a:pt x="355174" y="2369791"/>
                </a:lnTo>
                <a:lnTo>
                  <a:pt x="354386" y="2371142"/>
                </a:lnTo>
                <a:lnTo>
                  <a:pt x="352914" y="2371720"/>
                </a:lnTo>
                <a:lnTo>
                  <a:pt x="352411" y="2371727"/>
                </a:lnTo>
                <a:close/>
              </a:path>
              <a:path w="4476607" h="3885512">
                <a:moveTo>
                  <a:pt x="271256" y="2371810"/>
                </a:moveTo>
                <a:lnTo>
                  <a:pt x="270685" y="2371652"/>
                </a:lnTo>
                <a:lnTo>
                  <a:pt x="268615" y="2369318"/>
                </a:lnTo>
                <a:lnTo>
                  <a:pt x="268350" y="2368087"/>
                </a:lnTo>
                <a:lnTo>
                  <a:pt x="277368" y="2368605"/>
                </a:lnTo>
                <a:lnTo>
                  <a:pt x="277360" y="2368635"/>
                </a:lnTo>
                <a:lnTo>
                  <a:pt x="275273" y="2370902"/>
                </a:lnTo>
                <a:lnTo>
                  <a:pt x="273688" y="2371074"/>
                </a:lnTo>
                <a:lnTo>
                  <a:pt x="272802" y="2371644"/>
                </a:lnTo>
                <a:lnTo>
                  <a:pt x="272247" y="2371787"/>
                </a:lnTo>
                <a:lnTo>
                  <a:pt x="271833" y="2371832"/>
                </a:lnTo>
                <a:close/>
              </a:path>
              <a:path w="4476607" h="3885512">
                <a:moveTo>
                  <a:pt x="323998" y="2371682"/>
                </a:moveTo>
                <a:lnTo>
                  <a:pt x="317983" y="2371029"/>
                </a:lnTo>
                <a:lnTo>
                  <a:pt x="317578" y="2370353"/>
                </a:lnTo>
                <a:lnTo>
                  <a:pt x="317307" y="2369265"/>
                </a:lnTo>
                <a:lnTo>
                  <a:pt x="317593" y="2367524"/>
                </a:lnTo>
                <a:lnTo>
                  <a:pt x="331484" y="2367899"/>
                </a:lnTo>
                <a:lnTo>
                  <a:pt x="331213" y="2368792"/>
                </a:lnTo>
                <a:lnTo>
                  <a:pt x="325845" y="2369093"/>
                </a:lnTo>
                <a:lnTo>
                  <a:pt x="325687" y="2369888"/>
                </a:lnTo>
                <a:lnTo>
                  <a:pt x="323570" y="2372320"/>
                </a:lnTo>
                <a:lnTo>
                  <a:pt x="323464" y="2372372"/>
                </a:lnTo>
                <a:close/>
              </a:path>
              <a:path w="4476607" h="3885512">
                <a:moveTo>
                  <a:pt x="368975" y="2372688"/>
                </a:moveTo>
                <a:lnTo>
                  <a:pt x="363892" y="2372606"/>
                </a:lnTo>
                <a:lnTo>
                  <a:pt x="363418" y="2368537"/>
                </a:lnTo>
                <a:lnTo>
                  <a:pt x="364440" y="2367246"/>
                </a:lnTo>
                <a:lnTo>
                  <a:pt x="364943" y="2366991"/>
                </a:lnTo>
                <a:lnTo>
                  <a:pt x="364823" y="2366841"/>
                </a:lnTo>
                <a:lnTo>
                  <a:pt x="364620" y="2366038"/>
                </a:lnTo>
                <a:lnTo>
                  <a:pt x="360603" y="2365572"/>
                </a:lnTo>
                <a:lnTo>
                  <a:pt x="359650" y="2362585"/>
                </a:lnTo>
                <a:lnTo>
                  <a:pt x="360333" y="2361331"/>
                </a:lnTo>
                <a:lnTo>
                  <a:pt x="361084" y="2360701"/>
                </a:lnTo>
                <a:lnTo>
                  <a:pt x="362367" y="2360243"/>
                </a:lnTo>
                <a:lnTo>
                  <a:pt x="362623" y="2360251"/>
                </a:lnTo>
                <a:lnTo>
                  <a:pt x="366265" y="2362915"/>
                </a:lnTo>
                <a:lnTo>
                  <a:pt x="366324" y="2362870"/>
                </a:lnTo>
                <a:lnTo>
                  <a:pt x="367909" y="2362517"/>
                </a:lnTo>
                <a:lnTo>
                  <a:pt x="369208" y="2363133"/>
                </a:lnTo>
                <a:lnTo>
                  <a:pt x="369613" y="2363516"/>
                </a:lnTo>
                <a:lnTo>
                  <a:pt x="370259" y="2364364"/>
                </a:lnTo>
                <a:lnTo>
                  <a:pt x="370620" y="2365910"/>
                </a:lnTo>
                <a:lnTo>
                  <a:pt x="370192" y="2366961"/>
                </a:lnTo>
                <a:lnTo>
                  <a:pt x="370830" y="2367389"/>
                </a:lnTo>
                <a:lnTo>
                  <a:pt x="371243" y="2367817"/>
                </a:lnTo>
                <a:lnTo>
                  <a:pt x="371678" y="2368514"/>
                </a:lnTo>
                <a:lnTo>
                  <a:pt x="371446" y="2371157"/>
                </a:lnTo>
                <a:lnTo>
                  <a:pt x="369148" y="2372688"/>
                </a:lnTo>
                <a:close/>
              </a:path>
              <a:path w="4476607" h="3885512">
                <a:moveTo>
                  <a:pt x="320130" y="2373190"/>
                </a:moveTo>
                <a:lnTo>
                  <a:pt x="318584" y="2371682"/>
                </a:lnTo>
                <a:lnTo>
                  <a:pt x="318464" y="2371517"/>
                </a:lnTo>
                <a:lnTo>
                  <a:pt x="318802" y="2371779"/>
                </a:lnTo>
                <a:lnTo>
                  <a:pt x="317983" y="2371029"/>
                </a:lnTo>
                <a:lnTo>
                  <a:pt x="323998" y="2371682"/>
                </a:lnTo>
                <a:lnTo>
                  <a:pt x="322909" y="2372853"/>
                </a:lnTo>
                <a:lnTo>
                  <a:pt x="321857" y="2373296"/>
                </a:lnTo>
                <a:close/>
              </a:path>
              <a:path w="4476607" h="3885512">
                <a:moveTo>
                  <a:pt x="400115" y="2372823"/>
                </a:moveTo>
                <a:lnTo>
                  <a:pt x="399987" y="2372027"/>
                </a:lnTo>
                <a:lnTo>
                  <a:pt x="400017" y="2371457"/>
                </a:lnTo>
                <a:lnTo>
                  <a:pt x="400219" y="2370691"/>
                </a:lnTo>
                <a:lnTo>
                  <a:pt x="403232" y="2368730"/>
                </a:lnTo>
                <a:lnTo>
                  <a:pt x="404019" y="2368627"/>
                </a:lnTo>
                <a:lnTo>
                  <a:pt x="405017" y="2368792"/>
                </a:lnTo>
                <a:lnTo>
                  <a:pt x="406279" y="2369581"/>
                </a:lnTo>
                <a:lnTo>
                  <a:pt x="405521" y="2374099"/>
                </a:lnTo>
                <a:lnTo>
                  <a:pt x="401060" y="2374242"/>
                </a:lnTo>
                <a:close/>
              </a:path>
              <a:path w="4476607" h="3885512">
                <a:moveTo>
                  <a:pt x="358546" y="2374917"/>
                </a:moveTo>
                <a:lnTo>
                  <a:pt x="357359" y="2374362"/>
                </a:lnTo>
                <a:lnTo>
                  <a:pt x="356713" y="2373724"/>
                </a:lnTo>
                <a:lnTo>
                  <a:pt x="356150" y="2372538"/>
                </a:lnTo>
                <a:lnTo>
                  <a:pt x="356143" y="2371735"/>
                </a:lnTo>
                <a:lnTo>
                  <a:pt x="356722" y="2370187"/>
                </a:lnTo>
                <a:lnTo>
                  <a:pt x="357622" y="2369085"/>
                </a:lnTo>
                <a:lnTo>
                  <a:pt x="358463" y="2368627"/>
                </a:lnTo>
                <a:lnTo>
                  <a:pt x="359844" y="2368447"/>
                </a:lnTo>
                <a:lnTo>
                  <a:pt x="362443" y="2372268"/>
                </a:lnTo>
                <a:lnTo>
                  <a:pt x="362330" y="2372958"/>
                </a:lnTo>
                <a:lnTo>
                  <a:pt x="361579" y="2374092"/>
                </a:lnTo>
                <a:lnTo>
                  <a:pt x="360813" y="2374647"/>
                </a:lnTo>
                <a:lnTo>
                  <a:pt x="359484" y="2375007"/>
                </a:lnTo>
                <a:close/>
              </a:path>
              <a:path w="4476607" h="3885512">
                <a:moveTo>
                  <a:pt x="281640" y="2375878"/>
                </a:moveTo>
                <a:lnTo>
                  <a:pt x="281543" y="2375825"/>
                </a:lnTo>
                <a:lnTo>
                  <a:pt x="272502" y="2375142"/>
                </a:lnTo>
                <a:lnTo>
                  <a:pt x="274732" y="2374069"/>
                </a:lnTo>
                <a:lnTo>
                  <a:pt x="274710" y="2374242"/>
                </a:lnTo>
                <a:lnTo>
                  <a:pt x="274334" y="2374505"/>
                </a:lnTo>
                <a:lnTo>
                  <a:pt x="274702" y="2374354"/>
                </a:lnTo>
                <a:lnTo>
                  <a:pt x="274710" y="2374242"/>
                </a:lnTo>
                <a:lnTo>
                  <a:pt x="274732" y="2374069"/>
                </a:lnTo>
                <a:lnTo>
                  <a:pt x="274732" y="2374009"/>
                </a:lnTo>
                <a:lnTo>
                  <a:pt x="276609" y="2371367"/>
                </a:lnTo>
                <a:lnTo>
                  <a:pt x="277961" y="2371074"/>
                </a:lnTo>
                <a:lnTo>
                  <a:pt x="278269" y="2371119"/>
                </a:lnTo>
                <a:lnTo>
                  <a:pt x="278712" y="2371067"/>
                </a:lnTo>
                <a:lnTo>
                  <a:pt x="278073" y="2370458"/>
                </a:lnTo>
                <a:lnTo>
                  <a:pt x="277900" y="2370008"/>
                </a:lnTo>
                <a:lnTo>
                  <a:pt x="277548" y="2369625"/>
                </a:lnTo>
                <a:lnTo>
                  <a:pt x="277368" y="2368605"/>
                </a:lnTo>
                <a:lnTo>
                  <a:pt x="268350" y="2368087"/>
                </a:lnTo>
                <a:lnTo>
                  <a:pt x="268568" y="2366751"/>
                </a:lnTo>
                <a:lnTo>
                  <a:pt x="270144" y="2365190"/>
                </a:lnTo>
                <a:lnTo>
                  <a:pt x="270077" y="2365174"/>
                </a:lnTo>
                <a:lnTo>
                  <a:pt x="269957" y="2365137"/>
                </a:lnTo>
                <a:lnTo>
                  <a:pt x="269904" y="2365122"/>
                </a:lnTo>
                <a:lnTo>
                  <a:pt x="269191" y="2364664"/>
                </a:lnTo>
                <a:lnTo>
                  <a:pt x="268499" y="2363808"/>
                </a:lnTo>
                <a:lnTo>
                  <a:pt x="262568" y="2363365"/>
                </a:lnTo>
                <a:lnTo>
                  <a:pt x="256216" y="2360341"/>
                </a:lnTo>
                <a:lnTo>
                  <a:pt x="256831" y="2359027"/>
                </a:lnTo>
                <a:lnTo>
                  <a:pt x="257830" y="2358179"/>
                </a:lnTo>
                <a:lnTo>
                  <a:pt x="258363" y="2357976"/>
                </a:lnTo>
                <a:lnTo>
                  <a:pt x="258505" y="2357533"/>
                </a:lnTo>
                <a:lnTo>
                  <a:pt x="258468" y="2357893"/>
                </a:lnTo>
                <a:lnTo>
                  <a:pt x="258618" y="2357143"/>
                </a:lnTo>
                <a:lnTo>
                  <a:pt x="258858" y="2356565"/>
                </a:lnTo>
                <a:lnTo>
                  <a:pt x="259347" y="2355867"/>
                </a:lnTo>
                <a:lnTo>
                  <a:pt x="261614" y="2355056"/>
                </a:lnTo>
                <a:lnTo>
                  <a:pt x="262500" y="2355259"/>
                </a:lnTo>
                <a:lnTo>
                  <a:pt x="263739" y="2355311"/>
                </a:lnTo>
                <a:lnTo>
                  <a:pt x="265083" y="2355056"/>
                </a:lnTo>
                <a:lnTo>
                  <a:pt x="266322" y="2355334"/>
                </a:lnTo>
                <a:lnTo>
                  <a:pt x="268920" y="2355619"/>
                </a:lnTo>
                <a:lnTo>
                  <a:pt x="269071" y="2355701"/>
                </a:lnTo>
                <a:lnTo>
                  <a:pt x="269686" y="2356242"/>
                </a:lnTo>
                <a:lnTo>
                  <a:pt x="270024" y="2356692"/>
                </a:lnTo>
                <a:lnTo>
                  <a:pt x="270354" y="2357398"/>
                </a:lnTo>
                <a:lnTo>
                  <a:pt x="270527" y="2358486"/>
                </a:lnTo>
                <a:lnTo>
                  <a:pt x="270564" y="2358471"/>
                </a:lnTo>
                <a:lnTo>
                  <a:pt x="271338" y="2358381"/>
                </a:lnTo>
                <a:lnTo>
                  <a:pt x="271729" y="2358448"/>
                </a:lnTo>
                <a:lnTo>
                  <a:pt x="273568" y="2357788"/>
                </a:lnTo>
                <a:lnTo>
                  <a:pt x="274815" y="2357915"/>
                </a:lnTo>
                <a:lnTo>
                  <a:pt x="275611" y="2358276"/>
                </a:lnTo>
                <a:lnTo>
                  <a:pt x="276527" y="2359139"/>
                </a:lnTo>
                <a:lnTo>
                  <a:pt x="276549" y="2359199"/>
                </a:lnTo>
                <a:lnTo>
                  <a:pt x="276654" y="2359199"/>
                </a:lnTo>
                <a:lnTo>
                  <a:pt x="278006" y="2360115"/>
                </a:lnTo>
                <a:lnTo>
                  <a:pt x="278569" y="2361053"/>
                </a:lnTo>
                <a:lnTo>
                  <a:pt x="278741" y="2362674"/>
                </a:lnTo>
                <a:lnTo>
                  <a:pt x="278134" y="2364468"/>
                </a:lnTo>
                <a:lnTo>
                  <a:pt x="277059" y="2365609"/>
                </a:lnTo>
                <a:lnTo>
                  <a:pt x="277653" y="2366563"/>
                </a:lnTo>
                <a:lnTo>
                  <a:pt x="277608" y="2367276"/>
                </a:lnTo>
                <a:lnTo>
                  <a:pt x="279095" y="2365962"/>
                </a:lnTo>
                <a:lnTo>
                  <a:pt x="279943" y="2364611"/>
                </a:lnTo>
                <a:lnTo>
                  <a:pt x="282706" y="2363726"/>
                </a:lnTo>
                <a:lnTo>
                  <a:pt x="284208" y="2364701"/>
                </a:lnTo>
                <a:lnTo>
                  <a:pt x="284786" y="2365715"/>
                </a:lnTo>
                <a:lnTo>
                  <a:pt x="284853" y="2367516"/>
                </a:lnTo>
                <a:lnTo>
                  <a:pt x="284989" y="2367096"/>
                </a:lnTo>
                <a:lnTo>
                  <a:pt x="284974" y="2367253"/>
                </a:lnTo>
                <a:lnTo>
                  <a:pt x="284906" y="2367636"/>
                </a:lnTo>
                <a:lnTo>
                  <a:pt x="288788" y="2369460"/>
                </a:lnTo>
                <a:lnTo>
                  <a:pt x="289006" y="2369955"/>
                </a:lnTo>
                <a:lnTo>
                  <a:pt x="289111" y="2370324"/>
                </a:lnTo>
                <a:lnTo>
                  <a:pt x="289187" y="2370834"/>
                </a:lnTo>
                <a:lnTo>
                  <a:pt x="289036" y="2371989"/>
                </a:lnTo>
                <a:lnTo>
                  <a:pt x="285612" y="2374504"/>
                </a:lnTo>
                <a:lnTo>
                  <a:pt x="285140" y="2375165"/>
                </a:lnTo>
                <a:lnTo>
                  <a:pt x="283878" y="2375960"/>
                </a:lnTo>
                <a:lnTo>
                  <a:pt x="282947" y="2376118"/>
                </a:lnTo>
                <a:close/>
              </a:path>
              <a:path w="4476607" h="3885512">
                <a:moveTo>
                  <a:pt x="292565" y="2376060"/>
                </a:moveTo>
                <a:lnTo>
                  <a:pt x="292979" y="2376188"/>
                </a:lnTo>
                <a:lnTo>
                  <a:pt x="292813" y="2376345"/>
                </a:lnTo>
                <a:close/>
              </a:path>
              <a:path w="4476607" h="3885512">
                <a:moveTo>
                  <a:pt x="312141" y="2376795"/>
                </a:moveTo>
                <a:lnTo>
                  <a:pt x="306292" y="2376374"/>
                </a:lnTo>
                <a:lnTo>
                  <a:pt x="306427" y="2374790"/>
                </a:lnTo>
                <a:lnTo>
                  <a:pt x="307463" y="2373679"/>
                </a:lnTo>
                <a:lnTo>
                  <a:pt x="307906" y="2373454"/>
                </a:lnTo>
                <a:lnTo>
                  <a:pt x="307644" y="2373319"/>
                </a:lnTo>
                <a:lnTo>
                  <a:pt x="307553" y="2373312"/>
                </a:lnTo>
                <a:lnTo>
                  <a:pt x="306059" y="2372396"/>
                </a:lnTo>
                <a:lnTo>
                  <a:pt x="305654" y="2371405"/>
                </a:lnTo>
                <a:lnTo>
                  <a:pt x="292761" y="2371233"/>
                </a:lnTo>
                <a:lnTo>
                  <a:pt x="293812" y="2370550"/>
                </a:lnTo>
                <a:lnTo>
                  <a:pt x="296282" y="2370817"/>
                </a:lnTo>
                <a:lnTo>
                  <a:pt x="296613" y="2371098"/>
                </a:lnTo>
                <a:lnTo>
                  <a:pt x="296928" y="2370633"/>
                </a:lnTo>
                <a:lnTo>
                  <a:pt x="297604" y="2370093"/>
                </a:lnTo>
                <a:lnTo>
                  <a:pt x="298167" y="2369815"/>
                </a:lnTo>
                <a:lnTo>
                  <a:pt x="299023" y="2369620"/>
                </a:lnTo>
                <a:lnTo>
                  <a:pt x="300525" y="2369800"/>
                </a:lnTo>
                <a:lnTo>
                  <a:pt x="300683" y="2369740"/>
                </a:lnTo>
                <a:lnTo>
                  <a:pt x="301051" y="2369732"/>
                </a:lnTo>
                <a:lnTo>
                  <a:pt x="301058" y="2367916"/>
                </a:lnTo>
                <a:lnTo>
                  <a:pt x="301606" y="2366857"/>
                </a:lnTo>
                <a:lnTo>
                  <a:pt x="301899" y="2365964"/>
                </a:lnTo>
                <a:lnTo>
                  <a:pt x="302725" y="2364913"/>
                </a:lnTo>
                <a:lnTo>
                  <a:pt x="303514" y="2364426"/>
                </a:lnTo>
                <a:lnTo>
                  <a:pt x="304813" y="2364155"/>
                </a:lnTo>
                <a:lnTo>
                  <a:pt x="307088" y="2365559"/>
                </a:lnTo>
                <a:lnTo>
                  <a:pt x="307275" y="2365882"/>
                </a:lnTo>
                <a:lnTo>
                  <a:pt x="307696" y="2366797"/>
                </a:lnTo>
                <a:lnTo>
                  <a:pt x="307726" y="2367398"/>
                </a:lnTo>
                <a:lnTo>
                  <a:pt x="307771" y="2367390"/>
                </a:lnTo>
                <a:lnTo>
                  <a:pt x="310332" y="2365731"/>
                </a:lnTo>
                <a:lnTo>
                  <a:pt x="310489" y="2364695"/>
                </a:lnTo>
                <a:lnTo>
                  <a:pt x="310632" y="2364583"/>
                </a:lnTo>
                <a:lnTo>
                  <a:pt x="310564" y="2364455"/>
                </a:lnTo>
                <a:lnTo>
                  <a:pt x="311293" y="2363240"/>
                </a:lnTo>
                <a:lnTo>
                  <a:pt x="312074" y="2362639"/>
                </a:lnTo>
                <a:lnTo>
                  <a:pt x="313448" y="2362241"/>
                </a:lnTo>
                <a:lnTo>
                  <a:pt x="315768" y="2363517"/>
                </a:lnTo>
                <a:lnTo>
                  <a:pt x="315986" y="2363847"/>
                </a:lnTo>
                <a:lnTo>
                  <a:pt x="316444" y="2364748"/>
                </a:lnTo>
                <a:lnTo>
                  <a:pt x="316586" y="2366159"/>
                </a:lnTo>
                <a:lnTo>
                  <a:pt x="316414" y="2366767"/>
                </a:lnTo>
                <a:lnTo>
                  <a:pt x="315393" y="2367990"/>
                </a:lnTo>
                <a:lnTo>
                  <a:pt x="314717" y="2368321"/>
                </a:lnTo>
                <a:lnTo>
                  <a:pt x="315025" y="2369590"/>
                </a:lnTo>
                <a:lnTo>
                  <a:pt x="314980" y="2370303"/>
                </a:lnTo>
                <a:lnTo>
                  <a:pt x="314987" y="2370355"/>
                </a:lnTo>
                <a:lnTo>
                  <a:pt x="314972" y="2370438"/>
                </a:lnTo>
                <a:lnTo>
                  <a:pt x="314972" y="2370490"/>
                </a:lnTo>
                <a:lnTo>
                  <a:pt x="314957" y="2370505"/>
                </a:lnTo>
                <a:lnTo>
                  <a:pt x="314837" y="2371045"/>
                </a:lnTo>
                <a:lnTo>
                  <a:pt x="314642" y="2371518"/>
                </a:lnTo>
                <a:lnTo>
                  <a:pt x="314904" y="2374550"/>
                </a:lnTo>
                <a:lnTo>
                  <a:pt x="313357" y="2376510"/>
                </a:lnTo>
                <a:lnTo>
                  <a:pt x="312344" y="2376795"/>
                </a:lnTo>
                <a:close/>
              </a:path>
              <a:path w="4476607" h="3885512">
                <a:moveTo>
                  <a:pt x="297522" y="2377253"/>
                </a:moveTo>
                <a:lnTo>
                  <a:pt x="299924" y="2377801"/>
                </a:lnTo>
                <a:lnTo>
                  <a:pt x="298483" y="2377899"/>
                </a:lnTo>
                <a:close/>
              </a:path>
              <a:path w="4476607" h="3885512">
                <a:moveTo>
                  <a:pt x="363809" y="2377747"/>
                </a:moveTo>
                <a:lnTo>
                  <a:pt x="364290" y="2377912"/>
                </a:lnTo>
                <a:lnTo>
                  <a:pt x="364222" y="2377987"/>
                </a:lnTo>
                <a:close/>
              </a:path>
              <a:path w="4476607" h="3885512">
                <a:moveTo>
                  <a:pt x="336237" y="2377717"/>
                </a:moveTo>
                <a:lnTo>
                  <a:pt x="335861" y="2376981"/>
                </a:lnTo>
                <a:lnTo>
                  <a:pt x="341117" y="2377432"/>
                </a:lnTo>
                <a:lnTo>
                  <a:pt x="340366" y="2378205"/>
                </a:lnTo>
                <a:close/>
              </a:path>
              <a:path w="4476607" h="3885512">
                <a:moveTo>
                  <a:pt x="355475" y="2377635"/>
                </a:moveTo>
                <a:lnTo>
                  <a:pt x="347988" y="2376119"/>
                </a:lnTo>
                <a:lnTo>
                  <a:pt x="348364" y="2374137"/>
                </a:lnTo>
                <a:lnTo>
                  <a:pt x="348529" y="2373671"/>
                </a:lnTo>
                <a:lnTo>
                  <a:pt x="349963" y="2372335"/>
                </a:lnTo>
                <a:lnTo>
                  <a:pt x="351180" y="2372065"/>
                </a:lnTo>
                <a:lnTo>
                  <a:pt x="353042" y="2372651"/>
                </a:lnTo>
                <a:lnTo>
                  <a:pt x="351923" y="2372237"/>
                </a:lnTo>
                <a:lnTo>
                  <a:pt x="352058" y="2372223"/>
                </a:lnTo>
                <a:lnTo>
                  <a:pt x="354611" y="2372479"/>
                </a:lnTo>
                <a:lnTo>
                  <a:pt x="355309" y="2372951"/>
                </a:lnTo>
                <a:lnTo>
                  <a:pt x="355730" y="2373402"/>
                </a:lnTo>
                <a:lnTo>
                  <a:pt x="356172" y="2374160"/>
                </a:lnTo>
                <a:lnTo>
                  <a:pt x="356383" y="2375346"/>
                </a:lnTo>
                <a:lnTo>
                  <a:pt x="355302" y="2378386"/>
                </a:lnTo>
                <a:lnTo>
                  <a:pt x="355227" y="2378476"/>
                </a:lnTo>
                <a:close/>
              </a:path>
              <a:path w="4476607" h="3885512">
                <a:moveTo>
                  <a:pt x="364613" y="2378205"/>
                </a:moveTo>
                <a:lnTo>
                  <a:pt x="364290" y="2377912"/>
                </a:lnTo>
                <a:lnTo>
                  <a:pt x="363809" y="2377747"/>
                </a:lnTo>
                <a:lnTo>
                  <a:pt x="362968" y="2376764"/>
                </a:lnTo>
                <a:lnTo>
                  <a:pt x="363133" y="2374264"/>
                </a:lnTo>
                <a:lnTo>
                  <a:pt x="364635" y="2372973"/>
                </a:lnTo>
                <a:lnTo>
                  <a:pt x="363892" y="2372606"/>
                </a:lnTo>
                <a:lnTo>
                  <a:pt x="368975" y="2372688"/>
                </a:lnTo>
                <a:lnTo>
                  <a:pt x="368547" y="2373078"/>
                </a:lnTo>
                <a:lnTo>
                  <a:pt x="367924" y="2373311"/>
                </a:lnTo>
                <a:lnTo>
                  <a:pt x="368510" y="2373866"/>
                </a:lnTo>
                <a:lnTo>
                  <a:pt x="368893" y="2376981"/>
                </a:lnTo>
                <a:lnTo>
                  <a:pt x="368307" y="2377755"/>
                </a:lnTo>
                <a:lnTo>
                  <a:pt x="367766" y="2378182"/>
                </a:lnTo>
                <a:lnTo>
                  <a:pt x="366880" y="2378580"/>
                </a:lnTo>
                <a:lnTo>
                  <a:pt x="366249" y="2378686"/>
                </a:lnTo>
                <a:close/>
              </a:path>
              <a:path w="4476607" h="3885512">
                <a:moveTo>
                  <a:pt x="307974" y="2378881"/>
                </a:moveTo>
                <a:lnTo>
                  <a:pt x="306862" y="2377815"/>
                </a:lnTo>
                <a:lnTo>
                  <a:pt x="306644" y="2377380"/>
                </a:lnTo>
                <a:lnTo>
                  <a:pt x="306292" y="2376374"/>
                </a:lnTo>
                <a:lnTo>
                  <a:pt x="312141" y="2376795"/>
                </a:lnTo>
                <a:lnTo>
                  <a:pt x="312104" y="2377283"/>
                </a:lnTo>
                <a:lnTo>
                  <a:pt x="311045" y="2378439"/>
                </a:lnTo>
                <a:lnTo>
                  <a:pt x="310579" y="2378671"/>
                </a:lnTo>
                <a:lnTo>
                  <a:pt x="309566" y="2379024"/>
                </a:lnTo>
                <a:close/>
              </a:path>
              <a:path w="4476607" h="3885512">
                <a:moveTo>
                  <a:pt x="293527" y="2379152"/>
                </a:moveTo>
                <a:lnTo>
                  <a:pt x="292671" y="2378417"/>
                </a:lnTo>
                <a:lnTo>
                  <a:pt x="291875" y="2377156"/>
                </a:lnTo>
                <a:lnTo>
                  <a:pt x="297522" y="2377253"/>
                </a:lnTo>
                <a:lnTo>
                  <a:pt x="296027" y="2379160"/>
                </a:lnTo>
                <a:close/>
              </a:path>
              <a:path w="4476607" h="3885512">
                <a:moveTo>
                  <a:pt x="407751" y="2379556"/>
                </a:moveTo>
                <a:lnTo>
                  <a:pt x="407653" y="2379676"/>
                </a:lnTo>
                <a:lnTo>
                  <a:pt x="407601" y="2379691"/>
                </a:lnTo>
                <a:close/>
              </a:path>
              <a:path w="4476607" h="3885512">
                <a:moveTo>
                  <a:pt x="407493" y="2379722"/>
                </a:moveTo>
                <a:lnTo>
                  <a:pt x="407601" y="2379691"/>
                </a:lnTo>
                <a:lnTo>
                  <a:pt x="407451" y="2379827"/>
                </a:lnTo>
                <a:close/>
              </a:path>
              <a:path w="4476607" h="3885512">
                <a:moveTo>
                  <a:pt x="350436" y="2379624"/>
                </a:moveTo>
                <a:lnTo>
                  <a:pt x="350263" y="2379511"/>
                </a:lnTo>
                <a:lnTo>
                  <a:pt x="350677" y="2379632"/>
                </a:lnTo>
                <a:lnTo>
                  <a:pt x="349640" y="2379234"/>
                </a:lnTo>
                <a:lnTo>
                  <a:pt x="349017" y="2378753"/>
                </a:lnTo>
                <a:lnTo>
                  <a:pt x="348364" y="2377838"/>
                </a:lnTo>
                <a:lnTo>
                  <a:pt x="347988" y="2376119"/>
                </a:lnTo>
                <a:lnTo>
                  <a:pt x="355475" y="2377635"/>
                </a:lnTo>
                <a:lnTo>
                  <a:pt x="354889" y="2379121"/>
                </a:lnTo>
                <a:lnTo>
                  <a:pt x="354070" y="2379925"/>
                </a:lnTo>
                <a:lnTo>
                  <a:pt x="352426" y="2380457"/>
                </a:lnTo>
                <a:close/>
              </a:path>
              <a:path w="4476607" h="3885512">
                <a:moveTo>
                  <a:pt x="341117" y="2377432"/>
                </a:moveTo>
                <a:lnTo>
                  <a:pt x="335861" y="2376981"/>
                </a:lnTo>
                <a:lnTo>
                  <a:pt x="335666" y="2376253"/>
                </a:lnTo>
                <a:lnTo>
                  <a:pt x="335621" y="2375443"/>
                </a:lnTo>
                <a:lnTo>
                  <a:pt x="337415" y="2373011"/>
                </a:lnTo>
                <a:lnTo>
                  <a:pt x="338902" y="2372771"/>
                </a:lnTo>
                <a:lnTo>
                  <a:pt x="339894" y="2373011"/>
                </a:lnTo>
                <a:lnTo>
                  <a:pt x="341103" y="2373897"/>
                </a:lnTo>
                <a:lnTo>
                  <a:pt x="341568" y="2376343"/>
                </a:lnTo>
                <a:lnTo>
                  <a:pt x="342965" y="2375030"/>
                </a:lnTo>
                <a:lnTo>
                  <a:pt x="345616" y="2375172"/>
                </a:lnTo>
                <a:lnTo>
                  <a:pt x="347230" y="2378587"/>
                </a:lnTo>
                <a:lnTo>
                  <a:pt x="346006" y="2380089"/>
                </a:lnTo>
                <a:lnTo>
                  <a:pt x="342372" y="2380622"/>
                </a:lnTo>
                <a:close/>
              </a:path>
              <a:path w="4476607" h="3885512">
                <a:moveTo>
                  <a:pt x="402292" y="2379999"/>
                </a:moveTo>
                <a:lnTo>
                  <a:pt x="401894" y="2379151"/>
                </a:lnTo>
                <a:lnTo>
                  <a:pt x="401781" y="2377807"/>
                </a:lnTo>
                <a:lnTo>
                  <a:pt x="402119" y="2376591"/>
                </a:lnTo>
                <a:lnTo>
                  <a:pt x="403035" y="2375420"/>
                </a:lnTo>
                <a:lnTo>
                  <a:pt x="403921" y="2374925"/>
                </a:lnTo>
                <a:lnTo>
                  <a:pt x="405400" y="2374745"/>
                </a:lnTo>
                <a:lnTo>
                  <a:pt x="406617" y="2375098"/>
                </a:lnTo>
                <a:lnTo>
                  <a:pt x="408013" y="2376629"/>
                </a:lnTo>
                <a:lnTo>
                  <a:pt x="408239" y="2377898"/>
                </a:lnTo>
                <a:lnTo>
                  <a:pt x="407493" y="2379722"/>
                </a:lnTo>
                <a:lnTo>
                  <a:pt x="403253" y="2380952"/>
                </a:lnTo>
                <a:close/>
              </a:path>
              <a:path w="4476607" h="3885512">
                <a:moveTo>
                  <a:pt x="301359" y="2381125"/>
                </a:moveTo>
                <a:lnTo>
                  <a:pt x="300330" y="2380052"/>
                </a:lnTo>
                <a:lnTo>
                  <a:pt x="300119" y="2379579"/>
                </a:lnTo>
                <a:lnTo>
                  <a:pt x="299819" y="2378552"/>
                </a:lnTo>
                <a:lnTo>
                  <a:pt x="299924" y="2377801"/>
                </a:lnTo>
                <a:lnTo>
                  <a:pt x="297522" y="2377253"/>
                </a:lnTo>
                <a:lnTo>
                  <a:pt x="291875" y="2377156"/>
                </a:lnTo>
                <a:lnTo>
                  <a:pt x="293249" y="2376278"/>
                </a:lnTo>
                <a:lnTo>
                  <a:pt x="292979" y="2376188"/>
                </a:lnTo>
                <a:lnTo>
                  <a:pt x="292565" y="2376060"/>
                </a:lnTo>
                <a:lnTo>
                  <a:pt x="291552" y="2375745"/>
                </a:lnTo>
                <a:lnTo>
                  <a:pt x="291927" y="2374694"/>
                </a:lnTo>
                <a:lnTo>
                  <a:pt x="291807" y="2373755"/>
                </a:lnTo>
                <a:lnTo>
                  <a:pt x="291800" y="2373072"/>
                </a:lnTo>
                <a:lnTo>
                  <a:pt x="292220" y="2371917"/>
                </a:lnTo>
                <a:lnTo>
                  <a:pt x="292761" y="2371233"/>
                </a:lnTo>
                <a:lnTo>
                  <a:pt x="305654" y="2371405"/>
                </a:lnTo>
                <a:lnTo>
                  <a:pt x="304917" y="2371788"/>
                </a:lnTo>
                <a:lnTo>
                  <a:pt x="304031" y="2371848"/>
                </a:lnTo>
                <a:lnTo>
                  <a:pt x="304047" y="2371886"/>
                </a:lnTo>
                <a:lnTo>
                  <a:pt x="304145" y="2372613"/>
                </a:lnTo>
                <a:lnTo>
                  <a:pt x="304069" y="2373139"/>
                </a:lnTo>
                <a:lnTo>
                  <a:pt x="304069" y="2373147"/>
                </a:lnTo>
                <a:lnTo>
                  <a:pt x="304137" y="2373537"/>
                </a:lnTo>
                <a:lnTo>
                  <a:pt x="304159" y="2374040"/>
                </a:lnTo>
                <a:lnTo>
                  <a:pt x="303972" y="2374963"/>
                </a:lnTo>
                <a:lnTo>
                  <a:pt x="303701" y="2375563"/>
                </a:lnTo>
                <a:lnTo>
                  <a:pt x="304249" y="2375646"/>
                </a:lnTo>
                <a:lnTo>
                  <a:pt x="305248" y="2376681"/>
                </a:lnTo>
                <a:lnTo>
                  <a:pt x="305466" y="2377162"/>
                </a:lnTo>
                <a:lnTo>
                  <a:pt x="305774" y="2378190"/>
                </a:lnTo>
                <a:lnTo>
                  <a:pt x="305563" y="2379781"/>
                </a:lnTo>
                <a:lnTo>
                  <a:pt x="304505" y="2380825"/>
                </a:lnTo>
                <a:lnTo>
                  <a:pt x="304002" y="2381050"/>
                </a:lnTo>
                <a:lnTo>
                  <a:pt x="302958" y="2381358"/>
                </a:lnTo>
                <a:close/>
              </a:path>
              <a:path w="4476607" h="3885512">
                <a:moveTo>
                  <a:pt x="234433" y="2381102"/>
                </a:moveTo>
                <a:lnTo>
                  <a:pt x="238787" y="2381598"/>
                </a:lnTo>
                <a:lnTo>
                  <a:pt x="235281" y="2381830"/>
                </a:lnTo>
                <a:close/>
              </a:path>
              <a:path w="4476607" h="3885512">
                <a:moveTo>
                  <a:pt x="230355" y="2382259"/>
                </a:moveTo>
                <a:lnTo>
                  <a:pt x="230025" y="2382191"/>
                </a:lnTo>
                <a:lnTo>
                  <a:pt x="229544" y="2381846"/>
                </a:lnTo>
                <a:lnTo>
                  <a:pt x="219663" y="2381831"/>
                </a:lnTo>
                <a:lnTo>
                  <a:pt x="234320" y="2381373"/>
                </a:lnTo>
                <a:lnTo>
                  <a:pt x="230392" y="2382348"/>
                </a:lnTo>
                <a:close/>
              </a:path>
              <a:path w="4476607" h="3885512">
                <a:moveTo>
                  <a:pt x="392568" y="2381741"/>
                </a:moveTo>
                <a:lnTo>
                  <a:pt x="394393" y="2382146"/>
                </a:lnTo>
                <a:lnTo>
                  <a:pt x="393303" y="2382852"/>
                </a:lnTo>
                <a:close/>
              </a:path>
              <a:path w="4476607" h="3885512">
                <a:moveTo>
                  <a:pt x="284779" y="2382926"/>
                </a:moveTo>
                <a:lnTo>
                  <a:pt x="286408" y="2382844"/>
                </a:lnTo>
                <a:lnTo>
                  <a:pt x="285988" y="2382994"/>
                </a:lnTo>
                <a:close/>
              </a:path>
              <a:path w="4476607" h="3885512">
                <a:moveTo>
                  <a:pt x="281482" y="2383257"/>
                </a:moveTo>
                <a:lnTo>
                  <a:pt x="284779" y="2382926"/>
                </a:lnTo>
                <a:lnTo>
                  <a:pt x="283067" y="2383669"/>
                </a:lnTo>
                <a:close/>
              </a:path>
              <a:path w="4476607" h="3885512">
                <a:moveTo>
                  <a:pt x="393303" y="2383092"/>
                </a:moveTo>
                <a:lnTo>
                  <a:pt x="394355" y="2382191"/>
                </a:lnTo>
                <a:lnTo>
                  <a:pt x="394393" y="2382146"/>
                </a:lnTo>
                <a:lnTo>
                  <a:pt x="392568" y="2381741"/>
                </a:lnTo>
                <a:lnTo>
                  <a:pt x="392598" y="2379556"/>
                </a:lnTo>
                <a:lnTo>
                  <a:pt x="396661" y="2378183"/>
                </a:lnTo>
                <a:lnTo>
                  <a:pt x="397854" y="2379241"/>
                </a:lnTo>
                <a:lnTo>
                  <a:pt x="398267" y="2380164"/>
                </a:lnTo>
                <a:lnTo>
                  <a:pt x="397719" y="2380427"/>
                </a:lnTo>
                <a:lnTo>
                  <a:pt x="398237" y="2380284"/>
                </a:lnTo>
                <a:lnTo>
                  <a:pt x="398500" y="2381238"/>
                </a:lnTo>
                <a:lnTo>
                  <a:pt x="398357" y="2382656"/>
                </a:lnTo>
                <a:lnTo>
                  <a:pt x="395954" y="2384368"/>
                </a:lnTo>
                <a:close/>
              </a:path>
              <a:path w="4476607" h="3885512">
                <a:moveTo>
                  <a:pt x="346254" y="2384480"/>
                </a:moveTo>
                <a:lnTo>
                  <a:pt x="348229" y="2382852"/>
                </a:lnTo>
                <a:lnTo>
                  <a:pt x="347245" y="2384090"/>
                </a:lnTo>
                <a:lnTo>
                  <a:pt x="346171" y="2384600"/>
                </a:lnTo>
                <a:close/>
              </a:path>
              <a:path w="4476607" h="3885512">
                <a:moveTo>
                  <a:pt x="258731" y="2384421"/>
                </a:moveTo>
                <a:lnTo>
                  <a:pt x="261067" y="2385629"/>
                </a:lnTo>
                <a:lnTo>
                  <a:pt x="260886" y="2385637"/>
                </a:lnTo>
                <a:close/>
              </a:path>
              <a:path w="4476607" h="3885512">
                <a:moveTo>
                  <a:pt x="251613" y="2385374"/>
                </a:moveTo>
                <a:lnTo>
                  <a:pt x="250614" y="2383918"/>
                </a:lnTo>
                <a:lnTo>
                  <a:pt x="258926" y="2384315"/>
                </a:lnTo>
                <a:lnTo>
                  <a:pt x="258829" y="2384375"/>
                </a:lnTo>
                <a:lnTo>
                  <a:pt x="258731" y="2384421"/>
                </a:lnTo>
                <a:lnTo>
                  <a:pt x="258678" y="2384451"/>
                </a:lnTo>
                <a:lnTo>
                  <a:pt x="256133" y="2384579"/>
                </a:lnTo>
                <a:lnTo>
                  <a:pt x="256058" y="2384616"/>
                </a:lnTo>
                <a:lnTo>
                  <a:pt x="255607" y="2385209"/>
                </a:lnTo>
                <a:lnTo>
                  <a:pt x="254489" y="2385930"/>
                </a:lnTo>
                <a:close/>
              </a:path>
              <a:path w="4476607" h="3885512">
                <a:moveTo>
                  <a:pt x="276369" y="2385583"/>
                </a:moveTo>
                <a:lnTo>
                  <a:pt x="275047" y="2384014"/>
                </a:lnTo>
                <a:lnTo>
                  <a:pt x="274860" y="2382746"/>
                </a:lnTo>
                <a:lnTo>
                  <a:pt x="286408" y="2382844"/>
                </a:lnTo>
                <a:lnTo>
                  <a:pt x="284779" y="2382926"/>
                </a:lnTo>
                <a:lnTo>
                  <a:pt x="281482" y="2383257"/>
                </a:lnTo>
                <a:lnTo>
                  <a:pt x="281354" y="2384052"/>
                </a:lnTo>
                <a:lnTo>
                  <a:pt x="281107" y="2384675"/>
                </a:lnTo>
                <a:lnTo>
                  <a:pt x="280116" y="2385636"/>
                </a:lnTo>
                <a:lnTo>
                  <a:pt x="279245" y="2386011"/>
                </a:lnTo>
                <a:lnTo>
                  <a:pt x="277871" y="2386071"/>
                </a:lnTo>
                <a:close/>
              </a:path>
              <a:path w="4476607" h="3885512">
                <a:moveTo>
                  <a:pt x="352531" y="2385861"/>
                </a:moveTo>
                <a:lnTo>
                  <a:pt x="345525" y="2385006"/>
                </a:lnTo>
                <a:lnTo>
                  <a:pt x="347245" y="2384090"/>
                </a:lnTo>
                <a:lnTo>
                  <a:pt x="348229" y="2382852"/>
                </a:lnTo>
                <a:lnTo>
                  <a:pt x="349054" y="2382686"/>
                </a:lnTo>
                <a:lnTo>
                  <a:pt x="349670" y="2382701"/>
                </a:lnTo>
                <a:lnTo>
                  <a:pt x="350526" y="2382919"/>
                </a:lnTo>
                <a:lnTo>
                  <a:pt x="351525" y="2383602"/>
                </a:lnTo>
                <a:lnTo>
                  <a:pt x="352936" y="2386499"/>
                </a:lnTo>
                <a:lnTo>
                  <a:pt x="352959" y="2386620"/>
                </a:lnTo>
                <a:close/>
              </a:path>
              <a:path w="4476607" h="3885512">
                <a:moveTo>
                  <a:pt x="410424" y="2387385"/>
                </a:moveTo>
                <a:lnTo>
                  <a:pt x="409087" y="2384796"/>
                </a:lnTo>
                <a:lnTo>
                  <a:pt x="409440" y="2383512"/>
                </a:lnTo>
                <a:lnTo>
                  <a:pt x="409973" y="2382762"/>
                </a:lnTo>
                <a:lnTo>
                  <a:pt x="411160" y="2381981"/>
                </a:lnTo>
                <a:lnTo>
                  <a:pt x="411370" y="2381936"/>
                </a:lnTo>
                <a:lnTo>
                  <a:pt x="411378" y="2381936"/>
                </a:lnTo>
                <a:lnTo>
                  <a:pt x="414186" y="2382559"/>
                </a:lnTo>
                <a:lnTo>
                  <a:pt x="415492" y="2385134"/>
                </a:lnTo>
                <a:lnTo>
                  <a:pt x="415139" y="2386417"/>
                </a:lnTo>
                <a:lnTo>
                  <a:pt x="414606" y="2387168"/>
                </a:lnTo>
                <a:lnTo>
                  <a:pt x="413443" y="2387940"/>
                </a:lnTo>
                <a:lnTo>
                  <a:pt x="413127" y="2388008"/>
                </a:lnTo>
                <a:close/>
              </a:path>
              <a:path w="4476607" h="3885512">
                <a:moveTo>
                  <a:pt x="325860" y="2387947"/>
                </a:moveTo>
                <a:lnTo>
                  <a:pt x="324733" y="2387002"/>
                </a:lnTo>
                <a:lnTo>
                  <a:pt x="324057" y="2384202"/>
                </a:lnTo>
                <a:lnTo>
                  <a:pt x="323615" y="2383557"/>
                </a:lnTo>
                <a:lnTo>
                  <a:pt x="323299" y="2382108"/>
                </a:lnTo>
                <a:lnTo>
                  <a:pt x="323352" y="2381838"/>
                </a:lnTo>
                <a:lnTo>
                  <a:pt x="323389" y="2381658"/>
                </a:lnTo>
                <a:lnTo>
                  <a:pt x="324576" y="2379931"/>
                </a:lnTo>
                <a:lnTo>
                  <a:pt x="325109" y="2379624"/>
                </a:lnTo>
                <a:lnTo>
                  <a:pt x="326145" y="2379241"/>
                </a:lnTo>
                <a:lnTo>
                  <a:pt x="327745" y="2379346"/>
                </a:lnTo>
                <a:lnTo>
                  <a:pt x="328893" y="2380404"/>
                </a:lnTo>
                <a:lnTo>
                  <a:pt x="329036" y="2380645"/>
                </a:lnTo>
                <a:lnTo>
                  <a:pt x="329449" y="2381493"/>
                </a:lnTo>
                <a:lnTo>
                  <a:pt x="329562" y="2382709"/>
                </a:lnTo>
                <a:lnTo>
                  <a:pt x="330004" y="2383565"/>
                </a:lnTo>
                <a:lnTo>
                  <a:pt x="330140" y="2385028"/>
                </a:lnTo>
                <a:lnTo>
                  <a:pt x="330162" y="2384923"/>
                </a:lnTo>
                <a:lnTo>
                  <a:pt x="330012" y="2386161"/>
                </a:lnTo>
                <a:lnTo>
                  <a:pt x="328285" y="2388143"/>
                </a:lnTo>
                <a:lnTo>
                  <a:pt x="326813" y="2388255"/>
                </a:lnTo>
                <a:close/>
              </a:path>
              <a:path w="4476607" h="3885512">
                <a:moveTo>
                  <a:pt x="285297" y="2386889"/>
                </a:moveTo>
                <a:lnTo>
                  <a:pt x="293129" y="2387534"/>
                </a:lnTo>
                <a:lnTo>
                  <a:pt x="287325" y="2388608"/>
                </a:lnTo>
                <a:lnTo>
                  <a:pt x="286343" y="2389091"/>
                </a:lnTo>
                <a:close/>
              </a:path>
              <a:path w="4476607" h="3885512">
                <a:moveTo>
                  <a:pt x="286333" y="2389096"/>
                </a:moveTo>
                <a:lnTo>
                  <a:pt x="286343" y="2389091"/>
                </a:lnTo>
                <a:lnTo>
                  <a:pt x="286384" y="2389177"/>
                </a:lnTo>
                <a:close/>
              </a:path>
              <a:path w="4476607" h="3885512">
                <a:moveTo>
                  <a:pt x="286453" y="2389321"/>
                </a:moveTo>
                <a:lnTo>
                  <a:pt x="286384" y="2389177"/>
                </a:lnTo>
                <a:lnTo>
                  <a:pt x="286529" y="2389404"/>
                </a:lnTo>
                <a:close/>
              </a:path>
              <a:path w="4476607" h="3885512">
                <a:moveTo>
                  <a:pt x="244763" y="2390050"/>
                </a:moveTo>
                <a:lnTo>
                  <a:pt x="244764" y="2390050"/>
                </a:lnTo>
                <a:lnTo>
                  <a:pt x="244763" y="2390056"/>
                </a:lnTo>
                <a:close/>
              </a:path>
              <a:path w="4476607" h="3885512">
                <a:moveTo>
                  <a:pt x="355189" y="2389809"/>
                </a:moveTo>
                <a:lnTo>
                  <a:pt x="355128" y="2390110"/>
                </a:lnTo>
                <a:lnTo>
                  <a:pt x="355107" y="2390147"/>
                </a:lnTo>
                <a:close/>
              </a:path>
              <a:path w="4476607" h="3885512">
                <a:moveTo>
                  <a:pt x="294916" y="2390312"/>
                </a:moveTo>
                <a:lnTo>
                  <a:pt x="293744" y="2389395"/>
                </a:lnTo>
                <a:lnTo>
                  <a:pt x="293249" y="2388517"/>
                </a:lnTo>
                <a:lnTo>
                  <a:pt x="293129" y="2387534"/>
                </a:lnTo>
                <a:lnTo>
                  <a:pt x="285297" y="2386889"/>
                </a:lnTo>
                <a:lnTo>
                  <a:pt x="286032" y="2384825"/>
                </a:lnTo>
                <a:lnTo>
                  <a:pt x="286138" y="2384060"/>
                </a:lnTo>
                <a:lnTo>
                  <a:pt x="286701" y="2383196"/>
                </a:lnTo>
                <a:lnTo>
                  <a:pt x="286408" y="2382844"/>
                </a:lnTo>
                <a:lnTo>
                  <a:pt x="274860" y="2382746"/>
                </a:lnTo>
                <a:lnTo>
                  <a:pt x="275663" y="2380869"/>
                </a:lnTo>
                <a:lnTo>
                  <a:pt x="275790" y="2380802"/>
                </a:lnTo>
                <a:lnTo>
                  <a:pt x="276339" y="2380810"/>
                </a:lnTo>
                <a:lnTo>
                  <a:pt x="276234" y="2380832"/>
                </a:lnTo>
                <a:lnTo>
                  <a:pt x="276091" y="2381027"/>
                </a:lnTo>
                <a:lnTo>
                  <a:pt x="276339" y="2380810"/>
                </a:lnTo>
                <a:lnTo>
                  <a:pt x="275790" y="2380802"/>
                </a:lnTo>
                <a:lnTo>
                  <a:pt x="272615" y="2379503"/>
                </a:lnTo>
                <a:lnTo>
                  <a:pt x="271736" y="2377491"/>
                </a:lnTo>
                <a:lnTo>
                  <a:pt x="271804" y="2376568"/>
                </a:lnTo>
                <a:lnTo>
                  <a:pt x="272006" y="2375938"/>
                </a:lnTo>
                <a:lnTo>
                  <a:pt x="272502" y="2375142"/>
                </a:lnTo>
                <a:lnTo>
                  <a:pt x="281543" y="2375825"/>
                </a:lnTo>
                <a:lnTo>
                  <a:pt x="281437" y="2375923"/>
                </a:lnTo>
                <a:lnTo>
                  <a:pt x="281527" y="2376538"/>
                </a:lnTo>
                <a:lnTo>
                  <a:pt x="281513" y="2376831"/>
                </a:lnTo>
                <a:lnTo>
                  <a:pt x="282000" y="2376696"/>
                </a:lnTo>
                <a:lnTo>
                  <a:pt x="282631" y="2376666"/>
                </a:lnTo>
                <a:lnTo>
                  <a:pt x="284246" y="2377514"/>
                </a:lnTo>
                <a:lnTo>
                  <a:pt x="284869" y="2377146"/>
                </a:lnTo>
                <a:lnTo>
                  <a:pt x="286461" y="2376974"/>
                </a:lnTo>
                <a:lnTo>
                  <a:pt x="287362" y="2377266"/>
                </a:lnTo>
                <a:lnTo>
                  <a:pt x="287985" y="2377874"/>
                </a:lnTo>
                <a:lnTo>
                  <a:pt x="290704" y="2378610"/>
                </a:lnTo>
                <a:lnTo>
                  <a:pt x="291710" y="2381958"/>
                </a:lnTo>
                <a:lnTo>
                  <a:pt x="291274" y="2382783"/>
                </a:lnTo>
                <a:lnTo>
                  <a:pt x="291476" y="2382813"/>
                </a:lnTo>
                <a:lnTo>
                  <a:pt x="292580" y="2383458"/>
                </a:lnTo>
                <a:lnTo>
                  <a:pt x="293549" y="2385613"/>
                </a:lnTo>
                <a:lnTo>
                  <a:pt x="294233" y="2384697"/>
                </a:lnTo>
                <a:lnTo>
                  <a:pt x="295036" y="2384179"/>
                </a:lnTo>
                <a:lnTo>
                  <a:pt x="296388" y="2383894"/>
                </a:lnTo>
                <a:lnTo>
                  <a:pt x="299219" y="2387962"/>
                </a:lnTo>
                <a:lnTo>
                  <a:pt x="299196" y="2388210"/>
                </a:lnTo>
                <a:lnTo>
                  <a:pt x="298392" y="2389621"/>
                </a:lnTo>
                <a:lnTo>
                  <a:pt x="297484" y="2390274"/>
                </a:lnTo>
                <a:lnTo>
                  <a:pt x="295824" y="2390567"/>
                </a:lnTo>
                <a:close/>
              </a:path>
              <a:path w="4476607" h="3885512">
                <a:moveTo>
                  <a:pt x="337198" y="2390577"/>
                </a:moveTo>
                <a:lnTo>
                  <a:pt x="329629" y="2388594"/>
                </a:lnTo>
                <a:lnTo>
                  <a:pt x="329892" y="2386605"/>
                </a:lnTo>
                <a:lnTo>
                  <a:pt x="330320" y="2385854"/>
                </a:lnTo>
                <a:lnTo>
                  <a:pt x="330748" y="2385389"/>
                </a:lnTo>
                <a:lnTo>
                  <a:pt x="331476" y="2384893"/>
                </a:lnTo>
                <a:lnTo>
                  <a:pt x="332137" y="2384683"/>
                </a:lnTo>
                <a:lnTo>
                  <a:pt x="331604" y="2384338"/>
                </a:lnTo>
                <a:lnTo>
                  <a:pt x="331221" y="2383978"/>
                </a:lnTo>
                <a:lnTo>
                  <a:pt x="330793" y="2383392"/>
                </a:lnTo>
                <a:lnTo>
                  <a:pt x="330627" y="2380404"/>
                </a:lnTo>
                <a:lnTo>
                  <a:pt x="330696" y="2380187"/>
                </a:lnTo>
                <a:lnTo>
                  <a:pt x="332295" y="2378813"/>
                </a:lnTo>
                <a:lnTo>
                  <a:pt x="333113" y="2378701"/>
                </a:lnTo>
                <a:lnTo>
                  <a:pt x="333338" y="2378656"/>
                </a:lnTo>
                <a:lnTo>
                  <a:pt x="334014" y="2378258"/>
                </a:lnTo>
                <a:lnTo>
                  <a:pt x="335260" y="2378047"/>
                </a:lnTo>
                <a:lnTo>
                  <a:pt x="336545" y="2378273"/>
                </a:lnTo>
                <a:lnTo>
                  <a:pt x="337333" y="2378723"/>
                </a:lnTo>
                <a:lnTo>
                  <a:pt x="338189" y="2379714"/>
                </a:lnTo>
                <a:lnTo>
                  <a:pt x="338370" y="2380532"/>
                </a:lnTo>
                <a:lnTo>
                  <a:pt x="338535" y="2380577"/>
                </a:lnTo>
                <a:lnTo>
                  <a:pt x="340156" y="2384593"/>
                </a:lnTo>
                <a:lnTo>
                  <a:pt x="340194" y="2384743"/>
                </a:lnTo>
                <a:lnTo>
                  <a:pt x="340044" y="2385201"/>
                </a:lnTo>
                <a:lnTo>
                  <a:pt x="340014" y="2385366"/>
                </a:lnTo>
                <a:lnTo>
                  <a:pt x="340254" y="2387993"/>
                </a:lnTo>
                <a:lnTo>
                  <a:pt x="338519" y="2390252"/>
                </a:lnTo>
                <a:lnTo>
                  <a:pt x="337874" y="2390485"/>
                </a:lnTo>
                <a:lnTo>
                  <a:pt x="337386" y="2390577"/>
                </a:lnTo>
                <a:close/>
              </a:path>
              <a:path w="4476607" h="3885512">
                <a:moveTo>
                  <a:pt x="366866" y="2391168"/>
                </a:moveTo>
                <a:lnTo>
                  <a:pt x="355128" y="2390110"/>
                </a:lnTo>
                <a:lnTo>
                  <a:pt x="355842" y="2388878"/>
                </a:lnTo>
                <a:lnTo>
                  <a:pt x="356601" y="2388293"/>
                </a:lnTo>
                <a:lnTo>
                  <a:pt x="357937" y="2387888"/>
                </a:lnTo>
                <a:lnTo>
                  <a:pt x="360025" y="2388811"/>
                </a:lnTo>
                <a:lnTo>
                  <a:pt x="359980" y="2388616"/>
                </a:lnTo>
                <a:lnTo>
                  <a:pt x="359980" y="2388593"/>
                </a:lnTo>
                <a:lnTo>
                  <a:pt x="360272" y="2387213"/>
                </a:lnTo>
                <a:lnTo>
                  <a:pt x="358801" y="2385809"/>
                </a:lnTo>
                <a:lnTo>
                  <a:pt x="358538" y="2384743"/>
                </a:lnTo>
                <a:lnTo>
                  <a:pt x="358568" y="2383970"/>
                </a:lnTo>
                <a:lnTo>
                  <a:pt x="358921" y="2382934"/>
                </a:lnTo>
                <a:lnTo>
                  <a:pt x="362976" y="2381575"/>
                </a:lnTo>
                <a:lnTo>
                  <a:pt x="363974" y="2382303"/>
                </a:lnTo>
                <a:lnTo>
                  <a:pt x="364477" y="2383001"/>
                </a:lnTo>
                <a:lnTo>
                  <a:pt x="364838" y="2384180"/>
                </a:lnTo>
                <a:lnTo>
                  <a:pt x="364703" y="2385118"/>
                </a:lnTo>
                <a:lnTo>
                  <a:pt x="364838" y="2385051"/>
                </a:lnTo>
                <a:lnTo>
                  <a:pt x="365829" y="2384975"/>
                </a:lnTo>
                <a:lnTo>
                  <a:pt x="367233" y="2385418"/>
                </a:lnTo>
                <a:lnTo>
                  <a:pt x="366978" y="2385261"/>
                </a:lnTo>
                <a:lnTo>
                  <a:pt x="368217" y="2385973"/>
                </a:lnTo>
                <a:lnTo>
                  <a:pt x="369365" y="2388338"/>
                </a:lnTo>
                <a:lnTo>
                  <a:pt x="368893" y="2389742"/>
                </a:lnTo>
                <a:lnTo>
                  <a:pt x="368232" y="2390500"/>
                </a:lnTo>
                <a:lnTo>
                  <a:pt x="366918" y="2391168"/>
                </a:lnTo>
                <a:close/>
              </a:path>
              <a:path w="4476607" h="3885512">
                <a:moveTo>
                  <a:pt x="310835" y="2393052"/>
                </a:moveTo>
                <a:lnTo>
                  <a:pt x="300803" y="2392563"/>
                </a:lnTo>
                <a:lnTo>
                  <a:pt x="301201" y="2391693"/>
                </a:lnTo>
                <a:lnTo>
                  <a:pt x="301223" y="2391318"/>
                </a:lnTo>
                <a:lnTo>
                  <a:pt x="303348" y="2389643"/>
                </a:lnTo>
                <a:lnTo>
                  <a:pt x="303408" y="2389456"/>
                </a:lnTo>
                <a:lnTo>
                  <a:pt x="303852" y="2388810"/>
                </a:lnTo>
                <a:lnTo>
                  <a:pt x="304264" y="2388480"/>
                </a:lnTo>
                <a:lnTo>
                  <a:pt x="304167" y="2388067"/>
                </a:lnTo>
                <a:lnTo>
                  <a:pt x="302162" y="2387835"/>
                </a:lnTo>
                <a:lnTo>
                  <a:pt x="302042" y="2387790"/>
                </a:lnTo>
                <a:lnTo>
                  <a:pt x="302132" y="2387805"/>
                </a:lnTo>
                <a:lnTo>
                  <a:pt x="300615" y="2386544"/>
                </a:lnTo>
                <a:lnTo>
                  <a:pt x="300187" y="2385365"/>
                </a:lnTo>
                <a:lnTo>
                  <a:pt x="300563" y="2383414"/>
                </a:lnTo>
                <a:lnTo>
                  <a:pt x="304467" y="2382295"/>
                </a:lnTo>
                <a:lnTo>
                  <a:pt x="305548" y="2382926"/>
                </a:lnTo>
                <a:lnTo>
                  <a:pt x="306127" y="2383586"/>
                </a:lnTo>
                <a:lnTo>
                  <a:pt x="306179" y="2383722"/>
                </a:lnTo>
                <a:lnTo>
                  <a:pt x="306825" y="2383459"/>
                </a:lnTo>
                <a:lnTo>
                  <a:pt x="308424" y="2383819"/>
                </a:lnTo>
                <a:lnTo>
                  <a:pt x="309295" y="2384487"/>
                </a:lnTo>
                <a:lnTo>
                  <a:pt x="310053" y="2385936"/>
                </a:lnTo>
                <a:lnTo>
                  <a:pt x="310098" y="2386814"/>
                </a:lnTo>
                <a:lnTo>
                  <a:pt x="310489" y="2386664"/>
                </a:lnTo>
                <a:lnTo>
                  <a:pt x="311743" y="2386777"/>
                </a:lnTo>
                <a:lnTo>
                  <a:pt x="313793" y="2387662"/>
                </a:lnTo>
                <a:lnTo>
                  <a:pt x="314499" y="2388511"/>
                </a:lnTo>
                <a:lnTo>
                  <a:pt x="314784" y="2389479"/>
                </a:lnTo>
                <a:lnTo>
                  <a:pt x="314799" y="2390215"/>
                </a:lnTo>
                <a:lnTo>
                  <a:pt x="314552" y="2391213"/>
                </a:lnTo>
                <a:lnTo>
                  <a:pt x="311984" y="2393089"/>
                </a:lnTo>
                <a:close/>
              </a:path>
              <a:path w="4476607" h="3885512">
                <a:moveTo>
                  <a:pt x="386561" y="2393082"/>
                </a:moveTo>
                <a:lnTo>
                  <a:pt x="381297" y="2391979"/>
                </a:lnTo>
                <a:lnTo>
                  <a:pt x="381155" y="2391716"/>
                </a:lnTo>
                <a:lnTo>
                  <a:pt x="380922" y="2390996"/>
                </a:lnTo>
                <a:lnTo>
                  <a:pt x="380862" y="2390508"/>
                </a:lnTo>
                <a:lnTo>
                  <a:pt x="380900" y="2389847"/>
                </a:lnTo>
                <a:lnTo>
                  <a:pt x="381763" y="2388286"/>
                </a:lnTo>
                <a:lnTo>
                  <a:pt x="381831" y="2388211"/>
                </a:lnTo>
                <a:lnTo>
                  <a:pt x="382071" y="2388128"/>
                </a:lnTo>
                <a:lnTo>
                  <a:pt x="382596" y="2387490"/>
                </a:lnTo>
                <a:lnTo>
                  <a:pt x="384413" y="2386815"/>
                </a:lnTo>
                <a:lnTo>
                  <a:pt x="388505" y="2389382"/>
                </a:lnTo>
                <a:lnTo>
                  <a:pt x="388385" y="2391514"/>
                </a:lnTo>
                <a:lnTo>
                  <a:pt x="387605" y="2392572"/>
                </a:lnTo>
                <a:lnTo>
                  <a:pt x="386621" y="2393060"/>
                </a:lnTo>
                <a:lnTo>
                  <a:pt x="386584" y="2393112"/>
                </a:lnTo>
                <a:close/>
              </a:path>
              <a:path w="4476607" h="3885512">
                <a:moveTo>
                  <a:pt x="265669" y="2393173"/>
                </a:moveTo>
                <a:lnTo>
                  <a:pt x="262268" y="2392249"/>
                </a:lnTo>
                <a:lnTo>
                  <a:pt x="266570" y="2393067"/>
                </a:lnTo>
                <a:lnTo>
                  <a:pt x="266000" y="2393180"/>
                </a:lnTo>
                <a:close/>
              </a:path>
              <a:path w="4476607" h="3885512">
                <a:moveTo>
                  <a:pt x="362060" y="2392872"/>
                </a:moveTo>
                <a:lnTo>
                  <a:pt x="361121" y="2391821"/>
                </a:lnTo>
                <a:lnTo>
                  <a:pt x="354806" y="2391716"/>
                </a:lnTo>
                <a:lnTo>
                  <a:pt x="355128" y="2390110"/>
                </a:lnTo>
                <a:lnTo>
                  <a:pt x="366866" y="2391168"/>
                </a:lnTo>
                <a:lnTo>
                  <a:pt x="364665" y="2393255"/>
                </a:lnTo>
                <a:close/>
              </a:path>
              <a:path w="4476607" h="3885512">
                <a:moveTo>
                  <a:pt x="438687" y="2393765"/>
                </a:moveTo>
                <a:lnTo>
                  <a:pt x="438619" y="2393757"/>
                </a:lnTo>
                <a:lnTo>
                  <a:pt x="438012" y="2393757"/>
                </a:lnTo>
                <a:lnTo>
                  <a:pt x="434385" y="2390455"/>
                </a:lnTo>
                <a:lnTo>
                  <a:pt x="434369" y="2390155"/>
                </a:lnTo>
                <a:lnTo>
                  <a:pt x="434482" y="2389404"/>
                </a:lnTo>
                <a:lnTo>
                  <a:pt x="434647" y="2388946"/>
                </a:lnTo>
                <a:lnTo>
                  <a:pt x="434978" y="2388368"/>
                </a:lnTo>
                <a:lnTo>
                  <a:pt x="436442" y="2387355"/>
                </a:lnTo>
                <a:lnTo>
                  <a:pt x="436532" y="2387317"/>
                </a:lnTo>
                <a:lnTo>
                  <a:pt x="436788" y="2387347"/>
                </a:lnTo>
                <a:lnTo>
                  <a:pt x="437200" y="2387160"/>
                </a:lnTo>
                <a:lnTo>
                  <a:pt x="436525" y="2387077"/>
                </a:lnTo>
                <a:lnTo>
                  <a:pt x="434917" y="2383234"/>
                </a:lnTo>
                <a:lnTo>
                  <a:pt x="434955" y="2382941"/>
                </a:lnTo>
                <a:lnTo>
                  <a:pt x="435188" y="2382221"/>
                </a:lnTo>
                <a:lnTo>
                  <a:pt x="435428" y="2381793"/>
                </a:lnTo>
                <a:lnTo>
                  <a:pt x="435849" y="2381275"/>
                </a:lnTo>
                <a:lnTo>
                  <a:pt x="437456" y="2380509"/>
                </a:lnTo>
                <a:lnTo>
                  <a:pt x="437553" y="2380487"/>
                </a:lnTo>
                <a:lnTo>
                  <a:pt x="437801" y="2380554"/>
                </a:lnTo>
                <a:lnTo>
                  <a:pt x="438597" y="2380337"/>
                </a:lnTo>
                <a:lnTo>
                  <a:pt x="440466" y="2380825"/>
                </a:lnTo>
                <a:lnTo>
                  <a:pt x="442299" y="2385299"/>
                </a:lnTo>
                <a:lnTo>
                  <a:pt x="440962" y="2386964"/>
                </a:lnTo>
                <a:lnTo>
                  <a:pt x="439731" y="2387363"/>
                </a:lnTo>
                <a:lnTo>
                  <a:pt x="442006" y="2391303"/>
                </a:lnTo>
                <a:lnTo>
                  <a:pt x="440955" y="2393165"/>
                </a:lnTo>
                <a:lnTo>
                  <a:pt x="439784" y="2393765"/>
                </a:lnTo>
                <a:close/>
              </a:path>
              <a:path w="4476607" h="3885512">
                <a:moveTo>
                  <a:pt x="438619" y="2393757"/>
                </a:moveTo>
                <a:lnTo>
                  <a:pt x="438687" y="2393765"/>
                </a:lnTo>
                <a:lnTo>
                  <a:pt x="438627" y="2393795"/>
                </a:lnTo>
                <a:close/>
              </a:path>
              <a:path w="4476607" h="3885512">
                <a:moveTo>
                  <a:pt x="434385" y="2390455"/>
                </a:moveTo>
                <a:lnTo>
                  <a:pt x="438012" y="2393757"/>
                </a:lnTo>
                <a:lnTo>
                  <a:pt x="438177" y="2393833"/>
                </a:lnTo>
                <a:lnTo>
                  <a:pt x="438605" y="2393810"/>
                </a:lnTo>
                <a:lnTo>
                  <a:pt x="438454" y="2393900"/>
                </a:lnTo>
                <a:lnTo>
                  <a:pt x="436607" y="2393968"/>
                </a:lnTo>
                <a:close/>
              </a:path>
              <a:path w="4476607" h="3885512">
                <a:moveTo>
                  <a:pt x="381297" y="2391979"/>
                </a:moveTo>
                <a:lnTo>
                  <a:pt x="386561" y="2393082"/>
                </a:lnTo>
                <a:lnTo>
                  <a:pt x="386012" y="2393352"/>
                </a:lnTo>
                <a:lnTo>
                  <a:pt x="386193" y="2393345"/>
                </a:lnTo>
                <a:lnTo>
                  <a:pt x="386561" y="2393135"/>
                </a:lnTo>
                <a:lnTo>
                  <a:pt x="386464" y="2393285"/>
                </a:lnTo>
                <a:lnTo>
                  <a:pt x="384841" y="2394171"/>
                </a:lnTo>
                <a:close/>
              </a:path>
              <a:path w="4476607" h="3885512">
                <a:moveTo>
                  <a:pt x="356428" y="2394111"/>
                </a:moveTo>
                <a:lnTo>
                  <a:pt x="355685" y="2393585"/>
                </a:lnTo>
                <a:lnTo>
                  <a:pt x="354941" y="2392504"/>
                </a:lnTo>
                <a:lnTo>
                  <a:pt x="354806" y="2391716"/>
                </a:lnTo>
                <a:lnTo>
                  <a:pt x="361121" y="2391821"/>
                </a:lnTo>
                <a:lnTo>
                  <a:pt x="361121" y="2391926"/>
                </a:lnTo>
                <a:lnTo>
                  <a:pt x="360558" y="2393165"/>
                </a:lnTo>
                <a:lnTo>
                  <a:pt x="359889" y="2393840"/>
                </a:lnTo>
                <a:lnTo>
                  <a:pt x="358636" y="2394411"/>
                </a:lnTo>
                <a:lnTo>
                  <a:pt x="357689" y="2394471"/>
                </a:lnTo>
                <a:close/>
              </a:path>
              <a:path w="4476607" h="3885512">
                <a:moveTo>
                  <a:pt x="372444" y="2393292"/>
                </a:moveTo>
                <a:lnTo>
                  <a:pt x="372144" y="2392744"/>
                </a:lnTo>
                <a:lnTo>
                  <a:pt x="371768" y="2391678"/>
                </a:lnTo>
                <a:lnTo>
                  <a:pt x="371933" y="2390034"/>
                </a:lnTo>
                <a:lnTo>
                  <a:pt x="374539" y="2388330"/>
                </a:lnTo>
                <a:lnTo>
                  <a:pt x="377332" y="2389734"/>
                </a:lnTo>
                <a:lnTo>
                  <a:pt x="377701" y="2390552"/>
                </a:lnTo>
                <a:lnTo>
                  <a:pt x="377821" y="2391175"/>
                </a:lnTo>
                <a:lnTo>
                  <a:pt x="377783" y="2392061"/>
                </a:lnTo>
                <a:lnTo>
                  <a:pt x="377611" y="2392677"/>
                </a:lnTo>
                <a:lnTo>
                  <a:pt x="376837" y="2393757"/>
                </a:lnTo>
                <a:lnTo>
                  <a:pt x="376079" y="2394275"/>
                </a:lnTo>
                <a:lnTo>
                  <a:pt x="374787" y="2394606"/>
                </a:lnTo>
                <a:close/>
              </a:path>
              <a:path w="4476607" h="3885512">
                <a:moveTo>
                  <a:pt x="344661" y="2393787"/>
                </a:moveTo>
                <a:lnTo>
                  <a:pt x="344482" y="2392939"/>
                </a:lnTo>
                <a:lnTo>
                  <a:pt x="344489" y="2392324"/>
                </a:lnTo>
                <a:lnTo>
                  <a:pt x="344684" y="2391498"/>
                </a:lnTo>
                <a:lnTo>
                  <a:pt x="345781" y="2390222"/>
                </a:lnTo>
                <a:lnTo>
                  <a:pt x="345871" y="2389749"/>
                </a:lnTo>
                <a:lnTo>
                  <a:pt x="345037" y="2388466"/>
                </a:lnTo>
                <a:lnTo>
                  <a:pt x="344820" y="2388023"/>
                </a:lnTo>
                <a:lnTo>
                  <a:pt x="344872" y="2386064"/>
                </a:lnTo>
                <a:lnTo>
                  <a:pt x="345525" y="2385006"/>
                </a:lnTo>
                <a:lnTo>
                  <a:pt x="352531" y="2385861"/>
                </a:lnTo>
                <a:lnTo>
                  <a:pt x="353184" y="2387317"/>
                </a:lnTo>
                <a:lnTo>
                  <a:pt x="353184" y="2388458"/>
                </a:lnTo>
                <a:lnTo>
                  <a:pt x="352411" y="2390005"/>
                </a:lnTo>
                <a:lnTo>
                  <a:pt x="352073" y="2390184"/>
                </a:lnTo>
                <a:lnTo>
                  <a:pt x="351683" y="2391903"/>
                </a:lnTo>
                <a:lnTo>
                  <a:pt x="350834" y="2392864"/>
                </a:lnTo>
                <a:lnTo>
                  <a:pt x="350339" y="2394366"/>
                </a:lnTo>
                <a:lnTo>
                  <a:pt x="346989" y="2395649"/>
                </a:lnTo>
                <a:close/>
              </a:path>
              <a:path w="4476607" h="3885512">
                <a:moveTo>
                  <a:pt x="332460" y="2396131"/>
                </a:moveTo>
                <a:lnTo>
                  <a:pt x="331634" y="2395545"/>
                </a:lnTo>
                <a:lnTo>
                  <a:pt x="330838" y="2394284"/>
                </a:lnTo>
                <a:lnTo>
                  <a:pt x="330680" y="2393353"/>
                </a:lnTo>
                <a:lnTo>
                  <a:pt x="330831" y="2392708"/>
                </a:lnTo>
                <a:lnTo>
                  <a:pt x="330680" y="2391184"/>
                </a:lnTo>
                <a:lnTo>
                  <a:pt x="329629" y="2388594"/>
                </a:lnTo>
                <a:lnTo>
                  <a:pt x="337198" y="2390577"/>
                </a:lnTo>
                <a:lnTo>
                  <a:pt x="337228" y="2392408"/>
                </a:lnTo>
                <a:lnTo>
                  <a:pt x="336988" y="2393008"/>
                </a:lnTo>
                <a:lnTo>
                  <a:pt x="337025" y="2393233"/>
                </a:lnTo>
                <a:lnTo>
                  <a:pt x="336695" y="2394682"/>
                </a:lnTo>
                <a:lnTo>
                  <a:pt x="336109" y="2395507"/>
                </a:lnTo>
                <a:lnTo>
                  <a:pt x="334847" y="2396303"/>
                </a:lnTo>
                <a:lnTo>
                  <a:pt x="333909" y="2396461"/>
                </a:lnTo>
                <a:close/>
              </a:path>
              <a:path w="4476607" h="3885512">
                <a:moveTo>
                  <a:pt x="384218" y="2397128"/>
                </a:moveTo>
                <a:lnTo>
                  <a:pt x="384308" y="2397413"/>
                </a:lnTo>
                <a:lnTo>
                  <a:pt x="384203" y="2397436"/>
                </a:lnTo>
                <a:close/>
              </a:path>
              <a:path w="4476607" h="3885512">
                <a:moveTo>
                  <a:pt x="384354" y="2397541"/>
                </a:moveTo>
                <a:lnTo>
                  <a:pt x="384661" y="2398464"/>
                </a:lnTo>
                <a:lnTo>
                  <a:pt x="384488" y="2398531"/>
                </a:lnTo>
                <a:close/>
              </a:path>
              <a:path w="4476607" h="3885512">
                <a:moveTo>
                  <a:pt x="272209" y="2398299"/>
                </a:moveTo>
                <a:lnTo>
                  <a:pt x="244096" y="2392632"/>
                </a:lnTo>
                <a:lnTo>
                  <a:pt x="244157" y="2392497"/>
                </a:lnTo>
                <a:lnTo>
                  <a:pt x="244389" y="2392272"/>
                </a:lnTo>
                <a:lnTo>
                  <a:pt x="244675" y="2390718"/>
                </a:lnTo>
                <a:lnTo>
                  <a:pt x="244763" y="2390056"/>
                </a:lnTo>
                <a:lnTo>
                  <a:pt x="244660" y="2391829"/>
                </a:lnTo>
                <a:lnTo>
                  <a:pt x="244540" y="2392128"/>
                </a:lnTo>
                <a:lnTo>
                  <a:pt x="244802" y="2391859"/>
                </a:lnTo>
                <a:lnTo>
                  <a:pt x="245508" y="2391521"/>
                </a:lnTo>
                <a:lnTo>
                  <a:pt x="245440" y="2391573"/>
                </a:lnTo>
                <a:lnTo>
                  <a:pt x="246259" y="2391280"/>
                </a:lnTo>
                <a:lnTo>
                  <a:pt x="250051" y="2391506"/>
                </a:lnTo>
                <a:lnTo>
                  <a:pt x="249165" y="2391784"/>
                </a:lnTo>
                <a:lnTo>
                  <a:pt x="249218" y="2391836"/>
                </a:lnTo>
                <a:lnTo>
                  <a:pt x="250021" y="2391588"/>
                </a:lnTo>
                <a:lnTo>
                  <a:pt x="250051" y="2391543"/>
                </a:lnTo>
                <a:lnTo>
                  <a:pt x="250051" y="2391506"/>
                </a:lnTo>
                <a:lnTo>
                  <a:pt x="246259" y="2391280"/>
                </a:lnTo>
                <a:lnTo>
                  <a:pt x="246078" y="2391205"/>
                </a:lnTo>
                <a:lnTo>
                  <a:pt x="245080" y="2389486"/>
                </a:lnTo>
                <a:lnTo>
                  <a:pt x="219032" y="2382341"/>
                </a:lnTo>
                <a:lnTo>
                  <a:pt x="219340" y="2382244"/>
                </a:lnTo>
                <a:lnTo>
                  <a:pt x="219663" y="2381831"/>
                </a:lnTo>
                <a:lnTo>
                  <a:pt x="229544" y="2381846"/>
                </a:lnTo>
                <a:lnTo>
                  <a:pt x="229169" y="2382499"/>
                </a:lnTo>
                <a:lnTo>
                  <a:pt x="228471" y="2382986"/>
                </a:lnTo>
                <a:lnTo>
                  <a:pt x="227877" y="2383234"/>
                </a:lnTo>
                <a:lnTo>
                  <a:pt x="227720" y="2383257"/>
                </a:lnTo>
                <a:lnTo>
                  <a:pt x="226691" y="2385448"/>
                </a:lnTo>
                <a:lnTo>
                  <a:pt x="226826" y="2385539"/>
                </a:lnTo>
                <a:lnTo>
                  <a:pt x="227292" y="2384991"/>
                </a:lnTo>
                <a:lnTo>
                  <a:pt x="227990" y="2384480"/>
                </a:lnTo>
                <a:lnTo>
                  <a:pt x="229154" y="2384105"/>
                </a:lnTo>
                <a:lnTo>
                  <a:pt x="231211" y="2384901"/>
                </a:lnTo>
                <a:lnTo>
                  <a:pt x="231211" y="2384893"/>
                </a:lnTo>
                <a:lnTo>
                  <a:pt x="231744" y="2384427"/>
                </a:lnTo>
                <a:lnTo>
                  <a:pt x="232172" y="2384172"/>
                </a:lnTo>
                <a:lnTo>
                  <a:pt x="232818" y="2383932"/>
                </a:lnTo>
                <a:lnTo>
                  <a:pt x="234057" y="2383970"/>
                </a:lnTo>
                <a:lnTo>
                  <a:pt x="234080" y="2383970"/>
                </a:lnTo>
                <a:lnTo>
                  <a:pt x="237504" y="2383804"/>
                </a:lnTo>
                <a:lnTo>
                  <a:pt x="238645" y="2384818"/>
                </a:lnTo>
                <a:lnTo>
                  <a:pt x="238787" y="2385118"/>
                </a:lnTo>
                <a:lnTo>
                  <a:pt x="238930" y="2384961"/>
                </a:lnTo>
                <a:lnTo>
                  <a:pt x="239005" y="2384810"/>
                </a:lnTo>
                <a:lnTo>
                  <a:pt x="240154" y="2383820"/>
                </a:lnTo>
                <a:lnTo>
                  <a:pt x="250614" y="2383918"/>
                </a:lnTo>
                <a:lnTo>
                  <a:pt x="250494" y="2384007"/>
                </a:lnTo>
                <a:lnTo>
                  <a:pt x="251049" y="2385711"/>
                </a:lnTo>
                <a:lnTo>
                  <a:pt x="251004" y="2386191"/>
                </a:lnTo>
                <a:lnTo>
                  <a:pt x="251365" y="2386649"/>
                </a:lnTo>
                <a:lnTo>
                  <a:pt x="251568" y="2387468"/>
                </a:lnTo>
                <a:lnTo>
                  <a:pt x="253535" y="2386357"/>
                </a:lnTo>
                <a:lnTo>
                  <a:pt x="253835" y="2386116"/>
                </a:lnTo>
                <a:lnTo>
                  <a:pt x="255652" y="2385786"/>
                </a:lnTo>
                <a:lnTo>
                  <a:pt x="257147" y="2386274"/>
                </a:lnTo>
                <a:lnTo>
                  <a:pt x="258468" y="2387835"/>
                </a:lnTo>
                <a:lnTo>
                  <a:pt x="258656" y="2389104"/>
                </a:lnTo>
                <a:lnTo>
                  <a:pt x="258454" y="2390305"/>
                </a:lnTo>
                <a:lnTo>
                  <a:pt x="258536" y="2390110"/>
                </a:lnTo>
                <a:lnTo>
                  <a:pt x="258596" y="2389727"/>
                </a:lnTo>
                <a:lnTo>
                  <a:pt x="258603" y="2389847"/>
                </a:lnTo>
                <a:lnTo>
                  <a:pt x="258430" y="2391205"/>
                </a:lnTo>
                <a:lnTo>
                  <a:pt x="257823" y="2392287"/>
                </a:lnTo>
                <a:lnTo>
                  <a:pt x="257935" y="2392421"/>
                </a:lnTo>
                <a:lnTo>
                  <a:pt x="259324" y="2393165"/>
                </a:lnTo>
                <a:lnTo>
                  <a:pt x="260181" y="2394659"/>
                </a:lnTo>
                <a:lnTo>
                  <a:pt x="260676" y="2397601"/>
                </a:lnTo>
                <a:lnTo>
                  <a:pt x="260541" y="2397923"/>
                </a:lnTo>
                <a:lnTo>
                  <a:pt x="261817" y="2398284"/>
                </a:lnTo>
                <a:lnTo>
                  <a:pt x="264445" y="2395709"/>
                </a:lnTo>
                <a:lnTo>
                  <a:pt x="264475" y="2395207"/>
                </a:lnTo>
                <a:lnTo>
                  <a:pt x="266585" y="2393082"/>
                </a:lnTo>
                <a:lnTo>
                  <a:pt x="266570" y="2393067"/>
                </a:lnTo>
                <a:lnTo>
                  <a:pt x="262268" y="2392249"/>
                </a:lnTo>
                <a:lnTo>
                  <a:pt x="261412" y="2391131"/>
                </a:lnTo>
                <a:lnTo>
                  <a:pt x="261142" y="2390200"/>
                </a:lnTo>
                <a:lnTo>
                  <a:pt x="261201" y="2389502"/>
                </a:lnTo>
                <a:lnTo>
                  <a:pt x="261014" y="2389322"/>
                </a:lnTo>
                <a:lnTo>
                  <a:pt x="260405" y="2387761"/>
                </a:lnTo>
                <a:lnTo>
                  <a:pt x="260488" y="2386658"/>
                </a:lnTo>
                <a:lnTo>
                  <a:pt x="261067" y="2385629"/>
                </a:lnTo>
                <a:lnTo>
                  <a:pt x="258731" y="2384421"/>
                </a:lnTo>
                <a:lnTo>
                  <a:pt x="258829" y="2384375"/>
                </a:lnTo>
                <a:lnTo>
                  <a:pt x="259257" y="2384533"/>
                </a:lnTo>
                <a:lnTo>
                  <a:pt x="258926" y="2384315"/>
                </a:lnTo>
                <a:lnTo>
                  <a:pt x="250614" y="2383918"/>
                </a:lnTo>
                <a:lnTo>
                  <a:pt x="240154" y="2383820"/>
                </a:lnTo>
                <a:lnTo>
                  <a:pt x="241115" y="2383512"/>
                </a:lnTo>
                <a:lnTo>
                  <a:pt x="241400" y="2383557"/>
                </a:lnTo>
                <a:lnTo>
                  <a:pt x="241303" y="2382709"/>
                </a:lnTo>
                <a:lnTo>
                  <a:pt x="241153" y="2382686"/>
                </a:lnTo>
                <a:lnTo>
                  <a:pt x="239921" y="2381996"/>
                </a:lnTo>
                <a:lnTo>
                  <a:pt x="239734" y="2381763"/>
                </a:lnTo>
                <a:lnTo>
                  <a:pt x="238787" y="2381598"/>
                </a:lnTo>
                <a:lnTo>
                  <a:pt x="234433" y="2381102"/>
                </a:lnTo>
                <a:lnTo>
                  <a:pt x="215570" y="2374505"/>
                </a:lnTo>
                <a:lnTo>
                  <a:pt x="215983" y="2374190"/>
                </a:lnTo>
                <a:lnTo>
                  <a:pt x="216509" y="2373949"/>
                </a:lnTo>
                <a:lnTo>
                  <a:pt x="216509" y="2373927"/>
                </a:lnTo>
                <a:lnTo>
                  <a:pt x="216562" y="2373747"/>
                </a:lnTo>
                <a:lnTo>
                  <a:pt x="215908" y="2373484"/>
                </a:lnTo>
                <a:lnTo>
                  <a:pt x="221818" y="2372020"/>
                </a:lnTo>
                <a:lnTo>
                  <a:pt x="222095" y="2371389"/>
                </a:lnTo>
                <a:lnTo>
                  <a:pt x="222539" y="2370812"/>
                </a:lnTo>
                <a:lnTo>
                  <a:pt x="221833" y="2372043"/>
                </a:lnTo>
                <a:lnTo>
                  <a:pt x="222201" y="2372351"/>
                </a:lnTo>
                <a:lnTo>
                  <a:pt x="222643" y="2373694"/>
                </a:lnTo>
                <a:lnTo>
                  <a:pt x="222591" y="2374662"/>
                </a:lnTo>
                <a:lnTo>
                  <a:pt x="222336" y="2375225"/>
                </a:lnTo>
                <a:lnTo>
                  <a:pt x="223215" y="2375683"/>
                </a:lnTo>
                <a:lnTo>
                  <a:pt x="225797" y="2375390"/>
                </a:lnTo>
                <a:lnTo>
                  <a:pt x="226924" y="2376156"/>
                </a:lnTo>
                <a:lnTo>
                  <a:pt x="227224" y="2374377"/>
                </a:lnTo>
                <a:lnTo>
                  <a:pt x="225527" y="2374092"/>
                </a:lnTo>
                <a:lnTo>
                  <a:pt x="224168" y="2371945"/>
                </a:lnTo>
                <a:lnTo>
                  <a:pt x="223732" y="2371472"/>
                </a:lnTo>
                <a:lnTo>
                  <a:pt x="222779" y="2371059"/>
                </a:lnTo>
                <a:lnTo>
                  <a:pt x="222539" y="2370812"/>
                </a:lnTo>
                <a:lnTo>
                  <a:pt x="234943" y="2369799"/>
                </a:lnTo>
                <a:lnTo>
                  <a:pt x="235679" y="2369611"/>
                </a:lnTo>
                <a:lnTo>
                  <a:pt x="235807" y="2369641"/>
                </a:lnTo>
                <a:lnTo>
                  <a:pt x="235386" y="2369228"/>
                </a:lnTo>
                <a:lnTo>
                  <a:pt x="234763" y="2368875"/>
                </a:lnTo>
                <a:lnTo>
                  <a:pt x="208715" y="2368687"/>
                </a:lnTo>
                <a:lnTo>
                  <a:pt x="208729" y="2368590"/>
                </a:lnTo>
                <a:lnTo>
                  <a:pt x="209360" y="2367697"/>
                </a:lnTo>
                <a:lnTo>
                  <a:pt x="210509" y="2367044"/>
                </a:lnTo>
                <a:lnTo>
                  <a:pt x="210509" y="2366939"/>
                </a:lnTo>
                <a:lnTo>
                  <a:pt x="210464" y="2366826"/>
                </a:lnTo>
                <a:lnTo>
                  <a:pt x="210517" y="2366773"/>
                </a:lnTo>
                <a:lnTo>
                  <a:pt x="210525" y="2366661"/>
                </a:lnTo>
                <a:lnTo>
                  <a:pt x="210600" y="2366248"/>
                </a:lnTo>
                <a:lnTo>
                  <a:pt x="210532" y="2365880"/>
                </a:lnTo>
                <a:lnTo>
                  <a:pt x="210772" y="2365355"/>
                </a:lnTo>
                <a:lnTo>
                  <a:pt x="226083" y="2365835"/>
                </a:lnTo>
                <a:lnTo>
                  <a:pt x="226068" y="2365865"/>
                </a:lnTo>
                <a:lnTo>
                  <a:pt x="226120" y="2365865"/>
                </a:lnTo>
                <a:lnTo>
                  <a:pt x="226083" y="2365835"/>
                </a:lnTo>
                <a:lnTo>
                  <a:pt x="210772" y="2365355"/>
                </a:lnTo>
                <a:lnTo>
                  <a:pt x="196438" y="2362547"/>
                </a:lnTo>
                <a:lnTo>
                  <a:pt x="196581" y="2361632"/>
                </a:lnTo>
                <a:lnTo>
                  <a:pt x="196664" y="2361632"/>
                </a:lnTo>
                <a:lnTo>
                  <a:pt x="218274" y="2361872"/>
                </a:lnTo>
                <a:lnTo>
                  <a:pt x="218641" y="2362412"/>
                </a:lnTo>
                <a:lnTo>
                  <a:pt x="219250" y="2361361"/>
                </a:lnTo>
                <a:lnTo>
                  <a:pt x="196791" y="2360949"/>
                </a:lnTo>
                <a:lnTo>
                  <a:pt x="197414" y="2359860"/>
                </a:lnTo>
                <a:lnTo>
                  <a:pt x="197309" y="2359853"/>
                </a:lnTo>
                <a:lnTo>
                  <a:pt x="197159" y="2359770"/>
                </a:lnTo>
                <a:lnTo>
                  <a:pt x="195184" y="2359696"/>
                </a:lnTo>
                <a:lnTo>
                  <a:pt x="212950" y="2359688"/>
                </a:lnTo>
                <a:lnTo>
                  <a:pt x="213385" y="2360438"/>
                </a:lnTo>
                <a:lnTo>
                  <a:pt x="213445" y="2360829"/>
                </a:lnTo>
                <a:lnTo>
                  <a:pt x="214902" y="2360896"/>
                </a:lnTo>
                <a:lnTo>
                  <a:pt x="216321" y="2360739"/>
                </a:lnTo>
                <a:lnTo>
                  <a:pt x="215878" y="2360408"/>
                </a:lnTo>
                <a:lnTo>
                  <a:pt x="221007" y="2360206"/>
                </a:lnTo>
                <a:lnTo>
                  <a:pt x="221345" y="2360108"/>
                </a:lnTo>
                <a:lnTo>
                  <a:pt x="221360" y="2359575"/>
                </a:lnTo>
                <a:lnTo>
                  <a:pt x="213731" y="2359110"/>
                </a:lnTo>
                <a:lnTo>
                  <a:pt x="213407" y="2358689"/>
                </a:lnTo>
                <a:lnTo>
                  <a:pt x="213311" y="2358569"/>
                </a:lnTo>
                <a:lnTo>
                  <a:pt x="212792" y="2358532"/>
                </a:lnTo>
                <a:lnTo>
                  <a:pt x="187998" y="2351356"/>
                </a:lnTo>
                <a:lnTo>
                  <a:pt x="188073" y="2351349"/>
                </a:lnTo>
                <a:lnTo>
                  <a:pt x="188231" y="2351101"/>
                </a:lnTo>
                <a:lnTo>
                  <a:pt x="188396" y="2350913"/>
                </a:lnTo>
                <a:lnTo>
                  <a:pt x="188726" y="2350598"/>
                </a:lnTo>
                <a:lnTo>
                  <a:pt x="197880" y="2350575"/>
                </a:lnTo>
                <a:lnTo>
                  <a:pt x="197692" y="2351250"/>
                </a:lnTo>
                <a:lnTo>
                  <a:pt x="197481" y="2351536"/>
                </a:lnTo>
                <a:lnTo>
                  <a:pt x="197707" y="2352098"/>
                </a:lnTo>
                <a:lnTo>
                  <a:pt x="197872" y="2351903"/>
                </a:lnTo>
                <a:lnTo>
                  <a:pt x="198705" y="2351438"/>
                </a:lnTo>
                <a:lnTo>
                  <a:pt x="200080" y="2351235"/>
                </a:lnTo>
                <a:lnTo>
                  <a:pt x="202768" y="2353044"/>
                </a:lnTo>
                <a:lnTo>
                  <a:pt x="203083" y="2353817"/>
                </a:lnTo>
                <a:lnTo>
                  <a:pt x="203646" y="2354966"/>
                </a:lnTo>
                <a:lnTo>
                  <a:pt x="203646" y="2354981"/>
                </a:lnTo>
                <a:lnTo>
                  <a:pt x="203977" y="2356527"/>
                </a:lnTo>
                <a:lnTo>
                  <a:pt x="204195" y="2356362"/>
                </a:lnTo>
                <a:lnTo>
                  <a:pt x="206823" y="2356362"/>
                </a:lnTo>
                <a:lnTo>
                  <a:pt x="207340" y="2356865"/>
                </a:lnTo>
                <a:lnTo>
                  <a:pt x="207551" y="2356280"/>
                </a:lnTo>
                <a:lnTo>
                  <a:pt x="208655" y="2355514"/>
                </a:lnTo>
                <a:lnTo>
                  <a:pt x="210360" y="2355514"/>
                </a:lnTo>
                <a:lnTo>
                  <a:pt x="210352" y="2355394"/>
                </a:lnTo>
                <a:lnTo>
                  <a:pt x="210607" y="2354418"/>
                </a:lnTo>
                <a:lnTo>
                  <a:pt x="204412" y="2353225"/>
                </a:lnTo>
                <a:lnTo>
                  <a:pt x="204247" y="2352452"/>
                </a:lnTo>
                <a:lnTo>
                  <a:pt x="204240" y="2351874"/>
                </a:lnTo>
                <a:lnTo>
                  <a:pt x="204397" y="2351093"/>
                </a:lnTo>
                <a:lnTo>
                  <a:pt x="226376" y="2351845"/>
                </a:lnTo>
                <a:lnTo>
                  <a:pt x="226015" y="2351874"/>
                </a:lnTo>
                <a:lnTo>
                  <a:pt x="226015" y="2352595"/>
                </a:lnTo>
                <a:lnTo>
                  <a:pt x="226150" y="2355282"/>
                </a:lnTo>
                <a:lnTo>
                  <a:pt x="225925" y="2355747"/>
                </a:lnTo>
                <a:lnTo>
                  <a:pt x="225640" y="2356167"/>
                </a:lnTo>
                <a:lnTo>
                  <a:pt x="225535" y="2356280"/>
                </a:lnTo>
                <a:lnTo>
                  <a:pt x="226496" y="2356760"/>
                </a:lnTo>
                <a:lnTo>
                  <a:pt x="226826" y="2357061"/>
                </a:lnTo>
                <a:lnTo>
                  <a:pt x="227044" y="2357308"/>
                </a:lnTo>
                <a:lnTo>
                  <a:pt x="227292" y="2357669"/>
                </a:lnTo>
                <a:lnTo>
                  <a:pt x="227510" y="2360371"/>
                </a:lnTo>
                <a:lnTo>
                  <a:pt x="229011" y="2360386"/>
                </a:lnTo>
                <a:lnTo>
                  <a:pt x="229109" y="2360408"/>
                </a:lnTo>
                <a:lnTo>
                  <a:pt x="228133" y="2360573"/>
                </a:lnTo>
                <a:lnTo>
                  <a:pt x="229905" y="2360611"/>
                </a:lnTo>
                <a:lnTo>
                  <a:pt x="230934" y="2361166"/>
                </a:lnTo>
                <a:lnTo>
                  <a:pt x="231661" y="2362240"/>
                </a:lnTo>
                <a:lnTo>
                  <a:pt x="232135" y="2361962"/>
                </a:lnTo>
                <a:lnTo>
                  <a:pt x="232240" y="2361940"/>
                </a:lnTo>
                <a:lnTo>
                  <a:pt x="232330" y="2361640"/>
                </a:lnTo>
                <a:lnTo>
                  <a:pt x="233779" y="2360739"/>
                </a:lnTo>
                <a:lnTo>
                  <a:pt x="233547" y="2360521"/>
                </a:lnTo>
                <a:lnTo>
                  <a:pt x="233126" y="2359703"/>
                </a:lnTo>
                <a:lnTo>
                  <a:pt x="238952" y="2360400"/>
                </a:lnTo>
                <a:lnTo>
                  <a:pt x="237473" y="2361496"/>
                </a:lnTo>
                <a:lnTo>
                  <a:pt x="237728" y="2361826"/>
                </a:lnTo>
                <a:lnTo>
                  <a:pt x="238480" y="2362029"/>
                </a:lnTo>
                <a:lnTo>
                  <a:pt x="241168" y="2367944"/>
                </a:lnTo>
                <a:lnTo>
                  <a:pt x="240334" y="2369535"/>
                </a:lnTo>
                <a:lnTo>
                  <a:pt x="240327" y="2369543"/>
                </a:lnTo>
                <a:lnTo>
                  <a:pt x="240912" y="2369850"/>
                </a:lnTo>
                <a:lnTo>
                  <a:pt x="242331" y="2371922"/>
                </a:lnTo>
                <a:lnTo>
                  <a:pt x="242970" y="2372042"/>
                </a:lnTo>
                <a:lnTo>
                  <a:pt x="243848" y="2372598"/>
                </a:lnTo>
                <a:lnTo>
                  <a:pt x="244359" y="2373340"/>
                </a:lnTo>
                <a:lnTo>
                  <a:pt x="246431" y="2371885"/>
                </a:lnTo>
                <a:lnTo>
                  <a:pt x="246762" y="2371855"/>
                </a:lnTo>
                <a:lnTo>
                  <a:pt x="246724" y="2371832"/>
                </a:lnTo>
                <a:lnTo>
                  <a:pt x="246116" y="2371096"/>
                </a:lnTo>
                <a:lnTo>
                  <a:pt x="245673" y="2369821"/>
                </a:lnTo>
                <a:lnTo>
                  <a:pt x="245688" y="2368995"/>
                </a:lnTo>
                <a:lnTo>
                  <a:pt x="244712" y="2368882"/>
                </a:lnTo>
                <a:lnTo>
                  <a:pt x="243600" y="2367771"/>
                </a:lnTo>
                <a:lnTo>
                  <a:pt x="243382" y="2367298"/>
                </a:lnTo>
                <a:lnTo>
                  <a:pt x="243075" y="2366285"/>
                </a:lnTo>
                <a:lnTo>
                  <a:pt x="243270" y="2364724"/>
                </a:lnTo>
                <a:lnTo>
                  <a:pt x="244396" y="2363613"/>
                </a:lnTo>
                <a:lnTo>
                  <a:pt x="244862" y="2363410"/>
                </a:lnTo>
                <a:lnTo>
                  <a:pt x="245898" y="2363110"/>
                </a:lnTo>
                <a:lnTo>
                  <a:pt x="247490" y="2363343"/>
                </a:lnTo>
                <a:lnTo>
                  <a:pt x="248526" y="2364438"/>
                </a:lnTo>
                <a:lnTo>
                  <a:pt x="248722" y="2364889"/>
                </a:lnTo>
                <a:lnTo>
                  <a:pt x="249022" y="2365902"/>
                </a:lnTo>
                <a:lnTo>
                  <a:pt x="248939" y="2366532"/>
                </a:lnTo>
                <a:lnTo>
                  <a:pt x="249915" y="2366668"/>
                </a:lnTo>
                <a:lnTo>
                  <a:pt x="251155" y="2367358"/>
                </a:lnTo>
                <a:lnTo>
                  <a:pt x="251560" y="2367846"/>
                </a:lnTo>
                <a:lnTo>
                  <a:pt x="251995" y="2369273"/>
                </a:lnTo>
                <a:lnTo>
                  <a:pt x="251898" y="2370278"/>
                </a:lnTo>
                <a:lnTo>
                  <a:pt x="251200" y="2371592"/>
                </a:lnTo>
                <a:lnTo>
                  <a:pt x="250471" y="2372192"/>
                </a:lnTo>
                <a:lnTo>
                  <a:pt x="249375" y="2372530"/>
                </a:lnTo>
                <a:lnTo>
                  <a:pt x="250689" y="2375698"/>
                </a:lnTo>
                <a:lnTo>
                  <a:pt x="251567" y="2375893"/>
                </a:lnTo>
                <a:lnTo>
                  <a:pt x="251440" y="2375465"/>
                </a:lnTo>
                <a:lnTo>
                  <a:pt x="251943" y="2373498"/>
                </a:lnTo>
                <a:lnTo>
                  <a:pt x="256591" y="2372553"/>
                </a:lnTo>
                <a:lnTo>
                  <a:pt x="258933" y="2372162"/>
                </a:lnTo>
                <a:lnTo>
                  <a:pt x="259684" y="2372335"/>
                </a:lnTo>
                <a:lnTo>
                  <a:pt x="260195" y="2372568"/>
                </a:lnTo>
                <a:lnTo>
                  <a:pt x="260811" y="2373010"/>
                </a:lnTo>
                <a:lnTo>
                  <a:pt x="261442" y="2373978"/>
                </a:lnTo>
                <a:lnTo>
                  <a:pt x="261509" y="2373919"/>
                </a:lnTo>
                <a:lnTo>
                  <a:pt x="261449" y="2373994"/>
                </a:lnTo>
                <a:lnTo>
                  <a:pt x="261487" y="2374092"/>
                </a:lnTo>
                <a:lnTo>
                  <a:pt x="261809" y="2373896"/>
                </a:lnTo>
                <a:lnTo>
                  <a:pt x="261862" y="2373678"/>
                </a:lnTo>
                <a:lnTo>
                  <a:pt x="262913" y="2372463"/>
                </a:lnTo>
                <a:lnTo>
                  <a:pt x="264084" y="2371922"/>
                </a:lnTo>
                <a:lnTo>
                  <a:pt x="266082" y="2372140"/>
                </a:lnTo>
                <a:lnTo>
                  <a:pt x="267321" y="2376133"/>
                </a:lnTo>
                <a:lnTo>
                  <a:pt x="267313" y="2376148"/>
                </a:lnTo>
                <a:lnTo>
                  <a:pt x="267772" y="2376193"/>
                </a:lnTo>
                <a:lnTo>
                  <a:pt x="269085" y="2376891"/>
                </a:lnTo>
                <a:lnTo>
                  <a:pt x="269694" y="2377627"/>
                </a:lnTo>
                <a:lnTo>
                  <a:pt x="270129" y="2379053"/>
                </a:lnTo>
                <a:lnTo>
                  <a:pt x="270032" y="2380059"/>
                </a:lnTo>
                <a:lnTo>
                  <a:pt x="269334" y="2381373"/>
                </a:lnTo>
                <a:lnTo>
                  <a:pt x="268605" y="2381973"/>
                </a:lnTo>
                <a:lnTo>
                  <a:pt x="268199" y="2382093"/>
                </a:lnTo>
                <a:lnTo>
                  <a:pt x="268792" y="2382663"/>
                </a:lnTo>
                <a:lnTo>
                  <a:pt x="269198" y="2383519"/>
                </a:lnTo>
                <a:lnTo>
                  <a:pt x="269228" y="2383872"/>
                </a:lnTo>
                <a:lnTo>
                  <a:pt x="269551" y="2383174"/>
                </a:lnTo>
                <a:lnTo>
                  <a:pt x="271000" y="2382611"/>
                </a:lnTo>
                <a:lnTo>
                  <a:pt x="271293" y="2382588"/>
                </a:lnTo>
                <a:lnTo>
                  <a:pt x="272240" y="2382596"/>
                </a:lnTo>
                <a:lnTo>
                  <a:pt x="273515" y="2383091"/>
                </a:lnTo>
                <a:lnTo>
                  <a:pt x="273989" y="2383512"/>
                </a:lnTo>
                <a:lnTo>
                  <a:pt x="274619" y="2384645"/>
                </a:lnTo>
                <a:lnTo>
                  <a:pt x="274770" y="2385531"/>
                </a:lnTo>
                <a:lnTo>
                  <a:pt x="274544" y="2386799"/>
                </a:lnTo>
                <a:lnTo>
                  <a:pt x="272960" y="2388226"/>
                </a:lnTo>
                <a:lnTo>
                  <a:pt x="273246" y="2389577"/>
                </a:lnTo>
                <a:lnTo>
                  <a:pt x="273223" y="2389629"/>
                </a:lnTo>
                <a:lnTo>
                  <a:pt x="273876" y="2389839"/>
                </a:lnTo>
                <a:lnTo>
                  <a:pt x="274957" y="2389442"/>
                </a:lnTo>
                <a:lnTo>
                  <a:pt x="275130" y="2389479"/>
                </a:lnTo>
                <a:lnTo>
                  <a:pt x="275611" y="2388714"/>
                </a:lnTo>
                <a:lnTo>
                  <a:pt x="275753" y="2388511"/>
                </a:lnTo>
                <a:lnTo>
                  <a:pt x="277180" y="2386905"/>
                </a:lnTo>
                <a:lnTo>
                  <a:pt x="278449" y="2386567"/>
                </a:lnTo>
                <a:lnTo>
                  <a:pt x="280476" y="2387242"/>
                </a:lnTo>
                <a:lnTo>
                  <a:pt x="281077" y="2388203"/>
                </a:lnTo>
                <a:lnTo>
                  <a:pt x="281723" y="2388856"/>
                </a:lnTo>
                <a:lnTo>
                  <a:pt x="282151" y="2390080"/>
                </a:lnTo>
                <a:lnTo>
                  <a:pt x="281647" y="2392144"/>
                </a:lnTo>
                <a:lnTo>
                  <a:pt x="281933" y="2391791"/>
                </a:lnTo>
                <a:lnTo>
                  <a:pt x="281865" y="2391941"/>
                </a:lnTo>
                <a:lnTo>
                  <a:pt x="279425" y="2394388"/>
                </a:lnTo>
                <a:lnTo>
                  <a:pt x="279335" y="2396152"/>
                </a:lnTo>
                <a:lnTo>
                  <a:pt x="278441" y="2397360"/>
                </a:lnTo>
                <a:lnTo>
                  <a:pt x="277563" y="2397886"/>
                </a:lnTo>
                <a:lnTo>
                  <a:pt x="276159" y="2398081"/>
                </a:lnTo>
                <a:lnTo>
                  <a:pt x="276001" y="2398163"/>
                </a:lnTo>
                <a:lnTo>
                  <a:pt x="274297" y="2398231"/>
                </a:lnTo>
                <a:lnTo>
                  <a:pt x="274904" y="2398253"/>
                </a:lnTo>
                <a:lnTo>
                  <a:pt x="274784" y="2398283"/>
                </a:lnTo>
                <a:lnTo>
                  <a:pt x="272825" y="2398576"/>
                </a:lnTo>
                <a:close/>
              </a:path>
              <a:path w="4476607" h="3885512">
                <a:moveTo>
                  <a:pt x="384826" y="2399095"/>
                </a:moveTo>
                <a:lnTo>
                  <a:pt x="384879" y="2399124"/>
                </a:lnTo>
                <a:lnTo>
                  <a:pt x="384879" y="2399124"/>
                </a:lnTo>
                <a:close/>
              </a:path>
              <a:path w="4476607" h="3885512">
                <a:moveTo>
                  <a:pt x="386929" y="2399860"/>
                </a:moveTo>
                <a:lnTo>
                  <a:pt x="386140" y="2399823"/>
                </a:lnTo>
                <a:lnTo>
                  <a:pt x="384879" y="2399124"/>
                </a:lnTo>
                <a:lnTo>
                  <a:pt x="387800" y="2399552"/>
                </a:lnTo>
                <a:lnTo>
                  <a:pt x="387109" y="2399830"/>
                </a:lnTo>
                <a:lnTo>
                  <a:pt x="387004" y="2399882"/>
                </a:lnTo>
                <a:close/>
              </a:path>
              <a:path w="4476607" h="3885512">
                <a:moveTo>
                  <a:pt x="288691" y="2399934"/>
                </a:moveTo>
                <a:lnTo>
                  <a:pt x="277443" y="2399627"/>
                </a:lnTo>
                <a:lnTo>
                  <a:pt x="278366" y="2398336"/>
                </a:lnTo>
                <a:lnTo>
                  <a:pt x="295516" y="2398966"/>
                </a:lnTo>
                <a:lnTo>
                  <a:pt x="291048" y="2399469"/>
                </a:lnTo>
                <a:lnTo>
                  <a:pt x="289802" y="2399972"/>
                </a:lnTo>
                <a:close/>
              </a:path>
              <a:path w="4476607" h="3885512">
                <a:moveTo>
                  <a:pt x="291627" y="2399905"/>
                </a:moveTo>
                <a:lnTo>
                  <a:pt x="291048" y="2399469"/>
                </a:lnTo>
                <a:lnTo>
                  <a:pt x="295516" y="2398966"/>
                </a:lnTo>
                <a:lnTo>
                  <a:pt x="292881" y="2400295"/>
                </a:lnTo>
                <a:close/>
              </a:path>
              <a:path w="4476607" h="3885512">
                <a:moveTo>
                  <a:pt x="387800" y="2399552"/>
                </a:moveTo>
                <a:lnTo>
                  <a:pt x="384879" y="2399124"/>
                </a:lnTo>
                <a:lnTo>
                  <a:pt x="384661" y="2398464"/>
                </a:lnTo>
                <a:lnTo>
                  <a:pt x="384354" y="2397541"/>
                </a:lnTo>
                <a:lnTo>
                  <a:pt x="384308" y="2397413"/>
                </a:lnTo>
                <a:lnTo>
                  <a:pt x="384218" y="2397128"/>
                </a:lnTo>
                <a:lnTo>
                  <a:pt x="384106" y="2396798"/>
                </a:lnTo>
                <a:lnTo>
                  <a:pt x="384248" y="2396422"/>
                </a:lnTo>
                <a:lnTo>
                  <a:pt x="384256" y="2396317"/>
                </a:lnTo>
                <a:lnTo>
                  <a:pt x="384481" y="2395837"/>
                </a:lnTo>
                <a:lnTo>
                  <a:pt x="384631" y="2395934"/>
                </a:lnTo>
                <a:lnTo>
                  <a:pt x="384564" y="2394899"/>
                </a:lnTo>
                <a:lnTo>
                  <a:pt x="385585" y="2394403"/>
                </a:lnTo>
                <a:lnTo>
                  <a:pt x="387042" y="2394298"/>
                </a:lnTo>
                <a:lnTo>
                  <a:pt x="387680" y="2394613"/>
                </a:lnTo>
                <a:lnTo>
                  <a:pt x="388671" y="2394170"/>
                </a:lnTo>
                <a:lnTo>
                  <a:pt x="392598" y="2394283"/>
                </a:lnTo>
                <a:lnTo>
                  <a:pt x="393274" y="2395251"/>
                </a:lnTo>
                <a:lnTo>
                  <a:pt x="393514" y="2396039"/>
                </a:lnTo>
                <a:lnTo>
                  <a:pt x="393507" y="2397218"/>
                </a:lnTo>
                <a:lnTo>
                  <a:pt x="392921" y="2399012"/>
                </a:lnTo>
                <a:lnTo>
                  <a:pt x="392042" y="2400093"/>
                </a:lnTo>
                <a:lnTo>
                  <a:pt x="391216" y="2400573"/>
                </a:lnTo>
                <a:lnTo>
                  <a:pt x="389865" y="2400799"/>
                </a:lnTo>
                <a:close/>
              </a:path>
              <a:path w="4476607" h="3885512">
                <a:moveTo>
                  <a:pt x="327177" y="2400696"/>
                </a:moveTo>
                <a:lnTo>
                  <a:pt x="327279" y="2400671"/>
                </a:lnTo>
                <a:lnTo>
                  <a:pt x="327008" y="2400836"/>
                </a:lnTo>
                <a:close/>
              </a:path>
              <a:path w="4476607" h="3885512">
                <a:moveTo>
                  <a:pt x="324914" y="2400896"/>
                </a:moveTo>
                <a:lnTo>
                  <a:pt x="324411" y="2400611"/>
                </a:lnTo>
                <a:lnTo>
                  <a:pt x="311165" y="2399079"/>
                </a:lnTo>
                <a:lnTo>
                  <a:pt x="310422" y="2398997"/>
                </a:lnTo>
                <a:lnTo>
                  <a:pt x="310302" y="2398997"/>
                </a:lnTo>
                <a:lnTo>
                  <a:pt x="310241" y="2398937"/>
                </a:lnTo>
                <a:lnTo>
                  <a:pt x="309565" y="2398539"/>
                </a:lnTo>
                <a:lnTo>
                  <a:pt x="308815" y="2397443"/>
                </a:lnTo>
                <a:lnTo>
                  <a:pt x="302176" y="2396129"/>
                </a:lnTo>
                <a:lnTo>
                  <a:pt x="301328" y="2394958"/>
                </a:lnTo>
                <a:lnTo>
                  <a:pt x="300885" y="2394027"/>
                </a:lnTo>
                <a:lnTo>
                  <a:pt x="300803" y="2392563"/>
                </a:lnTo>
                <a:lnTo>
                  <a:pt x="310835" y="2393052"/>
                </a:lnTo>
                <a:lnTo>
                  <a:pt x="310729" y="2393449"/>
                </a:lnTo>
                <a:lnTo>
                  <a:pt x="311578" y="2393480"/>
                </a:lnTo>
                <a:lnTo>
                  <a:pt x="312915" y="2394073"/>
                </a:lnTo>
                <a:lnTo>
                  <a:pt x="313350" y="2394666"/>
                </a:lnTo>
                <a:lnTo>
                  <a:pt x="314432" y="2394741"/>
                </a:lnTo>
                <a:lnTo>
                  <a:pt x="317848" y="2396677"/>
                </a:lnTo>
                <a:lnTo>
                  <a:pt x="317990" y="2397848"/>
                </a:lnTo>
                <a:lnTo>
                  <a:pt x="317833" y="2398659"/>
                </a:lnTo>
                <a:lnTo>
                  <a:pt x="317555" y="2399169"/>
                </a:lnTo>
                <a:lnTo>
                  <a:pt x="317900" y="2399079"/>
                </a:lnTo>
                <a:lnTo>
                  <a:pt x="318727" y="2399042"/>
                </a:lnTo>
                <a:lnTo>
                  <a:pt x="319185" y="2399169"/>
                </a:lnTo>
                <a:lnTo>
                  <a:pt x="320393" y="2398592"/>
                </a:lnTo>
                <a:lnTo>
                  <a:pt x="320356" y="2398472"/>
                </a:lnTo>
                <a:lnTo>
                  <a:pt x="320303" y="2397841"/>
                </a:lnTo>
                <a:lnTo>
                  <a:pt x="320318" y="2397721"/>
                </a:lnTo>
                <a:lnTo>
                  <a:pt x="320220" y="2397436"/>
                </a:lnTo>
                <a:lnTo>
                  <a:pt x="320206" y="2396189"/>
                </a:lnTo>
                <a:lnTo>
                  <a:pt x="321843" y="2394133"/>
                </a:lnTo>
                <a:lnTo>
                  <a:pt x="326183" y="2392579"/>
                </a:lnTo>
                <a:lnTo>
                  <a:pt x="326265" y="2392647"/>
                </a:lnTo>
                <a:lnTo>
                  <a:pt x="326701" y="2392654"/>
                </a:lnTo>
                <a:lnTo>
                  <a:pt x="328277" y="2395552"/>
                </a:lnTo>
                <a:lnTo>
                  <a:pt x="328548" y="2395784"/>
                </a:lnTo>
                <a:lnTo>
                  <a:pt x="329186" y="2396948"/>
                </a:lnTo>
                <a:lnTo>
                  <a:pt x="329329" y="2397848"/>
                </a:lnTo>
                <a:lnTo>
                  <a:pt x="329081" y="2399132"/>
                </a:lnTo>
                <a:lnTo>
                  <a:pt x="327177" y="2400696"/>
                </a:lnTo>
                <a:lnTo>
                  <a:pt x="325890" y="2401023"/>
                </a:lnTo>
                <a:close/>
              </a:path>
              <a:path w="4476607" h="3885512">
                <a:moveTo>
                  <a:pt x="297612" y="2401383"/>
                </a:moveTo>
                <a:lnTo>
                  <a:pt x="296966" y="2401128"/>
                </a:lnTo>
                <a:lnTo>
                  <a:pt x="296185" y="2400558"/>
                </a:lnTo>
                <a:lnTo>
                  <a:pt x="295779" y="2400070"/>
                </a:lnTo>
                <a:lnTo>
                  <a:pt x="295516" y="2398966"/>
                </a:lnTo>
                <a:lnTo>
                  <a:pt x="278366" y="2398336"/>
                </a:lnTo>
                <a:lnTo>
                  <a:pt x="279200" y="2398006"/>
                </a:lnTo>
                <a:lnTo>
                  <a:pt x="279200" y="2397623"/>
                </a:lnTo>
                <a:lnTo>
                  <a:pt x="279696" y="2396332"/>
                </a:lnTo>
                <a:lnTo>
                  <a:pt x="280319" y="2395626"/>
                </a:lnTo>
                <a:lnTo>
                  <a:pt x="281468" y="2394996"/>
                </a:lnTo>
                <a:lnTo>
                  <a:pt x="282361" y="2394853"/>
                </a:lnTo>
                <a:lnTo>
                  <a:pt x="283637" y="2395086"/>
                </a:lnTo>
                <a:lnTo>
                  <a:pt x="284005" y="2395348"/>
                </a:lnTo>
                <a:lnTo>
                  <a:pt x="284178" y="2394936"/>
                </a:lnTo>
                <a:lnTo>
                  <a:pt x="284764" y="2394185"/>
                </a:lnTo>
                <a:lnTo>
                  <a:pt x="287790" y="2393374"/>
                </a:lnTo>
                <a:lnTo>
                  <a:pt x="288233" y="2393525"/>
                </a:lnTo>
                <a:lnTo>
                  <a:pt x="288270" y="2393540"/>
                </a:lnTo>
                <a:lnTo>
                  <a:pt x="288015" y="2392211"/>
                </a:lnTo>
                <a:lnTo>
                  <a:pt x="288225" y="2390282"/>
                </a:lnTo>
                <a:lnTo>
                  <a:pt x="287234" y="2389824"/>
                </a:lnTo>
                <a:lnTo>
                  <a:pt x="287670" y="2388893"/>
                </a:lnTo>
                <a:lnTo>
                  <a:pt x="287429" y="2388706"/>
                </a:lnTo>
                <a:lnTo>
                  <a:pt x="287325" y="2388608"/>
                </a:lnTo>
                <a:lnTo>
                  <a:pt x="293129" y="2387534"/>
                </a:lnTo>
                <a:lnTo>
                  <a:pt x="292580" y="2388810"/>
                </a:lnTo>
                <a:lnTo>
                  <a:pt x="292325" y="2388953"/>
                </a:lnTo>
                <a:lnTo>
                  <a:pt x="293474" y="2390349"/>
                </a:lnTo>
                <a:lnTo>
                  <a:pt x="293489" y="2390357"/>
                </a:lnTo>
                <a:lnTo>
                  <a:pt x="294683" y="2392233"/>
                </a:lnTo>
                <a:lnTo>
                  <a:pt x="294758" y="2392233"/>
                </a:lnTo>
                <a:lnTo>
                  <a:pt x="295103" y="2391880"/>
                </a:lnTo>
                <a:lnTo>
                  <a:pt x="296590" y="2391408"/>
                </a:lnTo>
                <a:lnTo>
                  <a:pt x="297641" y="2391520"/>
                </a:lnTo>
                <a:lnTo>
                  <a:pt x="298985" y="2392271"/>
                </a:lnTo>
                <a:lnTo>
                  <a:pt x="299136" y="2392466"/>
                </a:lnTo>
                <a:lnTo>
                  <a:pt x="299946" y="2395919"/>
                </a:lnTo>
                <a:lnTo>
                  <a:pt x="300487" y="2396354"/>
                </a:lnTo>
                <a:lnTo>
                  <a:pt x="301088" y="2399620"/>
                </a:lnTo>
                <a:lnTo>
                  <a:pt x="298580" y="2401503"/>
                </a:lnTo>
                <a:close/>
              </a:path>
              <a:path w="4476607" h="3885512">
                <a:moveTo>
                  <a:pt x="312404" y="2401143"/>
                </a:moveTo>
                <a:lnTo>
                  <a:pt x="315400" y="2401226"/>
                </a:lnTo>
                <a:lnTo>
                  <a:pt x="314656" y="2401541"/>
                </a:lnTo>
                <a:lnTo>
                  <a:pt x="313703" y="2401579"/>
                </a:lnTo>
                <a:close/>
              </a:path>
              <a:path w="4476607" h="3885512">
                <a:moveTo>
                  <a:pt x="403030" y="2401688"/>
                </a:moveTo>
                <a:lnTo>
                  <a:pt x="402938" y="2401617"/>
                </a:lnTo>
                <a:lnTo>
                  <a:pt x="403245" y="2401767"/>
                </a:lnTo>
                <a:close/>
              </a:path>
              <a:path w="4476607" h="3885512">
                <a:moveTo>
                  <a:pt x="403403" y="2401872"/>
                </a:moveTo>
                <a:lnTo>
                  <a:pt x="403418" y="2401887"/>
                </a:lnTo>
                <a:close/>
              </a:path>
              <a:path w="4476607" h="3885512">
                <a:moveTo>
                  <a:pt x="284816" y="2402471"/>
                </a:moveTo>
                <a:lnTo>
                  <a:pt x="284343" y="2402381"/>
                </a:lnTo>
                <a:lnTo>
                  <a:pt x="283720" y="2402141"/>
                </a:lnTo>
                <a:lnTo>
                  <a:pt x="282969" y="2401571"/>
                </a:lnTo>
                <a:lnTo>
                  <a:pt x="277187" y="2401181"/>
                </a:lnTo>
                <a:lnTo>
                  <a:pt x="277225" y="2400678"/>
                </a:lnTo>
                <a:lnTo>
                  <a:pt x="277443" y="2399627"/>
                </a:lnTo>
                <a:lnTo>
                  <a:pt x="288691" y="2399934"/>
                </a:lnTo>
                <a:lnTo>
                  <a:pt x="288518" y="2400640"/>
                </a:lnTo>
                <a:lnTo>
                  <a:pt x="287993" y="2401218"/>
                </a:lnTo>
                <a:lnTo>
                  <a:pt x="285484" y="2402486"/>
                </a:lnTo>
                <a:close/>
              </a:path>
              <a:path w="4476607" h="3885512">
                <a:moveTo>
                  <a:pt x="371641" y="2404484"/>
                </a:moveTo>
                <a:lnTo>
                  <a:pt x="372392" y="2404522"/>
                </a:lnTo>
                <a:lnTo>
                  <a:pt x="371243" y="2404364"/>
                </a:lnTo>
                <a:lnTo>
                  <a:pt x="370312" y="2403929"/>
                </a:lnTo>
                <a:lnTo>
                  <a:pt x="369306" y="2402825"/>
                </a:lnTo>
                <a:lnTo>
                  <a:pt x="369531" y="2400371"/>
                </a:lnTo>
                <a:lnTo>
                  <a:pt x="371941" y="2398802"/>
                </a:lnTo>
                <a:lnTo>
                  <a:pt x="375125" y="2399875"/>
                </a:lnTo>
                <a:lnTo>
                  <a:pt x="375605" y="2402938"/>
                </a:lnTo>
                <a:lnTo>
                  <a:pt x="374960" y="2403816"/>
                </a:lnTo>
                <a:lnTo>
                  <a:pt x="374336" y="2404289"/>
                </a:lnTo>
                <a:lnTo>
                  <a:pt x="373481" y="2404656"/>
                </a:lnTo>
                <a:close/>
              </a:path>
              <a:path w="4476607" h="3885512">
                <a:moveTo>
                  <a:pt x="263409" y="2406007"/>
                </a:moveTo>
                <a:lnTo>
                  <a:pt x="262118" y="2405415"/>
                </a:lnTo>
                <a:lnTo>
                  <a:pt x="265008" y="2405835"/>
                </a:lnTo>
                <a:lnTo>
                  <a:pt x="264377" y="2406060"/>
                </a:lnTo>
                <a:close/>
              </a:path>
              <a:path w="4476607" h="3885512">
                <a:moveTo>
                  <a:pt x="353424" y="2403846"/>
                </a:moveTo>
                <a:lnTo>
                  <a:pt x="354896" y="2399005"/>
                </a:lnTo>
                <a:lnTo>
                  <a:pt x="355234" y="2398847"/>
                </a:lnTo>
                <a:lnTo>
                  <a:pt x="355497" y="2398749"/>
                </a:lnTo>
                <a:lnTo>
                  <a:pt x="355865" y="2398652"/>
                </a:lnTo>
                <a:lnTo>
                  <a:pt x="359371" y="2400295"/>
                </a:lnTo>
                <a:lnTo>
                  <a:pt x="359492" y="2404822"/>
                </a:lnTo>
                <a:lnTo>
                  <a:pt x="359139" y="2405227"/>
                </a:lnTo>
                <a:lnTo>
                  <a:pt x="358854" y="2405475"/>
                </a:lnTo>
                <a:lnTo>
                  <a:pt x="358426" y="2405760"/>
                </a:lnTo>
                <a:lnTo>
                  <a:pt x="357322" y="2406120"/>
                </a:lnTo>
                <a:close/>
              </a:path>
              <a:path w="4476607" h="3885512">
                <a:moveTo>
                  <a:pt x="399371" y="2406691"/>
                </a:moveTo>
                <a:lnTo>
                  <a:pt x="395557" y="2405460"/>
                </a:lnTo>
                <a:lnTo>
                  <a:pt x="394783" y="2404386"/>
                </a:lnTo>
                <a:lnTo>
                  <a:pt x="394535" y="2403515"/>
                </a:lnTo>
                <a:lnTo>
                  <a:pt x="394618" y="2402209"/>
                </a:lnTo>
                <a:lnTo>
                  <a:pt x="397321" y="2399935"/>
                </a:lnTo>
                <a:lnTo>
                  <a:pt x="400775" y="2400866"/>
                </a:lnTo>
                <a:lnTo>
                  <a:pt x="403030" y="2401688"/>
                </a:lnTo>
                <a:lnTo>
                  <a:pt x="403846" y="2402322"/>
                </a:lnTo>
                <a:lnTo>
                  <a:pt x="404432" y="2403155"/>
                </a:lnTo>
                <a:lnTo>
                  <a:pt x="404755" y="2404611"/>
                </a:lnTo>
                <a:lnTo>
                  <a:pt x="401001" y="2407231"/>
                </a:lnTo>
                <a:close/>
              </a:path>
              <a:path w="4476607" h="3885512">
                <a:moveTo>
                  <a:pt x="315062" y="2407051"/>
                </a:moveTo>
                <a:lnTo>
                  <a:pt x="314266" y="2406570"/>
                </a:lnTo>
                <a:lnTo>
                  <a:pt x="313425" y="2405519"/>
                </a:lnTo>
                <a:lnTo>
                  <a:pt x="313635" y="2402907"/>
                </a:lnTo>
                <a:lnTo>
                  <a:pt x="313831" y="2402592"/>
                </a:lnTo>
                <a:lnTo>
                  <a:pt x="314446" y="2401797"/>
                </a:lnTo>
                <a:lnTo>
                  <a:pt x="315400" y="2401226"/>
                </a:lnTo>
                <a:lnTo>
                  <a:pt x="312404" y="2401143"/>
                </a:lnTo>
                <a:lnTo>
                  <a:pt x="311165" y="2399079"/>
                </a:lnTo>
                <a:lnTo>
                  <a:pt x="324411" y="2400611"/>
                </a:lnTo>
                <a:lnTo>
                  <a:pt x="324028" y="2400754"/>
                </a:lnTo>
                <a:lnTo>
                  <a:pt x="324005" y="2402427"/>
                </a:lnTo>
                <a:lnTo>
                  <a:pt x="322120" y="2404566"/>
                </a:lnTo>
                <a:lnTo>
                  <a:pt x="320596" y="2404724"/>
                </a:lnTo>
                <a:lnTo>
                  <a:pt x="319110" y="2405812"/>
                </a:lnTo>
                <a:lnTo>
                  <a:pt x="318944" y="2405842"/>
                </a:lnTo>
                <a:lnTo>
                  <a:pt x="318591" y="2406345"/>
                </a:lnTo>
                <a:lnTo>
                  <a:pt x="317330" y="2407141"/>
                </a:lnTo>
                <a:lnTo>
                  <a:pt x="316391" y="2407298"/>
                </a:lnTo>
                <a:close/>
              </a:path>
              <a:path w="4476607" h="3885512">
                <a:moveTo>
                  <a:pt x="297612" y="2407868"/>
                </a:moveTo>
                <a:lnTo>
                  <a:pt x="299129" y="2408191"/>
                </a:lnTo>
                <a:lnTo>
                  <a:pt x="299068" y="2408198"/>
                </a:lnTo>
                <a:close/>
              </a:path>
              <a:path w="4476607" h="3885512">
                <a:moveTo>
                  <a:pt x="407308" y="2408635"/>
                </a:moveTo>
                <a:lnTo>
                  <a:pt x="406084" y="2407486"/>
                </a:lnTo>
                <a:lnTo>
                  <a:pt x="405679" y="2406450"/>
                </a:lnTo>
                <a:lnTo>
                  <a:pt x="405806" y="2404769"/>
                </a:lnTo>
                <a:lnTo>
                  <a:pt x="410229" y="2403081"/>
                </a:lnTo>
                <a:lnTo>
                  <a:pt x="411918" y="2407051"/>
                </a:lnTo>
                <a:lnTo>
                  <a:pt x="411873" y="2407201"/>
                </a:lnTo>
                <a:lnTo>
                  <a:pt x="410288" y="2408575"/>
                </a:lnTo>
                <a:lnTo>
                  <a:pt x="409478" y="2408695"/>
                </a:lnTo>
                <a:close/>
              </a:path>
              <a:path w="4476607" h="3885512">
                <a:moveTo>
                  <a:pt x="272900" y="2408671"/>
                </a:moveTo>
                <a:lnTo>
                  <a:pt x="266705" y="2407591"/>
                </a:lnTo>
                <a:lnTo>
                  <a:pt x="266818" y="2407201"/>
                </a:lnTo>
                <a:lnTo>
                  <a:pt x="277781" y="2407403"/>
                </a:lnTo>
                <a:lnTo>
                  <a:pt x="275603" y="2408979"/>
                </a:lnTo>
                <a:lnTo>
                  <a:pt x="275325" y="2409024"/>
                </a:lnTo>
                <a:lnTo>
                  <a:pt x="273981" y="2409151"/>
                </a:lnTo>
                <a:close/>
              </a:path>
              <a:path w="4476607" h="3885512">
                <a:moveTo>
                  <a:pt x="327992" y="2409731"/>
                </a:moveTo>
                <a:lnTo>
                  <a:pt x="312419" y="2409610"/>
                </a:lnTo>
                <a:lnTo>
                  <a:pt x="313575" y="2408605"/>
                </a:lnTo>
                <a:lnTo>
                  <a:pt x="314559" y="2408290"/>
                </a:lnTo>
                <a:lnTo>
                  <a:pt x="316083" y="2408432"/>
                </a:lnTo>
                <a:lnTo>
                  <a:pt x="315107" y="2408222"/>
                </a:lnTo>
                <a:lnTo>
                  <a:pt x="317923" y="2408732"/>
                </a:lnTo>
                <a:lnTo>
                  <a:pt x="318568" y="2408259"/>
                </a:lnTo>
                <a:lnTo>
                  <a:pt x="320701" y="2408147"/>
                </a:lnTo>
                <a:lnTo>
                  <a:pt x="321730" y="2408942"/>
                </a:lnTo>
                <a:lnTo>
                  <a:pt x="321730" y="2408905"/>
                </a:lnTo>
                <a:lnTo>
                  <a:pt x="326633" y="2407448"/>
                </a:lnTo>
                <a:lnTo>
                  <a:pt x="327414" y="2408304"/>
                </a:lnTo>
                <a:lnTo>
                  <a:pt x="327399" y="2407351"/>
                </a:lnTo>
                <a:lnTo>
                  <a:pt x="327504" y="2406706"/>
                </a:lnTo>
                <a:lnTo>
                  <a:pt x="326438" y="2403980"/>
                </a:lnTo>
                <a:lnTo>
                  <a:pt x="326618" y="2403155"/>
                </a:lnTo>
                <a:lnTo>
                  <a:pt x="327242" y="2402254"/>
                </a:lnTo>
                <a:lnTo>
                  <a:pt x="327339" y="2402172"/>
                </a:lnTo>
                <a:lnTo>
                  <a:pt x="331311" y="2399943"/>
                </a:lnTo>
                <a:lnTo>
                  <a:pt x="332122" y="2400161"/>
                </a:lnTo>
                <a:lnTo>
                  <a:pt x="332655" y="2400438"/>
                </a:lnTo>
                <a:lnTo>
                  <a:pt x="333293" y="2400956"/>
                </a:lnTo>
                <a:lnTo>
                  <a:pt x="333962" y="2403305"/>
                </a:lnTo>
                <a:lnTo>
                  <a:pt x="333767" y="2404184"/>
                </a:lnTo>
                <a:lnTo>
                  <a:pt x="334457" y="2407366"/>
                </a:lnTo>
                <a:lnTo>
                  <a:pt x="334187" y="2408747"/>
                </a:lnTo>
                <a:lnTo>
                  <a:pt x="333826" y="2409445"/>
                </a:lnTo>
                <a:lnTo>
                  <a:pt x="333458" y="2409888"/>
                </a:lnTo>
                <a:lnTo>
                  <a:pt x="332865" y="2410376"/>
                </a:lnTo>
                <a:lnTo>
                  <a:pt x="328780" y="2410541"/>
                </a:lnTo>
                <a:close/>
              </a:path>
              <a:path w="4476607" h="3885512">
                <a:moveTo>
                  <a:pt x="280731" y="2410578"/>
                </a:moveTo>
                <a:lnTo>
                  <a:pt x="279560" y="2409662"/>
                </a:lnTo>
                <a:lnTo>
                  <a:pt x="279320" y="2409227"/>
                </a:lnTo>
                <a:lnTo>
                  <a:pt x="278764" y="2408799"/>
                </a:lnTo>
                <a:lnTo>
                  <a:pt x="278276" y="2408048"/>
                </a:lnTo>
                <a:lnTo>
                  <a:pt x="278148" y="2407507"/>
                </a:lnTo>
                <a:lnTo>
                  <a:pt x="277781" y="2407403"/>
                </a:lnTo>
                <a:lnTo>
                  <a:pt x="266818" y="2407201"/>
                </a:lnTo>
                <a:lnTo>
                  <a:pt x="265804" y="2405865"/>
                </a:lnTo>
                <a:lnTo>
                  <a:pt x="265008" y="2405835"/>
                </a:lnTo>
                <a:lnTo>
                  <a:pt x="262118" y="2405415"/>
                </a:lnTo>
                <a:lnTo>
                  <a:pt x="261232" y="2404499"/>
                </a:lnTo>
                <a:lnTo>
                  <a:pt x="255615" y="2404214"/>
                </a:lnTo>
                <a:lnTo>
                  <a:pt x="255517" y="2404206"/>
                </a:lnTo>
                <a:lnTo>
                  <a:pt x="239516" y="2404101"/>
                </a:lnTo>
                <a:lnTo>
                  <a:pt x="240094" y="2403560"/>
                </a:lnTo>
                <a:lnTo>
                  <a:pt x="238375" y="2401166"/>
                </a:lnTo>
                <a:lnTo>
                  <a:pt x="271743" y="2400063"/>
                </a:lnTo>
                <a:lnTo>
                  <a:pt x="272374" y="2399995"/>
                </a:lnTo>
                <a:lnTo>
                  <a:pt x="276399" y="2402382"/>
                </a:lnTo>
                <a:lnTo>
                  <a:pt x="276452" y="2402277"/>
                </a:lnTo>
                <a:lnTo>
                  <a:pt x="276902" y="2401841"/>
                </a:lnTo>
                <a:lnTo>
                  <a:pt x="277248" y="2401684"/>
                </a:lnTo>
                <a:lnTo>
                  <a:pt x="277187" y="2401181"/>
                </a:lnTo>
                <a:lnTo>
                  <a:pt x="282969" y="2401571"/>
                </a:lnTo>
                <a:lnTo>
                  <a:pt x="282857" y="2402111"/>
                </a:lnTo>
                <a:lnTo>
                  <a:pt x="281926" y="2403410"/>
                </a:lnTo>
                <a:lnTo>
                  <a:pt x="281595" y="2403567"/>
                </a:lnTo>
                <a:lnTo>
                  <a:pt x="281678" y="2403928"/>
                </a:lnTo>
                <a:lnTo>
                  <a:pt x="281678" y="2404025"/>
                </a:lnTo>
                <a:lnTo>
                  <a:pt x="282256" y="2404138"/>
                </a:lnTo>
                <a:lnTo>
                  <a:pt x="283097" y="2404806"/>
                </a:lnTo>
                <a:lnTo>
                  <a:pt x="284313" y="2405774"/>
                </a:lnTo>
                <a:lnTo>
                  <a:pt x="284509" y="2406082"/>
                </a:lnTo>
                <a:lnTo>
                  <a:pt x="284959" y="2406975"/>
                </a:lnTo>
                <a:lnTo>
                  <a:pt x="285095" y="2408379"/>
                </a:lnTo>
                <a:lnTo>
                  <a:pt x="284922" y="2408986"/>
                </a:lnTo>
                <a:lnTo>
                  <a:pt x="283998" y="2410158"/>
                </a:lnTo>
                <a:lnTo>
                  <a:pt x="283119" y="2410653"/>
                </a:lnTo>
                <a:lnTo>
                  <a:pt x="281641" y="2410833"/>
                </a:lnTo>
                <a:close/>
              </a:path>
              <a:path w="4476607" h="3885512">
                <a:moveTo>
                  <a:pt x="378316" y="2410496"/>
                </a:moveTo>
                <a:lnTo>
                  <a:pt x="382423" y="2410443"/>
                </a:lnTo>
                <a:lnTo>
                  <a:pt x="379097" y="2411074"/>
                </a:lnTo>
                <a:close/>
              </a:path>
              <a:path w="4476607" h="3885512">
                <a:moveTo>
                  <a:pt x="411888" y="2411202"/>
                </a:moveTo>
                <a:lnTo>
                  <a:pt x="411850" y="2410549"/>
                </a:lnTo>
                <a:lnTo>
                  <a:pt x="412158" y="2409378"/>
                </a:lnTo>
                <a:lnTo>
                  <a:pt x="416701" y="2407456"/>
                </a:lnTo>
                <a:lnTo>
                  <a:pt x="417655" y="2408019"/>
                </a:lnTo>
                <a:lnTo>
                  <a:pt x="418188" y="2408590"/>
                </a:lnTo>
                <a:lnTo>
                  <a:pt x="418683" y="2409581"/>
                </a:lnTo>
                <a:lnTo>
                  <a:pt x="418728" y="2410684"/>
                </a:lnTo>
                <a:lnTo>
                  <a:pt x="418601" y="2411202"/>
                </a:lnTo>
                <a:close/>
              </a:path>
              <a:path w="4476607" h="3885512">
                <a:moveTo>
                  <a:pt x="372557" y="2411209"/>
                </a:moveTo>
                <a:lnTo>
                  <a:pt x="372294" y="2410803"/>
                </a:lnTo>
                <a:lnTo>
                  <a:pt x="372002" y="2409393"/>
                </a:lnTo>
                <a:lnTo>
                  <a:pt x="382423" y="2410443"/>
                </a:lnTo>
                <a:lnTo>
                  <a:pt x="378316" y="2410496"/>
                </a:lnTo>
                <a:lnTo>
                  <a:pt x="377896" y="2411209"/>
                </a:lnTo>
                <a:close/>
              </a:path>
              <a:path w="4476607" h="3885512">
                <a:moveTo>
                  <a:pt x="383708" y="2411216"/>
                </a:moveTo>
                <a:lnTo>
                  <a:pt x="382423" y="2410443"/>
                </a:lnTo>
                <a:lnTo>
                  <a:pt x="372002" y="2409393"/>
                </a:lnTo>
                <a:lnTo>
                  <a:pt x="372129" y="2408845"/>
                </a:lnTo>
                <a:lnTo>
                  <a:pt x="373969" y="2406465"/>
                </a:lnTo>
                <a:lnTo>
                  <a:pt x="376890" y="2406428"/>
                </a:lnTo>
                <a:lnTo>
                  <a:pt x="377108" y="2406562"/>
                </a:lnTo>
                <a:lnTo>
                  <a:pt x="379224" y="2404746"/>
                </a:lnTo>
                <a:lnTo>
                  <a:pt x="379653" y="2404664"/>
                </a:lnTo>
                <a:lnTo>
                  <a:pt x="379683" y="2404371"/>
                </a:lnTo>
                <a:lnTo>
                  <a:pt x="380381" y="2403057"/>
                </a:lnTo>
                <a:lnTo>
                  <a:pt x="381162" y="2402412"/>
                </a:lnTo>
                <a:lnTo>
                  <a:pt x="382581" y="2401977"/>
                </a:lnTo>
                <a:lnTo>
                  <a:pt x="383212" y="2402036"/>
                </a:lnTo>
                <a:lnTo>
                  <a:pt x="384421" y="2402615"/>
                </a:lnTo>
                <a:lnTo>
                  <a:pt x="385067" y="2403275"/>
                </a:lnTo>
                <a:lnTo>
                  <a:pt x="385615" y="2404514"/>
                </a:lnTo>
                <a:lnTo>
                  <a:pt x="385607" y="2405219"/>
                </a:lnTo>
                <a:lnTo>
                  <a:pt x="385517" y="2405535"/>
                </a:lnTo>
                <a:lnTo>
                  <a:pt x="386561" y="2406277"/>
                </a:lnTo>
                <a:lnTo>
                  <a:pt x="387372" y="2409310"/>
                </a:lnTo>
                <a:lnTo>
                  <a:pt x="386974" y="2410091"/>
                </a:lnTo>
                <a:lnTo>
                  <a:pt x="386568" y="2410579"/>
                </a:lnTo>
                <a:lnTo>
                  <a:pt x="385885" y="2411096"/>
                </a:lnTo>
                <a:lnTo>
                  <a:pt x="385509" y="2411216"/>
                </a:lnTo>
                <a:close/>
              </a:path>
              <a:path w="4476607" h="3885512">
                <a:moveTo>
                  <a:pt x="364846" y="2411217"/>
                </a:moveTo>
                <a:lnTo>
                  <a:pt x="361805" y="2410189"/>
                </a:lnTo>
                <a:lnTo>
                  <a:pt x="362188" y="2409378"/>
                </a:lnTo>
                <a:lnTo>
                  <a:pt x="362127" y="2409123"/>
                </a:lnTo>
                <a:lnTo>
                  <a:pt x="362082" y="2408605"/>
                </a:lnTo>
                <a:lnTo>
                  <a:pt x="362247" y="2407667"/>
                </a:lnTo>
                <a:lnTo>
                  <a:pt x="364538" y="2405535"/>
                </a:lnTo>
                <a:lnTo>
                  <a:pt x="364996" y="2405460"/>
                </a:lnTo>
                <a:lnTo>
                  <a:pt x="366280" y="2405415"/>
                </a:lnTo>
                <a:lnTo>
                  <a:pt x="367992" y="2406338"/>
                </a:lnTo>
                <a:lnTo>
                  <a:pt x="368915" y="2407261"/>
                </a:lnTo>
                <a:lnTo>
                  <a:pt x="369208" y="2408477"/>
                </a:lnTo>
                <a:lnTo>
                  <a:pt x="368735" y="2408732"/>
                </a:lnTo>
                <a:lnTo>
                  <a:pt x="368600" y="2410414"/>
                </a:lnTo>
                <a:lnTo>
                  <a:pt x="368330" y="2410661"/>
                </a:lnTo>
                <a:lnTo>
                  <a:pt x="368472" y="2411217"/>
                </a:lnTo>
                <a:close/>
              </a:path>
              <a:path w="4476607" h="3885512">
                <a:moveTo>
                  <a:pt x="361805" y="2410189"/>
                </a:moveTo>
                <a:lnTo>
                  <a:pt x="364846" y="2411217"/>
                </a:lnTo>
                <a:lnTo>
                  <a:pt x="361834" y="2411292"/>
                </a:lnTo>
                <a:close/>
              </a:path>
              <a:path w="4476607" h="3885512">
                <a:moveTo>
                  <a:pt x="341433" y="2411082"/>
                </a:moveTo>
                <a:lnTo>
                  <a:pt x="348040" y="2411915"/>
                </a:lnTo>
                <a:lnTo>
                  <a:pt x="342207" y="2411953"/>
                </a:lnTo>
                <a:close/>
              </a:path>
              <a:path w="4476607" h="3885512">
                <a:moveTo>
                  <a:pt x="278156" y="2412319"/>
                </a:moveTo>
                <a:lnTo>
                  <a:pt x="259955" y="2411442"/>
                </a:lnTo>
                <a:lnTo>
                  <a:pt x="260615" y="2411022"/>
                </a:lnTo>
                <a:lnTo>
                  <a:pt x="261953" y="2408657"/>
                </a:lnTo>
                <a:lnTo>
                  <a:pt x="264813" y="2408064"/>
                </a:lnTo>
                <a:lnTo>
                  <a:pt x="265572" y="2408469"/>
                </a:lnTo>
                <a:lnTo>
                  <a:pt x="266030" y="2408867"/>
                </a:lnTo>
                <a:lnTo>
                  <a:pt x="266525" y="2409535"/>
                </a:lnTo>
                <a:lnTo>
                  <a:pt x="266660" y="2409873"/>
                </a:lnTo>
                <a:lnTo>
                  <a:pt x="266758" y="2409948"/>
                </a:lnTo>
                <a:lnTo>
                  <a:pt x="266998" y="2410219"/>
                </a:lnTo>
                <a:lnTo>
                  <a:pt x="267096" y="2410113"/>
                </a:lnTo>
                <a:lnTo>
                  <a:pt x="267358" y="2409956"/>
                </a:lnTo>
                <a:lnTo>
                  <a:pt x="267306" y="2409881"/>
                </a:lnTo>
                <a:lnTo>
                  <a:pt x="266848" y="2408980"/>
                </a:lnTo>
                <a:lnTo>
                  <a:pt x="266705" y="2407591"/>
                </a:lnTo>
                <a:lnTo>
                  <a:pt x="272900" y="2408671"/>
                </a:lnTo>
                <a:lnTo>
                  <a:pt x="272667" y="2409496"/>
                </a:lnTo>
                <a:lnTo>
                  <a:pt x="272149" y="2410210"/>
                </a:lnTo>
                <a:lnTo>
                  <a:pt x="272322" y="2410322"/>
                </a:lnTo>
                <a:lnTo>
                  <a:pt x="272983" y="2410968"/>
                </a:lnTo>
                <a:lnTo>
                  <a:pt x="273005" y="2411013"/>
                </a:lnTo>
                <a:lnTo>
                  <a:pt x="274356" y="2411171"/>
                </a:lnTo>
                <a:lnTo>
                  <a:pt x="275761" y="2410938"/>
                </a:lnTo>
                <a:lnTo>
                  <a:pt x="276962" y="2411463"/>
                </a:lnTo>
                <a:lnTo>
                  <a:pt x="277158" y="2411756"/>
                </a:lnTo>
                <a:lnTo>
                  <a:pt x="277232" y="2411733"/>
                </a:lnTo>
                <a:lnTo>
                  <a:pt x="278607" y="2412312"/>
                </a:lnTo>
                <a:lnTo>
                  <a:pt x="278772" y="2412402"/>
                </a:lnTo>
                <a:close/>
              </a:path>
              <a:path w="4476607" h="3885512">
                <a:moveTo>
                  <a:pt x="337994" y="2412561"/>
                </a:moveTo>
                <a:lnTo>
                  <a:pt x="335779" y="2407922"/>
                </a:lnTo>
                <a:lnTo>
                  <a:pt x="341433" y="2411082"/>
                </a:lnTo>
                <a:lnTo>
                  <a:pt x="340111" y="2412388"/>
                </a:lnTo>
                <a:lnTo>
                  <a:pt x="339353" y="2412613"/>
                </a:lnTo>
                <a:lnTo>
                  <a:pt x="338782" y="2412658"/>
                </a:lnTo>
                <a:close/>
              </a:path>
              <a:path w="4476607" h="3885512">
                <a:moveTo>
                  <a:pt x="348048" y="2412343"/>
                </a:moveTo>
                <a:lnTo>
                  <a:pt x="348168" y="2412306"/>
                </a:lnTo>
                <a:lnTo>
                  <a:pt x="348040" y="2411915"/>
                </a:lnTo>
                <a:lnTo>
                  <a:pt x="341433" y="2411082"/>
                </a:lnTo>
                <a:lnTo>
                  <a:pt x="335779" y="2407922"/>
                </a:lnTo>
                <a:lnTo>
                  <a:pt x="337431" y="2405828"/>
                </a:lnTo>
                <a:lnTo>
                  <a:pt x="340314" y="2405730"/>
                </a:lnTo>
                <a:lnTo>
                  <a:pt x="341298" y="2406549"/>
                </a:lnTo>
                <a:lnTo>
                  <a:pt x="341500" y="2406893"/>
                </a:lnTo>
                <a:lnTo>
                  <a:pt x="344541" y="2404859"/>
                </a:lnTo>
                <a:lnTo>
                  <a:pt x="344076" y="2402878"/>
                </a:lnTo>
                <a:lnTo>
                  <a:pt x="344895" y="2401624"/>
                </a:lnTo>
                <a:lnTo>
                  <a:pt x="345127" y="2401422"/>
                </a:lnTo>
                <a:lnTo>
                  <a:pt x="345893" y="2400866"/>
                </a:lnTo>
                <a:lnTo>
                  <a:pt x="347215" y="2400506"/>
                </a:lnTo>
                <a:lnTo>
                  <a:pt x="347846" y="2400566"/>
                </a:lnTo>
                <a:lnTo>
                  <a:pt x="349250" y="2401377"/>
                </a:lnTo>
                <a:lnTo>
                  <a:pt x="349820" y="2402172"/>
                </a:lnTo>
                <a:lnTo>
                  <a:pt x="349490" y="2402427"/>
                </a:lnTo>
                <a:lnTo>
                  <a:pt x="349805" y="2402247"/>
                </a:lnTo>
                <a:lnTo>
                  <a:pt x="350256" y="2403050"/>
                </a:lnTo>
                <a:lnTo>
                  <a:pt x="350474" y="2404349"/>
                </a:lnTo>
                <a:lnTo>
                  <a:pt x="349956" y="2405573"/>
                </a:lnTo>
                <a:lnTo>
                  <a:pt x="352471" y="2405903"/>
                </a:lnTo>
                <a:lnTo>
                  <a:pt x="352959" y="2406466"/>
                </a:lnTo>
                <a:lnTo>
                  <a:pt x="353514" y="2406811"/>
                </a:lnTo>
                <a:lnTo>
                  <a:pt x="354100" y="2407584"/>
                </a:lnTo>
                <a:lnTo>
                  <a:pt x="354341" y="2408447"/>
                </a:lnTo>
                <a:lnTo>
                  <a:pt x="354896" y="2409017"/>
                </a:lnTo>
                <a:lnTo>
                  <a:pt x="355272" y="2409843"/>
                </a:lnTo>
                <a:lnTo>
                  <a:pt x="355294" y="2409948"/>
                </a:lnTo>
                <a:lnTo>
                  <a:pt x="355520" y="2409866"/>
                </a:lnTo>
                <a:lnTo>
                  <a:pt x="355504" y="2409761"/>
                </a:lnTo>
                <a:lnTo>
                  <a:pt x="355760" y="2408852"/>
                </a:lnTo>
                <a:lnTo>
                  <a:pt x="356541" y="2407772"/>
                </a:lnTo>
                <a:lnTo>
                  <a:pt x="357299" y="2407254"/>
                </a:lnTo>
                <a:lnTo>
                  <a:pt x="358583" y="2406923"/>
                </a:lnTo>
                <a:lnTo>
                  <a:pt x="360911" y="2408207"/>
                </a:lnTo>
                <a:lnTo>
                  <a:pt x="361129" y="2408537"/>
                </a:lnTo>
                <a:lnTo>
                  <a:pt x="361587" y="2409430"/>
                </a:lnTo>
                <a:lnTo>
                  <a:pt x="361729" y="2410834"/>
                </a:lnTo>
                <a:lnTo>
                  <a:pt x="361602" y="2411284"/>
                </a:lnTo>
                <a:lnTo>
                  <a:pt x="348176" y="2412846"/>
                </a:lnTo>
                <a:close/>
              </a:path>
              <a:path w="4476607" h="3885512">
                <a:moveTo>
                  <a:pt x="313530" y="2415585"/>
                </a:moveTo>
                <a:lnTo>
                  <a:pt x="312780" y="2415165"/>
                </a:lnTo>
                <a:lnTo>
                  <a:pt x="312419" y="2409610"/>
                </a:lnTo>
                <a:lnTo>
                  <a:pt x="327992" y="2409731"/>
                </a:lnTo>
                <a:lnTo>
                  <a:pt x="328165" y="2410384"/>
                </a:lnTo>
                <a:lnTo>
                  <a:pt x="328022" y="2411735"/>
                </a:lnTo>
                <a:lnTo>
                  <a:pt x="324936" y="2413611"/>
                </a:lnTo>
                <a:lnTo>
                  <a:pt x="318110" y="2414902"/>
                </a:lnTo>
                <a:lnTo>
                  <a:pt x="314829" y="2415593"/>
                </a:lnTo>
                <a:lnTo>
                  <a:pt x="314296" y="2415810"/>
                </a:lnTo>
                <a:close/>
              </a:path>
              <a:path w="4476607" h="3885512">
                <a:moveTo>
                  <a:pt x="264573" y="2415886"/>
                </a:moveTo>
                <a:lnTo>
                  <a:pt x="266555" y="2415563"/>
                </a:lnTo>
                <a:lnTo>
                  <a:pt x="264731" y="2415946"/>
                </a:lnTo>
                <a:close/>
              </a:path>
              <a:path w="4476607" h="3885512">
                <a:moveTo>
                  <a:pt x="293804" y="2415435"/>
                </a:moveTo>
                <a:lnTo>
                  <a:pt x="293692" y="2415412"/>
                </a:lnTo>
                <a:lnTo>
                  <a:pt x="293129" y="2415142"/>
                </a:lnTo>
                <a:lnTo>
                  <a:pt x="292445" y="2414609"/>
                </a:lnTo>
                <a:lnTo>
                  <a:pt x="291980" y="2413798"/>
                </a:lnTo>
                <a:lnTo>
                  <a:pt x="291101" y="2413595"/>
                </a:lnTo>
                <a:lnTo>
                  <a:pt x="290276" y="2413010"/>
                </a:lnTo>
                <a:lnTo>
                  <a:pt x="289480" y="2411749"/>
                </a:lnTo>
                <a:lnTo>
                  <a:pt x="289374" y="2411126"/>
                </a:lnTo>
                <a:lnTo>
                  <a:pt x="289614" y="2409813"/>
                </a:lnTo>
                <a:lnTo>
                  <a:pt x="290080" y="2409017"/>
                </a:lnTo>
                <a:lnTo>
                  <a:pt x="291109" y="2408169"/>
                </a:lnTo>
                <a:lnTo>
                  <a:pt x="291852" y="2407973"/>
                </a:lnTo>
                <a:lnTo>
                  <a:pt x="294465" y="2408574"/>
                </a:lnTo>
                <a:lnTo>
                  <a:pt x="294540" y="2408664"/>
                </a:lnTo>
                <a:lnTo>
                  <a:pt x="296928" y="2410105"/>
                </a:lnTo>
                <a:lnTo>
                  <a:pt x="298167" y="2409392"/>
                </a:lnTo>
                <a:lnTo>
                  <a:pt x="298197" y="2409384"/>
                </a:lnTo>
                <a:lnTo>
                  <a:pt x="299023" y="2408296"/>
                </a:lnTo>
                <a:lnTo>
                  <a:pt x="299129" y="2408191"/>
                </a:lnTo>
                <a:lnTo>
                  <a:pt x="297612" y="2407868"/>
                </a:lnTo>
                <a:lnTo>
                  <a:pt x="297544" y="2407816"/>
                </a:lnTo>
                <a:lnTo>
                  <a:pt x="297469" y="2407800"/>
                </a:lnTo>
                <a:lnTo>
                  <a:pt x="296260" y="2407042"/>
                </a:lnTo>
                <a:lnTo>
                  <a:pt x="295779" y="2404138"/>
                </a:lnTo>
                <a:lnTo>
                  <a:pt x="298092" y="2402321"/>
                </a:lnTo>
                <a:lnTo>
                  <a:pt x="298205" y="2402749"/>
                </a:lnTo>
                <a:lnTo>
                  <a:pt x="298257" y="2402734"/>
                </a:lnTo>
                <a:lnTo>
                  <a:pt x="298205" y="2402426"/>
                </a:lnTo>
                <a:lnTo>
                  <a:pt x="298550" y="2402366"/>
                </a:lnTo>
                <a:lnTo>
                  <a:pt x="299166" y="2401556"/>
                </a:lnTo>
                <a:lnTo>
                  <a:pt x="300232" y="2401067"/>
                </a:lnTo>
                <a:lnTo>
                  <a:pt x="301606" y="2401143"/>
                </a:lnTo>
                <a:lnTo>
                  <a:pt x="302109" y="2401308"/>
                </a:lnTo>
                <a:lnTo>
                  <a:pt x="302477" y="2401083"/>
                </a:lnTo>
                <a:lnTo>
                  <a:pt x="302973" y="2400137"/>
                </a:lnTo>
                <a:lnTo>
                  <a:pt x="302372" y="2399657"/>
                </a:lnTo>
                <a:lnTo>
                  <a:pt x="302176" y="2396129"/>
                </a:lnTo>
                <a:lnTo>
                  <a:pt x="308815" y="2397443"/>
                </a:lnTo>
                <a:lnTo>
                  <a:pt x="307861" y="2398141"/>
                </a:lnTo>
                <a:lnTo>
                  <a:pt x="307839" y="2398472"/>
                </a:lnTo>
                <a:lnTo>
                  <a:pt x="307666" y="2399058"/>
                </a:lnTo>
                <a:lnTo>
                  <a:pt x="307381" y="2399583"/>
                </a:lnTo>
                <a:lnTo>
                  <a:pt x="307598" y="2399710"/>
                </a:lnTo>
                <a:lnTo>
                  <a:pt x="308747" y="2402090"/>
                </a:lnTo>
                <a:lnTo>
                  <a:pt x="309085" y="2402788"/>
                </a:lnTo>
                <a:lnTo>
                  <a:pt x="309182" y="2404244"/>
                </a:lnTo>
                <a:lnTo>
                  <a:pt x="309153" y="2404379"/>
                </a:lnTo>
                <a:lnTo>
                  <a:pt x="309040" y="2404852"/>
                </a:lnTo>
                <a:lnTo>
                  <a:pt x="307125" y="2407036"/>
                </a:lnTo>
                <a:lnTo>
                  <a:pt x="305789" y="2407193"/>
                </a:lnTo>
                <a:lnTo>
                  <a:pt x="305691" y="2407246"/>
                </a:lnTo>
                <a:lnTo>
                  <a:pt x="306179" y="2408755"/>
                </a:lnTo>
                <a:lnTo>
                  <a:pt x="306194" y="2408785"/>
                </a:lnTo>
                <a:lnTo>
                  <a:pt x="306276" y="2410293"/>
                </a:lnTo>
                <a:lnTo>
                  <a:pt x="304017" y="2412162"/>
                </a:lnTo>
                <a:lnTo>
                  <a:pt x="302304" y="2413108"/>
                </a:lnTo>
                <a:lnTo>
                  <a:pt x="302049" y="2413311"/>
                </a:lnTo>
                <a:lnTo>
                  <a:pt x="299263" y="2415472"/>
                </a:lnTo>
                <a:lnTo>
                  <a:pt x="298895" y="2415622"/>
                </a:lnTo>
                <a:lnTo>
                  <a:pt x="298070" y="2416043"/>
                </a:lnTo>
                <a:lnTo>
                  <a:pt x="297424" y="2416095"/>
                </a:lnTo>
                <a:lnTo>
                  <a:pt x="296778" y="2416343"/>
                </a:lnTo>
                <a:close/>
              </a:path>
              <a:path w="4476607" h="3885512">
                <a:moveTo>
                  <a:pt x="261975" y="2416449"/>
                </a:moveTo>
                <a:lnTo>
                  <a:pt x="259625" y="2414850"/>
                </a:lnTo>
                <a:lnTo>
                  <a:pt x="267020" y="2415165"/>
                </a:lnTo>
                <a:lnTo>
                  <a:pt x="266555" y="2415563"/>
                </a:lnTo>
                <a:lnTo>
                  <a:pt x="264573" y="2415886"/>
                </a:lnTo>
                <a:lnTo>
                  <a:pt x="263776" y="2416344"/>
                </a:lnTo>
                <a:lnTo>
                  <a:pt x="261998" y="2416434"/>
                </a:lnTo>
                <a:lnTo>
                  <a:pt x="262140" y="2416486"/>
                </a:lnTo>
                <a:close/>
              </a:path>
              <a:path w="4476607" h="3885512">
                <a:moveTo>
                  <a:pt x="334022" y="2416644"/>
                </a:moveTo>
                <a:lnTo>
                  <a:pt x="334533" y="2415818"/>
                </a:lnTo>
                <a:lnTo>
                  <a:pt x="335643" y="2414970"/>
                </a:lnTo>
                <a:lnTo>
                  <a:pt x="336260" y="2414827"/>
                </a:lnTo>
                <a:lnTo>
                  <a:pt x="338828" y="2415263"/>
                </a:lnTo>
                <a:lnTo>
                  <a:pt x="333954" y="2417004"/>
                </a:lnTo>
                <a:close/>
              </a:path>
              <a:path w="4476607" h="3885512">
                <a:moveTo>
                  <a:pt x="304579" y="2419922"/>
                </a:moveTo>
                <a:lnTo>
                  <a:pt x="303693" y="2419607"/>
                </a:lnTo>
                <a:lnTo>
                  <a:pt x="268890" y="2419369"/>
                </a:lnTo>
                <a:lnTo>
                  <a:pt x="268943" y="2418063"/>
                </a:lnTo>
                <a:lnTo>
                  <a:pt x="269521" y="2417124"/>
                </a:lnTo>
                <a:lnTo>
                  <a:pt x="269018" y="2416449"/>
                </a:lnTo>
                <a:lnTo>
                  <a:pt x="268703" y="2416426"/>
                </a:lnTo>
                <a:lnTo>
                  <a:pt x="267231" y="2415511"/>
                </a:lnTo>
                <a:lnTo>
                  <a:pt x="267020" y="2415165"/>
                </a:lnTo>
                <a:lnTo>
                  <a:pt x="259625" y="2414850"/>
                </a:lnTo>
                <a:lnTo>
                  <a:pt x="259414" y="2412478"/>
                </a:lnTo>
                <a:lnTo>
                  <a:pt x="259955" y="2411442"/>
                </a:lnTo>
                <a:lnTo>
                  <a:pt x="278156" y="2412319"/>
                </a:lnTo>
                <a:lnTo>
                  <a:pt x="279433" y="2412537"/>
                </a:lnTo>
                <a:lnTo>
                  <a:pt x="280258" y="2413002"/>
                </a:lnTo>
                <a:lnTo>
                  <a:pt x="281144" y="2414053"/>
                </a:lnTo>
                <a:lnTo>
                  <a:pt x="281325" y="2414991"/>
                </a:lnTo>
                <a:lnTo>
                  <a:pt x="281565" y="2414902"/>
                </a:lnTo>
                <a:lnTo>
                  <a:pt x="281332" y="2415036"/>
                </a:lnTo>
                <a:lnTo>
                  <a:pt x="281354" y="2415157"/>
                </a:lnTo>
                <a:lnTo>
                  <a:pt x="282061" y="2414698"/>
                </a:lnTo>
                <a:lnTo>
                  <a:pt x="282399" y="2414631"/>
                </a:lnTo>
                <a:lnTo>
                  <a:pt x="282699" y="2414466"/>
                </a:lnTo>
                <a:lnTo>
                  <a:pt x="282511" y="2413805"/>
                </a:lnTo>
                <a:lnTo>
                  <a:pt x="282533" y="2413242"/>
                </a:lnTo>
                <a:lnTo>
                  <a:pt x="282609" y="2412837"/>
                </a:lnTo>
                <a:lnTo>
                  <a:pt x="282796" y="2412289"/>
                </a:lnTo>
                <a:lnTo>
                  <a:pt x="286123" y="2410765"/>
                </a:lnTo>
                <a:lnTo>
                  <a:pt x="286153" y="2410788"/>
                </a:lnTo>
                <a:lnTo>
                  <a:pt x="287542" y="2410885"/>
                </a:lnTo>
                <a:lnTo>
                  <a:pt x="289007" y="2413602"/>
                </a:lnTo>
                <a:lnTo>
                  <a:pt x="290636" y="2415374"/>
                </a:lnTo>
                <a:lnTo>
                  <a:pt x="290899" y="2415299"/>
                </a:lnTo>
                <a:lnTo>
                  <a:pt x="292490" y="2415524"/>
                </a:lnTo>
                <a:lnTo>
                  <a:pt x="293541" y="2416627"/>
                </a:lnTo>
                <a:lnTo>
                  <a:pt x="293730" y="2417063"/>
                </a:lnTo>
                <a:lnTo>
                  <a:pt x="293887" y="2417581"/>
                </a:lnTo>
                <a:lnTo>
                  <a:pt x="294052" y="2417484"/>
                </a:lnTo>
                <a:lnTo>
                  <a:pt x="296688" y="2417484"/>
                </a:lnTo>
                <a:lnTo>
                  <a:pt x="297634" y="2418391"/>
                </a:lnTo>
                <a:lnTo>
                  <a:pt x="298535" y="2416687"/>
                </a:lnTo>
                <a:lnTo>
                  <a:pt x="298602" y="2416613"/>
                </a:lnTo>
                <a:lnTo>
                  <a:pt x="298257" y="2417543"/>
                </a:lnTo>
                <a:lnTo>
                  <a:pt x="299174" y="2416027"/>
                </a:lnTo>
                <a:lnTo>
                  <a:pt x="300164" y="2415412"/>
                </a:lnTo>
                <a:lnTo>
                  <a:pt x="301944" y="2415277"/>
                </a:lnTo>
                <a:lnTo>
                  <a:pt x="302425" y="2415577"/>
                </a:lnTo>
                <a:lnTo>
                  <a:pt x="302770" y="2415021"/>
                </a:lnTo>
                <a:lnTo>
                  <a:pt x="302785" y="2415006"/>
                </a:lnTo>
                <a:lnTo>
                  <a:pt x="302710" y="2415171"/>
                </a:lnTo>
                <a:lnTo>
                  <a:pt x="303799" y="2414038"/>
                </a:lnTo>
                <a:lnTo>
                  <a:pt x="304775" y="2413640"/>
                </a:lnTo>
                <a:lnTo>
                  <a:pt x="306329" y="2413678"/>
                </a:lnTo>
                <a:lnTo>
                  <a:pt x="308109" y="2417686"/>
                </a:lnTo>
                <a:lnTo>
                  <a:pt x="306359" y="2419742"/>
                </a:lnTo>
                <a:lnTo>
                  <a:pt x="305323" y="2419967"/>
                </a:lnTo>
                <a:close/>
              </a:path>
              <a:path w="4476607" h="3885512">
                <a:moveTo>
                  <a:pt x="279148" y="2420269"/>
                </a:moveTo>
                <a:lnTo>
                  <a:pt x="269026" y="2420067"/>
                </a:lnTo>
                <a:lnTo>
                  <a:pt x="269093" y="2420029"/>
                </a:lnTo>
                <a:lnTo>
                  <a:pt x="268890" y="2419369"/>
                </a:lnTo>
                <a:lnTo>
                  <a:pt x="303693" y="2419607"/>
                </a:lnTo>
                <a:lnTo>
                  <a:pt x="280372" y="2419946"/>
                </a:lnTo>
                <a:lnTo>
                  <a:pt x="279388" y="2420299"/>
                </a:lnTo>
                <a:close/>
              </a:path>
              <a:path w="4476607" h="3885512">
                <a:moveTo>
                  <a:pt x="320686" y="2421282"/>
                </a:moveTo>
                <a:lnTo>
                  <a:pt x="317600" y="2417236"/>
                </a:lnTo>
                <a:lnTo>
                  <a:pt x="322541" y="2421095"/>
                </a:lnTo>
                <a:lnTo>
                  <a:pt x="320882" y="2421342"/>
                </a:lnTo>
                <a:close/>
              </a:path>
              <a:path w="4476607" h="3885512">
                <a:moveTo>
                  <a:pt x="322541" y="2421095"/>
                </a:moveTo>
                <a:lnTo>
                  <a:pt x="317600" y="2417236"/>
                </a:lnTo>
                <a:lnTo>
                  <a:pt x="317615" y="2417071"/>
                </a:lnTo>
                <a:lnTo>
                  <a:pt x="318291" y="2415825"/>
                </a:lnTo>
                <a:lnTo>
                  <a:pt x="318892" y="2415315"/>
                </a:lnTo>
                <a:lnTo>
                  <a:pt x="318892" y="2415307"/>
                </a:lnTo>
                <a:lnTo>
                  <a:pt x="318110" y="2414902"/>
                </a:lnTo>
                <a:lnTo>
                  <a:pt x="324936" y="2413611"/>
                </a:lnTo>
                <a:lnTo>
                  <a:pt x="324741" y="2416246"/>
                </a:lnTo>
                <a:lnTo>
                  <a:pt x="324546" y="2416553"/>
                </a:lnTo>
                <a:lnTo>
                  <a:pt x="324088" y="2417139"/>
                </a:lnTo>
                <a:lnTo>
                  <a:pt x="324118" y="2417252"/>
                </a:lnTo>
                <a:lnTo>
                  <a:pt x="324132" y="2417236"/>
                </a:lnTo>
                <a:lnTo>
                  <a:pt x="325364" y="2416808"/>
                </a:lnTo>
                <a:lnTo>
                  <a:pt x="326866" y="2417132"/>
                </a:lnTo>
                <a:lnTo>
                  <a:pt x="328563" y="2417101"/>
                </a:lnTo>
                <a:lnTo>
                  <a:pt x="329569" y="2417657"/>
                </a:lnTo>
                <a:lnTo>
                  <a:pt x="330132" y="2418235"/>
                </a:lnTo>
                <a:lnTo>
                  <a:pt x="330282" y="2418542"/>
                </a:lnTo>
                <a:lnTo>
                  <a:pt x="322811" y="2422318"/>
                </a:lnTo>
                <a:close/>
              </a:path>
              <a:path w="4476607" h="3885512">
                <a:moveTo>
                  <a:pt x="293932" y="2423257"/>
                </a:moveTo>
                <a:lnTo>
                  <a:pt x="293512" y="2422919"/>
                </a:lnTo>
                <a:lnTo>
                  <a:pt x="296290" y="2423204"/>
                </a:lnTo>
                <a:lnTo>
                  <a:pt x="296019" y="2423339"/>
                </a:lnTo>
                <a:lnTo>
                  <a:pt x="294533" y="2423452"/>
                </a:lnTo>
                <a:close/>
              </a:path>
              <a:path w="4476607" h="3885512">
                <a:moveTo>
                  <a:pt x="261930" y="2425823"/>
                </a:moveTo>
                <a:lnTo>
                  <a:pt x="263566" y="2426071"/>
                </a:lnTo>
                <a:lnTo>
                  <a:pt x="262823" y="2426124"/>
                </a:lnTo>
                <a:close/>
              </a:path>
              <a:path w="4476607" h="3885512">
                <a:moveTo>
                  <a:pt x="298077" y="2425981"/>
                </a:moveTo>
                <a:lnTo>
                  <a:pt x="299294" y="2426199"/>
                </a:lnTo>
                <a:lnTo>
                  <a:pt x="298986" y="2426236"/>
                </a:lnTo>
                <a:close/>
              </a:path>
              <a:path w="4476607" h="3885512">
                <a:moveTo>
                  <a:pt x="302380" y="2429577"/>
                </a:moveTo>
                <a:lnTo>
                  <a:pt x="302845" y="2430545"/>
                </a:lnTo>
                <a:lnTo>
                  <a:pt x="302807" y="2430560"/>
                </a:lnTo>
                <a:close/>
              </a:path>
              <a:path w="4476607" h="3885512">
                <a:moveTo>
                  <a:pt x="300232" y="2430553"/>
                </a:moveTo>
                <a:lnTo>
                  <a:pt x="298993" y="2426664"/>
                </a:lnTo>
                <a:lnTo>
                  <a:pt x="302380" y="2429577"/>
                </a:lnTo>
                <a:lnTo>
                  <a:pt x="302597" y="2430568"/>
                </a:lnTo>
                <a:lnTo>
                  <a:pt x="301644" y="2430778"/>
                </a:lnTo>
                <a:close/>
              </a:path>
              <a:path w="4476607" h="3885512">
                <a:moveTo>
                  <a:pt x="307838" y="2431880"/>
                </a:moveTo>
                <a:lnTo>
                  <a:pt x="301636" y="2431851"/>
                </a:lnTo>
                <a:lnTo>
                  <a:pt x="302973" y="2431003"/>
                </a:lnTo>
                <a:lnTo>
                  <a:pt x="302845" y="2430545"/>
                </a:lnTo>
                <a:lnTo>
                  <a:pt x="302380" y="2429577"/>
                </a:lnTo>
                <a:lnTo>
                  <a:pt x="298993" y="2426664"/>
                </a:lnTo>
                <a:lnTo>
                  <a:pt x="299129" y="2426552"/>
                </a:lnTo>
                <a:lnTo>
                  <a:pt x="299068" y="2426432"/>
                </a:lnTo>
                <a:lnTo>
                  <a:pt x="299294" y="2426199"/>
                </a:lnTo>
                <a:lnTo>
                  <a:pt x="298077" y="2425981"/>
                </a:lnTo>
                <a:lnTo>
                  <a:pt x="296905" y="2425066"/>
                </a:lnTo>
                <a:lnTo>
                  <a:pt x="296410" y="2424187"/>
                </a:lnTo>
                <a:lnTo>
                  <a:pt x="296290" y="2423204"/>
                </a:lnTo>
                <a:lnTo>
                  <a:pt x="293512" y="2422919"/>
                </a:lnTo>
                <a:lnTo>
                  <a:pt x="236310" y="2412725"/>
                </a:lnTo>
                <a:lnTo>
                  <a:pt x="236370" y="2412710"/>
                </a:lnTo>
                <a:lnTo>
                  <a:pt x="236505" y="2412718"/>
                </a:lnTo>
                <a:lnTo>
                  <a:pt x="236693" y="2412440"/>
                </a:lnTo>
                <a:lnTo>
                  <a:pt x="237151" y="2412027"/>
                </a:lnTo>
                <a:lnTo>
                  <a:pt x="237901" y="2411607"/>
                </a:lnTo>
                <a:lnTo>
                  <a:pt x="238089" y="2411554"/>
                </a:lnTo>
                <a:lnTo>
                  <a:pt x="238322" y="2411006"/>
                </a:lnTo>
                <a:lnTo>
                  <a:pt x="239298" y="2409783"/>
                </a:lnTo>
                <a:lnTo>
                  <a:pt x="239321" y="2409738"/>
                </a:lnTo>
                <a:lnTo>
                  <a:pt x="238329" y="2409182"/>
                </a:lnTo>
                <a:lnTo>
                  <a:pt x="230551" y="2405918"/>
                </a:lnTo>
                <a:lnTo>
                  <a:pt x="230738" y="2405857"/>
                </a:lnTo>
                <a:lnTo>
                  <a:pt x="230873" y="2405459"/>
                </a:lnTo>
                <a:lnTo>
                  <a:pt x="231241" y="2404994"/>
                </a:lnTo>
                <a:lnTo>
                  <a:pt x="230844" y="2404934"/>
                </a:lnTo>
                <a:lnTo>
                  <a:pt x="230288" y="2404596"/>
                </a:lnTo>
                <a:lnTo>
                  <a:pt x="234229" y="2404018"/>
                </a:lnTo>
                <a:lnTo>
                  <a:pt x="235852" y="2404716"/>
                </a:lnTo>
                <a:lnTo>
                  <a:pt x="236430" y="2405325"/>
                </a:lnTo>
                <a:lnTo>
                  <a:pt x="237369" y="2406187"/>
                </a:lnTo>
                <a:lnTo>
                  <a:pt x="237369" y="2406203"/>
                </a:lnTo>
                <a:lnTo>
                  <a:pt x="237436" y="2406278"/>
                </a:lnTo>
                <a:lnTo>
                  <a:pt x="237443" y="2406233"/>
                </a:lnTo>
                <a:lnTo>
                  <a:pt x="239208" y="2404221"/>
                </a:lnTo>
                <a:lnTo>
                  <a:pt x="239516" y="2404101"/>
                </a:lnTo>
                <a:lnTo>
                  <a:pt x="255517" y="2404206"/>
                </a:lnTo>
                <a:lnTo>
                  <a:pt x="255322" y="2405054"/>
                </a:lnTo>
                <a:lnTo>
                  <a:pt x="255382" y="2405054"/>
                </a:lnTo>
                <a:lnTo>
                  <a:pt x="256118" y="2405137"/>
                </a:lnTo>
                <a:lnTo>
                  <a:pt x="255780" y="2404664"/>
                </a:lnTo>
                <a:lnTo>
                  <a:pt x="255615" y="2404214"/>
                </a:lnTo>
                <a:lnTo>
                  <a:pt x="261232" y="2404499"/>
                </a:lnTo>
                <a:lnTo>
                  <a:pt x="260518" y="2405489"/>
                </a:lnTo>
                <a:lnTo>
                  <a:pt x="257965" y="2406307"/>
                </a:lnTo>
                <a:lnTo>
                  <a:pt x="258371" y="2407441"/>
                </a:lnTo>
                <a:lnTo>
                  <a:pt x="258378" y="2407936"/>
                </a:lnTo>
                <a:lnTo>
                  <a:pt x="258258" y="2408980"/>
                </a:lnTo>
                <a:lnTo>
                  <a:pt x="257477" y="2410324"/>
                </a:lnTo>
                <a:lnTo>
                  <a:pt x="257071" y="2410534"/>
                </a:lnTo>
                <a:lnTo>
                  <a:pt x="257702" y="2410886"/>
                </a:lnTo>
                <a:lnTo>
                  <a:pt x="258393" y="2412388"/>
                </a:lnTo>
                <a:lnTo>
                  <a:pt x="258385" y="2413491"/>
                </a:lnTo>
                <a:lnTo>
                  <a:pt x="258018" y="2414272"/>
                </a:lnTo>
                <a:lnTo>
                  <a:pt x="259940" y="2417026"/>
                </a:lnTo>
                <a:lnTo>
                  <a:pt x="260811" y="2416606"/>
                </a:lnTo>
                <a:lnTo>
                  <a:pt x="261825" y="2416546"/>
                </a:lnTo>
                <a:lnTo>
                  <a:pt x="263228" y="2417034"/>
                </a:lnTo>
                <a:lnTo>
                  <a:pt x="263935" y="2417665"/>
                </a:lnTo>
                <a:lnTo>
                  <a:pt x="264521" y="2418731"/>
                </a:lnTo>
                <a:lnTo>
                  <a:pt x="264963" y="2419001"/>
                </a:lnTo>
                <a:lnTo>
                  <a:pt x="265376" y="2419383"/>
                </a:lnTo>
                <a:lnTo>
                  <a:pt x="265827" y="2420014"/>
                </a:lnTo>
                <a:lnTo>
                  <a:pt x="265849" y="2420082"/>
                </a:lnTo>
                <a:lnTo>
                  <a:pt x="267381" y="2420149"/>
                </a:lnTo>
                <a:lnTo>
                  <a:pt x="268485" y="2420817"/>
                </a:lnTo>
                <a:lnTo>
                  <a:pt x="269055" y="2421508"/>
                </a:lnTo>
                <a:lnTo>
                  <a:pt x="269499" y="2422679"/>
                </a:lnTo>
                <a:lnTo>
                  <a:pt x="269499" y="2422717"/>
                </a:lnTo>
                <a:lnTo>
                  <a:pt x="269941" y="2422694"/>
                </a:lnTo>
                <a:lnTo>
                  <a:pt x="269236" y="2420675"/>
                </a:lnTo>
                <a:lnTo>
                  <a:pt x="269026" y="2420067"/>
                </a:lnTo>
                <a:lnTo>
                  <a:pt x="279148" y="2420269"/>
                </a:lnTo>
                <a:lnTo>
                  <a:pt x="278794" y="2420554"/>
                </a:lnTo>
                <a:lnTo>
                  <a:pt x="278930" y="2420502"/>
                </a:lnTo>
                <a:lnTo>
                  <a:pt x="278727" y="2420652"/>
                </a:lnTo>
                <a:lnTo>
                  <a:pt x="278659" y="2421462"/>
                </a:lnTo>
                <a:lnTo>
                  <a:pt x="278772" y="2422138"/>
                </a:lnTo>
                <a:lnTo>
                  <a:pt x="279103" y="2421860"/>
                </a:lnTo>
                <a:lnTo>
                  <a:pt x="280056" y="2421515"/>
                </a:lnTo>
                <a:lnTo>
                  <a:pt x="280417" y="2421965"/>
                </a:lnTo>
                <a:lnTo>
                  <a:pt x="280386" y="2421553"/>
                </a:lnTo>
                <a:lnTo>
                  <a:pt x="281437" y="2421477"/>
                </a:lnTo>
                <a:lnTo>
                  <a:pt x="281881" y="2421162"/>
                </a:lnTo>
                <a:lnTo>
                  <a:pt x="280995" y="2420599"/>
                </a:lnTo>
                <a:lnTo>
                  <a:pt x="292273" y="2421005"/>
                </a:lnTo>
                <a:lnTo>
                  <a:pt x="291950" y="2421110"/>
                </a:lnTo>
                <a:lnTo>
                  <a:pt x="292070" y="2421155"/>
                </a:lnTo>
                <a:lnTo>
                  <a:pt x="292355" y="2421410"/>
                </a:lnTo>
                <a:lnTo>
                  <a:pt x="292273" y="2421005"/>
                </a:lnTo>
                <a:lnTo>
                  <a:pt x="280995" y="2420599"/>
                </a:lnTo>
                <a:lnTo>
                  <a:pt x="280454" y="2420044"/>
                </a:lnTo>
                <a:lnTo>
                  <a:pt x="285147" y="2420517"/>
                </a:lnTo>
                <a:lnTo>
                  <a:pt x="284944" y="2420690"/>
                </a:lnTo>
                <a:lnTo>
                  <a:pt x="285184" y="2420757"/>
                </a:lnTo>
                <a:lnTo>
                  <a:pt x="285147" y="2420517"/>
                </a:lnTo>
                <a:lnTo>
                  <a:pt x="280454" y="2420044"/>
                </a:lnTo>
                <a:lnTo>
                  <a:pt x="280372" y="2419946"/>
                </a:lnTo>
                <a:lnTo>
                  <a:pt x="303693" y="2419607"/>
                </a:lnTo>
                <a:lnTo>
                  <a:pt x="302207" y="2421686"/>
                </a:lnTo>
                <a:lnTo>
                  <a:pt x="302342" y="2421919"/>
                </a:lnTo>
                <a:lnTo>
                  <a:pt x="302500" y="2423210"/>
                </a:lnTo>
                <a:lnTo>
                  <a:pt x="302702" y="2423037"/>
                </a:lnTo>
                <a:lnTo>
                  <a:pt x="303626" y="2422760"/>
                </a:lnTo>
                <a:lnTo>
                  <a:pt x="305030" y="2422872"/>
                </a:lnTo>
                <a:lnTo>
                  <a:pt x="305721" y="2423375"/>
                </a:lnTo>
                <a:lnTo>
                  <a:pt x="306367" y="2423082"/>
                </a:lnTo>
                <a:lnTo>
                  <a:pt x="306374" y="2423082"/>
                </a:lnTo>
                <a:lnTo>
                  <a:pt x="306104" y="2423248"/>
                </a:lnTo>
                <a:lnTo>
                  <a:pt x="308071" y="2423075"/>
                </a:lnTo>
                <a:lnTo>
                  <a:pt x="309198" y="2423608"/>
                </a:lnTo>
                <a:lnTo>
                  <a:pt x="309528" y="2424089"/>
                </a:lnTo>
                <a:lnTo>
                  <a:pt x="309595" y="2424126"/>
                </a:lnTo>
                <a:lnTo>
                  <a:pt x="310369" y="2425087"/>
                </a:lnTo>
                <a:lnTo>
                  <a:pt x="310632" y="2424546"/>
                </a:lnTo>
                <a:lnTo>
                  <a:pt x="311653" y="2423593"/>
                </a:lnTo>
                <a:lnTo>
                  <a:pt x="313357" y="2423398"/>
                </a:lnTo>
                <a:lnTo>
                  <a:pt x="313793" y="2423037"/>
                </a:lnTo>
                <a:lnTo>
                  <a:pt x="316324" y="2421011"/>
                </a:lnTo>
                <a:lnTo>
                  <a:pt x="317607" y="2421063"/>
                </a:lnTo>
                <a:lnTo>
                  <a:pt x="318366" y="2421446"/>
                </a:lnTo>
                <a:lnTo>
                  <a:pt x="318854" y="2421851"/>
                </a:lnTo>
                <a:lnTo>
                  <a:pt x="319395" y="2422557"/>
                </a:lnTo>
                <a:lnTo>
                  <a:pt x="319650" y="2423990"/>
                </a:lnTo>
                <a:lnTo>
                  <a:pt x="319733" y="2424096"/>
                </a:lnTo>
                <a:lnTo>
                  <a:pt x="309017" y="2432045"/>
                </a:lnTo>
                <a:close/>
              </a:path>
              <a:path w="4476607" h="3885512">
                <a:moveTo>
                  <a:pt x="281362" y="2432789"/>
                </a:moveTo>
                <a:lnTo>
                  <a:pt x="291386" y="2433044"/>
                </a:lnTo>
                <a:lnTo>
                  <a:pt x="285702" y="2433186"/>
                </a:lnTo>
                <a:lnTo>
                  <a:pt x="285612" y="2433367"/>
                </a:lnTo>
                <a:lnTo>
                  <a:pt x="281926" y="2433390"/>
                </a:lnTo>
                <a:close/>
              </a:path>
              <a:path w="4476607" h="3885512">
                <a:moveTo>
                  <a:pt x="253760" y="2434186"/>
                </a:moveTo>
                <a:lnTo>
                  <a:pt x="254511" y="2434035"/>
                </a:lnTo>
                <a:lnTo>
                  <a:pt x="254015" y="2434200"/>
                </a:lnTo>
                <a:close/>
              </a:path>
              <a:path w="4476607" h="3885512">
                <a:moveTo>
                  <a:pt x="256171" y="2434756"/>
                </a:moveTo>
                <a:lnTo>
                  <a:pt x="255810" y="2434696"/>
                </a:lnTo>
                <a:lnTo>
                  <a:pt x="254511" y="2434035"/>
                </a:lnTo>
                <a:lnTo>
                  <a:pt x="259609" y="2432752"/>
                </a:lnTo>
                <a:lnTo>
                  <a:pt x="256778" y="2434771"/>
                </a:lnTo>
                <a:lnTo>
                  <a:pt x="256434" y="2434779"/>
                </a:lnTo>
                <a:close/>
              </a:path>
              <a:path w="4476607" h="3885512">
                <a:moveTo>
                  <a:pt x="287549" y="2435086"/>
                </a:moveTo>
                <a:lnTo>
                  <a:pt x="285702" y="2433186"/>
                </a:lnTo>
                <a:lnTo>
                  <a:pt x="291386" y="2433044"/>
                </a:lnTo>
                <a:lnTo>
                  <a:pt x="289645" y="2435048"/>
                </a:lnTo>
                <a:lnTo>
                  <a:pt x="288871" y="2435221"/>
                </a:lnTo>
                <a:lnTo>
                  <a:pt x="288308" y="2435228"/>
                </a:lnTo>
                <a:close/>
              </a:path>
              <a:path w="4476607" h="3885512">
                <a:moveTo>
                  <a:pt x="291995" y="2435206"/>
                </a:moveTo>
                <a:lnTo>
                  <a:pt x="293068" y="2434230"/>
                </a:lnTo>
                <a:lnTo>
                  <a:pt x="292190" y="2435070"/>
                </a:lnTo>
                <a:lnTo>
                  <a:pt x="291920" y="2435296"/>
                </a:lnTo>
                <a:close/>
              </a:path>
              <a:path w="4476607" h="3885512">
                <a:moveTo>
                  <a:pt x="262921" y="2438156"/>
                </a:moveTo>
                <a:lnTo>
                  <a:pt x="262373" y="2437901"/>
                </a:lnTo>
                <a:lnTo>
                  <a:pt x="261719" y="2437406"/>
                </a:lnTo>
                <a:lnTo>
                  <a:pt x="261629" y="2437263"/>
                </a:lnTo>
                <a:lnTo>
                  <a:pt x="261449" y="2437248"/>
                </a:lnTo>
                <a:lnTo>
                  <a:pt x="260105" y="2436565"/>
                </a:lnTo>
                <a:lnTo>
                  <a:pt x="266780" y="2437226"/>
                </a:lnTo>
                <a:lnTo>
                  <a:pt x="264798" y="2438254"/>
                </a:lnTo>
                <a:lnTo>
                  <a:pt x="263739" y="2438337"/>
                </a:lnTo>
                <a:close/>
              </a:path>
              <a:path w="4476607" h="3885512">
                <a:moveTo>
                  <a:pt x="267096" y="2437346"/>
                </a:moveTo>
                <a:lnTo>
                  <a:pt x="270985" y="2439387"/>
                </a:lnTo>
                <a:lnTo>
                  <a:pt x="270257" y="2439740"/>
                </a:lnTo>
                <a:close/>
              </a:path>
              <a:path w="4476607" h="3885512">
                <a:moveTo>
                  <a:pt x="282692" y="2444145"/>
                </a:moveTo>
                <a:lnTo>
                  <a:pt x="281858" y="2443192"/>
                </a:lnTo>
                <a:lnTo>
                  <a:pt x="281603" y="2441894"/>
                </a:lnTo>
                <a:lnTo>
                  <a:pt x="281430" y="2441661"/>
                </a:lnTo>
                <a:lnTo>
                  <a:pt x="274853" y="2441361"/>
                </a:lnTo>
                <a:lnTo>
                  <a:pt x="275085" y="2440858"/>
                </a:lnTo>
                <a:lnTo>
                  <a:pt x="273613" y="2439980"/>
                </a:lnTo>
                <a:lnTo>
                  <a:pt x="272945" y="2439898"/>
                </a:lnTo>
                <a:lnTo>
                  <a:pt x="272502" y="2439612"/>
                </a:lnTo>
                <a:lnTo>
                  <a:pt x="280920" y="2439800"/>
                </a:lnTo>
                <a:lnTo>
                  <a:pt x="280417" y="2440017"/>
                </a:lnTo>
                <a:lnTo>
                  <a:pt x="280920" y="2440378"/>
                </a:lnTo>
                <a:lnTo>
                  <a:pt x="280920" y="2439800"/>
                </a:lnTo>
                <a:lnTo>
                  <a:pt x="272502" y="2439612"/>
                </a:lnTo>
                <a:lnTo>
                  <a:pt x="270985" y="2439387"/>
                </a:lnTo>
                <a:lnTo>
                  <a:pt x="267096" y="2437346"/>
                </a:lnTo>
                <a:lnTo>
                  <a:pt x="266780" y="2437226"/>
                </a:lnTo>
                <a:lnTo>
                  <a:pt x="260105" y="2436565"/>
                </a:lnTo>
                <a:lnTo>
                  <a:pt x="259752" y="2432714"/>
                </a:lnTo>
                <a:lnTo>
                  <a:pt x="281362" y="2432789"/>
                </a:lnTo>
                <a:lnTo>
                  <a:pt x="280934" y="2434583"/>
                </a:lnTo>
                <a:lnTo>
                  <a:pt x="280942" y="2434763"/>
                </a:lnTo>
                <a:lnTo>
                  <a:pt x="281888" y="2435559"/>
                </a:lnTo>
                <a:lnTo>
                  <a:pt x="282444" y="2436670"/>
                </a:lnTo>
                <a:lnTo>
                  <a:pt x="282406" y="2437420"/>
                </a:lnTo>
                <a:lnTo>
                  <a:pt x="282616" y="2437188"/>
                </a:lnTo>
                <a:lnTo>
                  <a:pt x="284058" y="2436542"/>
                </a:lnTo>
                <a:lnTo>
                  <a:pt x="284899" y="2436692"/>
                </a:lnTo>
                <a:lnTo>
                  <a:pt x="284907" y="2435491"/>
                </a:lnTo>
                <a:lnTo>
                  <a:pt x="286761" y="2436099"/>
                </a:lnTo>
                <a:lnTo>
                  <a:pt x="287174" y="2435822"/>
                </a:lnTo>
                <a:lnTo>
                  <a:pt x="287775" y="2436017"/>
                </a:lnTo>
                <a:lnTo>
                  <a:pt x="287677" y="2436399"/>
                </a:lnTo>
                <a:lnTo>
                  <a:pt x="288608" y="2436707"/>
                </a:lnTo>
                <a:lnTo>
                  <a:pt x="288631" y="2436617"/>
                </a:lnTo>
                <a:lnTo>
                  <a:pt x="289563" y="2436917"/>
                </a:lnTo>
                <a:lnTo>
                  <a:pt x="288331" y="2438404"/>
                </a:lnTo>
                <a:lnTo>
                  <a:pt x="286912" y="2438576"/>
                </a:lnTo>
                <a:lnTo>
                  <a:pt x="287107" y="2439252"/>
                </a:lnTo>
                <a:lnTo>
                  <a:pt x="287017" y="2440055"/>
                </a:lnTo>
                <a:lnTo>
                  <a:pt x="287084" y="2440122"/>
                </a:lnTo>
                <a:lnTo>
                  <a:pt x="287655" y="2441301"/>
                </a:lnTo>
                <a:lnTo>
                  <a:pt x="287663" y="2442067"/>
                </a:lnTo>
                <a:lnTo>
                  <a:pt x="284050" y="2444806"/>
                </a:lnTo>
                <a:close/>
              </a:path>
              <a:path w="4476607" h="3885512">
                <a:moveTo>
                  <a:pt x="289600" y="2455553"/>
                </a:moveTo>
                <a:lnTo>
                  <a:pt x="255862" y="2436175"/>
                </a:lnTo>
                <a:lnTo>
                  <a:pt x="256058" y="2436152"/>
                </a:lnTo>
                <a:lnTo>
                  <a:pt x="257612" y="2436670"/>
                </a:lnTo>
                <a:lnTo>
                  <a:pt x="257709" y="2436745"/>
                </a:lnTo>
                <a:lnTo>
                  <a:pt x="258288" y="2437218"/>
                </a:lnTo>
                <a:lnTo>
                  <a:pt x="259752" y="2438088"/>
                </a:lnTo>
                <a:lnTo>
                  <a:pt x="260255" y="2438914"/>
                </a:lnTo>
                <a:lnTo>
                  <a:pt x="260450" y="2439560"/>
                </a:lnTo>
                <a:lnTo>
                  <a:pt x="261179" y="2439500"/>
                </a:lnTo>
                <a:lnTo>
                  <a:pt x="261291" y="2439537"/>
                </a:lnTo>
                <a:lnTo>
                  <a:pt x="262260" y="2439237"/>
                </a:lnTo>
                <a:lnTo>
                  <a:pt x="263199" y="2439185"/>
                </a:lnTo>
                <a:lnTo>
                  <a:pt x="264393" y="2439688"/>
                </a:lnTo>
                <a:lnTo>
                  <a:pt x="265061" y="2440295"/>
                </a:lnTo>
                <a:lnTo>
                  <a:pt x="265151" y="2440453"/>
                </a:lnTo>
                <a:lnTo>
                  <a:pt x="265429" y="2440618"/>
                </a:lnTo>
                <a:lnTo>
                  <a:pt x="265962" y="2440903"/>
                </a:lnTo>
                <a:lnTo>
                  <a:pt x="266120" y="2440873"/>
                </a:lnTo>
                <a:lnTo>
                  <a:pt x="267764" y="2441143"/>
                </a:lnTo>
                <a:lnTo>
                  <a:pt x="268658" y="2441767"/>
                </a:lnTo>
                <a:lnTo>
                  <a:pt x="268688" y="2441804"/>
                </a:lnTo>
                <a:lnTo>
                  <a:pt x="270137" y="2442953"/>
                </a:lnTo>
                <a:lnTo>
                  <a:pt x="270445" y="2443598"/>
                </a:lnTo>
                <a:lnTo>
                  <a:pt x="270580" y="2444094"/>
                </a:lnTo>
                <a:lnTo>
                  <a:pt x="270640" y="2444799"/>
                </a:lnTo>
                <a:lnTo>
                  <a:pt x="269979" y="2446803"/>
                </a:lnTo>
                <a:lnTo>
                  <a:pt x="269859" y="2447051"/>
                </a:lnTo>
                <a:lnTo>
                  <a:pt x="269289" y="2447922"/>
                </a:lnTo>
                <a:lnTo>
                  <a:pt x="268725" y="2448417"/>
                </a:lnTo>
                <a:lnTo>
                  <a:pt x="268455" y="2448544"/>
                </a:lnTo>
                <a:lnTo>
                  <a:pt x="268627" y="2449250"/>
                </a:lnTo>
                <a:lnTo>
                  <a:pt x="268643" y="2449108"/>
                </a:lnTo>
                <a:lnTo>
                  <a:pt x="268733" y="2449528"/>
                </a:lnTo>
                <a:lnTo>
                  <a:pt x="268906" y="2450361"/>
                </a:lnTo>
                <a:lnTo>
                  <a:pt x="269513" y="2452785"/>
                </a:lnTo>
                <a:lnTo>
                  <a:pt x="269513" y="2452793"/>
                </a:lnTo>
                <a:lnTo>
                  <a:pt x="269987" y="2453348"/>
                </a:lnTo>
                <a:lnTo>
                  <a:pt x="271226" y="2452778"/>
                </a:lnTo>
                <a:lnTo>
                  <a:pt x="272299" y="2452778"/>
                </a:lnTo>
                <a:lnTo>
                  <a:pt x="272315" y="2452718"/>
                </a:lnTo>
                <a:lnTo>
                  <a:pt x="272299" y="2452703"/>
                </a:lnTo>
                <a:lnTo>
                  <a:pt x="271781" y="2451081"/>
                </a:lnTo>
                <a:lnTo>
                  <a:pt x="271714" y="2450391"/>
                </a:lnTo>
                <a:lnTo>
                  <a:pt x="271571" y="2447846"/>
                </a:lnTo>
                <a:lnTo>
                  <a:pt x="272074" y="2446833"/>
                </a:lnTo>
                <a:lnTo>
                  <a:pt x="272412" y="2446480"/>
                </a:lnTo>
                <a:lnTo>
                  <a:pt x="272360" y="2446195"/>
                </a:lnTo>
                <a:lnTo>
                  <a:pt x="272457" y="2445077"/>
                </a:lnTo>
                <a:lnTo>
                  <a:pt x="272615" y="2444634"/>
                </a:lnTo>
                <a:lnTo>
                  <a:pt x="272773" y="2444311"/>
                </a:lnTo>
                <a:lnTo>
                  <a:pt x="273043" y="2443906"/>
                </a:lnTo>
                <a:lnTo>
                  <a:pt x="274680" y="2442863"/>
                </a:lnTo>
                <a:lnTo>
                  <a:pt x="274665" y="2442532"/>
                </a:lnTo>
                <a:lnTo>
                  <a:pt x="274717" y="2442412"/>
                </a:lnTo>
                <a:lnTo>
                  <a:pt x="274912" y="2441939"/>
                </a:lnTo>
                <a:lnTo>
                  <a:pt x="274853" y="2441361"/>
                </a:lnTo>
                <a:lnTo>
                  <a:pt x="281430" y="2441661"/>
                </a:lnTo>
                <a:lnTo>
                  <a:pt x="281295" y="2443027"/>
                </a:lnTo>
                <a:lnTo>
                  <a:pt x="281130" y="2443538"/>
                </a:lnTo>
                <a:lnTo>
                  <a:pt x="280995" y="2443958"/>
                </a:lnTo>
                <a:lnTo>
                  <a:pt x="280897" y="2444476"/>
                </a:lnTo>
                <a:lnTo>
                  <a:pt x="280138" y="2445789"/>
                </a:lnTo>
                <a:lnTo>
                  <a:pt x="280372" y="2445722"/>
                </a:lnTo>
                <a:lnTo>
                  <a:pt x="281768" y="2445744"/>
                </a:lnTo>
                <a:lnTo>
                  <a:pt x="282429" y="2445999"/>
                </a:lnTo>
                <a:lnTo>
                  <a:pt x="282849" y="2446262"/>
                </a:lnTo>
                <a:lnTo>
                  <a:pt x="283360" y="2446727"/>
                </a:lnTo>
                <a:lnTo>
                  <a:pt x="283901" y="2447838"/>
                </a:lnTo>
                <a:lnTo>
                  <a:pt x="283916" y="2447861"/>
                </a:lnTo>
                <a:lnTo>
                  <a:pt x="284674" y="2448641"/>
                </a:lnTo>
                <a:lnTo>
                  <a:pt x="286229" y="2448837"/>
                </a:lnTo>
                <a:lnTo>
                  <a:pt x="287317" y="2449647"/>
                </a:lnTo>
                <a:lnTo>
                  <a:pt x="289082" y="2449685"/>
                </a:lnTo>
                <a:lnTo>
                  <a:pt x="290328" y="2450586"/>
                </a:lnTo>
                <a:lnTo>
                  <a:pt x="290425" y="2449963"/>
                </a:lnTo>
                <a:lnTo>
                  <a:pt x="290666" y="2449603"/>
                </a:lnTo>
                <a:lnTo>
                  <a:pt x="290614" y="2449580"/>
                </a:lnTo>
                <a:lnTo>
                  <a:pt x="289818" y="2449002"/>
                </a:lnTo>
                <a:lnTo>
                  <a:pt x="289374" y="2448461"/>
                </a:lnTo>
                <a:lnTo>
                  <a:pt x="288962" y="2447553"/>
                </a:lnTo>
                <a:lnTo>
                  <a:pt x="289029" y="2446052"/>
                </a:lnTo>
                <a:lnTo>
                  <a:pt x="289412" y="2445211"/>
                </a:lnTo>
                <a:lnTo>
                  <a:pt x="289142" y="2445129"/>
                </a:lnTo>
                <a:lnTo>
                  <a:pt x="287880" y="2441406"/>
                </a:lnTo>
                <a:lnTo>
                  <a:pt x="287880" y="2441308"/>
                </a:lnTo>
                <a:lnTo>
                  <a:pt x="287858" y="2440595"/>
                </a:lnTo>
                <a:lnTo>
                  <a:pt x="288038" y="2439627"/>
                </a:lnTo>
                <a:lnTo>
                  <a:pt x="288339" y="2438996"/>
                </a:lnTo>
                <a:lnTo>
                  <a:pt x="288984" y="2438238"/>
                </a:lnTo>
                <a:lnTo>
                  <a:pt x="290366" y="2437660"/>
                </a:lnTo>
                <a:lnTo>
                  <a:pt x="291417" y="2437682"/>
                </a:lnTo>
                <a:lnTo>
                  <a:pt x="291334" y="2436887"/>
                </a:lnTo>
                <a:lnTo>
                  <a:pt x="292190" y="2435070"/>
                </a:lnTo>
                <a:lnTo>
                  <a:pt x="293068" y="2434230"/>
                </a:lnTo>
                <a:lnTo>
                  <a:pt x="292325" y="2433990"/>
                </a:lnTo>
                <a:lnTo>
                  <a:pt x="300135" y="2434110"/>
                </a:lnTo>
                <a:lnTo>
                  <a:pt x="300037" y="2434515"/>
                </a:lnTo>
                <a:lnTo>
                  <a:pt x="300691" y="2434771"/>
                </a:lnTo>
                <a:lnTo>
                  <a:pt x="300705" y="2434403"/>
                </a:lnTo>
                <a:lnTo>
                  <a:pt x="300683" y="2434396"/>
                </a:lnTo>
                <a:lnTo>
                  <a:pt x="300135" y="2434110"/>
                </a:lnTo>
                <a:lnTo>
                  <a:pt x="292325" y="2433990"/>
                </a:lnTo>
                <a:lnTo>
                  <a:pt x="291785" y="2433547"/>
                </a:lnTo>
                <a:lnTo>
                  <a:pt x="291386" y="2433044"/>
                </a:lnTo>
                <a:lnTo>
                  <a:pt x="281362" y="2432789"/>
                </a:lnTo>
                <a:lnTo>
                  <a:pt x="259752" y="2432714"/>
                </a:lnTo>
                <a:lnTo>
                  <a:pt x="281535" y="2428608"/>
                </a:lnTo>
                <a:lnTo>
                  <a:pt x="282226" y="2427933"/>
                </a:lnTo>
                <a:lnTo>
                  <a:pt x="281430" y="2427820"/>
                </a:lnTo>
                <a:lnTo>
                  <a:pt x="253234" y="2426785"/>
                </a:lnTo>
                <a:lnTo>
                  <a:pt x="254458" y="2424840"/>
                </a:lnTo>
                <a:lnTo>
                  <a:pt x="261434" y="2425388"/>
                </a:lnTo>
                <a:lnTo>
                  <a:pt x="260766" y="2425778"/>
                </a:lnTo>
                <a:lnTo>
                  <a:pt x="260923" y="2425771"/>
                </a:lnTo>
                <a:lnTo>
                  <a:pt x="261524" y="2425966"/>
                </a:lnTo>
                <a:lnTo>
                  <a:pt x="262335" y="2426484"/>
                </a:lnTo>
                <a:lnTo>
                  <a:pt x="262808" y="2426986"/>
                </a:lnTo>
                <a:lnTo>
                  <a:pt x="263034" y="2427392"/>
                </a:lnTo>
                <a:lnTo>
                  <a:pt x="263177" y="2427346"/>
                </a:lnTo>
                <a:lnTo>
                  <a:pt x="263086" y="2427002"/>
                </a:lnTo>
                <a:lnTo>
                  <a:pt x="263566" y="2426071"/>
                </a:lnTo>
                <a:lnTo>
                  <a:pt x="261930" y="2425823"/>
                </a:lnTo>
                <a:lnTo>
                  <a:pt x="261434" y="2425388"/>
                </a:lnTo>
                <a:lnTo>
                  <a:pt x="254458" y="2424840"/>
                </a:lnTo>
                <a:lnTo>
                  <a:pt x="254571" y="2424682"/>
                </a:lnTo>
                <a:lnTo>
                  <a:pt x="254196" y="2424675"/>
                </a:lnTo>
                <a:lnTo>
                  <a:pt x="252243" y="2423782"/>
                </a:lnTo>
                <a:lnTo>
                  <a:pt x="293632" y="2423144"/>
                </a:lnTo>
                <a:lnTo>
                  <a:pt x="293775" y="2424037"/>
                </a:lnTo>
                <a:lnTo>
                  <a:pt x="293542" y="2425320"/>
                </a:lnTo>
                <a:lnTo>
                  <a:pt x="292303" y="2426574"/>
                </a:lnTo>
                <a:lnTo>
                  <a:pt x="292182" y="2427197"/>
                </a:lnTo>
                <a:lnTo>
                  <a:pt x="292461" y="2427903"/>
                </a:lnTo>
                <a:lnTo>
                  <a:pt x="293422" y="2427685"/>
                </a:lnTo>
                <a:lnTo>
                  <a:pt x="294555" y="2427985"/>
                </a:lnTo>
                <a:lnTo>
                  <a:pt x="295885" y="2429201"/>
                </a:lnTo>
                <a:lnTo>
                  <a:pt x="295682" y="2428811"/>
                </a:lnTo>
                <a:lnTo>
                  <a:pt x="295779" y="2428931"/>
                </a:lnTo>
                <a:lnTo>
                  <a:pt x="296658" y="2430402"/>
                </a:lnTo>
                <a:lnTo>
                  <a:pt x="298302" y="2430380"/>
                </a:lnTo>
                <a:lnTo>
                  <a:pt x="299714" y="2431649"/>
                </a:lnTo>
                <a:lnTo>
                  <a:pt x="299819" y="2431686"/>
                </a:lnTo>
                <a:lnTo>
                  <a:pt x="299811" y="2431701"/>
                </a:lnTo>
                <a:lnTo>
                  <a:pt x="301163" y="2432144"/>
                </a:lnTo>
                <a:lnTo>
                  <a:pt x="301508" y="2431559"/>
                </a:lnTo>
                <a:lnTo>
                  <a:pt x="301636" y="2431851"/>
                </a:lnTo>
                <a:lnTo>
                  <a:pt x="307838" y="2431880"/>
                </a:lnTo>
                <a:lnTo>
                  <a:pt x="307636" y="2432135"/>
                </a:lnTo>
                <a:lnTo>
                  <a:pt x="306915" y="2432593"/>
                </a:lnTo>
                <a:lnTo>
                  <a:pt x="307192" y="2433613"/>
                </a:lnTo>
                <a:lnTo>
                  <a:pt x="307185" y="2433665"/>
                </a:lnTo>
                <a:lnTo>
                  <a:pt x="289915" y="2455853"/>
                </a:lnTo>
                <a:close/>
              </a:path>
              <a:path w="4476607" h="3885512">
                <a:moveTo>
                  <a:pt x="1001163" y="2841193"/>
                </a:moveTo>
                <a:lnTo>
                  <a:pt x="1000751" y="2839685"/>
                </a:lnTo>
                <a:lnTo>
                  <a:pt x="1012029" y="2839685"/>
                </a:lnTo>
                <a:lnTo>
                  <a:pt x="1001089" y="2840593"/>
                </a:lnTo>
                <a:lnTo>
                  <a:pt x="1001224" y="2841269"/>
                </a:lnTo>
                <a:close/>
              </a:path>
              <a:path w="4476607" h="3885512">
                <a:moveTo>
                  <a:pt x="1009116" y="2844294"/>
                </a:moveTo>
                <a:lnTo>
                  <a:pt x="1003386" y="2843408"/>
                </a:lnTo>
                <a:lnTo>
                  <a:pt x="1003484" y="2842763"/>
                </a:lnTo>
                <a:lnTo>
                  <a:pt x="1002456" y="2842440"/>
                </a:lnTo>
                <a:lnTo>
                  <a:pt x="1001089" y="2840593"/>
                </a:lnTo>
                <a:lnTo>
                  <a:pt x="1012029" y="2839685"/>
                </a:lnTo>
                <a:lnTo>
                  <a:pt x="1012293" y="2841441"/>
                </a:lnTo>
                <a:lnTo>
                  <a:pt x="1012209" y="2841456"/>
                </a:lnTo>
                <a:lnTo>
                  <a:pt x="1012262" y="2841779"/>
                </a:lnTo>
                <a:lnTo>
                  <a:pt x="1011781" y="2843370"/>
                </a:lnTo>
                <a:lnTo>
                  <a:pt x="1009116" y="2844316"/>
                </a:lnTo>
                <a:close/>
              </a:path>
              <a:path w="4476607" h="3885512">
                <a:moveTo>
                  <a:pt x="954047" y="2841539"/>
                </a:moveTo>
                <a:lnTo>
                  <a:pt x="954174" y="2841719"/>
                </a:lnTo>
                <a:lnTo>
                  <a:pt x="954406" y="2842665"/>
                </a:lnTo>
                <a:lnTo>
                  <a:pt x="954399" y="2843356"/>
                </a:lnTo>
                <a:lnTo>
                  <a:pt x="954152" y="2844286"/>
                </a:lnTo>
                <a:lnTo>
                  <a:pt x="954047" y="2844474"/>
                </a:lnTo>
                <a:close/>
              </a:path>
              <a:path w="4476607" h="3885512">
                <a:moveTo>
                  <a:pt x="1055934" y="2844301"/>
                </a:moveTo>
                <a:lnTo>
                  <a:pt x="1055771" y="2844430"/>
                </a:lnTo>
                <a:lnTo>
                  <a:pt x="1055424" y="2844512"/>
                </a:lnTo>
                <a:close/>
              </a:path>
              <a:path w="4476607" h="3885512">
                <a:moveTo>
                  <a:pt x="983129" y="2844737"/>
                </a:moveTo>
                <a:lnTo>
                  <a:pt x="982363" y="2844182"/>
                </a:lnTo>
                <a:lnTo>
                  <a:pt x="981589" y="2842342"/>
                </a:lnTo>
                <a:lnTo>
                  <a:pt x="981761" y="2841089"/>
                </a:lnTo>
                <a:lnTo>
                  <a:pt x="982798" y="2839821"/>
                </a:lnTo>
                <a:lnTo>
                  <a:pt x="983068" y="2839678"/>
                </a:lnTo>
                <a:lnTo>
                  <a:pt x="986417" y="2839678"/>
                </a:lnTo>
                <a:lnTo>
                  <a:pt x="986972" y="2839978"/>
                </a:lnTo>
                <a:lnTo>
                  <a:pt x="986800" y="2844234"/>
                </a:lnTo>
                <a:lnTo>
                  <a:pt x="985530" y="2844962"/>
                </a:lnTo>
                <a:lnTo>
                  <a:pt x="984539" y="2845097"/>
                </a:lnTo>
                <a:close/>
              </a:path>
              <a:path w="4476607" h="3885512">
                <a:moveTo>
                  <a:pt x="1004535" y="2845938"/>
                </a:moveTo>
                <a:lnTo>
                  <a:pt x="1003642" y="2844571"/>
                </a:lnTo>
                <a:lnTo>
                  <a:pt x="1003574" y="2844324"/>
                </a:lnTo>
                <a:lnTo>
                  <a:pt x="1003386" y="2843408"/>
                </a:lnTo>
                <a:lnTo>
                  <a:pt x="1009116" y="2844294"/>
                </a:lnTo>
                <a:lnTo>
                  <a:pt x="1009071" y="2844301"/>
                </a:lnTo>
                <a:lnTo>
                  <a:pt x="1008755" y="2845007"/>
                </a:lnTo>
                <a:lnTo>
                  <a:pt x="1007606" y="2845975"/>
                </a:lnTo>
                <a:lnTo>
                  <a:pt x="1006413" y="2846343"/>
                </a:lnTo>
                <a:close/>
              </a:path>
              <a:path w="4476607" h="3885512">
                <a:moveTo>
                  <a:pt x="960707" y="2849849"/>
                </a:moveTo>
                <a:lnTo>
                  <a:pt x="960963" y="2849803"/>
                </a:lnTo>
                <a:lnTo>
                  <a:pt x="959994" y="2849623"/>
                </a:lnTo>
                <a:lnTo>
                  <a:pt x="959775" y="2848565"/>
                </a:lnTo>
                <a:lnTo>
                  <a:pt x="960662" y="2847956"/>
                </a:lnTo>
                <a:lnTo>
                  <a:pt x="960857" y="2847912"/>
                </a:lnTo>
                <a:lnTo>
                  <a:pt x="960729" y="2848077"/>
                </a:lnTo>
                <a:lnTo>
                  <a:pt x="962051" y="2847927"/>
                </a:lnTo>
                <a:lnTo>
                  <a:pt x="961781" y="2849878"/>
                </a:lnTo>
                <a:close/>
              </a:path>
              <a:path w="4476607" h="3885512">
                <a:moveTo>
                  <a:pt x="1053035" y="2848790"/>
                </a:moveTo>
                <a:lnTo>
                  <a:pt x="1052847" y="2848009"/>
                </a:lnTo>
                <a:lnTo>
                  <a:pt x="1052825" y="2847439"/>
                </a:lnTo>
                <a:lnTo>
                  <a:pt x="1052952" y="2846658"/>
                </a:lnTo>
                <a:lnTo>
                  <a:pt x="1055771" y="2844430"/>
                </a:lnTo>
                <a:lnTo>
                  <a:pt x="1056541" y="2844249"/>
                </a:lnTo>
                <a:lnTo>
                  <a:pt x="1057555" y="2844324"/>
                </a:lnTo>
                <a:lnTo>
                  <a:pt x="1058884" y="2844992"/>
                </a:lnTo>
                <a:lnTo>
                  <a:pt x="1058546" y="2849556"/>
                </a:lnTo>
                <a:lnTo>
                  <a:pt x="1054117" y="2850111"/>
                </a:lnTo>
                <a:close/>
              </a:path>
              <a:path w="4476607" h="3885512">
                <a:moveTo>
                  <a:pt x="1018607" y="2850892"/>
                </a:moveTo>
                <a:lnTo>
                  <a:pt x="1017879" y="2850629"/>
                </a:lnTo>
                <a:lnTo>
                  <a:pt x="1016835" y="2845870"/>
                </a:lnTo>
                <a:lnTo>
                  <a:pt x="1017165" y="2845292"/>
                </a:lnTo>
                <a:lnTo>
                  <a:pt x="1018247" y="2844444"/>
                </a:lnTo>
                <a:lnTo>
                  <a:pt x="1019148" y="2844159"/>
                </a:lnTo>
                <a:lnTo>
                  <a:pt x="1020500" y="2844226"/>
                </a:lnTo>
                <a:lnTo>
                  <a:pt x="1022399" y="2846238"/>
                </a:lnTo>
                <a:lnTo>
                  <a:pt x="1022167" y="2849120"/>
                </a:lnTo>
                <a:lnTo>
                  <a:pt x="1019959" y="2850929"/>
                </a:lnTo>
                <a:lnTo>
                  <a:pt x="1019170" y="2850974"/>
                </a:lnTo>
                <a:close/>
              </a:path>
              <a:path w="4476607" h="3885512">
                <a:moveTo>
                  <a:pt x="1028098" y="2850780"/>
                </a:moveTo>
                <a:lnTo>
                  <a:pt x="1028143" y="2850929"/>
                </a:lnTo>
                <a:lnTo>
                  <a:pt x="1028121" y="2850990"/>
                </a:lnTo>
                <a:close/>
              </a:path>
              <a:path w="4476607" h="3885512">
                <a:moveTo>
                  <a:pt x="1028085" y="2851093"/>
                </a:moveTo>
                <a:lnTo>
                  <a:pt x="1028121" y="2850990"/>
                </a:lnTo>
                <a:lnTo>
                  <a:pt x="1028143" y="2851185"/>
                </a:lnTo>
                <a:close/>
              </a:path>
              <a:path w="4476607" h="3885512">
                <a:moveTo>
                  <a:pt x="986139" y="2851905"/>
                </a:moveTo>
                <a:lnTo>
                  <a:pt x="988038" y="2852243"/>
                </a:lnTo>
                <a:lnTo>
                  <a:pt x="987679" y="2852303"/>
                </a:lnTo>
                <a:close/>
              </a:path>
              <a:path w="4476607" h="3885512">
                <a:moveTo>
                  <a:pt x="988038" y="2852243"/>
                </a:moveTo>
                <a:lnTo>
                  <a:pt x="986139" y="2851905"/>
                </a:lnTo>
                <a:lnTo>
                  <a:pt x="985329" y="2848122"/>
                </a:lnTo>
                <a:lnTo>
                  <a:pt x="988069" y="2846411"/>
                </a:lnTo>
                <a:lnTo>
                  <a:pt x="990938" y="2847687"/>
                </a:lnTo>
                <a:lnTo>
                  <a:pt x="991297" y="2848490"/>
                </a:lnTo>
                <a:lnTo>
                  <a:pt x="991418" y="2849113"/>
                </a:lnTo>
                <a:lnTo>
                  <a:pt x="991395" y="2849976"/>
                </a:lnTo>
                <a:lnTo>
                  <a:pt x="991072" y="2850780"/>
                </a:lnTo>
                <a:lnTo>
                  <a:pt x="988083" y="2852318"/>
                </a:lnTo>
                <a:close/>
              </a:path>
              <a:path w="4476607" h="3885512">
                <a:moveTo>
                  <a:pt x="1007014" y="2853691"/>
                </a:moveTo>
                <a:lnTo>
                  <a:pt x="1001104" y="2853519"/>
                </a:lnTo>
                <a:lnTo>
                  <a:pt x="1001600" y="2852317"/>
                </a:lnTo>
                <a:lnTo>
                  <a:pt x="1002200" y="2851649"/>
                </a:lnTo>
                <a:lnTo>
                  <a:pt x="1002763" y="2851342"/>
                </a:lnTo>
                <a:lnTo>
                  <a:pt x="1002755" y="2851064"/>
                </a:lnTo>
                <a:lnTo>
                  <a:pt x="1002253" y="2849961"/>
                </a:lnTo>
                <a:lnTo>
                  <a:pt x="1002208" y="2849458"/>
                </a:lnTo>
                <a:lnTo>
                  <a:pt x="1002245" y="2848377"/>
                </a:lnTo>
                <a:lnTo>
                  <a:pt x="1002974" y="2846929"/>
                </a:lnTo>
                <a:lnTo>
                  <a:pt x="1004273" y="2846313"/>
                </a:lnTo>
                <a:lnTo>
                  <a:pt x="1004820" y="2846253"/>
                </a:lnTo>
                <a:lnTo>
                  <a:pt x="1005887" y="2846291"/>
                </a:lnTo>
                <a:lnTo>
                  <a:pt x="1007315" y="2846988"/>
                </a:lnTo>
                <a:lnTo>
                  <a:pt x="1007975" y="2848339"/>
                </a:lnTo>
                <a:lnTo>
                  <a:pt x="1008020" y="2848730"/>
                </a:lnTo>
                <a:lnTo>
                  <a:pt x="1008598" y="2849743"/>
                </a:lnTo>
                <a:lnTo>
                  <a:pt x="1008530" y="2849796"/>
                </a:lnTo>
                <a:lnTo>
                  <a:pt x="1008718" y="2850066"/>
                </a:lnTo>
                <a:lnTo>
                  <a:pt x="1008995" y="2851710"/>
                </a:lnTo>
                <a:lnTo>
                  <a:pt x="1007020" y="2853744"/>
                </a:lnTo>
                <a:close/>
              </a:path>
              <a:path w="4476607" h="3885512">
                <a:moveTo>
                  <a:pt x="1077619" y="2854082"/>
                </a:moveTo>
                <a:lnTo>
                  <a:pt x="1077010" y="2853796"/>
                </a:lnTo>
                <a:lnTo>
                  <a:pt x="1076283" y="2853211"/>
                </a:lnTo>
                <a:lnTo>
                  <a:pt x="1075718" y="2850516"/>
                </a:lnTo>
                <a:lnTo>
                  <a:pt x="1075636" y="2850426"/>
                </a:lnTo>
                <a:lnTo>
                  <a:pt x="1075335" y="2850013"/>
                </a:lnTo>
                <a:lnTo>
                  <a:pt x="1075253" y="2849901"/>
                </a:lnTo>
                <a:lnTo>
                  <a:pt x="1074833" y="2848542"/>
                </a:lnTo>
                <a:lnTo>
                  <a:pt x="1074915" y="2847356"/>
                </a:lnTo>
                <a:lnTo>
                  <a:pt x="1075861" y="2845825"/>
                </a:lnTo>
                <a:lnTo>
                  <a:pt x="1080382" y="2846763"/>
                </a:lnTo>
                <a:lnTo>
                  <a:pt x="1080772" y="2847326"/>
                </a:lnTo>
                <a:lnTo>
                  <a:pt x="1081050" y="2848339"/>
                </a:lnTo>
                <a:lnTo>
                  <a:pt x="1081778" y="2848993"/>
                </a:lnTo>
                <a:lnTo>
                  <a:pt x="1082267" y="2849758"/>
                </a:lnTo>
                <a:lnTo>
                  <a:pt x="1082417" y="2850899"/>
                </a:lnTo>
                <a:lnTo>
                  <a:pt x="1082281" y="2851687"/>
                </a:lnTo>
                <a:lnTo>
                  <a:pt x="1081771" y="2852693"/>
                </a:lnTo>
                <a:lnTo>
                  <a:pt x="1078520" y="2854262"/>
                </a:lnTo>
                <a:close/>
              </a:path>
              <a:path w="4476607" h="3885512">
                <a:moveTo>
                  <a:pt x="1024366" y="2855305"/>
                </a:moveTo>
                <a:lnTo>
                  <a:pt x="1023210" y="2854607"/>
                </a:lnTo>
                <a:lnTo>
                  <a:pt x="1022421" y="2853624"/>
                </a:lnTo>
                <a:lnTo>
                  <a:pt x="1022008" y="2852198"/>
                </a:lnTo>
                <a:lnTo>
                  <a:pt x="1022114" y="2851200"/>
                </a:lnTo>
                <a:lnTo>
                  <a:pt x="1022835" y="2849894"/>
                </a:lnTo>
                <a:lnTo>
                  <a:pt x="1023818" y="2849105"/>
                </a:lnTo>
                <a:lnTo>
                  <a:pt x="1025875" y="2848865"/>
                </a:lnTo>
                <a:lnTo>
                  <a:pt x="1027039" y="2849421"/>
                </a:lnTo>
                <a:lnTo>
                  <a:pt x="1028085" y="2851093"/>
                </a:lnTo>
                <a:lnTo>
                  <a:pt x="1026619" y="2855253"/>
                </a:lnTo>
                <a:lnTo>
                  <a:pt x="1025283" y="2855478"/>
                </a:lnTo>
                <a:close/>
              </a:path>
              <a:path w="4476607" h="3885512">
                <a:moveTo>
                  <a:pt x="961533" y="2855155"/>
                </a:moveTo>
                <a:lnTo>
                  <a:pt x="963883" y="2855433"/>
                </a:lnTo>
                <a:lnTo>
                  <a:pt x="963891" y="2855583"/>
                </a:lnTo>
                <a:lnTo>
                  <a:pt x="962899" y="2855628"/>
                </a:lnTo>
                <a:close/>
              </a:path>
              <a:path w="4476607" h="3885512">
                <a:moveTo>
                  <a:pt x="963883" y="2855433"/>
                </a:moveTo>
                <a:lnTo>
                  <a:pt x="961533" y="2855155"/>
                </a:lnTo>
                <a:lnTo>
                  <a:pt x="960984" y="2851132"/>
                </a:lnTo>
                <a:lnTo>
                  <a:pt x="961150" y="2851049"/>
                </a:lnTo>
                <a:lnTo>
                  <a:pt x="961105" y="2850914"/>
                </a:lnTo>
                <a:lnTo>
                  <a:pt x="962080" y="2849878"/>
                </a:lnTo>
                <a:lnTo>
                  <a:pt x="962967" y="2849450"/>
                </a:lnTo>
                <a:lnTo>
                  <a:pt x="964393" y="2849353"/>
                </a:lnTo>
                <a:lnTo>
                  <a:pt x="966390" y="2851087"/>
                </a:lnTo>
                <a:lnTo>
                  <a:pt x="966533" y="2851455"/>
                </a:lnTo>
                <a:lnTo>
                  <a:pt x="966796" y="2852431"/>
                </a:lnTo>
                <a:lnTo>
                  <a:pt x="966638" y="2853841"/>
                </a:lnTo>
                <a:lnTo>
                  <a:pt x="966345" y="2854397"/>
                </a:lnTo>
                <a:lnTo>
                  <a:pt x="965085" y="2855380"/>
                </a:lnTo>
                <a:lnTo>
                  <a:pt x="964040" y="2855635"/>
                </a:lnTo>
                <a:close/>
              </a:path>
              <a:path w="4476607" h="3885512">
                <a:moveTo>
                  <a:pt x="1002238" y="2856371"/>
                </a:moveTo>
                <a:lnTo>
                  <a:pt x="1002066" y="2856183"/>
                </a:lnTo>
                <a:lnTo>
                  <a:pt x="1001487" y="2855447"/>
                </a:lnTo>
                <a:lnTo>
                  <a:pt x="1001075" y="2854141"/>
                </a:lnTo>
                <a:lnTo>
                  <a:pt x="1001104" y="2853519"/>
                </a:lnTo>
                <a:lnTo>
                  <a:pt x="1007014" y="2853691"/>
                </a:lnTo>
                <a:lnTo>
                  <a:pt x="1006977" y="2853721"/>
                </a:lnTo>
                <a:lnTo>
                  <a:pt x="1007014" y="2854494"/>
                </a:lnTo>
                <a:lnTo>
                  <a:pt x="1006413" y="2855868"/>
                </a:lnTo>
                <a:lnTo>
                  <a:pt x="1005504" y="2856731"/>
                </a:lnTo>
                <a:lnTo>
                  <a:pt x="1003642" y="2857196"/>
                </a:lnTo>
                <a:close/>
              </a:path>
              <a:path w="4476607" h="3885512">
                <a:moveTo>
                  <a:pt x="1050362" y="2853474"/>
                </a:moveTo>
                <a:lnTo>
                  <a:pt x="1050422" y="2852813"/>
                </a:lnTo>
                <a:lnTo>
                  <a:pt x="1051053" y="2851590"/>
                </a:lnTo>
                <a:lnTo>
                  <a:pt x="1051751" y="2850959"/>
                </a:lnTo>
                <a:lnTo>
                  <a:pt x="1053013" y="2850456"/>
                </a:lnTo>
                <a:lnTo>
                  <a:pt x="1055580" y="2851492"/>
                </a:lnTo>
                <a:lnTo>
                  <a:pt x="1056572" y="2854209"/>
                </a:lnTo>
                <a:lnTo>
                  <a:pt x="1055318" y="2856776"/>
                </a:lnTo>
                <a:lnTo>
                  <a:pt x="1054619" y="2857144"/>
                </a:lnTo>
                <a:lnTo>
                  <a:pt x="1054079" y="2857302"/>
                </a:lnTo>
                <a:lnTo>
                  <a:pt x="1053312" y="2857369"/>
                </a:lnTo>
                <a:close/>
              </a:path>
              <a:path w="4476607" h="3885512">
                <a:moveTo>
                  <a:pt x="959775" y="2857354"/>
                </a:moveTo>
                <a:lnTo>
                  <a:pt x="960031" y="2857181"/>
                </a:lnTo>
                <a:lnTo>
                  <a:pt x="960023" y="2857189"/>
                </a:lnTo>
                <a:lnTo>
                  <a:pt x="959819" y="2857411"/>
                </a:lnTo>
                <a:close/>
              </a:path>
              <a:path w="4476607" h="3885512">
                <a:moveTo>
                  <a:pt x="972751" y="2855943"/>
                </a:moveTo>
                <a:lnTo>
                  <a:pt x="976707" y="2857227"/>
                </a:lnTo>
                <a:lnTo>
                  <a:pt x="976002" y="2857572"/>
                </a:lnTo>
                <a:lnTo>
                  <a:pt x="974515" y="2857662"/>
                </a:lnTo>
                <a:close/>
              </a:path>
              <a:path w="4476607" h="3885512">
                <a:moveTo>
                  <a:pt x="976707" y="2857227"/>
                </a:moveTo>
                <a:lnTo>
                  <a:pt x="979569" y="2857452"/>
                </a:lnTo>
                <a:lnTo>
                  <a:pt x="978825" y="2857677"/>
                </a:lnTo>
                <a:close/>
              </a:path>
              <a:path w="4476607" h="3885512">
                <a:moveTo>
                  <a:pt x="980388" y="2857805"/>
                </a:moveTo>
                <a:lnTo>
                  <a:pt x="979816" y="2857602"/>
                </a:lnTo>
                <a:lnTo>
                  <a:pt x="979569" y="2857452"/>
                </a:lnTo>
                <a:lnTo>
                  <a:pt x="976707" y="2857227"/>
                </a:lnTo>
                <a:lnTo>
                  <a:pt x="972751" y="2855943"/>
                </a:lnTo>
                <a:lnTo>
                  <a:pt x="972608" y="2854780"/>
                </a:lnTo>
                <a:lnTo>
                  <a:pt x="972165" y="2854697"/>
                </a:lnTo>
                <a:lnTo>
                  <a:pt x="971249" y="2853414"/>
                </a:lnTo>
                <a:lnTo>
                  <a:pt x="971143" y="2853114"/>
                </a:lnTo>
                <a:lnTo>
                  <a:pt x="970926" y="2852198"/>
                </a:lnTo>
                <a:lnTo>
                  <a:pt x="971098" y="2850839"/>
                </a:lnTo>
                <a:lnTo>
                  <a:pt x="971391" y="2850284"/>
                </a:lnTo>
                <a:lnTo>
                  <a:pt x="972337" y="2849406"/>
                </a:lnTo>
                <a:lnTo>
                  <a:pt x="973156" y="2849045"/>
                </a:lnTo>
                <a:lnTo>
                  <a:pt x="974441" y="2848948"/>
                </a:lnTo>
                <a:lnTo>
                  <a:pt x="976535" y="2850659"/>
                </a:lnTo>
                <a:lnTo>
                  <a:pt x="976693" y="2851387"/>
                </a:lnTo>
                <a:lnTo>
                  <a:pt x="977196" y="2851597"/>
                </a:lnTo>
                <a:lnTo>
                  <a:pt x="980868" y="2851567"/>
                </a:lnTo>
                <a:lnTo>
                  <a:pt x="981115" y="2851928"/>
                </a:lnTo>
                <a:lnTo>
                  <a:pt x="981206" y="2851928"/>
                </a:lnTo>
                <a:lnTo>
                  <a:pt x="983797" y="2852888"/>
                </a:lnTo>
                <a:lnTo>
                  <a:pt x="984750" y="2854825"/>
                </a:lnTo>
                <a:lnTo>
                  <a:pt x="984524" y="2855861"/>
                </a:lnTo>
                <a:lnTo>
                  <a:pt x="984112" y="2856634"/>
                </a:lnTo>
                <a:lnTo>
                  <a:pt x="983322" y="2857422"/>
                </a:lnTo>
                <a:lnTo>
                  <a:pt x="981941" y="2857752"/>
                </a:lnTo>
                <a:lnTo>
                  <a:pt x="981138" y="2857918"/>
                </a:lnTo>
                <a:close/>
              </a:path>
              <a:path w="4476607" h="3885512">
                <a:moveTo>
                  <a:pt x="1032498" y="2857587"/>
                </a:moveTo>
                <a:lnTo>
                  <a:pt x="1032586" y="2857713"/>
                </a:lnTo>
                <a:lnTo>
                  <a:pt x="1032582" y="2858064"/>
                </a:lnTo>
                <a:close/>
              </a:path>
              <a:path w="4476607" h="3885512">
                <a:moveTo>
                  <a:pt x="1032581" y="2858203"/>
                </a:moveTo>
                <a:lnTo>
                  <a:pt x="1032582" y="2858064"/>
                </a:lnTo>
                <a:lnTo>
                  <a:pt x="1032619" y="2858270"/>
                </a:lnTo>
                <a:close/>
              </a:path>
              <a:path w="4476607" h="3885512">
                <a:moveTo>
                  <a:pt x="1033812" y="2859471"/>
                </a:moveTo>
                <a:lnTo>
                  <a:pt x="1032586" y="2857713"/>
                </a:lnTo>
                <a:lnTo>
                  <a:pt x="1032619" y="2854765"/>
                </a:lnTo>
                <a:lnTo>
                  <a:pt x="1032994" y="2854247"/>
                </a:lnTo>
                <a:lnTo>
                  <a:pt x="1032709" y="2852693"/>
                </a:lnTo>
                <a:lnTo>
                  <a:pt x="1032859" y="2851815"/>
                </a:lnTo>
                <a:lnTo>
                  <a:pt x="1033047" y="2851380"/>
                </a:lnTo>
                <a:lnTo>
                  <a:pt x="1033234" y="2851049"/>
                </a:lnTo>
                <a:lnTo>
                  <a:pt x="1033564" y="2850629"/>
                </a:lnTo>
                <a:lnTo>
                  <a:pt x="1036524" y="2849601"/>
                </a:lnTo>
                <a:lnTo>
                  <a:pt x="1039362" y="2850937"/>
                </a:lnTo>
                <a:lnTo>
                  <a:pt x="1039654" y="2851424"/>
                </a:lnTo>
                <a:lnTo>
                  <a:pt x="1039812" y="2851807"/>
                </a:lnTo>
                <a:lnTo>
                  <a:pt x="1039955" y="2852370"/>
                </a:lnTo>
                <a:lnTo>
                  <a:pt x="1039970" y="2852956"/>
                </a:lnTo>
                <a:lnTo>
                  <a:pt x="1038956" y="2855200"/>
                </a:lnTo>
                <a:lnTo>
                  <a:pt x="1039355" y="2856131"/>
                </a:lnTo>
                <a:lnTo>
                  <a:pt x="1039400" y="2856701"/>
                </a:lnTo>
                <a:lnTo>
                  <a:pt x="1039376" y="2857114"/>
                </a:lnTo>
                <a:lnTo>
                  <a:pt x="1039257" y="2857685"/>
                </a:lnTo>
                <a:lnTo>
                  <a:pt x="1039009" y="2858217"/>
                </a:lnTo>
                <a:lnTo>
                  <a:pt x="1036352" y="2859861"/>
                </a:lnTo>
                <a:lnTo>
                  <a:pt x="1035096" y="2859914"/>
                </a:lnTo>
                <a:close/>
              </a:path>
              <a:path w="4476607" h="3885512">
                <a:moveTo>
                  <a:pt x="1036352" y="2859861"/>
                </a:moveTo>
                <a:lnTo>
                  <a:pt x="1036516" y="2859854"/>
                </a:lnTo>
                <a:lnTo>
                  <a:pt x="1036178" y="2859968"/>
                </a:lnTo>
                <a:close/>
              </a:path>
              <a:path w="4476607" h="3885512">
                <a:moveTo>
                  <a:pt x="1036163" y="2859974"/>
                </a:moveTo>
                <a:lnTo>
                  <a:pt x="1036178" y="2859968"/>
                </a:lnTo>
                <a:lnTo>
                  <a:pt x="1036170" y="2859974"/>
                </a:lnTo>
                <a:close/>
              </a:path>
              <a:path w="4476607" h="3885512">
                <a:moveTo>
                  <a:pt x="954047" y="2856251"/>
                </a:moveTo>
                <a:lnTo>
                  <a:pt x="954985" y="2856476"/>
                </a:lnTo>
                <a:lnTo>
                  <a:pt x="956374" y="2859216"/>
                </a:lnTo>
                <a:lnTo>
                  <a:pt x="954451" y="2861956"/>
                </a:lnTo>
                <a:lnTo>
                  <a:pt x="954047" y="2862076"/>
                </a:lnTo>
                <a:close/>
              </a:path>
              <a:path w="4476607" h="3885512">
                <a:moveTo>
                  <a:pt x="1021604" y="2864403"/>
                </a:moveTo>
                <a:lnTo>
                  <a:pt x="1019043" y="2864207"/>
                </a:lnTo>
                <a:lnTo>
                  <a:pt x="1020019" y="2864034"/>
                </a:lnTo>
                <a:lnTo>
                  <a:pt x="1020815" y="2864207"/>
                </a:lnTo>
                <a:lnTo>
                  <a:pt x="1019299" y="2863081"/>
                </a:lnTo>
                <a:lnTo>
                  <a:pt x="1022436" y="2863126"/>
                </a:lnTo>
                <a:lnTo>
                  <a:pt x="1022384" y="2864433"/>
                </a:lnTo>
                <a:close/>
              </a:path>
              <a:path w="4476607" h="3885512">
                <a:moveTo>
                  <a:pt x="1022452" y="2863179"/>
                </a:moveTo>
                <a:lnTo>
                  <a:pt x="1022436" y="2863126"/>
                </a:lnTo>
                <a:lnTo>
                  <a:pt x="1019299" y="2863081"/>
                </a:lnTo>
                <a:lnTo>
                  <a:pt x="1020553" y="2858983"/>
                </a:lnTo>
                <a:lnTo>
                  <a:pt x="1022106" y="2858630"/>
                </a:lnTo>
                <a:lnTo>
                  <a:pt x="1023098" y="2858833"/>
                </a:lnTo>
                <a:lnTo>
                  <a:pt x="1022993" y="2859433"/>
                </a:lnTo>
                <a:lnTo>
                  <a:pt x="1023181" y="2858922"/>
                </a:lnTo>
                <a:lnTo>
                  <a:pt x="1024104" y="2859260"/>
                </a:lnTo>
                <a:lnTo>
                  <a:pt x="1025170" y="2860206"/>
                </a:lnTo>
                <a:lnTo>
                  <a:pt x="1025156" y="2863156"/>
                </a:lnTo>
                <a:lnTo>
                  <a:pt x="1022573" y="2864560"/>
                </a:lnTo>
                <a:close/>
              </a:path>
              <a:path w="4476607" h="3885512">
                <a:moveTo>
                  <a:pt x="1117288" y="2864328"/>
                </a:moveTo>
                <a:lnTo>
                  <a:pt x="1117161" y="2864476"/>
                </a:lnTo>
                <a:lnTo>
                  <a:pt x="1116823" y="2864628"/>
                </a:lnTo>
                <a:close/>
              </a:path>
              <a:path w="4476607" h="3885512">
                <a:moveTo>
                  <a:pt x="955518" y="2864470"/>
                </a:moveTo>
                <a:lnTo>
                  <a:pt x="954654" y="2863194"/>
                </a:lnTo>
                <a:lnTo>
                  <a:pt x="954535" y="2862721"/>
                </a:lnTo>
                <a:lnTo>
                  <a:pt x="954451" y="2861956"/>
                </a:lnTo>
                <a:lnTo>
                  <a:pt x="960271" y="2862504"/>
                </a:lnTo>
                <a:lnTo>
                  <a:pt x="959896" y="2863772"/>
                </a:lnTo>
                <a:lnTo>
                  <a:pt x="958620" y="2864680"/>
                </a:lnTo>
                <a:lnTo>
                  <a:pt x="958109" y="2864815"/>
                </a:lnTo>
                <a:lnTo>
                  <a:pt x="957042" y="2864943"/>
                </a:lnTo>
                <a:close/>
              </a:path>
              <a:path w="4476607" h="3885512">
                <a:moveTo>
                  <a:pt x="1000481" y="2865378"/>
                </a:moveTo>
                <a:lnTo>
                  <a:pt x="1002298" y="2863569"/>
                </a:lnTo>
                <a:lnTo>
                  <a:pt x="1001435" y="2864882"/>
                </a:lnTo>
                <a:lnTo>
                  <a:pt x="1000407" y="2865490"/>
                </a:lnTo>
                <a:close/>
              </a:path>
              <a:path w="4476607" h="3885512">
                <a:moveTo>
                  <a:pt x="974441" y="2865903"/>
                </a:moveTo>
                <a:lnTo>
                  <a:pt x="960287" y="2865806"/>
                </a:lnTo>
                <a:lnTo>
                  <a:pt x="960218" y="2864890"/>
                </a:lnTo>
                <a:lnTo>
                  <a:pt x="960587" y="2863599"/>
                </a:lnTo>
                <a:lnTo>
                  <a:pt x="961203" y="2862924"/>
                </a:lnTo>
                <a:lnTo>
                  <a:pt x="960271" y="2862504"/>
                </a:lnTo>
                <a:lnTo>
                  <a:pt x="954451" y="2861956"/>
                </a:lnTo>
                <a:lnTo>
                  <a:pt x="956374" y="2859216"/>
                </a:lnTo>
                <a:lnTo>
                  <a:pt x="956630" y="2859148"/>
                </a:lnTo>
                <a:lnTo>
                  <a:pt x="957665" y="2859013"/>
                </a:lnTo>
                <a:lnTo>
                  <a:pt x="958206" y="2859171"/>
                </a:lnTo>
                <a:lnTo>
                  <a:pt x="959819" y="2857411"/>
                </a:lnTo>
                <a:lnTo>
                  <a:pt x="959828" y="2857422"/>
                </a:lnTo>
                <a:lnTo>
                  <a:pt x="960391" y="2856844"/>
                </a:lnTo>
                <a:lnTo>
                  <a:pt x="962238" y="2856311"/>
                </a:lnTo>
                <a:lnTo>
                  <a:pt x="963770" y="2856678"/>
                </a:lnTo>
                <a:lnTo>
                  <a:pt x="965122" y="2857857"/>
                </a:lnTo>
                <a:lnTo>
                  <a:pt x="965550" y="2858946"/>
                </a:lnTo>
                <a:lnTo>
                  <a:pt x="965362" y="2860732"/>
                </a:lnTo>
                <a:lnTo>
                  <a:pt x="964596" y="2861655"/>
                </a:lnTo>
                <a:lnTo>
                  <a:pt x="964462" y="2861805"/>
                </a:lnTo>
                <a:lnTo>
                  <a:pt x="964124" y="2862173"/>
                </a:lnTo>
                <a:lnTo>
                  <a:pt x="965872" y="2863104"/>
                </a:lnTo>
                <a:lnTo>
                  <a:pt x="966279" y="2863509"/>
                </a:lnTo>
                <a:lnTo>
                  <a:pt x="966345" y="2863794"/>
                </a:lnTo>
                <a:lnTo>
                  <a:pt x="967945" y="2864350"/>
                </a:lnTo>
                <a:lnTo>
                  <a:pt x="968006" y="2863562"/>
                </a:lnTo>
                <a:lnTo>
                  <a:pt x="969094" y="2861970"/>
                </a:lnTo>
                <a:lnTo>
                  <a:pt x="973922" y="2861745"/>
                </a:lnTo>
                <a:lnTo>
                  <a:pt x="975041" y="2863569"/>
                </a:lnTo>
                <a:lnTo>
                  <a:pt x="975004" y="2864883"/>
                </a:lnTo>
                <a:lnTo>
                  <a:pt x="974470" y="2865843"/>
                </a:lnTo>
                <a:lnTo>
                  <a:pt x="974470" y="2865911"/>
                </a:lnTo>
                <a:close/>
              </a:path>
              <a:path w="4476607" h="3885512">
                <a:moveTo>
                  <a:pt x="1048756" y="2868156"/>
                </a:moveTo>
                <a:lnTo>
                  <a:pt x="1049918" y="2868418"/>
                </a:lnTo>
                <a:lnTo>
                  <a:pt x="1049836" y="2868434"/>
                </a:lnTo>
                <a:close/>
              </a:path>
              <a:path w="4476607" h="3885512">
                <a:moveTo>
                  <a:pt x="1049918" y="2868418"/>
                </a:moveTo>
                <a:lnTo>
                  <a:pt x="1048756" y="2868156"/>
                </a:lnTo>
                <a:lnTo>
                  <a:pt x="1047464" y="2867082"/>
                </a:lnTo>
                <a:lnTo>
                  <a:pt x="1048680" y="2862504"/>
                </a:lnTo>
                <a:lnTo>
                  <a:pt x="1048830" y="2862443"/>
                </a:lnTo>
                <a:lnTo>
                  <a:pt x="1049535" y="2861918"/>
                </a:lnTo>
                <a:lnTo>
                  <a:pt x="1050444" y="2861663"/>
                </a:lnTo>
                <a:lnTo>
                  <a:pt x="1051796" y="2861775"/>
                </a:lnTo>
                <a:lnTo>
                  <a:pt x="1053636" y="2863840"/>
                </a:lnTo>
                <a:lnTo>
                  <a:pt x="1053320" y="2866714"/>
                </a:lnTo>
                <a:lnTo>
                  <a:pt x="1051059" y="2868456"/>
                </a:lnTo>
                <a:lnTo>
                  <a:pt x="1050272" y="2868478"/>
                </a:lnTo>
                <a:close/>
              </a:path>
              <a:path w="4476607" h="3885512">
                <a:moveTo>
                  <a:pt x="976752" y="2867810"/>
                </a:moveTo>
                <a:lnTo>
                  <a:pt x="976355" y="2867277"/>
                </a:lnTo>
                <a:lnTo>
                  <a:pt x="976010" y="2865948"/>
                </a:lnTo>
                <a:lnTo>
                  <a:pt x="976115" y="2865010"/>
                </a:lnTo>
                <a:lnTo>
                  <a:pt x="976723" y="2863794"/>
                </a:lnTo>
                <a:lnTo>
                  <a:pt x="979329" y="2862856"/>
                </a:lnTo>
                <a:lnTo>
                  <a:pt x="981881" y="2864222"/>
                </a:lnTo>
                <a:lnTo>
                  <a:pt x="982654" y="2866969"/>
                </a:lnTo>
                <a:lnTo>
                  <a:pt x="982385" y="2867713"/>
                </a:lnTo>
                <a:lnTo>
                  <a:pt x="982084" y="2868193"/>
                </a:lnTo>
                <a:lnTo>
                  <a:pt x="981550" y="2868756"/>
                </a:lnTo>
                <a:close/>
              </a:path>
              <a:path w="4476607" h="3885512">
                <a:moveTo>
                  <a:pt x="1018209" y="2869597"/>
                </a:moveTo>
                <a:lnTo>
                  <a:pt x="1018195" y="2869582"/>
                </a:lnTo>
                <a:lnTo>
                  <a:pt x="1017886" y="2869244"/>
                </a:lnTo>
                <a:lnTo>
                  <a:pt x="999377" y="2869018"/>
                </a:lnTo>
                <a:lnTo>
                  <a:pt x="999250" y="2867067"/>
                </a:lnTo>
                <a:lnTo>
                  <a:pt x="1023315" y="2868794"/>
                </a:lnTo>
                <a:lnTo>
                  <a:pt x="1022932" y="2869327"/>
                </a:lnTo>
                <a:lnTo>
                  <a:pt x="1021686" y="2870107"/>
                </a:lnTo>
                <a:close/>
              </a:path>
              <a:path w="4476607" h="3885512">
                <a:moveTo>
                  <a:pt x="1024322" y="2869755"/>
                </a:moveTo>
                <a:lnTo>
                  <a:pt x="1023728" y="2869289"/>
                </a:lnTo>
                <a:lnTo>
                  <a:pt x="1027625" y="2869454"/>
                </a:lnTo>
                <a:lnTo>
                  <a:pt x="1025064" y="2870115"/>
                </a:lnTo>
                <a:close/>
              </a:path>
              <a:path w="4476607" h="3885512">
                <a:moveTo>
                  <a:pt x="1115328" y="2869296"/>
                </a:moveTo>
                <a:lnTo>
                  <a:pt x="1114983" y="2868568"/>
                </a:lnTo>
                <a:lnTo>
                  <a:pt x="1114848" y="2868013"/>
                </a:lnTo>
                <a:lnTo>
                  <a:pt x="1114825" y="2867225"/>
                </a:lnTo>
                <a:lnTo>
                  <a:pt x="1117161" y="2864476"/>
                </a:lnTo>
                <a:lnTo>
                  <a:pt x="1117243" y="2864440"/>
                </a:lnTo>
                <a:lnTo>
                  <a:pt x="1117311" y="2864312"/>
                </a:lnTo>
                <a:lnTo>
                  <a:pt x="1117941" y="2863930"/>
                </a:lnTo>
                <a:lnTo>
                  <a:pt x="1118114" y="2862864"/>
                </a:lnTo>
                <a:lnTo>
                  <a:pt x="1120351" y="2859644"/>
                </a:lnTo>
                <a:lnTo>
                  <a:pt x="1121531" y="2859614"/>
                </a:lnTo>
                <a:lnTo>
                  <a:pt x="1122326" y="2859846"/>
                </a:lnTo>
                <a:lnTo>
                  <a:pt x="1123303" y="2860500"/>
                </a:lnTo>
                <a:lnTo>
                  <a:pt x="1124489" y="2861978"/>
                </a:lnTo>
                <a:lnTo>
                  <a:pt x="1124909" y="2863299"/>
                </a:lnTo>
                <a:lnTo>
                  <a:pt x="1124856" y="2864252"/>
                </a:lnTo>
                <a:lnTo>
                  <a:pt x="1124301" y="2865506"/>
                </a:lnTo>
                <a:lnTo>
                  <a:pt x="1122131" y="2866549"/>
                </a:lnTo>
                <a:lnTo>
                  <a:pt x="1121981" y="2867277"/>
                </a:lnTo>
                <a:lnTo>
                  <a:pt x="1121965" y="2867390"/>
                </a:lnTo>
                <a:lnTo>
                  <a:pt x="1121906" y="2867443"/>
                </a:lnTo>
                <a:lnTo>
                  <a:pt x="1121447" y="2868080"/>
                </a:lnTo>
                <a:lnTo>
                  <a:pt x="1121147" y="2868306"/>
                </a:lnTo>
                <a:lnTo>
                  <a:pt x="1120877" y="2868966"/>
                </a:lnTo>
                <a:lnTo>
                  <a:pt x="1116641" y="2870378"/>
                </a:lnTo>
                <a:close/>
              </a:path>
              <a:path w="4476607" h="3885512">
                <a:moveTo>
                  <a:pt x="987724" y="2870850"/>
                </a:moveTo>
                <a:lnTo>
                  <a:pt x="987769" y="2870866"/>
                </a:lnTo>
                <a:lnTo>
                  <a:pt x="988392" y="2871173"/>
                </a:lnTo>
                <a:close/>
              </a:path>
              <a:path w="4476607" h="3885512">
                <a:moveTo>
                  <a:pt x="987769" y="2870866"/>
                </a:moveTo>
                <a:lnTo>
                  <a:pt x="986958" y="2870468"/>
                </a:lnTo>
                <a:lnTo>
                  <a:pt x="985952" y="2868411"/>
                </a:lnTo>
                <a:lnTo>
                  <a:pt x="991913" y="2870205"/>
                </a:lnTo>
                <a:lnTo>
                  <a:pt x="991500" y="2870663"/>
                </a:lnTo>
                <a:lnTo>
                  <a:pt x="990127" y="2871309"/>
                </a:lnTo>
                <a:lnTo>
                  <a:pt x="989097" y="2871346"/>
                </a:lnTo>
                <a:close/>
              </a:path>
              <a:path w="4476607" h="3885512">
                <a:moveTo>
                  <a:pt x="1005256" y="2871203"/>
                </a:moveTo>
                <a:lnTo>
                  <a:pt x="1000946" y="2870993"/>
                </a:lnTo>
                <a:lnTo>
                  <a:pt x="999639" y="2869447"/>
                </a:lnTo>
                <a:lnTo>
                  <a:pt x="1006413" y="2870760"/>
                </a:lnTo>
                <a:lnTo>
                  <a:pt x="1006399" y="2870767"/>
                </a:lnTo>
                <a:lnTo>
                  <a:pt x="1006248" y="2870895"/>
                </a:lnTo>
                <a:lnTo>
                  <a:pt x="1006180" y="2870918"/>
                </a:lnTo>
                <a:lnTo>
                  <a:pt x="1005211" y="2871308"/>
                </a:lnTo>
                <a:lnTo>
                  <a:pt x="1005016" y="2871368"/>
                </a:lnTo>
                <a:close/>
              </a:path>
              <a:path w="4476607" h="3885512">
                <a:moveTo>
                  <a:pt x="992536" y="2871016"/>
                </a:moveTo>
                <a:lnTo>
                  <a:pt x="994878" y="2871360"/>
                </a:lnTo>
                <a:lnTo>
                  <a:pt x="994878" y="2871511"/>
                </a:lnTo>
                <a:lnTo>
                  <a:pt x="993888" y="2871526"/>
                </a:lnTo>
                <a:close/>
              </a:path>
              <a:path w="4476607" h="3885512">
                <a:moveTo>
                  <a:pt x="994878" y="2871360"/>
                </a:moveTo>
                <a:lnTo>
                  <a:pt x="992536" y="2871016"/>
                </a:lnTo>
                <a:lnTo>
                  <a:pt x="991913" y="2870205"/>
                </a:lnTo>
                <a:lnTo>
                  <a:pt x="985952" y="2868411"/>
                </a:lnTo>
                <a:lnTo>
                  <a:pt x="986237" y="2867105"/>
                </a:lnTo>
                <a:lnTo>
                  <a:pt x="986732" y="2866324"/>
                </a:lnTo>
                <a:lnTo>
                  <a:pt x="987753" y="2865521"/>
                </a:lnTo>
                <a:lnTo>
                  <a:pt x="988693" y="2865281"/>
                </a:lnTo>
                <a:lnTo>
                  <a:pt x="989090" y="2864980"/>
                </a:lnTo>
                <a:lnTo>
                  <a:pt x="992237" y="2864831"/>
                </a:lnTo>
                <a:lnTo>
                  <a:pt x="992913" y="2865386"/>
                </a:lnTo>
                <a:lnTo>
                  <a:pt x="993212" y="2865776"/>
                </a:lnTo>
                <a:lnTo>
                  <a:pt x="993243" y="2865746"/>
                </a:lnTo>
                <a:lnTo>
                  <a:pt x="994144" y="2865348"/>
                </a:lnTo>
                <a:lnTo>
                  <a:pt x="994181" y="2865348"/>
                </a:lnTo>
                <a:lnTo>
                  <a:pt x="994495" y="2865138"/>
                </a:lnTo>
                <a:lnTo>
                  <a:pt x="995435" y="2864928"/>
                </a:lnTo>
                <a:lnTo>
                  <a:pt x="996795" y="2865123"/>
                </a:lnTo>
                <a:lnTo>
                  <a:pt x="997492" y="2865619"/>
                </a:lnTo>
                <a:lnTo>
                  <a:pt x="997672" y="2869942"/>
                </a:lnTo>
                <a:lnTo>
                  <a:pt x="997613" y="2869972"/>
                </a:lnTo>
                <a:lnTo>
                  <a:pt x="997373" y="2870400"/>
                </a:lnTo>
                <a:lnTo>
                  <a:pt x="996088" y="2871346"/>
                </a:lnTo>
                <a:lnTo>
                  <a:pt x="995036" y="2871571"/>
                </a:lnTo>
                <a:close/>
              </a:path>
              <a:path w="4476607" h="3885512">
                <a:moveTo>
                  <a:pt x="1014012" y="2871459"/>
                </a:moveTo>
                <a:lnTo>
                  <a:pt x="1013088" y="2871316"/>
                </a:lnTo>
                <a:lnTo>
                  <a:pt x="1012795" y="2871083"/>
                </a:lnTo>
                <a:lnTo>
                  <a:pt x="1006413" y="2870760"/>
                </a:lnTo>
                <a:lnTo>
                  <a:pt x="999639" y="2869447"/>
                </a:lnTo>
                <a:lnTo>
                  <a:pt x="999377" y="2869018"/>
                </a:lnTo>
                <a:lnTo>
                  <a:pt x="1017886" y="2869244"/>
                </a:lnTo>
                <a:lnTo>
                  <a:pt x="1017587" y="2870160"/>
                </a:lnTo>
                <a:lnTo>
                  <a:pt x="1017113" y="2870791"/>
                </a:lnTo>
                <a:lnTo>
                  <a:pt x="1016685" y="2871166"/>
                </a:lnTo>
                <a:lnTo>
                  <a:pt x="1016009" y="2871556"/>
                </a:lnTo>
                <a:lnTo>
                  <a:pt x="1014229" y="2871631"/>
                </a:lnTo>
                <a:close/>
              </a:path>
              <a:path w="4476607" h="3885512">
                <a:moveTo>
                  <a:pt x="1002515" y="2871788"/>
                </a:moveTo>
                <a:lnTo>
                  <a:pt x="1000946" y="2870993"/>
                </a:lnTo>
                <a:lnTo>
                  <a:pt x="1005256" y="2871203"/>
                </a:lnTo>
                <a:lnTo>
                  <a:pt x="1005203" y="2871218"/>
                </a:lnTo>
                <a:lnTo>
                  <a:pt x="1004400" y="2871676"/>
                </a:lnTo>
                <a:lnTo>
                  <a:pt x="1003634" y="2871856"/>
                </a:lnTo>
                <a:close/>
              </a:path>
              <a:path w="4476607" h="3885512">
                <a:moveTo>
                  <a:pt x="1029127" y="2870633"/>
                </a:moveTo>
                <a:lnTo>
                  <a:pt x="1028639" y="2870123"/>
                </a:lnTo>
                <a:lnTo>
                  <a:pt x="1028684" y="2870145"/>
                </a:lnTo>
                <a:lnTo>
                  <a:pt x="1028909" y="2870220"/>
                </a:lnTo>
                <a:lnTo>
                  <a:pt x="1027873" y="2869695"/>
                </a:lnTo>
                <a:lnTo>
                  <a:pt x="1027625" y="2869454"/>
                </a:lnTo>
                <a:lnTo>
                  <a:pt x="1023728" y="2869289"/>
                </a:lnTo>
                <a:lnTo>
                  <a:pt x="1023315" y="2868794"/>
                </a:lnTo>
                <a:lnTo>
                  <a:pt x="999250" y="2867067"/>
                </a:lnTo>
                <a:lnTo>
                  <a:pt x="999805" y="2865955"/>
                </a:lnTo>
                <a:lnTo>
                  <a:pt x="1001435" y="2864882"/>
                </a:lnTo>
                <a:lnTo>
                  <a:pt x="1002298" y="2863569"/>
                </a:lnTo>
                <a:lnTo>
                  <a:pt x="1003109" y="2863328"/>
                </a:lnTo>
                <a:lnTo>
                  <a:pt x="1003724" y="2863283"/>
                </a:lnTo>
                <a:lnTo>
                  <a:pt x="1004596" y="2863418"/>
                </a:lnTo>
                <a:lnTo>
                  <a:pt x="1005654" y="2864004"/>
                </a:lnTo>
                <a:lnTo>
                  <a:pt x="1007126" y="2866210"/>
                </a:lnTo>
                <a:lnTo>
                  <a:pt x="1007674" y="2866969"/>
                </a:lnTo>
                <a:lnTo>
                  <a:pt x="1007907" y="2868154"/>
                </a:lnTo>
                <a:lnTo>
                  <a:pt x="1011392" y="2867674"/>
                </a:lnTo>
                <a:lnTo>
                  <a:pt x="1011955" y="2866038"/>
                </a:lnTo>
                <a:lnTo>
                  <a:pt x="1013223" y="2864987"/>
                </a:lnTo>
                <a:lnTo>
                  <a:pt x="1014223" y="2864724"/>
                </a:lnTo>
                <a:lnTo>
                  <a:pt x="1014673" y="2866286"/>
                </a:lnTo>
                <a:lnTo>
                  <a:pt x="1015108" y="2864829"/>
                </a:lnTo>
                <a:lnTo>
                  <a:pt x="1016339" y="2865190"/>
                </a:lnTo>
                <a:lnTo>
                  <a:pt x="1017218" y="2866173"/>
                </a:lnTo>
                <a:lnTo>
                  <a:pt x="1017812" y="2864972"/>
                </a:lnTo>
                <a:lnTo>
                  <a:pt x="1019043" y="2864207"/>
                </a:lnTo>
                <a:lnTo>
                  <a:pt x="1021604" y="2864403"/>
                </a:lnTo>
                <a:lnTo>
                  <a:pt x="1022489" y="2864815"/>
                </a:lnTo>
                <a:lnTo>
                  <a:pt x="1023218" y="2865603"/>
                </a:lnTo>
                <a:lnTo>
                  <a:pt x="1024232" y="2864545"/>
                </a:lnTo>
                <a:lnTo>
                  <a:pt x="1025170" y="2864140"/>
                </a:lnTo>
                <a:lnTo>
                  <a:pt x="1026664" y="2864118"/>
                </a:lnTo>
                <a:lnTo>
                  <a:pt x="1026687" y="2864133"/>
                </a:lnTo>
                <a:lnTo>
                  <a:pt x="1026785" y="2863930"/>
                </a:lnTo>
                <a:lnTo>
                  <a:pt x="1028879" y="2863074"/>
                </a:lnTo>
                <a:lnTo>
                  <a:pt x="1030200" y="2863390"/>
                </a:lnTo>
                <a:lnTo>
                  <a:pt x="1031695" y="2865101"/>
                </a:lnTo>
                <a:lnTo>
                  <a:pt x="1031650" y="2864921"/>
                </a:lnTo>
                <a:lnTo>
                  <a:pt x="1032761" y="2865934"/>
                </a:lnTo>
                <a:lnTo>
                  <a:pt x="1034819" y="2867908"/>
                </a:lnTo>
                <a:lnTo>
                  <a:pt x="1035188" y="2869275"/>
                </a:lnTo>
                <a:lnTo>
                  <a:pt x="1035082" y="2870235"/>
                </a:lnTo>
                <a:lnTo>
                  <a:pt x="1034436" y="2871481"/>
                </a:lnTo>
                <a:lnTo>
                  <a:pt x="1030817" y="2872044"/>
                </a:lnTo>
                <a:close/>
              </a:path>
              <a:path w="4476607" h="3885512">
                <a:moveTo>
                  <a:pt x="960601" y="2872750"/>
                </a:moveTo>
                <a:lnTo>
                  <a:pt x="960519" y="2872727"/>
                </a:lnTo>
                <a:lnTo>
                  <a:pt x="962975" y="2872734"/>
                </a:lnTo>
                <a:lnTo>
                  <a:pt x="962283" y="2872787"/>
                </a:lnTo>
                <a:close/>
              </a:path>
              <a:path w="4476607" h="3885512">
                <a:moveTo>
                  <a:pt x="1082732" y="2873448"/>
                </a:moveTo>
                <a:lnTo>
                  <a:pt x="1082785" y="2873598"/>
                </a:lnTo>
                <a:lnTo>
                  <a:pt x="1082764" y="2873663"/>
                </a:lnTo>
                <a:close/>
              </a:path>
              <a:path w="4476607" h="3885512">
                <a:moveTo>
                  <a:pt x="1082733" y="2873759"/>
                </a:moveTo>
                <a:lnTo>
                  <a:pt x="1082764" y="2873663"/>
                </a:lnTo>
                <a:lnTo>
                  <a:pt x="1082792" y="2873846"/>
                </a:lnTo>
                <a:close/>
              </a:path>
              <a:path w="4476607" h="3885512">
                <a:moveTo>
                  <a:pt x="971932" y="2874588"/>
                </a:moveTo>
                <a:lnTo>
                  <a:pt x="971098" y="2874146"/>
                </a:lnTo>
                <a:lnTo>
                  <a:pt x="970205" y="2873170"/>
                </a:lnTo>
                <a:lnTo>
                  <a:pt x="969852" y="2872322"/>
                </a:lnTo>
                <a:lnTo>
                  <a:pt x="969852" y="2871593"/>
                </a:lnTo>
                <a:lnTo>
                  <a:pt x="958792" y="2870971"/>
                </a:lnTo>
                <a:lnTo>
                  <a:pt x="958575" y="2869530"/>
                </a:lnTo>
                <a:lnTo>
                  <a:pt x="965130" y="2870527"/>
                </a:lnTo>
                <a:lnTo>
                  <a:pt x="965077" y="2870857"/>
                </a:lnTo>
                <a:lnTo>
                  <a:pt x="965099" y="2870843"/>
                </a:lnTo>
                <a:lnTo>
                  <a:pt x="966241" y="2870835"/>
                </a:lnTo>
                <a:lnTo>
                  <a:pt x="966173" y="2870767"/>
                </a:lnTo>
                <a:lnTo>
                  <a:pt x="965333" y="2870632"/>
                </a:lnTo>
                <a:lnTo>
                  <a:pt x="965130" y="2870527"/>
                </a:lnTo>
                <a:lnTo>
                  <a:pt x="958575" y="2869530"/>
                </a:lnTo>
                <a:lnTo>
                  <a:pt x="958724" y="2868914"/>
                </a:lnTo>
                <a:lnTo>
                  <a:pt x="959798" y="2867608"/>
                </a:lnTo>
                <a:lnTo>
                  <a:pt x="960384" y="2867337"/>
                </a:lnTo>
                <a:lnTo>
                  <a:pt x="960984" y="2867172"/>
                </a:lnTo>
                <a:lnTo>
                  <a:pt x="960873" y="2867060"/>
                </a:lnTo>
                <a:lnTo>
                  <a:pt x="960287" y="2865806"/>
                </a:lnTo>
                <a:lnTo>
                  <a:pt x="974441" y="2865903"/>
                </a:lnTo>
                <a:lnTo>
                  <a:pt x="974148" y="2866436"/>
                </a:lnTo>
                <a:lnTo>
                  <a:pt x="974290" y="2866324"/>
                </a:lnTo>
                <a:lnTo>
                  <a:pt x="974478" y="2865941"/>
                </a:lnTo>
                <a:lnTo>
                  <a:pt x="974486" y="2866114"/>
                </a:lnTo>
                <a:lnTo>
                  <a:pt x="973652" y="2867765"/>
                </a:lnTo>
                <a:lnTo>
                  <a:pt x="971663" y="2868441"/>
                </a:lnTo>
                <a:lnTo>
                  <a:pt x="971684" y="2868936"/>
                </a:lnTo>
                <a:lnTo>
                  <a:pt x="972136" y="2868793"/>
                </a:lnTo>
                <a:lnTo>
                  <a:pt x="973232" y="2868635"/>
                </a:lnTo>
                <a:lnTo>
                  <a:pt x="974771" y="2869078"/>
                </a:lnTo>
                <a:lnTo>
                  <a:pt x="975672" y="2870354"/>
                </a:lnTo>
                <a:lnTo>
                  <a:pt x="975762" y="2870617"/>
                </a:lnTo>
                <a:lnTo>
                  <a:pt x="975986" y="2871533"/>
                </a:lnTo>
                <a:lnTo>
                  <a:pt x="975822" y="2872907"/>
                </a:lnTo>
                <a:lnTo>
                  <a:pt x="975529" y="2873470"/>
                </a:lnTo>
                <a:lnTo>
                  <a:pt x="974380" y="2874423"/>
                </a:lnTo>
                <a:lnTo>
                  <a:pt x="973411" y="2874723"/>
                </a:lnTo>
                <a:close/>
              </a:path>
              <a:path w="4476607" h="3885512">
                <a:moveTo>
                  <a:pt x="1100041" y="2874918"/>
                </a:moveTo>
                <a:lnTo>
                  <a:pt x="1099973" y="2875061"/>
                </a:lnTo>
                <a:lnTo>
                  <a:pt x="1099918" y="2875091"/>
                </a:lnTo>
                <a:close/>
              </a:path>
              <a:path w="4476607" h="3885512">
                <a:moveTo>
                  <a:pt x="1099825" y="2875142"/>
                </a:moveTo>
                <a:lnTo>
                  <a:pt x="1099918" y="2875091"/>
                </a:lnTo>
                <a:lnTo>
                  <a:pt x="1099807" y="2875249"/>
                </a:lnTo>
                <a:close/>
              </a:path>
              <a:path w="4476607" h="3885512">
                <a:moveTo>
                  <a:pt x="1132327" y="2875114"/>
                </a:moveTo>
                <a:lnTo>
                  <a:pt x="1131712" y="2874851"/>
                </a:lnTo>
                <a:lnTo>
                  <a:pt x="1130969" y="2874288"/>
                </a:lnTo>
                <a:lnTo>
                  <a:pt x="1130323" y="2871608"/>
                </a:lnTo>
                <a:lnTo>
                  <a:pt x="1130233" y="2871518"/>
                </a:lnTo>
                <a:lnTo>
                  <a:pt x="1129918" y="2871120"/>
                </a:lnTo>
                <a:lnTo>
                  <a:pt x="1129834" y="2871007"/>
                </a:lnTo>
                <a:lnTo>
                  <a:pt x="1129369" y="2869664"/>
                </a:lnTo>
                <a:lnTo>
                  <a:pt x="1129414" y="2868478"/>
                </a:lnTo>
                <a:lnTo>
                  <a:pt x="1130309" y="2866917"/>
                </a:lnTo>
                <a:lnTo>
                  <a:pt x="1134859" y="2867705"/>
                </a:lnTo>
                <a:lnTo>
                  <a:pt x="1135271" y="2868253"/>
                </a:lnTo>
                <a:lnTo>
                  <a:pt x="1135580" y="2869259"/>
                </a:lnTo>
                <a:lnTo>
                  <a:pt x="1136330" y="2869889"/>
                </a:lnTo>
                <a:lnTo>
                  <a:pt x="1136832" y="2870632"/>
                </a:lnTo>
                <a:lnTo>
                  <a:pt x="1137022" y="2871773"/>
                </a:lnTo>
                <a:lnTo>
                  <a:pt x="1136908" y="2872562"/>
                </a:lnTo>
                <a:lnTo>
                  <a:pt x="1136436" y="2873590"/>
                </a:lnTo>
                <a:lnTo>
                  <a:pt x="1133236" y="2875263"/>
                </a:lnTo>
                <a:close/>
              </a:path>
              <a:path w="4476607" h="3885512">
                <a:moveTo>
                  <a:pt x="1152811" y="2875339"/>
                </a:moveTo>
                <a:lnTo>
                  <a:pt x="1147495" y="2874566"/>
                </a:lnTo>
                <a:lnTo>
                  <a:pt x="1147339" y="2874318"/>
                </a:lnTo>
                <a:lnTo>
                  <a:pt x="1147060" y="2873612"/>
                </a:lnTo>
                <a:lnTo>
                  <a:pt x="1146970" y="2873132"/>
                </a:lnTo>
                <a:lnTo>
                  <a:pt x="1146970" y="2872464"/>
                </a:lnTo>
                <a:lnTo>
                  <a:pt x="1147728" y="2870850"/>
                </a:lnTo>
                <a:lnTo>
                  <a:pt x="1147788" y="2870775"/>
                </a:lnTo>
                <a:lnTo>
                  <a:pt x="1148021" y="2870678"/>
                </a:lnTo>
                <a:lnTo>
                  <a:pt x="1148502" y="2870009"/>
                </a:lnTo>
                <a:lnTo>
                  <a:pt x="1150260" y="2869206"/>
                </a:lnTo>
                <a:lnTo>
                  <a:pt x="1154517" y="2871510"/>
                </a:lnTo>
                <a:lnTo>
                  <a:pt x="1154532" y="2873650"/>
                </a:lnTo>
                <a:lnTo>
                  <a:pt x="1153817" y="2874753"/>
                </a:lnTo>
                <a:lnTo>
                  <a:pt x="1152864" y="2875301"/>
                </a:lnTo>
                <a:lnTo>
                  <a:pt x="1152835" y="2875361"/>
                </a:lnTo>
                <a:close/>
              </a:path>
              <a:path w="4476607" h="3885512">
                <a:moveTo>
                  <a:pt x="1041899" y="2875835"/>
                </a:moveTo>
                <a:lnTo>
                  <a:pt x="1040045" y="2871030"/>
                </a:lnTo>
                <a:lnTo>
                  <a:pt x="1043942" y="2875744"/>
                </a:lnTo>
                <a:lnTo>
                  <a:pt x="1043364" y="2875917"/>
                </a:lnTo>
                <a:lnTo>
                  <a:pt x="1042756" y="2875962"/>
                </a:lnTo>
                <a:close/>
              </a:path>
              <a:path w="4476607" h="3885512">
                <a:moveTo>
                  <a:pt x="1147495" y="2874566"/>
                </a:moveTo>
                <a:lnTo>
                  <a:pt x="1152811" y="2875339"/>
                </a:lnTo>
                <a:lnTo>
                  <a:pt x="1152280" y="2875646"/>
                </a:lnTo>
                <a:lnTo>
                  <a:pt x="1152459" y="2875624"/>
                </a:lnTo>
                <a:lnTo>
                  <a:pt x="1152819" y="2875391"/>
                </a:lnTo>
                <a:lnTo>
                  <a:pt x="1152737" y="2875541"/>
                </a:lnTo>
                <a:lnTo>
                  <a:pt x="1151168" y="2876525"/>
                </a:lnTo>
                <a:close/>
              </a:path>
              <a:path w="4476607" h="3885512">
                <a:moveTo>
                  <a:pt x="1094807" y="2876547"/>
                </a:moveTo>
                <a:lnTo>
                  <a:pt x="1094235" y="2875812"/>
                </a:lnTo>
                <a:lnTo>
                  <a:pt x="1093830" y="2874521"/>
                </a:lnTo>
                <a:lnTo>
                  <a:pt x="1093899" y="2873260"/>
                </a:lnTo>
                <a:lnTo>
                  <a:pt x="1094536" y="2871916"/>
                </a:lnTo>
                <a:lnTo>
                  <a:pt x="1095288" y="2871241"/>
                </a:lnTo>
                <a:lnTo>
                  <a:pt x="1096691" y="2870745"/>
                </a:lnTo>
                <a:lnTo>
                  <a:pt x="1097953" y="2870813"/>
                </a:lnTo>
                <a:lnTo>
                  <a:pt x="1099650" y="2872006"/>
                </a:lnTo>
                <a:lnTo>
                  <a:pt x="1100160" y="2873200"/>
                </a:lnTo>
                <a:lnTo>
                  <a:pt x="1099825" y="2875142"/>
                </a:lnTo>
                <a:lnTo>
                  <a:pt x="1095956" y="2877268"/>
                </a:lnTo>
                <a:close/>
              </a:path>
              <a:path w="4476607" h="3885512">
                <a:moveTo>
                  <a:pt x="969199" y="2877598"/>
                </a:moveTo>
                <a:lnTo>
                  <a:pt x="969203" y="2877280"/>
                </a:lnTo>
                <a:lnTo>
                  <a:pt x="969221" y="2877231"/>
                </a:lnTo>
                <a:lnTo>
                  <a:pt x="969199" y="2877606"/>
                </a:lnTo>
                <a:close/>
              </a:path>
              <a:path w="4476607" h="3885512">
                <a:moveTo>
                  <a:pt x="1058524" y="2877914"/>
                </a:moveTo>
                <a:lnTo>
                  <a:pt x="1052757" y="2876037"/>
                </a:lnTo>
                <a:lnTo>
                  <a:pt x="1054695" y="2875954"/>
                </a:lnTo>
                <a:lnTo>
                  <a:pt x="1054379" y="2873838"/>
                </a:lnTo>
                <a:lnTo>
                  <a:pt x="1055092" y="2872352"/>
                </a:lnTo>
                <a:lnTo>
                  <a:pt x="1055889" y="2871698"/>
                </a:lnTo>
                <a:lnTo>
                  <a:pt x="1056947" y="2872929"/>
                </a:lnTo>
                <a:lnTo>
                  <a:pt x="1056729" y="2871421"/>
                </a:lnTo>
                <a:lnTo>
                  <a:pt x="1058014" y="2871248"/>
                </a:lnTo>
                <a:lnTo>
                  <a:pt x="1059884" y="2872059"/>
                </a:lnTo>
                <a:lnTo>
                  <a:pt x="1059995" y="2872195"/>
                </a:lnTo>
                <a:lnTo>
                  <a:pt x="1061228" y="2875242"/>
                </a:lnTo>
                <a:lnTo>
                  <a:pt x="1061062" y="2876007"/>
                </a:lnTo>
                <a:lnTo>
                  <a:pt x="1060829" y="2876525"/>
                </a:lnTo>
                <a:lnTo>
                  <a:pt x="1060378" y="2877156"/>
                </a:lnTo>
                <a:lnTo>
                  <a:pt x="1058794" y="2877974"/>
                </a:lnTo>
                <a:close/>
              </a:path>
              <a:path w="4476607" h="3885512">
                <a:moveTo>
                  <a:pt x="1057616" y="2878169"/>
                </a:moveTo>
                <a:lnTo>
                  <a:pt x="1058524" y="2877914"/>
                </a:lnTo>
                <a:lnTo>
                  <a:pt x="1057623" y="2878169"/>
                </a:lnTo>
                <a:close/>
              </a:path>
              <a:path w="4476607" h="3885512">
                <a:moveTo>
                  <a:pt x="1079158" y="2878094"/>
                </a:moveTo>
                <a:lnTo>
                  <a:pt x="1077979" y="2877441"/>
                </a:lnTo>
                <a:lnTo>
                  <a:pt x="1077160" y="2876487"/>
                </a:lnTo>
                <a:lnTo>
                  <a:pt x="1076695" y="2875069"/>
                </a:lnTo>
                <a:lnTo>
                  <a:pt x="1076771" y="2874056"/>
                </a:lnTo>
                <a:lnTo>
                  <a:pt x="1077445" y="2872727"/>
                </a:lnTo>
                <a:lnTo>
                  <a:pt x="1078407" y="2871909"/>
                </a:lnTo>
                <a:lnTo>
                  <a:pt x="1080458" y="2871601"/>
                </a:lnTo>
                <a:lnTo>
                  <a:pt x="1081628" y="2872119"/>
                </a:lnTo>
                <a:lnTo>
                  <a:pt x="1082733" y="2873759"/>
                </a:lnTo>
                <a:lnTo>
                  <a:pt x="1081403" y="2877966"/>
                </a:lnTo>
                <a:lnTo>
                  <a:pt x="1080082" y="2878237"/>
                </a:lnTo>
                <a:close/>
              </a:path>
              <a:path w="4476607" h="3885512">
                <a:moveTo>
                  <a:pt x="1045984" y="2879009"/>
                </a:moveTo>
                <a:lnTo>
                  <a:pt x="1045128" y="2878611"/>
                </a:lnTo>
                <a:lnTo>
                  <a:pt x="1044009" y="2876960"/>
                </a:lnTo>
                <a:lnTo>
                  <a:pt x="1043942" y="2875744"/>
                </a:lnTo>
                <a:lnTo>
                  <a:pt x="1040045" y="2871030"/>
                </a:lnTo>
                <a:lnTo>
                  <a:pt x="1040834" y="2870069"/>
                </a:lnTo>
                <a:lnTo>
                  <a:pt x="1041569" y="2869612"/>
                </a:lnTo>
                <a:lnTo>
                  <a:pt x="1042778" y="2869326"/>
                </a:lnTo>
                <a:lnTo>
                  <a:pt x="1043379" y="2869424"/>
                </a:lnTo>
                <a:lnTo>
                  <a:pt x="1045931" y="2872186"/>
                </a:lnTo>
                <a:lnTo>
                  <a:pt x="1045886" y="2873297"/>
                </a:lnTo>
                <a:lnTo>
                  <a:pt x="1045925" y="2873267"/>
                </a:lnTo>
                <a:lnTo>
                  <a:pt x="1047088" y="2873050"/>
                </a:lnTo>
                <a:lnTo>
                  <a:pt x="1048830" y="2873590"/>
                </a:lnTo>
                <a:lnTo>
                  <a:pt x="1049491" y="2877801"/>
                </a:lnTo>
                <a:lnTo>
                  <a:pt x="1048387" y="2878762"/>
                </a:lnTo>
                <a:lnTo>
                  <a:pt x="1047441" y="2879084"/>
                </a:lnTo>
                <a:close/>
              </a:path>
              <a:path w="4476607" h="3885512">
                <a:moveTo>
                  <a:pt x="961488" y="2880000"/>
                </a:moveTo>
                <a:lnTo>
                  <a:pt x="960542" y="2879482"/>
                </a:lnTo>
                <a:lnTo>
                  <a:pt x="963846" y="2879663"/>
                </a:lnTo>
                <a:lnTo>
                  <a:pt x="963545" y="2879858"/>
                </a:lnTo>
                <a:lnTo>
                  <a:pt x="962711" y="2880075"/>
                </a:lnTo>
                <a:close/>
              </a:path>
              <a:path w="4476607" h="3885512">
                <a:moveTo>
                  <a:pt x="1012142" y="2879392"/>
                </a:moveTo>
                <a:lnTo>
                  <a:pt x="1011932" y="2879167"/>
                </a:lnTo>
                <a:lnTo>
                  <a:pt x="1011346" y="2878424"/>
                </a:lnTo>
                <a:lnTo>
                  <a:pt x="1016355" y="2878649"/>
                </a:lnTo>
                <a:lnTo>
                  <a:pt x="1016272" y="2878845"/>
                </a:lnTo>
                <a:lnTo>
                  <a:pt x="1015364" y="2879707"/>
                </a:lnTo>
                <a:lnTo>
                  <a:pt x="1013516" y="2880173"/>
                </a:lnTo>
                <a:close/>
              </a:path>
              <a:path w="4476607" h="3885512">
                <a:moveTo>
                  <a:pt x="1016520" y="2879137"/>
                </a:moveTo>
                <a:lnTo>
                  <a:pt x="1016355" y="2878649"/>
                </a:lnTo>
                <a:lnTo>
                  <a:pt x="1011346" y="2878424"/>
                </a:lnTo>
                <a:lnTo>
                  <a:pt x="1010970" y="2877245"/>
                </a:lnTo>
                <a:lnTo>
                  <a:pt x="1010806" y="2877186"/>
                </a:lnTo>
                <a:lnTo>
                  <a:pt x="1009612" y="2875594"/>
                </a:lnTo>
                <a:lnTo>
                  <a:pt x="1009470" y="2874303"/>
                </a:lnTo>
                <a:lnTo>
                  <a:pt x="1009597" y="2874048"/>
                </a:lnTo>
                <a:lnTo>
                  <a:pt x="1006848" y="2872839"/>
                </a:lnTo>
                <a:lnTo>
                  <a:pt x="1006346" y="2871271"/>
                </a:lnTo>
                <a:lnTo>
                  <a:pt x="1006413" y="2870760"/>
                </a:lnTo>
                <a:lnTo>
                  <a:pt x="1012795" y="2871083"/>
                </a:lnTo>
                <a:lnTo>
                  <a:pt x="1012750" y="2871391"/>
                </a:lnTo>
                <a:lnTo>
                  <a:pt x="1012676" y="2871533"/>
                </a:lnTo>
                <a:lnTo>
                  <a:pt x="1013592" y="2871564"/>
                </a:lnTo>
                <a:lnTo>
                  <a:pt x="1014741" y="2872096"/>
                </a:lnTo>
                <a:lnTo>
                  <a:pt x="1015731" y="2873147"/>
                </a:lnTo>
                <a:lnTo>
                  <a:pt x="1016093" y="2874070"/>
                </a:lnTo>
                <a:lnTo>
                  <a:pt x="1016085" y="2875069"/>
                </a:lnTo>
                <a:lnTo>
                  <a:pt x="1016520" y="2875647"/>
                </a:lnTo>
                <a:lnTo>
                  <a:pt x="1020102" y="2873695"/>
                </a:lnTo>
                <a:lnTo>
                  <a:pt x="1021295" y="2874408"/>
                </a:lnTo>
                <a:lnTo>
                  <a:pt x="1021889" y="2875159"/>
                </a:lnTo>
                <a:lnTo>
                  <a:pt x="1022301" y="2876412"/>
                </a:lnTo>
                <a:lnTo>
                  <a:pt x="1022294" y="2876810"/>
                </a:lnTo>
                <a:lnTo>
                  <a:pt x="1022286" y="2877290"/>
                </a:lnTo>
                <a:lnTo>
                  <a:pt x="1020815" y="2880105"/>
                </a:lnTo>
                <a:lnTo>
                  <a:pt x="1017661" y="2880323"/>
                </a:lnTo>
                <a:close/>
              </a:path>
              <a:path w="4476607" h="3885512">
                <a:moveTo>
                  <a:pt x="986327" y="2880158"/>
                </a:moveTo>
                <a:lnTo>
                  <a:pt x="985583" y="2879055"/>
                </a:lnTo>
                <a:lnTo>
                  <a:pt x="976955" y="2878950"/>
                </a:lnTo>
                <a:lnTo>
                  <a:pt x="977789" y="2878694"/>
                </a:lnTo>
                <a:lnTo>
                  <a:pt x="978743" y="2878724"/>
                </a:lnTo>
                <a:lnTo>
                  <a:pt x="978616" y="2877598"/>
                </a:lnTo>
                <a:lnTo>
                  <a:pt x="979208" y="2875782"/>
                </a:lnTo>
                <a:lnTo>
                  <a:pt x="978030" y="2875271"/>
                </a:lnTo>
                <a:lnTo>
                  <a:pt x="977526" y="2874769"/>
                </a:lnTo>
                <a:lnTo>
                  <a:pt x="977233" y="2874341"/>
                </a:lnTo>
                <a:lnTo>
                  <a:pt x="976941" y="2873673"/>
                </a:lnTo>
                <a:lnTo>
                  <a:pt x="977414" y="2870723"/>
                </a:lnTo>
                <a:lnTo>
                  <a:pt x="977526" y="2870520"/>
                </a:lnTo>
                <a:lnTo>
                  <a:pt x="979374" y="2869507"/>
                </a:lnTo>
                <a:lnTo>
                  <a:pt x="980200" y="2869567"/>
                </a:lnTo>
                <a:lnTo>
                  <a:pt x="982265" y="2870070"/>
                </a:lnTo>
                <a:lnTo>
                  <a:pt x="983150" y="2871113"/>
                </a:lnTo>
                <a:lnTo>
                  <a:pt x="983465" y="2871999"/>
                </a:lnTo>
                <a:lnTo>
                  <a:pt x="983443" y="2873357"/>
                </a:lnTo>
                <a:lnTo>
                  <a:pt x="983180" y="2873936"/>
                </a:lnTo>
                <a:lnTo>
                  <a:pt x="982752" y="2874589"/>
                </a:lnTo>
                <a:lnTo>
                  <a:pt x="983451" y="2874926"/>
                </a:lnTo>
                <a:lnTo>
                  <a:pt x="984164" y="2875752"/>
                </a:lnTo>
                <a:lnTo>
                  <a:pt x="984186" y="2875804"/>
                </a:lnTo>
                <a:lnTo>
                  <a:pt x="984600" y="2876059"/>
                </a:lnTo>
                <a:lnTo>
                  <a:pt x="985065" y="2876540"/>
                </a:lnTo>
                <a:lnTo>
                  <a:pt x="985366" y="2877058"/>
                </a:lnTo>
                <a:lnTo>
                  <a:pt x="985786" y="2875819"/>
                </a:lnTo>
                <a:lnTo>
                  <a:pt x="987056" y="2874986"/>
                </a:lnTo>
                <a:lnTo>
                  <a:pt x="987566" y="2874866"/>
                </a:lnTo>
                <a:lnTo>
                  <a:pt x="988609" y="2874761"/>
                </a:lnTo>
                <a:lnTo>
                  <a:pt x="990088" y="2875241"/>
                </a:lnTo>
                <a:lnTo>
                  <a:pt x="990982" y="2876600"/>
                </a:lnTo>
                <a:lnTo>
                  <a:pt x="991088" y="2877050"/>
                </a:lnTo>
                <a:lnTo>
                  <a:pt x="991192" y="2878101"/>
                </a:lnTo>
                <a:lnTo>
                  <a:pt x="990711" y="2879587"/>
                </a:lnTo>
                <a:lnTo>
                  <a:pt x="989414" y="2880458"/>
                </a:lnTo>
                <a:lnTo>
                  <a:pt x="988902" y="2880578"/>
                </a:lnTo>
                <a:lnTo>
                  <a:pt x="987837" y="2880676"/>
                </a:lnTo>
                <a:close/>
              </a:path>
              <a:path w="4476607" h="3885512">
                <a:moveTo>
                  <a:pt x="1085691" y="2880383"/>
                </a:moveTo>
                <a:lnTo>
                  <a:pt x="1085248" y="2878244"/>
                </a:lnTo>
                <a:lnTo>
                  <a:pt x="1087561" y="2880368"/>
                </a:lnTo>
                <a:lnTo>
                  <a:pt x="1086653" y="2881306"/>
                </a:lnTo>
                <a:close/>
              </a:path>
              <a:path w="4476607" h="3885512">
                <a:moveTo>
                  <a:pt x="1066724" y="2881666"/>
                </a:moveTo>
                <a:lnTo>
                  <a:pt x="1065762" y="2880413"/>
                </a:lnTo>
                <a:lnTo>
                  <a:pt x="1065612" y="2879925"/>
                </a:lnTo>
                <a:lnTo>
                  <a:pt x="1065604" y="2879880"/>
                </a:lnTo>
                <a:lnTo>
                  <a:pt x="1062301" y="2878979"/>
                </a:lnTo>
                <a:lnTo>
                  <a:pt x="1061722" y="2877853"/>
                </a:lnTo>
                <a:lnTo>
                  <a:pt x="1061722" y="2877846"/>
                </a:lnTo>
                <a:lnTo>
                  <a:pt x="1061880" y="2878086"/>
                </a:lnTo>
                <a:lnTo>
                  <a:pt x="1061445" y="2876923"/>
                </a:lnTo>
                <a:lnTo>
                  <a:pt x="1061415" y="2875729"/>
                </a:lnTo>
                <a:lnTo>
                  <a:pt x="1062195" y="2874116"/>
                </a:lnTo>
                <a:lnTo>
                  <a:pt x="1066829" y="2874791"/>
                </a:lnTo>
                <a:lnTo>
                  <a:pt x="1067550" y="2876270"/>
                </a:lnTo>
                <a:lnTo>
                  <a:pt x="1068601" y="2876097"/>
                </a:lnTo>
                <a:lnTo>
                  <a:pt x="1070140" y="2876502"/>
                </a:lnTo>
                <a:lnTo>
                  <a:pt x="1071049" y="2877696"/>
                </a:lnTo>
                <a:lnTo>
                  <a:pt x="1071207" y="2878184"/>
                </a:lnTo>
                <a:lnTo>
                  <a:pt x="1071395" y="2879227"/>
                </a:lnTo>
                <a:lnTo>
                  <a:pt x="1071026" y="2880743"/>
                </a:lnTo>
                <a:lnTo>
                  <a:pt x="1069779" y="2881719"/>
                </a:lnTo>
                <a:lnTo>
                  <a:pt x="1069299" y="2881869"/>
                </a:lnTo>
                <a:lnTo>
                  <a:pt x="1068255" y="2882049"/>
                </a:lnTo>
                <a:close/>
              </a:path>
              <a:path w="4476607" h="3885512">
                <a:moveTo>
                  <a:pt x="1086705" y="2881531"/>
                </a:moveTo>
                <a:lnTo>
                  <a:pt x="1087538" y="2880420"/>
                </a:lnTo>
                <a:lnTo>
                  <a:pt x="1087561" y="2880368"/>
                </a:lnTo>
                <a:lnTo>
                  <a:pt x="1085248" y="2878244"/>
                </a:lnTo>
                <a:lnTo>
                  <a:pt x="1088911" y="2876022"/>
                </a:lnTo>
                <a:lnTo>
                  <a:pt x="1090308" y="2876795"/>
                </a:lnTo>
                <a:lnTo>
                  <a:pt x="1090917" y="2877598"/>
                </a:lnTo>
                <a:lnTo>
                  <a:pt x="1090437" y="2877981"/>
                </a:lnTo>
                <a:lnTo>
                  <a:pt x="1090910" y="2877726"/>
                </a:lnTo>
                <a:lnTo>
                  <a:pt x="1091375" y="2878596"/>
                </a:lnTo>
                <a:lnTo>
                  <a:pt x="1091541" y="2880007"/>
                </a:lnTo>
                <a:lnTo>
                  <a:pt x="1089566" y="2882199"/>
                </a:lnTo>
                <a:close/>
              </a:path>
              <a:path w="4476607" h="3885512">
                <a:moveTo>
                  <a:pt x="954047" y="2875317"/>
                </a:moveTo>
                <a:lnTo>
                  <a:pt x="956630" y="2875797"/>
                </a:lnTo>
                <a:lnTo>
                  <a:pt x="957261" y="2876540"/>
                </a:lnTo>
                <a:lnTo>
                  <a:pt x="957560" y="2877163"/>
                </a:lnTo>
                <a:lnTo>
                  <a:pt x="957755" y="2878109"/>
                </a:lnTo>
                <a:lnTo>
                  <a:pt x="957718" y="2878747"/>
                </a:lnTo>
                <a:lnTo>
                  <a:pt x="956892" y="2880241"/>
                </a:lnTo>
                <a:lnTo>
                  <a:pt x="956540" y="2880489"/>
                </a:lnTo>
                <a:lnTo>
                  <a:pt x="956600" y="2880571"/>
                </a:lnTo>
                <a:lnTo>
                  <a:pt x="956276" y="2880923"/>
                </a:lnTo>
                <a:lnTo>
                  <a:pt x="955315" y="2881434"/>
                </a:lnTo>
                <a:lnTo>
                  <a:pt x="954572" y="2882665"/>
                </a:lnTo>
                <a:lnTo>
                  <a:pt x="954047" y="2882890"/>
                </a:lnTo>
                <a:close/>
              </a:path>
              <a:path w="4476607" h="3885512">
                <a:moveTo>
                  <a:pt x="983026" y="2883257"/>
                </a:moveTo>
                <a:lnTo>
                  <a:pt x="983090" y="2883235"/>
                </a:lnTo>
                <a:lnTo>
                  <a:pt x="982931" y="2883351"/>
                </a:lnTo>
                <a:close/>
              </a:path>
              <a:path w="4476607" h="3885512">
                <a:moveTo>
                  <a:pt x="995847" y="2882094"/>
                </a:moveTo>
                <a:lnTo>
                  <a:pt x="1001990" y="2882830"/>
                </a:lnTo>
                <a:lnTo>
                  <a:pt x="999549" y="2883753"/>
                </a:lnTo>
                <a:lnTo>
                  <a:pt x="999475" y="2883798"/>
                </a:lnTo>
                <a:lnTo>
                  <a:pt x="997732" y="2883963"/>
                </a:lnTo>
                <a:close/>
              </a:path>
              <a:path w="4476607" h="3885512">
                <a:moveTo>
                  <a:pt x="1006639" y="2884331"/>
                </a:moveTo>
                <a:lnTo>
                  <a:pt x="1006293" y="2884301"/>
                </a:lnTo>
                <a:lnTo>
                  <a:pt x="1001990" y="2882830"/>
                </a:lnTo>
                <a:lnTo>
                  <a:pt x="995847" y="2882094"/>
                </a:lnTo>
                <a:lnTo>
                  <a:pt x="993333" y="2880330"/>
                </a:lnTo>
                <a:lnTo>
                  <a:pt x="992874" y="2878746"/>
                </a:lnTo>
                <a:lnTo>
                  <a:pt x="993032" y="2877726"/>
                </a:lnTo>
                <a:lnTo>
                  <a:pt x="994646" y="2877943"/>
                </a:lnTo>
                <a:lnTo>
                  <a:pt x="993483" y="2876968"/>
                </a:lnTo>
                <a:lnTo>
                  <a:pt x="994308" y="2875992"/>
                </a:lnTo>
                <a:lnTo>
                  <a:pt x="996246" y="2875354"/>
                </a:lnTo>
                <a:lnTo>
                  <a:pt x="996418" y="2875377"/>
                </a:lnTo>
                <a:lnTo>
                  <a:pt x="999362" y="2876832"/>
                </a:lnTo>
                <a:lnTo>
                  <a:pt x="999745" y="2877516"/>
                </a:lnTo>
                <a:lnTo>
                  <a:pt x="999805" y="2877710"/>
                </a:lnTo>
                <a:lnTo>
                  <a:pt x="1002417" y="2879467"/>
                </a:lnTo>
                <a:lnTo>
                  <a:pt x="1002523" y="2879775"/>
                </a:lnTo>
                <a:lnTo>
                  <a:pt x="1002958" y="2879249"/>
                </a:lnTo>
                <a:lnTo>
                  <a:pt x="1004213" y="2878558"/>
                </a:lnTo>
                <a:lnTo>
                  <a:pt x="1005272" y="2878634"/>
                </a:lnTo>
                <a:lnTo>
                  <a:pt x="1008771" y="2878664"/>
                </a:lnTo>
                <a:lnTo>
                  <a:pt x="1009597" y="2879587"/>
                </a:lnTo>
                <a:lnTo>
                  <a:pt x="1009943" y="2880375"/>
                </a:lnTo>
                <a:lnTo>
                  <a:pt x="1010046" y="2881606"/>
                </a:lnTo>
                <a:lnTo>
                  <a:pt x="1009679" y="2882619"/>
                </a:lnTo>
                <a:lnTo>
                  <a:pt x="1006668" y="2884339"/>
                </a:lnTo>
                <a:close/>
              </a:path>
              <a:path w="4476607" h="3885512">
                <a:moveTo>
                  <a:pt x="1006293" y="2884301"/>
                </a:moveTo>
                <a:lnTo>
                  <a:pt x="1006639" y="2884331"/>
                </a:lnTo>
                <a:lnTo>
                  <a:pt x="1006526" y="2884421"/>
                </a:lnTo>
                <a:close/>
              </a:path>
              <a:path w="4476607" h="3885512">
                <a:moveTo>
                  <a:pt x="967337" y="2884362"/>
                </a:moveTo>
                <a:lnTo>
                  <a:pt x="966519" y="2884264"/>
                </a:lnTo>
                <a:lnTo>
                  <a:pt x="965835" y="2883926"/>
                </a:lnTo>
                <a:lnTo>
                  <a:pt x="965355" y="2883558"/>
                </a:lnTo>
                <a:lnTo>
                  <a:pt x="964858" y="2882988"/>
                </a:lnTo>
                <a:lnTo>
                  <a:pt x="964866" y="2880120"/>
                </a:lnTo>
                <a:lnTo>
                  <a:pt x="963846" y="2879663"/>
                </a:lnTo>
                <a:lnTo>
                  <a:pt x="960542" y="2879482"/>
                </a:lnTo>
                <a:lnTo>
                  <a:pt x="959288" y="2876232"/>
                </a:lnTo>
                <a:lnTo>
                  <a:pt x="962119" y="2873770"/>
                </a:lnTo>
                <a:lnTo>
                  <a:pt x="962817" y="2873860"/>
                </a:lnTo>
                <a:lnTo>
                  <a:pt x="962975" y="2872734"/>
                </a:lnTo>
                <a:lnTo>
                  <a:pt x="960519" y="2872727"/>
                </a:lnTo>
                <a:lnTo>
                  <a:pt x="959302" y="2871826"/>
                </a:lnTo>
                <a:lnTo>
                  <a:pt x="958792" y="2870971"/>
                </a:lnTo>
                <a:lnTo>
                  <a:pt x="969852" y="2871593"/>
                </a:lnTo>
                <a:lnTo>
                  <a:pt x="969147" y="2871909"/>
                </a:lnTo>
                <a:lnTo>
                  <a:pt x="968877" y="2871924"/>
                </a:lnTo>
                <a:lnTo>
                  <a:pt x="969244" y="2872291"/>
                </a:lnTo>
                <a:lnTo>
                  <a:pt x="969619" y="2873230"/>
                </a:lnTo>
                <a:lnTo>
                  <a:pt x="969702" y="2873958"/>
                </a:lnTo>
                <a:lnTo>
                  <a:pt x="969545" y="2874971"/>
                </a:lnTo>
                <a:lnTo>
                  <a:pt x="969229" y="2875527"/>
                </a:lnTo>
                <a:lnTo>
                  <a:pt x="969203" y="2877280"/>
                </a:lnTo>
                <a:lnTo>
                  <a:pt x="968748" y="2878567"/>
                </a:lnTo>
                <a:lnTo>
                  <a:pt x="968658" y="2878672"/>
                </a:lnTo>
                <a:lnTo>
                  <a:pt x="970610" y="2880301"/>
                </a:lnTo>
                <a:lnTo>
                  <a:pt x="970919" y="2882440"/>
                </a:lnTo>
                <a:lnTo>
                  <a:pt x="970378" y="2883356"/>
                </a:lnTo>
                <a:lnTo>
                  <a:pt x="969748" y="2883964"/>
                </a:lnTo>
                <a:lnTo>
                  <a:pt x="968756" y="2884474"/>
                </a:lnTo>
                <a:close/>
              </a:path>
              <a:path w="4476607" h="3885512">
                <a:moveTo>
                  <a:pt x="1052968" y="2886133"/>
                </a:moveTo>
                <a:lnTo>
                  <a:pt x="1052847" y="2886238"/>
                </a:lnTo>
                <a:lnTo>
                  <a:pt x="1052771" y="2886246"/>
                </a:lnTo>
                <a:close/>
              </a:path>
              <a:path w="4476607" h="3885512">
                <a:moveTo>
                  <a:pt x="1052668" y="2886256"/>
                </a:moveTo>
                <a:lnTo>
                  <a:pt x="1052771" y="2886246"/>
                </a:lnTo>
                <a:lnTo>
                  <a:pt x="1052614" y="2886336"/>
                </a:lnTo>
                <a:close/>
              </a:path>
              <a:path w="4476607" h="3885512">
                <a:moveTo>
                  <a:pt x="1037665" y="2885097"/>
                </a:moveTo>
                <a:lnTo>
                  <a:pt x="1039369" y="2885870"/>
                </a:lnTo>
                <a:lnTo>
                  <a:pt x="1038145" y="2886343"/>
                </a:lnTo>
                <a:close/>
              </a:path>
              <a:path w="4476607" h="3885512">
                <a:moveTo>
                  <a:pt x="1076132" y="2887281"/>
                </a:moveTo>
                <a:lnTo>
                  <a:pt x="1074337" y="2886043"/>
                </a:lnTo>
                <a:lnTo>
                  <a:pt x="1075456" y="2881899"/>
                </a:lnTo>
                <a:lnTo>
                  <a:pt x="1077476" y="2885982"/>
                </a:lnTo>
                <a:lnTo>
                  <a:pt x="1077469" y="2887289"/>
                </a:lnTo>
                <a:close/>
              </a:path>
              <a:path w="4476607" h="3885512">
                <a:moveTo>
                  <a:pt x="1077490" y="2886035"/>
                </a:moveTo>
                <a:lnTo>
                  <a:pt x="1077476" y="2885982"/>
                </a:lnTo>
                <a:lnTo>
                  <a:pt x="1075456" y="2881899"/>
                </a:lnTo>
                <a:lnTo>
                  <a:pt x="1076996" y="2881494"/>
                </a:lnTo>
                <a:lnTo>
                  <a:pt x="1077994" y="2881659"/>
                </a:lnTo>
                <a:lnTo>
                  <a:pt x="1077912" y="2882267"/>
                </a:lnTo>
                <a:lnTo>
                  <a:pt x="1078076" y="2881756"/>
                </a:lnTo>
                <a:lnTo>
                  <a:pt x="1079016" y="2882064"/>
                </a:lnTo>
                <a:lnTo>
                  <a:pt x="1080112" y="2882972"/>
                </a:lnTo>
                <a:lnTo>
                  <a:pt x="1080194" y="2885922"/>
                </a:lnTo>
                <a:lnTo>
                  <a:pt x="1077656" y="2887416"/>
                </a:lnTo>
                <a:close/>
              </a:path>
              <a:path w="4476607" h="3885512">
                <a:moveTo>
                  <a:pt x="1018058" y="2887386"/>
                </a:moveTo>
                <a:lnTo>
                  <a:pt x="1016978" y="2887063"/>
                </a:lnTo>
                <a:lnTo>
                  <a:pt x="1015739" y="2885967"/>
                </a:lnTo>
                <a:lnTo>
                  <a:pt x="1015874" y="2882860"/>
                </a:lnTo>
                <a:lnTo>
                  <a:pt x="1018644" y="2881411"/>
                </a:lnTo>
                <a:lnTo>
                  <a:pt x="1019523" y="2881592"/>
                </a:lnTo>
                <a:lnTo>
                  <a:pt x="1020102" y="2881862"/>
                </a:lnTo>
                <a:lnTo>
                  <a:pt x="1020799" y="2882410"/>
                </a:lnTo>
                <a:lnTo>
                  <a:pt x="1021198" y="2882906"/>
                </a:lnTo>
                <a:lnTo>
                  <a:pt x="1021626" y="2884166"/>
                </a:lnTo>
                <a:lnTo>
                  <a:pt x="1021604" y="2885089"/>
                </a:lnTo>
                <a:lnTo>
                  <a:pt x="1021116" y="2886328"/>
                </a:lnTo>
                <a:lnTo>
                  <a:pt x="1018682" y="2887461"/>
                </a:lnTo>
                <a:close/>
              </a:path>
              <a:path w="4476607" h="3885512">
                <a:moveTo>
                  <a:pt x="1173326" y="2887918"/>
                </a:moveTo>
                <a:lnTo>
                  <a:pt x="1173619" y="2887986"/>
                </a:lnTo>
                <a:lnTo>
                  <a:pt x="1173581" y="2888091"/>
                </a:lnTo>
                <a:close/>
              </a:path>
              <a:path w="4476607" h="3885512">
                <a:moveTo>
                  <a:pt x="1038107" y="2886568"/>
                </a:moveTo>
                <a:lnTo>
                  <a:pt x="1042568" y="2887770"/>
                </a:lnTo>
                <a:lnTo>
                  <a:pt x="1040428" y="2888377"/>
                </a:lnTo>
                <a:close/>
              </a:path>
              <a:path w="4476607" h="3885512">
                <a:moveTo>
                  <a:pt x="1174708" y="2888234"/>
                </a:moveTo>
                <a:lnTo>
                  <a:pt x="1173754" y="2888016"/>
                </a:lnTo>
                <a:lnTo>
                  <a:pt x="1173619" y="2887986"/>
                </a:lnTo>
                <a:lnTo>
                  <a:pt x="1173326" y="2887918"/>
                </a:lnTo>
                <a:lnTo>
                  <a:pt x="1172981" y="2887843"/>
                </a:lnTo>
                <a:lnTo>
                  <a:pt x="1172733" y="2887528"/>
                </a:lnTo>
                <a:lnTo>
                  <a:pt x="1172643" y="2887468"/>
                </a:lnTo>
                <a:lnTo>
                  <a:pt x="1172350" y="2887025"/>
                </a:lnTo>
                <a:lnTo>
                  <a:pt x="1172508" y="2886943"/>
                </a:lnTo>
                <a:lnTo>
                  <a:pt x="1171584" y="2886463"/>
                </a:lnTo>
                <a:lnTo>
                  <a:pt x="1171689" y="2885337"/>
                </a:lnTo>
                <a:lnTo>
                  <a:pt x="1172357" y="2884038"/>
                </a:lnTo>
                <a:lnTo>
                  <a:pt x="1172973" y="2883633"/>
                </a:lnTo>
                <a:lnTo>
                  <a:pt x="1173108" y="2882560"/>
                </a:lnTo>
                <a:lnTo>
                  <a:pt x="1175241" y="2879265"/>
                </a:lnTo>
                <a:lnTo>
                  <a:pt x="1176419" y="2879189"/>
                </a:lnTo>
                <a:lnTo>
                  <a:pt x="1177224" y="2879392"/>
                </a:lnTo>
                <a:lnTo>
                  <a:pt x="1178222" y="2880015"/>
                </a:lnTo>
                <a:lnTo>
                  <a:pt x="1179476" y="2881471"/>
                </a:lnTo>
                <a:lnTo>
                  <a:pt x="1179941" y="2882777"/>
                </a:lnTo>
                <a:lnTo>
                  <a:pt x="1179918" y="2883730"/>
                </a:lnTo>
                <a:lnTo>
                  <a:pt x="1179408" y="2885007"/>
                </a:lnTo>
                <a:lnTo>
                  <a:pt x="1177277" y="2886125"/>
                </a:lnTo>
                <a:lnTo>
                  <a:pt x="1177148" y="2886860"/>
                </a:lnTo>
                <a:lnTo>
                  <a:pt x="1177140" y="2886973"/>
                </a:lnTo>
                <a:lnTo>
                  <a:pt x="1177081" y="2887025"/>
                </a:lnTo>
                <a:lnTo>
                  <a:pt x="1176638" y="2887678"/>
                </a:lnTo>
                <a:lnTo>
                  <a:pt x="1175383" y="2888391"/>
                </a:lnTo>
                <a:close/>
              </a:path>
              <a:path w="4476607" h="3885512">
                <a:moveTo>
                  <a:pt x="1173754" y="2888016"/>
                </a:moveTo>
                <a:lnTo>
                  <a:pt x="1174708" y="2888234"/>
                </a:lnTo>
                <a:lnTo>
                  <a:pt x="1174670" y="2888414"/>
                </a:lnTo>
                <a:close/>
              </a:path>
              <a:path w="4476607" h="3885512">
                <a:moveTo>
                  <a:pt x="1175383" y="2888391"/>
                </a:moveTo>
                <a:lnTo>
                  <a:pt x="1175384" y="2888392"/>
                </a:lnTo>
                <a:lnTo>
                  <a:pt x="1175331" y="2888421"/>
                </a:lnTo>
                <a:close/>
              </a:path>
              <a:path w="4476607" h="3885512">
                <a:moveTo>
                  <a:pt x="978337" y="2888610"/>
                </a:moveTo>
                <a:lnTo>
                  <a:pt x="975867" y="2886043"/>
                </a:lnTo>
                <a:lnTo>
                  <a:pt x="969891" y="2884602"/>
                </a:lnTo>
                <a:lnTo>
                  <a:pt x="970514" y="2883498"/>
                </a:lnTo>
                <a:lnTo>
                  <a:pt x="971579" y="2882613"/>
                </a:lnTo>
                <a:lnTo>
                  <a:pt x="972480" y="2882305"/>
                </a:lnTo>
                <a:lnTo>
                  <a:pt x="973863" y="2882350"/>
                </a:lnTo>
                <a:lnTo>
                  <a:pt x="975011" y="2883130"/>
                </a:lnTo>
                <a:lnTo>
                  <a:pt x="975011" y="2883123"/>
                </a:lnTo>
                <a:lnTo>
                  <a:pt x="975506" y="2880375"/>
                </a:lnTo>
                <a:lnTo>
                  <a:pt x="975934" y="2879685"/>
                </a:lnTo>
                <a:lnTo>
                  <a:pt x="976955" y="2878950"/>
                </a:lnTo>
                <a:lnTo>
                  <a:pt x="985583" y="2879055"/>
                </a:lnTo>
                <a:lnTo>
                  <a:pt x="985245" y="2880165"/>
                </a:lnTo>
                <a:lnTo>
                  <a:pt x="984877" y="2880631"/>
                </a:lnTo>
                <a:lnTo>
                  <a:pt x="984788" y="2881532"/>
                </a:lnTo>
                <a:lnTo>
                  <a:pt x="983026" y="2883257"/>
                </a:lnTo>
                <a:lnTo>
                  <a:pt x="982812" y="2883333"/>
                </a:lnTo>
                <a:lnTo>
                  <a:pt x="982873" y="2883393"/>
                </a:lnTo>
                <a:lnTo>
                  <a:pt x="982931" y="2883351"/>
                </a:lnTo>
                <a:lnTo>
                  <a:pt x="982888" y="2883393"/>
                </a:lnTo>
                <a:lnTo>
                  <a:pt x="983037" y="2883536"/>
                </a:lnTo>
                <a:lnTo>
                  <a:pt x="983443" y="2884316"/>
                </a:lnTo>
                <a:lnTo>
                  <a:pt x="983623" y="2885585"/>
                </a:lnTo>
                <a:lnTo>
                  <a:pt x="983233" y="2886673"/>
                </a:lnTo>
                <a:lnTo>
                  <a:pt x="981357" y="2888114"/>
                </a:lnTo>
                <a:lnTo>
                  <a:pt x="981304" y="2888121"/>
                </a:lnTo>
                <a:lnTo>
                  <a:pt x="981281" y="2888159"/>
                </a:lnTo>
                <a:lnTo>
                  <a:pt x="980253" y="2888685"/>
                </a:lnTo>
                <a:lnTo>
                  <a:pt x="978510" y="2888700"/>
                </a:lnTo>
                <a:close/>
              </a:path>
              <a:path w="4476607" h="3885512">
                <a:moveTo>
                  <a:pt x="971729" y="2888692"/>
                </a:moveTo>
                <a:lnTo>
                  <a:pt x="970903" y="2888227"/>
                </a:lnTo>
                <a:lnTo>
                  <a:pt x="969981" y="2887056"/>
                </a:lnTo>
                <a:lnTo>
                  <a:pt x="969709" y="2886080"/>
                </a:lnTo>
                <a:lnTo>
                  <a:pt x="969891" y="2884602"/>
                </a:lnTo>
                <a:lnTo>
                  <a:pt x="975867" y="2886043"/>
                </a:lnTo>
                <a:lnTo>
                  <a:pt x="975642" y="2886981"/>
                </a:lnTo>
                <a:lnTo>
                  <a:pt x="975559" y="2887214"/>
                </a:lnTo>
                <a:lnTo>
                  <a:pt x="974441" y="2888392"/>
                </a:lnTo>
                <a:lnTo>
                  <a:pt x="973404" y="2888805"/>
                </a:lnTo>
                <a:close/>
              </a:path>
              <a:path w="4476607" h="3885512">
                <a:moveTo>
                  <a:pt x="1044550" y="2888828"/>
                </a:moveTo>
                <a:lnTo>
                  <a:pt x="1043626" y="2888663"/>
                </a:lnTo>
                <a:lnTo>
                  <a:pt x="1042568" y="2887770"/>
                </a:lnTo>
                <a:lnTo>
                  <a:pt x="1038107" y="2886568"/>
                </a:lnTo>
                <a:lnTo>
                  <a:pt x="1039324" y="2885908"/>
                </a:lnTo>
                <a:lnTo>
                  <a:pt x="1039369" y="2885870"/>
                </a:lnTo>
                <a:lnTo>
                  <a:pt x="1037665" y="2885097"/>
                </a:lnTo>
                <a:lnTo>
                  <a:pt x="1038153" y="2882965"/>
                </a:lnTo>
                <a:lnTo>
                  <a:pt x="1042410" y="2882478"/>
                </a:lnTo>
                <a:lnTo>
                  <a:pt x="1042891" y="2883138"/>
                </a:lnTo>
                <a:lnTo>
                  <a:pt x="1043934" y="2882320"/>
                </a:lnTo>
                <a:lnTo>
                  <a:pt x="1044940" y="2882087"/>
                </a:lnTo>
                <a:lnTo>
                  <a:pt x="1045347" y="2883664"/>
                </a:lnTo>
                <a:lnTo>
                  <a:pt x="1045819" y="2882215"/>
                </a:lnTo>
                <a:lnTo>
                  <a:pt x="1047036" y="2882613"/>
                </a:lnTo>
                <a:lnTo>
                  <a:pt x="1047502" y="2883161"/>
                </a:lnTo>
                <a:lnTo>
                  <a:pt x="1048088" y="2882050"/>
                </a:lnTo>
                <a:lnTo>
                  <a:pt x="1049229" y="2881096"/>
                </a:lnTo>
                <a:lnTo>
                  <a:pt x="1050197" y="2880796"/>
                </a:lnTo>
                <a:lnTo>
                  <a:pt x="1050768" y="2880848"/>
                </a:lnTo>
                <a:lnTo>
                  <a:pt x="1050647" y="2880706"/>
                </a:lnTo>
                <a:lnTo>
                  <a:pt x="1050317" y="2879858"/>
                </a:lnTo>
                <a:lnTo>
                  <a:pt x="1050280" y="2878552"/>
                </a:lnTo>
                <a:lnTo>
                  <a:pt x="1052757" y="2876037"/>
                </a:lnTo>
                <a:lnTo>
                  <a:pt x="1058524" y="2877914"/>
                </a:lnTo>
                <a:lnTo>
                  <a:pt x="1057616" y="2878169"/>
                </a:lnTo>
                <a:lnTo>
                  <a:pt x="1057999" y="2879423"/>
                </a:lnTo>
                <a:lnTo>
                  <a:pt x="1057885" y="2880279"/>
                </a:lnTo>
                <a:lnTo>
                  <a:pt x="1057668" y="2880864"/>
                </a:lnTo>
                <a:lnTo>
                  <a:pt x="1057203" y="2881592"/>
                </a:lnTo>
                <a:lnTo>
                  <a:pt x="1053372" y="2882515"/>
                </a:lnTo>
                <a:lnTo>
                  <a:pt x="1053839" y="2883326"/>
                </a:lnTo>
                <a:lnTo>
                  <a:pt x="1053794" y="2884617"/>
                </a:lnTo>
                <a:lnTo>
                  <a:pt x="1052668" y="2886256"/>
                </a:lnTo>
                <a:lnTo>
                  <a:pt x="1048478" y="2886696"/>
                </a:lnTo>
                <a:lnTo>
                  <a:pt x="1048146" y="2887627"/>
                </a:lnTo>
                <a:lnTo>
                  <a:pt x="1047660" y="2888242"/>
                </a:lnTo>
                <a:lnTo>
                  <a:pt x="1047224" y="2888603"/>
                </a:lnTo>
                <a:lnTo>
                  <a:pt x="1046540" y="2888970"/>
                </a:lnTo>
                <a:lnTo>
                  <a:pt x="1044761" y="2889000"/>
                </a:lnTo>
                <a:close/>
              </a:path>
              <a:path w="4476607" h="3885512">
                <a:moveTo>
                  <a:pt x="1161192" y="2889525"/>
                </a:moveTo>
                <a:lnTo>
                  <a:pt x="1161192" y="2889683"/>
                </a:lnTo>
                <a:lnTo>
                  <a:pt x="1161163" y="2889722"/>
                </a:lnTo>
                <a:close/>
              </a:path>
              <a:path w="4476607" h="3885512">
                <a:moveTo>
                  <a:pt x="1161097" y="2889812"/>
                </a:moveTo>
                <a:lnTo>
                  <a:pt x="1161163" y="2889722"/>
                </a:lnTo>
                <a:lnTo>
                  <a:pt x="1161132" y="2889938"/>
                </a:lnTo>
                <a:close/>
              </a:path>
              <a:path w="4476607" h="3885512">
                <a:moveTo>
                  <a:pt x="1103976" y="2890126"/>
                </a:moveTo>
                <a:lnTo>
                  <a:pt x="1102645" y="2889090"/>
                </a:lnTo>
                <a:lnTo>
                  <a:pt x="1106941" y="2889751"/>
                </a:lnTo>
                <a:lnTo>
                  <a:pt x="1106701" y="2889983"/>
                </a:lnTo>
                <a:lnTo>
                  <a:pt x="1105064" y="2890366"/>
                </a:lnTo>
                <a:close/>
              </a:path>
              <a:path w="4476607" h="3885512">
                <a:moveTo>
                  <a:pt x="972395" y="2891980"/>
                </a:moveTo>
                <a:lnTo>
                  <a:pt x="971669" y="2891860"/>
                </a:lnTo>
                <a:lnTo>
                  <a:pt x="972661" y="2891980"/>
                </a:lnTo>
                <a:close/>
              </a:path>
              <a:path w="4476607" h="3885512">
                <a:moveTo>
                  <a:pt x="1053621" y="2891710"/>
                </a:moveTo>
                <a:lnTo>
                  <a:pt x="1053126" y="2890726"/>
                </a:lnTo>
                <a:lnTo>
                  <a:pt x="1052990" y="2889961"/>
                </a:lnTo>
                <a:lnTo>
                  <a:pt x="1053110" y="2888873"/>
                </a:lnTo>
                <a:lnTo>
                  <a:pt x="1056768" y="2886658"/>
                </a:lnTo>
                <a:lnTo>
                  <a:pt x="1057901" y="2887146"/>
                </a:lnTo>
                <a:lnTo>
                  <a:pt x="1058546" y="2887716"/>
                </a:lnTo>
                <a:lnTo>
                  <a:pt x="1059155" y="2888790"/>
                </a:lnTo>
                <a:lnTo>
                  <a:pt x="1059237" y="2889863"/>
                </a:lnTo>
                <a:lnTo>
                  <a:pt x="1057225" y="2892686"/>
                </a:lnTo>
                <a:close/>
              </a:path>
              <a:path w="4476607" h="3885512">
                <a:moveTo>
                  <a:pt x="957913" y="2891995"/>
                </a:moveTo>
                <a:lnTo>
                  <a:pt x="962651" y="2892445"/>
                </a:lnTo>
                <a:lnTo>
                  <a:pt x="962411" y="2892543"/>
                </a:lnTo>
                <a:lnTo>
                  <a:pt x="962223" y="2892610"/>
                </a:lnTo>
                <a:lnTo>
                  <a:pt x="962051" y="2892671"/>
                </a:lnTo>
                <a:lnTo>
                  <a:pt x="960789" y="2893158"/>
                </a:lnTo>
                <a:close/>
              </a:path>
              <a:path w="4476607" h="3885512">
                <a:moveTo>
                  <a:pt x="954234" y="2893144"/>
                </a:moveTo>
                <a:lnTo>
                  <a:pt x="954158" y="2893098"/>
                </a:lnTo>
                <a:lnTo>
                  <a:pt x="954076" y="2893068"/>
                </a:lnTo>
                <a:lnTo>
                  <a:pt x="954047" y="2893053"/>
                </a:lnTo>
                <a:lnTo>
                  <a:pt x="954047" y="2887626"/>
                </a:lnTo>
                <a:lnTo>
                  <a:pt x="957913" y="2891995"/>
                </a:lnTo>
                <a:lnTo>
                  <a:pt x="957636" y="2892378"/>
                </a:lnTo>
                <a:lnTo>
                  <a:pt x="956577" y="2893106"/>
                </a:lnTo>
                <a:lnTo>
                  <a:pt x="955713" y="2893339"/>
                </a:lnTo>
                <a:close/>
              </a:path>
              <a:path w="4476607" h="3885512">
                <a:moveTo>
                  <a:pt x="1107129" y="2891086"/>
                </a:moveTo>
                <a:lnTo>
                  <a:pt x="1106910" y="2890456"/>
                </a:lnTo>
                <a:lnTo>
                  <a:pt x="1106941" y="2889751"/>
                </a:lnTo>
                <a:lnTo>
                  <a:pt x="1102645" y="2889090"/>
                </a:lnTo>
                <a:lnTo>
                  <a:pt x="1103704" y="2884481"/>
                </a:lnTo>
                <a:lnTo>
                  <a:pt x="1107947" y="2885284"/>
                </a:lnTo>
                <a:lnTo>
                  <a:pt x="1108045" y="2885405"/>
                </a:lnTo>
                <a:lnTo>
                  <a:pt x="1108270" y="2887236"/>
                </a:lnTo>
                <a:lnTo>
                  <a:pt x="1111019" y="2887093"/>
                </a:lnTo>
                <a:lnTo>
                  <a:pt x="1113068" y="2889135"/>
                </a:lnTo>
                <a:lnTo>
                  <a:pt x="1113015" y="2891987"/>
                </a:lnTo>
                <a:lnTo>
                  <a:pt x="1112543" y="2892618"/>
                </a:lnTo>
                <a:lnTo>
                  <a:pt x="1112115" y="2892993"/>
                </a:lnTo>
                <a:lnTo>
                  <a:pt x="1111446" y="2893376"/>
                </a:lnTo>
                <a:close/>
              </a:path>
              <a:path w="4476607" h="3885512">
                <a:moveTo>
                  <a:pt x="1157144" y="2893218"/>
                </a:moveTo>
                <a:lnTo>
                  <a:pt x="1156318" y="2892790"/>
                </a:lnTo>
                <a:lnTo>
                  <a:pt x="1155410" y="2891792"/>
                </a:lnTo>
                <a:lnTo>
                  <a:pt x="1154937" y="2890621"/>
                </a:lnTo>
                <a:lnTo>
                  <a:pt x="1154952" y="2889135"/>
                </a:lnTo>
                <a:lnTo>
                  <a:pt x="1155349" y="2888204"/>
                </a:lnTo>
                <a:lnTo>
                  <a:pt x="1156416" y="2887161"/>
                </a:lnTo>
                <a:lnTo>
                  <a:pt x="1157588" y="2886688"/>
                </a:lnTo>
                <a:lnTo>
                  <a:pt x="1159630" y="2887056"/>
                </a:lnTo>
                <a:lnTo>
                  <a:pt x="1160583" y="2887927"/>
                </a:lnTo>
                <a:lnTo>
                  <a:pt x="1161097" y="2889812"/>
                </a:lnTo>
                <a:lnTo>
                  <a:pt x="1158489" y="2893383"/>
                </a:lnTo>
                <a:close/>
              </a:path>
              <a:path w="4476607" h="3885512">
                <a:moveTo>
                  <a:pt x="1015536" y="2892153"/>
                </a:moveTo>
                <a:lnTo>
                  <a:pt x="1018607" y="2893894"/>
                </a:lnTo>
                <a:lnTo>
                  <a:pt x="1017548" y="2893932"/>
                </a:lnTo>
                <a:close/>
              </a:path>
              <a:path w="4476607" h="3885512">
                <a:moveTo>
                  <a:pt x="1077732" y="2893203"/>
                </a:moveTo>
                <a:lnTo>
                  <a:pt x="1077049" y="2890636"/>
                </a:lnTo>
                <a:lnTo>
                  <a:pt x="1078617" y="2888497"/>
                </a:lnTo>
                <a:lnTo>
                  <a:pt x="1082364" y="2889015"/>
                </a:lnTo>
                <a:lnTo>
                  <a:pt x="1082951" y="2890862"/>
                </a:lnTo>
                <a:lnTo>
                  <a:pt x="1081411" y="2894194"/>
                </a:lnTo>
                <a:close/>
              </a:path>
              <a:path w="4476607" h="3885512">
                <a:moveTo>
                  <a:pt x="965317" y="2895703"/>
                </a:moveTo>
                <a:lnTo>
                  <a:pt x="964483" y="2895343"/>
                </a:lnTo>
                <a:lnTo>
                  <a:pt x="963913" y="2894802"/>
                </a:lnTo>
                <a:lnTo>
                  <a:pt x="963987" y="2894847"/>
                </a:lnTo>
                <a:lnTo>
                  <a:pt x="963065" y="2893774"/>
                </a:lnTo>
                <a:lnTo>
                  <a:pt x="962741" y="2892858"/>
                </a:lnTo>
                <a:lnTo>
                  <a:pt x="962749" y="2892468"/>
                </a:lnTo>
                <a:lnTo>
                  <a:pt x="962651" y="2892445"/>
                </a:lnTo>
                <a:lnTo>
                  <a:pt x="957913" y="2891995"/>
                </a:lnTo>
                <a:lnTo>
                  <a:pt x="954047" y="2887626"/>
                </a:lnTo>
                <a:lnTo>
                  <a:pt x="954196" y="2887559"/>
                </a:lnTo>
                <a:lnTo>
                  <a:pt x="954346" y="2887979"/>
                </a:lnTo>
                <a:lnTo>
                  <a:pt x="954399" y="2887956"/>
                </a:lnTo>
                <a:lnTo>
                  <a:pt x="954316" y="2887656"/>
                </a:lnTo>
                <a:lnTo>
                  <a:pt x="955578" y="2887311"/>
                </a:lnTo>
                <a:lnTo>
                  <a:pt x="957538" y="2887926"/>
                </a:lnTo>
                <a:lnTo>
                  <a:pt x="957657" y="2887686"/>
                </a:lnTo>
                <a:lnTo>
                  <a:pt x="958371" y="2886951"/>
                </a:lnTo>
                <a:lnTo>
                  <a:pt x="959355" y="2884264"/>
                </a:lnTo>
                <a:lnTo>
                  <a:pt x="959828" y="2883888"/>
                </a:lnTo>
                <a:lnTo>
                  <a:pt x="960218" y="2883671"/>
                </a:lnTo>
                <a:lnTo>
                  <a:pt x="960812" y="2883453"/>
                </a:lnTo>
                <a:lnTo>
                  <a:pt x="963403" y="2884076"/>
                </a:lnTo>
                <a:lnTo>
                  <a:pt x="964806" y="2886553"/>
                </a:lnTo>
                <a:lnTo>
                  <a:pt x="966300" y="2887874"/>
                </a:lnTo>
                <a:lnTo>
                  <a:pt x="966630" y="2889015"/>
                </a:lnTo>
                <a:lnTo>
                  <a:pt x="968254" y="2889713"/>
                </a:lnTo>
                <a:lnTo>
                  <a:pt x="968703" y="2890178"/>
                </a:lnTo>
                <a:lnTo>
                  <a:pt x="968967" y="2890569"/>
                </a:lnTo>
                <a:lnTo>
                  <a:pt x="969237" y="2891147"/>
                </a:lnTo>
                <a:lnTo>
                  <a:pt x="968869" y="2893999"/>
                </a:lnTo>
                <a:lnTo>
                  <a:pt x="966623" y="2895793"/>
                </a:lnTo>
                <a:close/>
              </a:path>
              <a:path w="4476607" h="3885512">
                <a:moveTo>
                  <a:pt x="1067046" y="2895845"/>
                </a:moveTo>
                <a:lnTo>
                  <a:pt x="1067624" y="2894697"/>
                </a:lnTo>
                <a:lnTo>
                  <a:pt x="1067888" y="2895178"/>
                </a:lnTo>
                <a:lnTo>
                  <a:pt x="1067001" y="2895973"/>
                </a:lnTo>
                <a:close/>
              </a:path>
              <a:path w="4476607" h="3885512">
                <a:moveTo>
                  <a:pt x="1073460" y="2895365"/>
                </a:moveTo>
                <a:lnTo>
                  <a:pt x="1067888" y="2895178"/>
                </a:lnTo>
                <a:lnTo>
                  <a:pt x="1067624" y="2894697"/>
                </a:lnTo>
                <a:lnTo>
                  <a:pt x="1067565" y="2894599"/>
                </a:lnTo>
                <a:lnTo>
                  <a:pt x="1067370" y="2892963"/>
                </a:lnTo>
                <a:lnTo>
                  <a:pt x="1069539" y="2890734"/>
                </a:lnTo>
                <a:lnTo>
                  <a:pt x="1072573" y="2891492"/>
                </a:lnTo>
                <a:lnTo>
                  <a:pt x="1073114" y="2892213"/>
                </a:lnTo>
                <a:lnTo>
                  <a:pt x="1073370" y="2892798"/>
                </a:lnTo>
                <a:lnTo>
                  <a:pt x="1073526" y="2893669"/>
                </a:lnTo>
                <a:lnTo>
                  <a:pt x="1073497" y="2894307"/>
                </a:lnTo>
                <a:lnTo>
                  <a:pt x="1073323" y="2894705"/>
                </a:lnTo>
                <a:lnTo>
                  <a:pt x="1074038" y="2895868"/>
                </a:lnTo>
                <a:lnTo>
                  <a:pt x="1074083" y="2895973"/>
                </a:lnTo>
                <a:close/>
              </a:path>
              <a:path w="4476607" h="3885512">
                <a:moveTo>
                  <a:pt x="1001187" y="2895192"/>
                </a:moveTo>
                <a:lnTo>
                  <a:pt x="1000878" y="2894817"/>
                </a:lnTo>
                <a:lnTo>
                  <a:pt x="1000315" y="2893909"/>
                </a:lnTo>
                <a:lnTo>
                  <a:pt x="1000286" y="2893684"/>
                </a:lnTo>
                <a:lnTo>
                  <a:pt x="999039" y="2893075"/>
                </a:lnTo>
                <a:lnTo>
                  <a:pt x="997666" y="2891619"/>
                </a:lnTo>
                <a:lnTo>
                  <a:pt x="997350" y="2890809"/>
                </a:lnTo>
                <a:lnTo>
                  <a:pt x="1008327" y="2891424"/>
                </a:lnTo>
                <a:lnTo>
                  <a:pt x="1008012" y="2892497"/>
                </a:lnTo>
                <a:lnTo>
                  <a:pt x="1005963" y="2894036"/>
                </a:lnTo>
                <a:lnTo>
                  <a:pt x="1005414" y="2894884"/>
                </a:lnTo>
                <a:lnTo>
                  <a:pt x="1005008" y="2895214"/>
                </a:lnTo>
                <a:lnTo>
                  <a:pt x="1004093" y="2895778"/>
                </a:lnTo>
                <a:lnTo>
                  <a:pt x="1002509" y="2895988"/>
                </a:lnTo>
                <a:close/>
              </a:path>
              <a:path w="4476607" h="3885512">
                <a:moveTo>
                  <a:pt x="1026680" y="2896208"/>
                </a:moveTo>
                <a:lnTo>
                  <a:pt x="1029309" y="2896267"/>
                </a:lnTo>
                <a:lnTo>
                  <a:pt x="1027349" y="2896455"/>
                </a:lnTo>
                <a:close/>
              </a:path>
              <a:path w="4476607" h="3885512">
                <a:moveTo>
                  <a:pt x="1085225" y="2896521"/>
                </a:moveTo>
                <a:lnTo>
                  <a:pt x="1083949" y="2892070"/>
                </a:lnTo>
                <a:lnTo>
                  <a:pt x="1085015" y="2891079"/>
                </a:lnTo>
                <a:lnTo>
                  <a:pt x="1085939" y="2890719"/>
                </a:lnTo>
                <a:lnTo>
                  <a:pt x="1087411" y="2890741"/>
                </a:lnTo>
                <a:lnTo>
                  <a:pt x="1087305" y="2890711"/>
                </a:lnTo>
                <a:lnTo>
                  <a:pt x="1088515" y="2891004"/>
                </a:lnTo>
                <a:lnTo>
                  <a:pt x="1090294" y="2892941"/>
                </a:lnTo>
                <a:lnTo>
                  <a:pt x="1090242" y="2894420"/>
                </a:lnTo>
                <a:lnTo>
                  <a:pt x="1089828" y="2895335"/>
                </a:lnTo>
                <a:lnTo>
                  <a:pt x="1088763" y="2896348"/>
                </a:lnTo>
                <a:lnTo>
                  <a:pt x="1085248" y="2896529"/>
                </a:lnTo>
                <a:close/>
              </a:path>
              <a:path w="4476607" h="3885512">
                <a:moveTo>
                  <a:pt x="1056324" y="2894870"/>
                </a:moveTo>
                <a:lnTo>
                  <a:pt x="1059305" y="2891889"/>
                </a:lnTo>
                <a:lnTo>
                  <a:pt x="1062617" y="2894216"/>
                </a:lnTo>
                <a:lnTo>
                  <a:pt x="1062668" y="2894517"/>
                </a:lnTo>
                <a:lnTo>
                  <a:pt x="1062691" y="2894750"/>
                </a:lnTo>
                <a:lnTo>
                  <a:pt x="1062699" y="2895027"/>
                </a:lnTo>
                <a:lnTo>
                  <a:pt x="1060972" y="2897684"/>
                </a:lnTo>
                <a:lnTo>
                  <a:pt x="1058321" y="2897902"/>
                </a:lnTo>
                <a:close/>
              </a:path>
              <a:path w="4476607" h="3885512">
                <a:moveTo>
                  <a:pt x="1097107" y="2898105"/>
                </a:moveTo>
                <a:lnTo>
                  <a:pt x="1097202" y="2897977"/>
                </a:lnTo>
                <a:lnTo>
                  <a:pt x="1097083" y="2898304"/>
                </a:lnTo>
                <a:close/>
              </a:path>
              <a:path w="4476607" h="3885512">
                <a:moveTo>
                  <a:pt x="1097083" y="2898304"/>
                </a:moveTo>
                <a:lnTo>
                  <a:pt x="1097081" y="2898322"/>
                </a:lnTo>
                <a:lnTo>
                  <a:pt x="1097074" y="2898329"/>
                </a:lnTo>
                <a:close/>
              </a:path>
              <a:path w="4476607" h="3885512">
                <a:moveTo>
                  <a:pt x="1012150" y="2898525"/>
                </a:moveTo>
                <a:lnTo>
                  <a:pt x="1005782" y="2896641"/>
                </a:lnTo>
                <a:lnTo>
                  <a:pt x="1005963" y="2896364"/>
                </a:lnTo>
                <a:lnTo>
                  <a:pt x="1006450" y="2894922"/>
                </a:lnTo>
                <a:lnTo>
                  <a:pt x="1007599" y="2894028"/>
                </a:lnTo>
                <a:lnTo>
                  <a:pt x="1008305" y="2893811"/>
                </a:lnTo>
                <a:lnTo>
                  <a:pt x="1008395" y="2891499"/>
                </a:lnTo>
                <a:lnTo>
                  <a:pt x="1008327" y="2891424"/>
                </a:lnTo>
                <a:lnTo>
                  <a:pt x="997350" y="2890809"/>
                </a:lnTo>
                <a:lnTo>
                  <a:pt x="997260" y="2890186"/>
                </a:lnTo>
                <a:lnTo>
                  <a:pt x="997334" y="2889307"/>
                </a:lnTo>
                <a:lnTo>
                  <a:pt x="1001427" y="2885622"/>
                </a:lnTo>
                <a:lnTo>
                  <a:pt x="1002216" y="2885134"/>
                </a:lnTo>
                <a:lnTo>
                  <a:pt x="1002808" y="2884969"/>
                </a:lnTo>
                <a:lnTo>
                  <a:pt x="1003650" y="2884871"/>
                </a:lnTo>
                <a:lnTo>
                  <a:pt x="1001990" y="2882830"/>
                </a:lnTo>
                <a:lnTo>
                  <a:pt x="1006293" y="2884301"/>
                </a:lnTo>
                <a:lnTo>
                  <a:pt x="1006360" y="2884429"/>
                </a:lnTo>
                <a:lnTo>
                  <a:pt x="1005482" y="2884886"/>
                </a:lnTo>
                <a:lnTo>
                  <a:pt x="1004379" y="2884991"/>
                </a:lnTo>
                <a:lnTo>
                  <a:pt x="1005422" y="2885322"/>
                </a:lnTo>
                <a:lnTo>
                  <a:pt x="1008891" y="2884474"/>
                </a:lnTo>
                <a:lnTo>
                  <a:pt x="1010595" y="2885937"/>
                </a:lnTo>
                <a:lnTo>
                  <a:pt x="1010791" y="2885960"/>
                </a:lnTo>
                <a:lnTo>
                  <a:pt x="1012840" y="2886523"/>
                </a:lnTo>
                <a:lnTo>
                  <a:pt x="1013696" y="2887596"/>
                </a:lnTo>
                <a:lnTo>
                  <a:pt x="1013989" y="2888490"/>
                </a:lnTo>
                <a:lnTo>
                  <a:pt x="1013930" y="2889848"/>
                </a:lnTo>
                <a:lnTo>
                  <a:pt x="1013651" y="2890418"/>
                </a:lnTo>
                <a:lnTo>
                  <a:pt x="1013569" y="2890531"/>
                </a:lnTo>
                <a:lnTo>
                  <a:pt x="1013637" y="2890606"/>
                </a:lnTo>
                <a:lnTo>
                  <a:pt x="1014215" y="2892055"/>
                </a:lnTo>
                <a:lnTo>
                  <a:pt x="1015003" y="2892573"/>
                </a:lnTo>
                <a:lnTo>
                  <a:pt x="1015454" y="2893068"/>
                </a:lnTo>
                <a:lnTo>
                  <a:pt x="1015897" y="2893879"/>
                </a:lnTo>
                <a:lnTo>
                  <a:pt x="1015514" y="2896694"/>
                </a:lnTo>
                <a:lnTo>
                  <a:pt x="1013291" y="2898480"/>
                </a:lnTo>
                <a:lnTo>
                  <a:pt x="1012608" y="2898555"/>
                </a:lnTo>
                <a:close/>
              </a:path>
              <a:path w="4476607" h="3885512">
                <a:moveTo>
                  <a:pt x="968787" y="2898600"/>
                </a:moveTo>
                <a:lnTo>
                  <a:pt x="968808" y="2898616"/>
                </a:lnTo>
                <a:lnTo>
                  <a:pt x="969319" y="2899110"/>
                </a:lnTo>
                <a:close/>
              </a:path>
              <a:path w="4476607" h="3885512">
                <a:moveTo>
                  <a:pt x="987528" y="2898923"/>
                </a:moveTo>
                <a:lnTo>
                  <a:pt x="986530" y="2898232"/>
                </a:lnTo>
                <a:lnTo>
                  <a:pt x="986237" y="2893308"/>
                </a:lnTo>
                <a:lnTo>
                  <a:pt x="987085" y="2892603"/>
                </a:lnTo>
                <a:lnTo>
                  <a:pt x="987798" y="2892295"/>
                </a:lnTo>
                <a:lnTo>
                  <a:pt x="988902" y="2892168"/>
                </a:lnTo>
                <a:lnTo>
                  <a:pt x="989961" y="2892498"/>
                </a:lnTo>
                <a:lnTo>
                  <a:pt x="991996" y="2895808"/>
                </a:lnTo>
                <a:lnTo>
                  <a:pt x="989541" y="2899125"/>
                </a:lnTo>
                <a:lnTo>
                  <a:pt x="988339" y="2899163"/>
                </a:lnTo>
                <a:close/>
              </a:path>
              <a:path w="4476607" h="3885512">
                <a:moveTo>
                  <a:pt x="969936" y="2899501"/>
                </a:moveTo>
                <a:lnTo>
                  <a:pt x="968808" y="2898616"/>
                </a:lnTo>
                <a:lnTo>
                  <a:pt x="974005" y="2899036"/>
                </a:lnTo>
                <a:lnTo>
                  <a:pt x="973097" y="2899223"/>
                </a:lnTo>
                <a:lnTo>
                  <a:pt x="972435" y="2899598"/>
                </a:lnTo>
                <a:lnTo>
                  <a:pt x="970926" y="2899786"/>
                </a:lnTo>
                <a:close/>
              </a:path>
              <a:path w="4476607" h="3885512">
                <a:moveTo>
                  <a:pt x="1093075" y="2899705"/>
                </a:moveTo>
                <a:lnTo>
                  <a:pt x="1090783" y="2897827"/>
                </a:lnTo>
                <a:lnTo>
                  <a:pt x="1090548" y="2896964"/>
                </a:lnTo>
                <a:lnTo>
                  <a:pt x="1090535" y="2896491"/>
                </a:lnTo>
                <a:lnTo>
                  <a:pt x="1090564" y="2896116"/>
                </a:lnTo>
                <a:lnTo>
                  <a:pt x="1090683" y="2895598"/>
                </a:lnTo>
                <a:lnTo>
                  <a:pt x="1092930" y="2893413"/>
                </a:lnTo>
                <a:lnTo>
                  <a:pt x="1093252" y="2893316"/>
                </a:lnTo>
                <a:lnTo>
                  <a:pt x="1093260" y="2893309"/>
                </a:lnTo>
                <a:lnTo>
                  <a:pt x="1093282" y="2893316"/>
                </a:lnTo>
                <a:lnTo>
                  <a:pt x="1096068" y="2893436"/>
                </a:lnTo>
                <a:lnTo>
                  <a:pt x="1096540" y="2893758"/>
                </a:lnTo>
                <a:lnTo>
                  <a:pt x="1096849" y="2894036"/>
                </a:lnTo>
                <a:lnTo>
                  <a:pt x="1097216" y="2894486"/>
                </a:lnTo>
                <a:lnTo>
                  <a:pt x="1097480" y="2895012"/>
                </a:lnTo>
                <a:lnTo>
                  <a:pt x="1097107" y="2898105"/>
                </a:lnTo>
                <a:lnTo>
                  <a:pt x="1096361" y="2899118"/>
                </a:lnTo>
                <a:lnTo>
                  <a:pt x="1095220" y="2899846"/>
                </a:lnTo>
                <a:close/>
              </a:path>
              <a:path w="4476607" h="3885512">
                <a:moveTo>
                  <a:pt x="1092930" y="2899696"/>
                </a:moveTo>
                <a:lnTo>
                  <a:pt x="1093075" y="2899705"/>
                </a:lnTo>
                <a:lnTo>
                  <a:pt x="1093329" y="2899913"/>
                </a:lnTo>
                <a:close/>
              </a:path>
              <a:path w="4476607" h="3885512">
                <a:moveTo>
                  <a:pt x="1093440" y="2900004"/>
                </a:moveTo>
                <a:lnTo>
                  <a:pt x="1093329" y="2899913"/>
                </a:lnTo>
                <a:lnTo>
                  <a:pt x="1093537" y="2900026"/>
                </a:lnTo>
                <a:close/>
              </a:path>
              <a:path w="4476607" h="3885512">
                <a:moveTo>
                  <a:pt x="1150522" y="2900544"/>
                </a:moveTo>
                <a:lnTo>
                  <a:pt x="1149215" y="2898795"/>
                </a:lnTo>
                <a:lnTo>
                  <a:pt x="1152211" y="2899741"/>
                </a:lnTo>
                <a:lnTo>
                  <a:pt x="1151784" y="2900980"/>
                </a:lnTo>
                <a:close/>
              </a:path>
              <a:path w="4476607" h="3885512">
                <a:moveTo>
                  <a:pt x="1005895" y="2900792"/>
                </a:moveTo>
                <a:lnTo>
                  <a:pt x="1005527" y="2900236"/>
                </a:lnTo>
                <a:lnTo>
                  <a:pt x="1005211" y="2899373"/>
                </a:lnTo>
                <a:lnTo>
                  <a:pt x="1005782" y="2896641"/>
                </a:lnTo>
                <a:lnTo>
                  <a:pt x="1012150" y="2898525"/>
                </a:lnTo>
                <a:lnTo>
                  <a:pt x="1011894" y="2898833"/>
                </a:lnTo>
                <a:lnTo>
                  <a:pt x="1011519" y="2900259"/>
                </a:lnTo>
                <a:lnTo>
                  <a:pt x="1006578" y="2901423"/>
                </a:lnTo>
                <a:close/>
              </a:path>
              <a:path w="4476607" h="3885512">
                <a:moveTo>
                  <a:pt x="1259016" y="2901723"/>
                </a:moveTo>
                <a:lnTo>
                  <a:pt x="1254098" y="2899561"/>
                </a:lnTo>
                <a:lnTo>
                  <a:pt x="1254008" y="2899276"/>
                </a:lnTo>
                <a:lnTo>
                  <a:pt x="1253934" y="2898525"/>
                </a:lnTo>
                <a:lnTo>
                  <a:pt x="1253979" y="2898037"/>
                </a:lnTo>
                <a:lnTo>
                  <a:pt x="1254151" y="2897399"/>
                </a:lnTo>
                <a:lnTo>
                  <a:pt x="1255315" y="2896048"/>
                </a:lnTo>
                <a:lnTo>
                  <a:pt x="1255397" y="2895988"/>
                </a:lnTo>
                <a:lnTo>
                  <a:pt x="1255653" y="2895951"/>
                </a:lnTo>
                <a:lnTo>
                  <a:pt x="1256298" y="2895433"/>
                </a:lnTo>
                <a:lnTo>
                  <a:pt x="1258205" y="2895133"/>
                </a:lnTo>
                <a:lnTo>
                  <a:pt x="1261682" y="2898488"/>
                </a:lnTo>
                <a:lnTo>
                  <a:pt x="1261126" y="2900559"/>
                </a:lnTo>
                <a:lnTo>
                  <a:pt x="1260143" y="2901430"/>
                </a:lnTo>
                <a:lnTo>
                  <a:pt x="1259076" y="2901707"/>
                </a:lnTo>
                <a:lnTo>
                  <a:pt x="1259031" y="2901753"/>
                </a:lnTo>
                <a:close/>
              </a:path>
              <a:path w="4476607" h="3885512">
                <a:moveTo>
                  <a:pt x="1024726" y="2902003"/>
                </a:moveTo>
                <a:lnTo>
                  <a:pt x="1024765" y="2901881"/>
                </a:lnTo>
                <a:lnTo>
                  <a:pt x="1024759" y="2902161"/>
                </a:lnTo>
                <a:close/>
              </a:path>
              <a:path w="4476607" h="3885512">
                <a:moveTo>
                  <a:pt x="1024759" y="2902161"/>
                </a:moveTo>
                <a:lnTo>
                  <a:pt x="1024771" y="2902218"/>
                </a:lnTo>
                <a:lnTo>
                  <a:pt x="1024757" y="2902256"/>
                </a:lnTo>
                <a:close/>
              </a:path>
              <a:path w="4476607" h="3885512">
                <a:moveTo>
                  <a:pt x="1124384" y="2902249"/>
                </a:moveTo>
                <a:lnTo>
                  <a:pt x="1123731" y="2902143"/>
                </a:lnTo>
                <a:lnTo>
                  <a:pt x="1120269" y="2901858"/>
                </a:lnTo>
                <a:lnTo>
                  <a:pt x="1119789" y="2901483"/>
                </a:lnTo>
                <a:lnTo>
                  <a:pt x="1117851" y="2900499"/>
                </a:lnTo>
                <a:lnTo>
                  <a:pt x="1117235" y="2899388"/>
                </a:lnTo>
                <a:lnTo>
                  <a:pt x="1117235" y="2899381"/>
                </a:lnTo>
                <a:lnTo>
                  <a:pt x="1117401" y="2899614"/>
                </a:lnTo>
                <a:lnTo>
                  <a:pt x="1116934" y="2898465"/>
                </a:lnTo>
                <a:lnTo>
                  <a:pt x="1116868" y="2897272"/>
                </a:lnTo>
                <a:lnTo>
                  <a:pt x="1117596" y="2895635"/>
                </a:lnTo>
                <a:lnTo>
                  <a:pt x="1118505" y="2895170"/>
                </a:lnTo>
                <a:lnTo>
                  <a:pt x="1117927" y="2894795"/>
                </a:lnTo>
                <a:lnTo>
                  <a:pt x="1117851" y="2894780"/>
                </a:lnTo>
                <a:lnTo>
                  <a:pt x="1116778" y="2894127"/>
                </a:lnTo>
                <a:lnTo>
                  <a:pt x="1116311" y="2893361"/>
                </a:lnTo>
                <a:lnTo>
                  <a:pt x="1116065" y="2893271"/>
                </a:lnTo>
                <a:lnTo>
                  <a:pt x="1115590" y="2893016"/>
                </a:lnTo>
                <a:lnTo>
                  <a:pt x="1114893" y="2892363"/>
                </a:lnTo>
                <a:lnTo>
                  <a:pt x="1114359" y="2889278"/>
                </a:lnTo>
                <a:lnTo>
                  <a:pt x="1114547" y="2888857"/>
                </a:lnTo>
                <a:lnTo>
                  <a:pt x="1115215" y="2887761"/>
                </a:lnTo>
                <a:lnTo>
                  <a:pt x="1116927" y="2886838"/>
                </a:lnTo>
                <a:lnTo>
                  <a:pt x="1118212" y="2886568"/>
                </a:lnTo>
                <a:lnTo>
                  <a:pt x="1119390" y="2886988"/>
                </a:lnTo>
                <a:lnTo>
                  <a:pt x="1119345" y="2887522"/>
                </a:lnTo>
                <a:lnTo>
                  <a:pt x="1120668" y="2888557"/>
                </a:lnTo>
                <a:lnTo>
                  <a:pt x="1120726" y="2888918"/>
                </a:lnTo>
                <a:lnTo>
                  <a:pt x="1121650" y="2889233"/>
                </a:lnTo>
                <a:lnTo>
                  <a:pt x="1122184" y="2889811"/>
                </a:lnTo>
                <a:lnTo>
                  <a:pt x="1123212" y="2892431"/>
                </a:lnTo>
                <a:lnTo>
                  <a:pt x="1123137" y="2893091"/>
                </a:lnTo>
                <a:lnTo>
                  <a:pt x="1123002" y="2893556"/>
                </a:lnTo>
                <a:lnTo>
                  <a:pt x="1122709" y="2894149"/>
                </a:lnTo>
                <a:lnTo>
                  <a:pt x="1122071" y="2894840"/>
                </a:lnTo>
                <a:lnTo>
                  <a:pt x="1122596" y="2894998"/>
                </a:lnTo>
                <a:lnTo>
                  <a:pt x="1123581" y="2895846"/>
                </a:lnTo>
                <a:lnTo>
                  <a:pt x="1124061" y="2896011"/>
                </a:lnTo>
                <a:lnTo>
                  <a:pt x="1124661" y="2896364"/>
                </a:lnTo>
                <a:lnTo>
                  <a:pt x="1125653" y="2896514"/>
                </a:lnTo>
                <a:lnTo>
                  <a:pt x="1126877" y="2897219"/>
                </a:lnTo>
                <a:lnTo>
                  <a:pt x="1127267" y="2897707"/>
                </a:lnTo>
                <a:lnTo>
                  <a:pt x="1127695" y="2898953"/>
                </a:lnTo>
                <a:lnTo>
                  <a:pt x="1127680" y="2899869"/>
                </a:lnTo>
                <a:lnTo>
                  <a:pt x="1127207" y="2901115"/>
                </a:lnTo>
                <a:lnTo>
                  <a:pt x="1124759" y="2902271"/>
                </a:lnTo>
                <a:close/>
              </a:path>
              <a:path w="4476607" h="3885512">
                <a:moveTo>
                  <a:pt x="1198564" y="2900709"/>
                </a:moveTo>
                <a:lnTo>
                  <a:pt x="1200801" y="2901062"/>
                </a:lnTo>
                <a:lnTo>
                  <a:pt x="1197610" y="2901715"/>
                </a:lnTo>
                <a:lnTo>
                  <a:pt x="1196911" y="2902406"/>
                </a:lnTo>
                <a:close/>
              </a:path>
              <a:path w="4476607" h="3885512">
                <a:moveTo>
                  <a:pt x="1254098" y="2899561"/>
                </a:moveTo>
                <a:lnTo>
                  <a:pt x="1259016" y="2901723"/>
                </a:lnTo>
                <a:lnTo>
                  <a:pt x="1258424" y="2901873"/>
                </a:lnTo>
                <a:lnTo>
                  <a:pt x="1258603" y="2901903"/>
                </a:lnTo>
                <a:lnTo>
                  <a:pt x="1259010" y="2901775"/>
                </a:lnTo>
                <a:lnTo>
                  <a:pt x="1258889" y="2901895"/>
                </a:lnTo>
                <a:lnTo>
                  <a:pt x="1257117" y="2902428"/>
                </a:lnTo>
                <a:close/>
              </a:path>
              <a:path w="4476607" h="3885512">
                <a:moveTo>
                  <a:pt x="1104500" y="2902548"/>
                </a:moveTo>
                <a:lnTo>
                  <a:pt x="1103876" y="2901625"/>
                </a:lnTo>
                <a:lnTo>
                  <a:pt x="1103630" y="2899959"/>
                </a:lnTo>
                <a:lnTo>
                  <a:pt x="1107578" y="2897354"/>
                </a:lnTo>
                <a:lnTo>
                  <a:pt x="1110095" y="2900859"/>
                </a:lnTo>
                <a:lnTo>
                  <a:pt x="1110087" y="2901017"/>
                </a:lnTo>
                <a:lnTo>
                  <a:pt x="1108840" y="2902706"/>
                </a:lnTo>
                <a:lnTo>
                  <a:pt x="1108075" y="2902991"/>
                </a:lnTo>
                <a:lnTo>
                  <a:pt x="1105949" y="2903403"/>
                </a:lnTo>
                <a:close/>
              </a:path>
              <a:path w="4476607" h="3885512">
                <a:moveTo>
                  <a:pt x="1086991" y="2904237"/>
                </a:moveTo>
                <a:lnTo>
                  <a:pt x="1086397" y="2904087"/>
                </a:lnTo>
                <a:lnTo>
                  <a:pt x="1085713" y="2903764"/>
                </a:lnTo>
                <a:lnTo>
                  <a:pt x="1084640" y="2902060"/>
                </a:lnTo>
                <a:lnTo>
                  <a:pt x="1077686" y="2901459"/>
                </a:lnTo>
                <a:lnTo>
                  <a:pt x="1077828" y="2901204"/>
                </a:lnTo>
                <a:lnTo>
                  <a:pt x="1077641" y="2900206"/>
                </a:lnTo>
                <a:lnTo>
                  <a:pt x="1077881" y="2898975"/>
                </a:lnTo>
                <a:lnTo>
                  <a:pt x="1078317" y="2898217"/>
                </a:lnTo>
                <a:lnTo>
                  <a:pt x="1079264" y="2897384"/>
                </a:lnTo>
                <a:lnTo>
                  <a:pt x="1084144" y="2898832"/>
                </a:lnTo>
                <a:lnTo>
                  <a:pt x="1084670" y="2899583"/>
                </a:lnTo>
                <a:lnTo>
                  <a:pt x="1084775" y="2900206"/>
                </a:lnTo>
                <a:lnTo>
                  <a:pt x="1087036" y="2898329"/>
                </a:lnTo>
                <a:lnTo>
                  <a:pt x="1087080" y="2898360"/>
                </a:lnTo>
                <a:lnTo>
                  <a:pt x="1087110" y="2898315"/>
                </a:lnTo>
                <a:lnTo>
                  <a:pt x="1087229" y="2898299"/>
                </a:lnTo>
                <a:lnTo>
                  <a:pt x="1089904" y="2899005"/>
                </a:lnTo>
                <a:lnTo>
                  <a:pt x="1091045" y="2900844"/>
                </a:lnTo>
                <a:lnTo>
                  <a:pt x="1090924" y="2901895"/>
                </a:lnTo>
                <a:lnTo>
                  <a:pt x="1090587" y="2902705"/>
                </a:lnTo>
                <a:lnTo>
                  <a:pt x="1089880" y="2903569"/>
                </a:lnTo>
                <a:lnTo>
                  <a:pt x="1088536" y="2904034"/>
                </a:lnTo>
                <a:lnTo>
                  <a:pt x="1087749" y="2904274"/>
                </a:lnTo>
                <a:close/>
              </a:path>
              <a:path w="4476607" h="3885512">
                <a:moveTo>
                  <a:pt x="1067806" y="2903135"/>
                </a:moveTo>
                <a:lnTo>
                  <a:pt x="1069488" y="2903953"/>
                </a:lnTo>
                <a:lnTo>
                  <a:pt x="1068255" y="2904388"/>
                </a:lnTo>
                <a:close/>
              </a:path>
              <a:path w="4476607" h="3885512">
                <a:moveTo>
                  <a:pt x="1083062" y="2904552"/>
                </a:moveTo>
                <a:lnTo>
                  <a:pt x="1082943" y="2904650"/>
                </a:lnTo>
                <a:lnTo>
                  <a:pt x="1082881" y="2904652"/>
                </a:lnTo>
                <a:close/>
              </a:path>
              <a:path w="4476607" h="3885512">
                <a:moveTo>
                  <a:pt x="1082776" y="2904657"/>
                </a:moveTo>
                <a:lnTo>
                  <a:pt x="1082881" y="2904652"/>
                </a:lnTo>
                <a:lnTo>
                  <a:pt x="1082710" y="2904748"/>
                </a:lnTo>
                <a:close/>
              </a:path>
              <a:path w="4476607" h="3885512">
                <a:moveTo>
                  <a:pt x="1018623" y="2903802"/>
                </a:moveTo>
                <a:lnTo>
                  <a:pt x="1018127" y="2903059"/>
                </a:lnTo>
                <a:lnTo>
                  <a:pt x="1017962" y="2902616"/>
                </a:lnTo>
                <a:lnTo>
                  <a:pt x="1017872" y="2902249"/>
                </a:lnTo>
                <a:lnTo>
                  <a:pt x="1017820" y="2901715"/>
                </a:lnTo>
                <a:lnTo>
                  <a:pt x="1019254" y="2898923"/>
                </a:lnTo>
                <a:lnTo>
                  <a:pt x="1020455" y="2898232"/>
                </a:lnTo>
                <a:lnTo>
                  <a:pt x="1019449" y="2897805"/>
                </a:lnTo>
                <a:lnTo>
                  <a:pt x="1018773" y="2897181"/>
                </a:lnTo>
                <a:lnTo>
                  <a:pt x="1018150" y="2895838"/>
                </a:lnTo>
                <a:lnTo>
                  <a:pt x="1018142" y="2895560"/>
                </a:lnTo>
                <a:lnTo>
                  <a:pt x="1018142" y="2895380"/>
                </a:lnTo>
                <a:lnTo>
                  <a:pt x="1018607" y="2893894"/>
                </a:lnTo>
                <a:lnTo>
                  <a:pt x="1015536" y="2892153"/>
                </a:lnTo>
                <a:lnTo>
                  <a:pt x="1015364" y="2891552"/>
                </a:lnTo>
                <a:lnTo>
                  <a:pt x="1015221" y="2890426"/>
                </a:lnTo>
                <a:lnTo>
                  <a:pt x="1015731" y="2888857"/>
                </a:lnTo>
                <a:lnTo>
                  <a:pt x="1018638" y="2887739"/>
                </a:lnTo>
                <a:lnTo>
                  <a:pt x="1021071" y="2889698"/>
                </a:lnTo>
                <a:lnTo>
                  <a:pt x="1021258" y="2890576"/>
                </a:lnTo>
                <a:lnTo>
                  <a:pt x="1021243" y="2891214"/>
                </a:lnTo>
                <a:lnTo>
                  <a:pt x="1021018" y="2892070"/>
                </a:lnTo>
                <a:lnTo>
                  <a:pt x="1020883" y="2892333"/>
                </a:lnTo>
                <a:lnTo>
                  <a:pt x="1021897" y="2892175"/>
                </a:lnTo>
                <a:lnTo>
                  <a:pt x="1023247" y="2892964"/>
                </a:lnTo>
                <a:lnTo>
                  <a:pt x="1023435" y="2893166"/>
                </a:lnTo>
                <a:lnTo>
                  <a:pt x="1024029" y="2893902"/>
                </a:lnTo>
                <a:lnTo>
                  <a:pt x="1024456" y="2895215"/>
                </a:lnTo>
                <a:lnTo>
                  <a:pt x="1024427" y="2895846"/>
                </a:lnTo>
                <a:lnTo>
                  <a:pt x="1023780" y="2897189"/>
                </a:lnTo>
                <a:lnTo>
                  <a:pt x="1023030" y="2897865"/>
                </a:lnTo>
                <a:lnTo>
                  <a:pt x="1022602" y="2898015"/>
                </a:lnTo>
                <a:lnTo>
                  <a:pt x="1022805" y="2898067"/>
                </a:lnTo>
                <a:lnTo>
                  <a:pt x="1023187" y="2898232"/>
                </a:lnTo>
                <a:lnTo>
                  <a:pt x="1023675" y="2898540"/>
                </a:lnTo>
                <a:lnTo>
                  <a:pt x="1024089" y="2898953"/>
                </a:lnTo>
                <a:lnTo>
                  <a:pt x="1024726" y="2902003"/>
                </a:lnTo>
                <a:lnTo>
                  <a:pt x="1024337" y="2903231"/>
                </a:lnTo>
                <a:lnTo>
                  <a:pt x="1023481" y="2904290"/>
                </a:lnTo>
                <a:lnTo>
                  <a:pt x="1021398" y="2904846"/>
                </a:lnTo>
                <a:close/>
              </a:path>
              <a:path w="4476607" h="3885512">
                <a:moveTo>
                  <a:pt x="1077656" y="2903712"/>
                </a:moveTo>
                <a:lnTo>
                  <a:pt x="1077476" y="2902796"/>
                </a:lnTo>
                <a:lnTo>
                  <a:pt x="1077686" y="2901459"/>
                </a:lnTo>
                <a:lnTo>
                  <a:pt x="1084640" y="2902060"/>
                </a:lnTo>
                <a:lnTo>
                  <a:pt x="1083926" y="2903141"/>
                </a:lnTo>
                <a:lnTo>
                  <a:pt x="1084496" y="2902458"/>
                </a:lnTo>
                <a:lnTo>
                  <a:pt x="1083146" y="2904155"/>
                </a:lnTo>
                <a:lnTo>
                  <a:pt x="1082776" y="2904657"/>
                </a:lnTo>
                <a:lnTo>
                  <a:pt x="1078362" y="2904860"/>
                </a:lnTo>
                <a:close/>
              </a:path>
              <a:path w="4476607" h="3885512">
                <a:moveTo>
                  <a:pt x="1021258" y="2904883"/>
                </a:moveTo>
                <a:lnTo>
                  <a:pt x="1021398" y="2904846"/>
                </a:lnTo>
                <a:lnTo>
                  <a:pt x="1021711" y="2904963"/>
                </a:lnTo>
                <a:close/>
              </a:path>
              <a:path w="4476607" h="3885512">
                <a:moveTo>
                  <a:pt x="1021711" y="2904963"/>
                </a:moveTo>
                <a:lnTo>
                  <a:pt x="1021934" y="2905003"/>
                </a:lnTo>
                <a:lnTo>
                  <a:pt x="1021836" y="2905010"/>
                </a:lnTo>
                <a:close/>
              </a:path>
              <a:path w="4476607" h="3885512">
                <a:moveTo>
                  <a:pt x="1153278" y="2904508"/>
                </a:moveTo>
                <a:lnTo>
                  <a:pt x="1152669" y="2903817"/>
                </a:lnTo>
                <a:lnTo>
                  <a:pt x="1152188" y="2902481"/>
                </a:lnTo>
                <a:lnTo>
                  <a:pt x="1152196" y="2902263"/>
                </a:lnTo>
                <a:lnTo>
                  <a:pt x="1152196" y="2902255"/>
                </a:lnTo>
                <a:lnTo>
                  <a:pt x="1152459" y="2901227"/>
                </a:lnTo>
                <a:lnTo>
                  <a:pt x="1151926" y="2901152"/>
                </a:lnTo>
                <a:lnTo>
                  <a:pt x="1152211" y="2899794"/>
                </a:lnTo>
                <a:lnTo>
                  <a:pt x="1152211" y="2899741"/>
                </a:lnTo>
                <a:lnTo>
                  <a:pt x="1149215" y="2898795"/>
                </a:lnTo>
                <a:lnTo>
                  <a:pt x="1151596" y="2895237"/>
                </a:lnTo>
                <a:lnTo>
                  <a:pt x="1153188" y="2895350"/>
                </a:lnTo>
                <a:lnTo>
                  <a:pt x="1154081" y="2895823"/>
                </a:lnTo>
                <a:lnTo>
                  <a:pt x="1153811" y="2896371"/>
                </a:lnTo>
                <a:lnTo>
                  <a:pt x="1154134" y="2895936"/>
                </a:lnTo>
                <a:lnTo>
                  <a:pt x="1154921" y="2896536"/>
                </a:lnTo>
                <a:lnTo>
                  <a:pt x="1155673" y="2897745"/>
                </a:lnTo>
                <a:lnTo>
                  <a:pt x="1155650" y="2898998"/>
                </a:lnTo>
                <a:lnTo>
                  <a:pt x="1156273" y="2899028"/>
                </a:lnTo>
                <a:lnTo>
                  <a:pt x="1157445" y="2899673"/>
                </a:lnTo>
                <a:lnTo>
                  <a:pt x="1158045" y="2900364"/>
                </a:lnTo>
                <a:lnTo>
                  <a:pt x="1158518" y="2901670"/>
                </a:lnTo>
                <a:lnTo>
                  <a:pt x="1158510" y="2901993"/>
                </a:lnTo>
                <a:lnTo>
                  <a:pt x="1157272" y="2904470"/>
                </a:lnTo>
                <a:lnTo>
                  <a:pt x="1154441" y="2905153"/>
                </a:lnTo>
                <a:close/>
              </a:path>
              <a:path w="4476607" h="3885512">
                <a:moveTo>
                  <a:pt x="954062" y="2905137"/>
                </a:moveTo>
                <a:lnTo>
                  <a:pt x="954062" y="2896033"/>
                </a:lnTo>
                <a:lnTo>
                  <a:pt x="955375" y="2895492"/>
                </a:lnTo>
                <a:lnTo>
                  <a:pt x="956022" y="2895530"/>
                </a:lnTo>
                <a:lnTo>
                  <a:pt x="956645" y="2895673"/>
                </a:lnTo>
                <a:lnTo>
                  <a:pt x="957696" y="2896108"/>
                </a:lnTo>
                <a:lnTo>
                  <a:pt x="958567" y="2896821"/>
                </a:lnTo>
                <a:lnTo>
                  <a:pt x="959183" y="2899441"/>
                </a:lnTo>
                <a:lnTo>
                  <a:pt x="957755" y="2901452"/>
                </a:lnTo>
                <a:lnTo>
                  <a:pt x="957132" y="2901497"/>
                </a:lnTo>
                <a:lnTo>
                  <a:pt x="957261" y="2902061"/>
                </a:lnTo>
                <a:lnTo>
                  <a:pt x="957057" y="2903457"/>
                </a:lnTo>
                <a:lnTo>
                  <a:pt x="956749" y="2904005"/>
                </a:lnTo>
                <a:lnTo>
                  <a:pt x="955578" y="2904927"/>
                </a:lnTo>
                <a:lnTo>
                  <a:pt x="954617" y="2905205"/>
                </a:lnTo>
                <a:close/>
              </a:path>
              <a:path w="4476607" h="3885512">
                <a:moveTo>
                  <a:pt x="1178049" y="2903772"/>
                </a:moveTo>
                <a:lnTo>
                  <a:pt x="1177847" y="2901790"/>
                </a:lnTo>
                <a:lnTo>
                  <a:pt x="1178394" y="2900619"/>
                </a:lnTo>
                <a:lnTo>
                  <a:pt x="1179844" y="2899681"/>
                </a:lnTo>
                <a:lnTo>
                  <a:pt x="1181022" y="2899396"/>
                </a:lnTo>
                <a:lnTo>
                  <a:pt x="1182051" y="2899576"/>
                </a:lnTo>
                <a:lnTo>
                  <a:pt x="1183335" y="2900409"/>
                </a:lnTo>
                <a:lnTo>
                  <a:pt x="1184040" y="2901460"/>
                </a:lnTo>
                <a:lnTo>
                  <a:pt x="1184341" y="2902871"/>
                </a:lnTo>
                <a:lnTo>
                  <a:pt x="1184177" y="2903847"/>
                </a:lnTo>
                <a:lnTo>
                  <a:pt x="1183417" y="2905078"/>
                </a:lnTo>
                <a:lnTo>
                  <a:pt x="1180842" y="2905761"/>
                </a:lnTo>
                <a:close/>
              </a:path>
              <a:path w="4476607" h="3885512">
                <a:moveTo>
                  <a:pt x="1048943" y="2904132"/>
                </a:moveTo>
                <a:lnTo>
                  <a:pt x="1048432" y="2902571"/>
                </a:lnTo>
                <a:lnTo>
                  <a:pt x="1048582" y="2901535"/>
                </a:lnTo>
                <a:lnTo>
                  <a:pt x="1050197" y="2901693"/>
                </a:lnTo>
                <a:lnTo>
                  <a:pt x="1049002" y="2900754"/>
                </a:lnTo>
                <a:lnTo>
                  <a:pt x="1049791" y="2899749"/>
                </a:lnTo>
                <a:lnTo>
                  <a:pt x="1051706" y="2899043"/>
                </a:lnTo>
                <a:lnTo>
                  <a:pt x="1051880" y="2899065"/>
                </a:lnTo>
                <a:lnTo>
                  <a:pt x="1054867" y="2900424"/>
                </a:lnTo>
                <a:lnTo>
                  <a:pt x="1055273" y="2901092"/>
                </a:lnTo>
                <a:lnTo>
                  <a:pt x="1055461" y="2901625"/>
                </a:lnTo>
                <a:lnTo>
                  <a:pt x="1055572" y="2902398"/>
                </a:lnTo>
                <a:lnTo>
                  <a:pt x="1054988" y="2904079"/>
                </a:lnTo>
                <a:lnTo>
                  <a:pt x="1054748" y="2904222"/>
                </a:lnTo>
                <a:lnTo>
                  <a:pt x="1054273" y="2905033"/>
                </a:lnTo>
                <a:lnTo>
                  <a:pt x="1052585" y="2906001"/>
                </a:lnTo>
                <a:close/>
              </a:path>
              <a:path w="4476607" h="3885512">
                <a:moveTo>
                  <a:pt x="1068204" y="2904613"/>
                </a:moveTo>
                <a:lnTo>
                  <a:pt x="1071342" y="2906467"/>
                </a:lnTo>
                <a:lnTo>
                  <a:pt x="1070471" y="2906482"/>
                </a:lnTo>
                <a:close/>
              </a:path>
              <a:path w="4476607" h="3885512">
                <a:moveTo>
                  <a:pt x="1111085" y="2906789"/>
                </a:moveTo>
                <a:lnTo>
                  <a:pt x="1111122" y="2906669"/>
                </a:lnTo>
                <a:lnTo>
                  <a:pt x="1110681" y="2906549"/>
                </a:lnTo>
                <a:lnTo>
                  <a:pt x="1109381" y="2905363"/>
                </a:lnTo>
                <a:lnTo>
                  <a:pt x="1110673" y="2901618"/>
                </a:lnTo>
                <a:lnTo>
                  <a:pt x="1114811" y="2902406"/>
                </a:lnTo>
                <a:lnTo>
                  <a:pt x="1115141" y="2905701"/>
                </a:lnTo>
                <a:lnTo>
                  <a:pt x="1114772" y="2906211"/>
                </a:lnTo>
                <a:lnTo>
                  <a:pt x="1114442" y="2906542"/>
                </a:lnTo>
                <a:lnTo>
                  <a:pt x="1113924" y="2906909"/>
                </a:lnTo>
                <a:close/>
              </a:path>
              <a:path w="4476607" h="3885512">
                <a:moveTo>
                  <a:pt x="1207664" y="2906939"/>
                </a:moveTo>
                <a:lnTo>
                  <a:pt x="1207168" y="2906496"/>
                </a:lnTo>
                <a:lnTo>
                  <a:pt x="1206642" y="2905723"/>
                </a:lnTo>
                <a:lnTo>
                  <a:pt x="1206875" y="2902976"/>
                </a:lnTo>
                <a:lnTo>
                  <a:pt x="1206822" y="2902864"/>
                </a:lnTo>
                <a:lnTo>
                  <a:pt x="1206650" y="2902383"/>
                </a:lnTo>
                <a:lnTo>
                  <a:pt x="1206605" y="2902248"/>
                </a:lnTo>
                <a:lnTo>
                  <a:pt x="1206589" y="2900829"/>
                </a:lnTo>
                <a:lnTo>
                  <a:pt x="1207011" y="2899718"/>
                </a:lnTo>
                <a:lnTo>
                  <a:pt x="1208361" y="2898525"/>
                </a:lnTo>
                <a:lnTo>
                  <a:pt x="1212425" y="2900725"/>
                </a:lnTo>
                <a:lnTo>
                  <a:pt x="1212642" y="2901377"/>
                </a:lnTo>
                <a:lnTo>
                  <a:pt x="1212612" y="2902428"/>
                </a:lnTo>
                <a:lnTo>
                  <a:pt x="1213122" y="2903262"/>
                </a:lnTo>
                <a:lnTo>
                  <a:pt x="1213355" y="2904132"/>
                </a:lnTo>
                <a:lnTo>
                  <a:pt x="1213167" y="2905273"/>
                </a:lnTo>
                <a:lnTo>
                  <a:pt x="1212815" y="2905986"/>
                </a:lnTo>
                <a:lnTo>
                  <a:pt x="1212042" y="2906804"/>
                </a:lnTo>
                <a:lnTo>
                  <a:pt x="1208475" y="2907375"/>
                </a:lnTo>
                <a:close/>
              </a:path>
              <a:path w="4476607" h="3885512">
                <a:moveTo>
                  <a:pt x="1035391" y="2906663"/>
                </a:moveTo>
                <a:lnTo>
                  <a:pt x="1034939" y="2903060"/>
                </a:lnTo>
                <a:lnTo>
                  <a:pt x="1035301" y="2902632"/>
                </a:lnTo>
                <a:lnTo>
                  <a:pt x="1034076" y="2901063"/>
                </a:lnTo>
                <a:lnTo>
                  <a:pt x="1033986" y="2900890"/>
                </a:lnTo>
                <a:lnTo>
                  <a:pt x="1027904" y="2900246"/>
                </a:lnTo>
                <a:lnTo>
                  <a:pt x="1028557" y="2899668"/>
                </a:lnTo>
                <a:lnTo>
                  <a:pt x="1029473" y="2899277"/>
                </a:lnTo>
                <a:lnTo>
                  <a:pt x="1029045" y="2898550"/>
                </a:lnTo>
                <a:lnTo>
                  <a:pt x="1028993" y="2897581"/>
                </a:lnTo>
                <a:lnTo>
                  <a:pt x="1029309" y="2896267"/>
                </a:lnTo>
                <a:lnTo>
                  <a:pt x="1026680" y="2896208"/>
                </a:lnTo>
                <a:lnTo>
                  <a:pt x="1026230" y="2895937"/>
                </a:lnTo>
                <a:lnTo>
                  <a:pt x="1025681" y="2895457"/>
                </a:lnTo>
                <a:lnTo>
                  <a:pt x="1024870" y="2892575"/>
                </a:lnTo>
                <a:lnTo>
                  <a:pt x="1024886" y="2892350"/>
                </a:lnTo>
                <a:lnTo>
                  <a:pt x="1026148" y="2890660"/>
                </a:lnTo>
                <a:lnTo>
                  <a:pt x="1026920" y="2890368"/>
                </a:lnTo>
                <a:lnTo>
                  <a:pt x="1029008" y="2889962"/>
                </a:lnTo>
                <a:lnTo>
                  <a:pt x="1030247" y="2890541"/>
                </a:lnTo>
                <a:lnTo>
                  <a:pt x="1030907" y="2891216"/>
                </a:lnTo>
                <a:lnTo>
                  <a:pt x="1031261" y="2892012"/>
                </a:lnTo>
                <a:lnTo>
                  <a:pt x="1031568" y="2891771"/>
                </a:lnTo>
                <a:lnTo>
                  <a:pt x="1031485" y="2891674"/>
                </a:lnTo>
                <a:lnTo>
                  <a:pt x="1031095" y="2890360"/>
                </a:lnTo>
                <a:lnTo>
                  <a:pt x="1031163" y="2889422"/>
                </a:lnTo>
                <a:lnTo>
                  <a:pt x="1031726" y="2888191"/>
                </a:lnTo>
                <a:lnTo>
                  <a:pt x="1034295" y="2887170"/>
                </a:lnTo>
                <a:lnTo>
                  <a:pt x="1036891" y="2888454"/>
                </a:lnTo>
                <a:lnTo>
                  <a:pt x="1037755" y="2891171"/>
                </a:lnTo>
                <a:lnTo>
                  <a:pt x="1037508" y="2891921"/>
                </a:lnTo>
                <a:lnTo>
                  <a:pt x="1037223" y="2892410"/>
                </a:lnTo>
                <a:lnTo>
                  <a:pt x="1036711" y="2892987"/>
                </a:lnTo>
                <a:lnTo>
                  <a:pt x="1036246" y="2893280"/>
                </a:lnTo>
                <a:lnTo>
                  <a:pt x="1036262" y="2895502"/>
                </a:lnTo>
                <a:lnTo>
                  <a:pt x="1038987" y="2895907"/>
                </a:lnTo>
                <a:lnTo>
                  <a:pt x="1039790" y="2896853"/>
                </a:lnTo>
                <a:lnTo>
                  <a:pt x="1040113" y="2897648"/>
                </a:lnTo>
                <a:lnTo>
                  <a:pt x="1040181" y="2898879"/>
                </a:lnTo>
                <a:lnTo>
                  <a:pt x="1039806" y="2899818"/>
                </a:lnTo>
                <a:lnTo>
                  <a:pt x="1039964" y="2900238"/>
                </a:lnTo>
                <a:lnTo>
                  <a:pt x="1039566" y="2902077"/>
                </a:lnTo>
                <a:lnTo>
                  <a:pt x="1040886" y="2905267"/>
                </a:lnTo>
                <a:lnTo>
                  <a:pt x="1040796" y="2905560"/>
                </a:lnTo>
                <a:lnTo>
                  <a:pt x="1040714" y="2905777"/>
                </a:lnTo>
                <a:lnTo>
                  <a:pt x="1040593" y="2906025"/>
                </a:lnTo>
                <a:lnTo>
                  <a:pt x="1037860" y="2907639"/>
                </a:lnTo>
                <a:close/>
              </a:path>
              <a:path w="4476607" h="3885512">
                <a:moveTo>
                  <a:pt x="997447" y="2908681"/>
                </a:moveTo>
                <a:lnTo>
                  <a:pt x="996605" y="2908239"/>
                </a:lnTo>
                <a:lnTo>
                  <a:pt x="995871" y="2907353"/>
                </a:lnTo>
                <a:lnTo>
                  <a:pt x="987333" y="2906692"/>
                </a:lnTo>
                <a:lnTo>
                  <a:pt x="987220" y="2905979"/>
                </a:lnTo>
                <a:lnTo>
                  <a:pt x="987333" y="2904958"/>
                </a:lnTo>
                <a:lnTo>
                  <a:pt x="987640" y="2904312"/>
                </a:lnTo>
                <a:lnTo>
                  <a:pt x="987468" y="2903989"/>
                </a:lnTo>
                <a:lnTo>
                  <a:pt x="987769" y="2901340"/>
                </a:lnTo>
                <a:lnTo>
                  <a:pt x="990352" y="2899336"/>
                </a:lnTo>
                <a:lnTo>
                  <a:pt x="993333" y="2900222"/>
                </a:lnTo>
                <a:lnTo>
                  <a:pt x="993964" y="2901370"/>
                </a:lnTo>
                <a:lnTo>
                  <a:pt x="994106" y="2902249"/>
                </a:lnTo>
                <a:lnTo>
                  <a:pt x="996164" y="2903584"/>
                </a:lnTo>
                <a:lnTo>
                  <a:pt x="996283" y="2903479"/>
                </a:lnTo>
                <a:lnTo>
                  <a:pt x="996238" y="2902000"/>
                </a:lnTo>
                <a:lnTo>
                  <a:pt x="999805" y="2900064"/>
                </a:lnTo>
                <a:lnTo>
                  <a:pt x="1000999" y="2900447"/>
                </a:lnTo>
                <a:lnTo>
                  <a:pt x="1001704" y="2900973"/>
                </a:lnTo>
                <a:lnTo>
                  <a:pt x="1002425" y="2902031"/>
                </a:lnTo>
                <a:lnTo>
                  <a:pt x="1002560" y="2903179"/>
                </a:lnTo>
                <a:lnTo>
                  <a:pt x="1001524" y="2905303"/>
                </a:lnTo>
                <a:lnTo>
                  <a:pt x="1001427" y="2905363"/>
                </a:lnTo>
                <a:lnTo>
                  <a:pt x="1001495" y="2905604"/>
                </a:lnTo>
                <a:lnTo>
                  <a:pt x="1001337" y="2907007"/>
                </a:lnTo>
                <a:lnTo>
                  <a:pt x="1001044" y="2907563"/>
                </a:lnTo>
                <a:lnTo>
                  <a:pt x="999895" y="2908516"/>
                </a:lnTo>
                <a:lnTo>
                  <a:pt x="998926" y="2908816"/>
                </a:lnTo>
                <a:close/>
              </a:path>
              <a:path w="4476607" h="3885512">
                <a:moveTo>
                  <a:pt x="1003554" y="2908660"/>
                </a:moveTo>
                <a:lnTo>
                  <a:pt x="1003710" y="2908900"/>
                </a:lnTo>
                <a:lnTo>
                  <a:pt x="1003599" y="2909028"/>
                </a:lnTo>
                <a:close/>
              </a:path>
              <a:path w="4476607" h="3885512">
                <a:moveTo>
                  <a:pt x="968734" y="2909491"/>
                </a:moveTo>
                <a:lnTo>
                  <a:pt x="962194" y="2909093"/>
                </a:lnTo>
                <a:lnTo>
                  <a:pt x="962614" y="2907878"/>
                </a:lnTo>
                <a:lnTo>
                  <a:pt x="965017" y="2906639"/>
                </a:lnTo>
                <a:lnTo>
                  <a:pt x="966203" y="2906872"/>
                </a:lnTo>
                <a:lnTo>
                  <a:pt x="967578" y="2903029"/>
                </a:lnTo>
                <a:lnTo>
                  <a:pt x="968936" y="2902766"/>
                </a:lnTo>
                <a:lnTo>
                  <a:pt x="969883" y="2902931"/>
                </a:lnTo>
                <a:lnTo>
                  <a:pt x="971024" y="2903584"/>
                </a:lnTo>
                <a:lnTo>
                  <a:pt x="971286" y="2903892"/>
                </a:lnTo>
                <a:lnTo>
                  <a:pt x="971602" y="2904260"/>
                </a:lnTo>
                <a:lnTo>
                  <a:pt x="972376" y="2907337"/>
                </a:lnTo>
                <a:lnTo>
                  <a:pt x="970168" y="2909597"/>
                </a:lnTo>
                <a:close/>
              </a:path>
              <a:path w="4476607" h="3885512">
                <a:moveTo>
                  <a:pt x="1067941" y="2909687"/>
                </a:moveTo>
                <a:lnTo>
                  <a:pt x="1063097" y="2909341"/>
                </a:lnTo>
                <a:lnTo>
                  <a:pt x="1062970" y="2909094"/>
                </a:lnTo>
                <a:lnTo>
                  <a:pt x="1062775" y="2906910"/>
                </a:lnTo>
                <a:lnTo>
                  <a:pt x="1063203" y="2905911"/>
                </a:lnTo>
                <a:lnTo>
                  <a:pt x="1063826" y="2905153"/>
                </a:lnTo>
                <a:lnTo>
                  <a:pt x="1065057" y="2904463"/>
                </a:lnTo>
                <a:lnTo>
                  <a:pt x="1067700" y="2905416"/>
                </a:lnTo>
                <a:lnTo>
                  <a:pt x="1067663" y="2905491"/>
                </a:lnTo>
                <a:lnTo>
                  <a:pt x="1067948" y="2905656"/>
                </a:lnTo>
                <a:lnTo>
                  <a:pt x="1068894" y="2907030"/>
                </a:lnTo>
                <a:lnTo>
                  <a:pt x="1067962" y="2909702"/>
                </a:lnTo>
                <a:close/>
              </a:path>
              <a:path w="4476607" h="3885512">
                <a:moveTo>
                  <a:pt x="973374" y="2908695"/>
                </a:moveTo>
                <a:lnTo>
                  <a:pt x="972870" y="2907915"/>
                </a:lnTo>
                <a:lnTo>
                  <a:pt x="972653" y="2907284"/>
                </a:lnTo>
                <a:lnTo>
                  <a:pt x="972571" y="2906354"/>
                </a:lnTo>
                <a:lnTo>
                  <a:pt x="973704" y="2904162"/>
                </a:lnTo>
                <a:lnTo>
                  <a:pt x="973765" y="2904252"/>
                </a:lnTo>
                <a:lnTo>
                  <a:pt x="973622" y="2904688"/>
                </a:lnTo>
                <a:lnTo>
                  <a:pt x="973832" y="2904350"/>
                </a:lnTo>
                <a:lnTo>
                  <a:pt x="973765" y="2904252"/>
                </a:lnTo>
                <a:lnTo>
                  <a:pt x="973704" y="2904162"/>
                </a:lnTo>
                <a:lnTo>
                  <a:pt x="973675" y="2904110"/>
                </a:lnTo>
                <a:lnTo>
                  <a:pt x="973584" y="2900867"/>
                </a:lnTo>
                <a:lnTo>
                  <a:pt x="974441" y="2899876"/>
                </a:lnTo>
                <a:lnTo>
                  <a:pt x="974095" y="2899553"/>
                </a:lnTo>
                <a:lnTo>
                  <a:pt x="974005" y="2899036"/>
                </a:lnTo>
                <a:lnTo>
                  <a:pt x="968808" y="2898616"/>
                </a:lnTo>
                <a:lnTo>
                  <a:pt x="968170" y="2897999"/>
                </a:lnTo>
                <a:lnTo>
                  <a:pt x="967855" y="2895733"/>
                </a:lnTo>
                <a:lnTo>
                  <a:pt x="968531" y="2894577"/>
                </a:lnTo>
                <a:lnTo>
                  <a:pt x="968914" y="2894261"/>
                </a:lnTo>
                <a:lnTo>
                  <a:pt x="969123" y="2893489"/>
                </a:lnTo>
                <a:lnTo>
                  <a:pt x="970182" y="2892385"/>
                </a:lnTo>
                <a:lnTo>
                  <a:pt x="971136" y="2891980"/>
                </a:lnTo>
                <a:lnTo>
                  <a:pt x="972395" y="2891980"/>
                </a:lnTo>
                <a:lnTo>
                  <a:pt x="975033" y="2892415"/>
                </a:lnTo>
                <a:lnTo>
                  <a:pt x="975109" y="2892482"/>
                </a:lnTo>
                <a:lnTo>
                  <a:pt x="977317" y="2890171"/>
                </a:lnTo>
                <a:lnTo>
                  <a:pt x="981761" y="2891049"/>
                </a:lnTo>
                <a:lnTo>
                  <a:pt x="982076" y="2891484"/>
                </a:lnTo>
                <a:lnTo>
                  <a:pt x="982257" y="2891822"/>
                </a:lnTo>
                <a:lnTo>
                  <a:pt x="982437" y="2892303"/>
                </a:lnTo>
                <a:lnTo>
                  <a:pt x="982543" y="2893458"/>
                </a:lnTo>
                <a:lnTo>
                  <a:pt x="979681" y="2896678"/>
                </a:lnTo>
                <a:lnTo>
                  <a:pt x="979810" y="2896956"/>
                </a:lnTo>
                <a:lnTo>
                  <a:pt x="981537" y="2897512"/>
                </a:lnTo>
                <a:lnTo>
                  <a:pt x="982324" y="2898518"/>
                </a:lnTo>
                <a:lnTo>
                  <a:pt x="982609" y="2899358"/>
                </a:lnTo>
                <a:lnTo>
                  <a:pt x="982588" y="2900664"/>
                </a:lnTo>
                <a:lnTo>
                  <a:pt x="982580" y="2900747"/>
                </a:lnTo>
                <a:lnTo>
                  <a:pt x="982144" y="2902241"/>
                </a:lnTo>
                <a:lnTo>
                  <a:pt x="981574" y="2902939"/>
                </a:lnTo>
                <a:lnTo>
                  <a:pt x="981724" y="2903644"/>
                </a:lnTo>
                <a:lnTo>
                  <a:pt x="981468" y="2905086"/>
                </a:lnTo>
                <a:lnTo>
                  <a:pt x="981408" y="2905213"/>
                </a:lnTo>
                <a:lnTo>
                  <a:pt x="981191" y="2905648"/>
                </a:lnTo>
                <a:lnTo>
                  <a:pt x="979952" y="2906939"/>
                </a:lnTo>
                <a:lnTo>
                  <a:pt x="979831" y="2907592"/>
                </a:lnTo>
                <a:lnTo>
                  <a:pt x="975289" y="2909777"/>
                </a:lnTo>
                <a:close/>
              </a:path>
              <a:path w="4476607" h="3885512">
                <a:moveTo>
                  <a:pt x="1119375" y="2907840"/>
                </a:moveTo>
                <a:lnTo>
                  <a:pt x="1119390" y="2906196"/>
                </a:lnTo>
                <a:lnTo>
                  <a:pt x="1119841" y="2905251"/>
                </a:lnTo>
                <a:lnTo>
                  <a:pt x="1121320" y="2905919"/>
                </a:lnTo>
                <a:lnTo>
                  <a:pt x="1120486" y="2904650"/>
                </a:lnTo>
                <a:lnTo>
                  <a:pt x="1121561" y="2903952"/>
                </a:lnTo>
                <a:lnTo>
                  <a:pt x="1123602" y="2903892"/>
                </a:lnTo>
                <a:lnTo>
                  <a:pt x="1123760" y="2903967"/>
                </a:lnTo>
                <a:lnTo>
                  <a:pt x="1126163" y="2906212"/>
                </a:lnTo>
                <a:lnTo>
                  <a:pt x="1126335" y="2906977"/>
                </a:lnTo>
                <a:lnTo>
                  <a:pt x="1126343" y="2907547"/>
                </a:lnTo>
                <a:lnTo>
                  <a:pt x="1126201" y="2908313"/>
                </a:lnTo>
                <a:lnTo>
                  <a:pt x="1125112" y="2909724"/>
                </a:lnTo>
                <a:lnTo>
                  <a:pt x="1124841" y="2909784"/>
                </a:lnTo>
                <a:lnTo>
                  <a:pt x="1124136" y="2910400"/>
                </a:lnTo>
                <a:lnTo>
                  <a:pt x="1122229" y="2910775"/>
                </a:lnTo>
                <a:close/>
              </a:path>
              <a:path w="4476607" h="3885512">
                <a:moveTo>
                  <a:pt x="1198136" y="2910099"/>
                </a:moveTo>
                <a:lnTo>
                  <a:pt x="1194463" y="2909078"/>
                </a:lnTo>
                <a:lnTo>
                  <a:pt x="1194246" y="2908876"/>
                </a:lnTo>
                <a:lnTo>
                  <a:pt x="1193795" y="2908268"/>
                </a:lnTo>
                <a:lnTo>
                  <a:pt x="1193586" y="2907825"/>
                </a:lnTo>
                <a:lnTo>
                  <a:pt x="1193412" y="2907187"/>
                </a:lnTo>
                <a:lnTo>
                  <a:pt x="1193734" y="2905438"/>
                </a:lnTo>
                <a:lnTo>
                  <a:pt x="1193773" y="2905348"/>
                </a:lnTo>
                <a:lnTo>
                  <a:pt x="1193975" y="2905191"/>
                </a:lnTo>
                <a:lnTo>
                  <a:pt x="1194268" y="2904417"/>
                </a:lnTo>
                <a:lnTo>
                  <a:pt x="1195754" y="2903186"/>
                </a:lnTo>
                <a:lnTo>
                  <a:pt x="1196559" y="2903074"/>
                </a:lnTo>
                <a:lnTo>
                  <a:pt x="1196761" y="2902623"/>
                </a:lnTo>
                <a:lnTo>
                  <a:pt x="1197610" y="2901715"/>
                </a:lnTo>
                <a:lnTo>
                  <a:pt x="1200801" y="2901062"/>
                </a:lnTo>
                <a:lnTo>
                  <a:pt x="1201770" y="2902015"/>
                </a:lnTo>
                <a:lnTo>
                  <a:pt x="1202160" y="2904252"/>
                </a:lnTo>
                <a:lnTo>
                  <a:pt x="1202213" y="2904072"/>
                </a:lnTo>
                <a:lnTo>
                  <a:pt x="1202641" y="2905513"/>
                </a:lnTo>
                <a:lnTo>
                  <a:pt x="1203377" y="2908268"/>
                </a:lnTo>
                <a:lnTo>
                  <a:pt x="1202987" y="2909626"/>
                </a:lnTo>
                <a:lnTo>
                  <a:pt x="1202401" y="2910400"/>
                </a:lnTo>
                <a:lnTo>
                  <a:pt x="1201199" y="2911135"/>
                </a:lnTo>
                <a:close/>
              </a:path>
              <a:path w="4476607" h="3885512">
                <a:moveTo>
                  <a:pt x="1147450" y="2910963"/>
                </a:moveTo>
                <a:lnTo>
                  <a:pt x="1146880" y="2910339"/>
                </a:lnTo>
                <a:lnTo>
                  <a:pt x="1146376" y="2909236"/>
                </a:lnTo>
                <a:lnTo>
                  <a:pt x="1148675" y="2904875"/>
                </a:lnTo>
                <a:lnTo>
                  <a:pt x="1149771" y="2904710"/>
                </a:lnTo>
                <a:lnTo>
                  <a:pt x="1150545" y="2904815"/>
                </a:lnTo>
                <a:lnTo>
                  <a:pt x="1151551" y="2905273"/>
                </a:lnTo>
                <a:lnTo>
                  <a:pt x="1152286" y="2906099"/>
                </a:lnTo>
                <a:lnTo>
                  <a:pt x="1152317" y="2909987"/>
                </a:lnTo>
                <a:lnTo>
                  <a:pt x="1148502" y="2911556"/>
                </a:lnTo>
                <a:close/>
              </a:path>
              <a:path w="4476607" h="3885512">
                <a:moveTo>
                  <a:pt x="1023421" y="2911565"/>
                </a:moveTo>
                <a:lnTo>
                  <a:pt x="1022115" y="2910844"/>
                </a:lnTo>
                <a:lnTo>
                  <a:pt x="1021529" y="2910109"/>
                </a:lnTo>
                <a:lnTo>
                  <a:pt x="1021102" y="2908848"/>
                </a:lnTo>
                <a:lnTo>
                  <a:pt x="1021123" y="2907925"/>
                </a:lnTo>
                <a:lnTo>
                  <a:pt x="1027400" y="2908638"/>
                </a:lnTo>
                <a:lnTo>
                  <a:pt x="1027318" y="2909366"/>
                </a:lnTo>
                <a:lnTo>
                  <a:pt x="1026597" y="2910672"/>
                </a:lnTo>
                <a:lnTo>
                  <a:pt x="1025855" y="2911265"/>
                </a:lnTo>
                <a:lnTo>
                  <a:pt x="1024427" y="2911677"/>
                </a:lnTo>
                <a:close/>
              </a:path>
              <a:path w="4476607" h="3885512">
                <a:moveTo>
                  <a:pt x="954002" y="2906406"/>
                </a:moveTo>
                <a:lnTo>
                  <a:pt x="954670" y="2906624"/>
                </a:lnTo>
                <a:lnTo>
                  <a:pt x="954963" y="2912554"/>
                </a:lnTo>
                <a:lnTo>
                  <a:pt x="954002" y="2912832"/>
                </a:lnTo>
                <a:close/>
              </a:path>
              <a:path w="4476607" h="3885512">
                <a:moveTo>
                  <a:pt x="1003892" y="2913111"/>
                </a:moveTo>
                <a:lnTo>
                  <a:pt x="1003478" y="2911970"/>
                </a:lnTo>
                <a:lnTo>
                  <a:pt x="1003365" y="2911857"/>
                </a:lnTo>
                <a:lnTo>
                  <a:pt x="1003388" y="2911707"/>
                </a:lnTo>
                <a:lnTo>
                  <a:pt x="1002960" y="2910521"/>
                </a:lnTo>
                <a:lnTo>
                  <a:pt x="1009388" y="2911632"/>
                </a:lnTo>
                <a:lnTo>
                  <a:pt x="1009208" y="2911858"/>
                </a:lnTo>
                <a:lnTo>
                  <a:pt x="1008366" y="2912338"/>
                </a:lnTo>
                <a:lnTo>
                  <a:pt x="1007698" y="2912518"/>
                </a:lnTo>
                <a:lnTo>
                  <a:pt x="1007270" y="2912525"/>
                </a:lnTo>
                <a:lnTo>
                  <a:pt x="1006203" y="2913224"/>
                </a:lnTo>
                <a:close/>
              </a:path>
              <a:path w="4476607" h="3885512">
                <a:moveTo>
                  <a:pt x="1078551" y="2913597"/>
                </a:moveTo>
                <a:lnTo>
                  <a:pt x="1078647" y="2913882"/>
                </a:lnTo>
                <a:lnTo>
                  <a:pt x="1078647" y="2913927"/>
                </a:lnTo>
                <a:close/>
              </a:path>
              <a:path w="4476607" h="3885512">
                <a:moveTo>
                  <a:pt x="1073940" y="2914250"/>
                </a:moveTo>
                <a:lnTo>
                  <a:pt x="1064793" y="2914107"/>
                </a:lnTo>
                <a:lnTo>
                  <a:pt x="1064749" y="2914092"/>
                </a:lnTo>
                <a:lnTo>
                  <a:pt x="1064516" y="2913995"/>
                </a:lnTo>
                <a:lnTo>
                  <a:pt x="1064246" y="2913859"/>
                </a:lnTo>
                <a:lnTo>
                  <a:pt x="1045444" y="2913109"/>
                </a:lnTo>
                <a:lnTo>
                  <a:pt x="1045264" y="2912006"/>
                </a:lnTo>
                <a:lnTo>
                  <a:pt x="1045737" y="2910392"/>
                </a:lnTo>
                <a:lnTo>
                  <a:pt x="1045962" y="2910219"/>
                </a:lnTo>
                <a:lnTo>
                  <a:pt x="1045489" y="2909536"/>
                </a:lnTo>
                <a:lnTo>
                  <a:pt x="1045331" y="2908936"/>
                </a:lnTo>
                <a:lnTo>
                  <a:pt x="1045219" y="2907810"/>
                </a:lnTo>
                <a:lnTo>
                  <a:pt x="1045774" y="2906257"/>
                </a:lnTo>
                <a:lnTo>
                  <a:pt x="1048711" y="2905220"/>
                </a:lnTo>
                <a:lnTo>
                  <a:pt x="1051090" y="2907247"/>
                </a:lnTo>
                <a:lnTo>
                  <a:pt x="1051256" y="2908133"/>
                </a:lnTo>
                <a:lnTo>
                  <a:pt x="1051219" y="2908771"/>
                </a:lnTo>
                <a:lnTo>
                  <a:pt x="1050971" y="2909619"/>
                </a:lnTo>
                <a:lnTo>
                  <a:pt x="1050752" y="2910009"/>
                </a:lnTo>
                <a:lnTo>
                  <a:pt x="1051534" y="2911211"/>
                </a:lnTo>
                <a:lnTo>
                  <a:pt x="1052540" y="2911413"/>
                </a:lnTo>
                <a:lnTo>
                  <a:pt x="1052675" y="2911474"/>
                </a:lnTo>
                <a:lnTo>
                  <a:pt x="1053306" y="2911766"/>
                </a:lnTo>
                <a:lnTo>
                  <a:pt x="1053741" y="2912194"/>
                </a:lnTo>
                <a:lnTo>
                  <a:pt x="1054740" y="2911293"/>
                </a:lnTo>
                <a:lnTo>
                  <a:pt x="1055873" y="2911031"/>
                </a:lnTo>
                <a:lnTo>
                  <a:pt x="1056685" y="2911091"/>
                </a:lnTo>
                <a:lnTo>
                  <a:pt x="1057795" y="2911548"/>
                </a:lnTo>
                <a:lnTo>
                  <a:pt x="1058292" y="2912051"/>
                </a:lnTo>
                <a:lnTo>
                  <a:pt x="1058547" y="2912426"/>
                </a:lnTo>
                <a:lnTo>
                  <a:pt x="1058923" y="2912456"/>
                </a:lnTo>
                <a:lnTo>
                  <a:pt x="1059509" y="2911818"/>
                </a:lnTo>
                <a:lnTo>
                  <a:pt x="1060665" y="2911391"/>
                </a:lnTo>
                <a:lnTo>
                  <a:pt x="1061529" y="2911360"/>
                </a:lnTo>
                <a:lnTo>
                  <a:pt x="1062490" y="2911646"/>
                </a:lnTo>
                <a:lnTo>
                  <a:pt x="1062451" y="2910722"/>
                </a:lnTo>
                <a:lnTo>
                  <a:pt x="1062715" y="2909860"/>
                </a:lnTo>
                <a:lnTo>
                  <a:pt x="1063097" y="2909341"/>
                </a:lnTo>
                <a:lnTo>
                  <a:pt x="1067941" y="2909687"/>
                </a:lnTo>
                <a:lnTo>
                  <a:pt x="1067917" y="2909732"/>
                </a:lnTo>
                <a:lnTo>
                  <a:pt x="1068279" y="2910415"/>
                </a:lnTo>
                <a:lnTo>
                  <a:pt x="1068300" y="2911391"/>
                </a:lnTo>
                <a:lnTo>
                  <a:pt x="1070178" y="2910235"/>
                </a:lnTo>
                <a:lnTo>
                  <a:pt x="1071823" y="2910348"/>
                </a:lnTo>
                <a:lnTo>
                  <a:pt x="1072139" y="2909575"/>
                </a:lnTo>
                <a:lnTo>
                  <a:pt x="1071545" y="2909079"/>
                </a:lnTo>
                <a:lnTo>
                  <a:pt x="1071342" y="2906467"/>
                </a:lnTo>
                <a:lnTo>
                  <a:pt x="1068204" y="2904613"/>
                </a:lnTo>
                <a:lnTo>
                  <a:pt x="1069443" y="2903983"/>
                </a:lnTo>
                <a:lnTo>
                  <a:pt x="1069488" y="2903953"/>
                </a:lnTo>
                <a:lnTo>
                  <a:pt x="1067806" y="2903135"/>
                </a:lnTo>
                <a:lnTo>
                  <a:pt x="1068323" y="2901139"/>
                </a:lnTo>
                <a:lnTo>
                  <a:pt x="1067017" y="2900057"/>
                </a:lnTo>
                <a:lnTo>
                  <a:pt x="1072956" y="2900537"/>
                </a:lnTo>
                <a:lnTo>
                  <a:pt x="1072715" y="2900747"/>
                </a:lnTo>
                <a:lnTo>
                  <a:pt x="1072731" y="2900770"/>
                </a:lnTo>
                <a:lnTo>
                  <a:pt x="1072956" y="2900537"/>
                </a:lnTo>
                <a:lnTo>
                  <a:pt x="1067017" y="2900057"/>
                </a:lnTo>
                <a:lnTo>
                  <a:pt x="1066679" y="2899697"/>
                </a:lnTo>
                <a:lnTo>
                  <a:pt x="1066266" y="2898112"/>
                </a:lnTo>
                <a:lnTo>
                  <a:pt x="1065883" y="2898075"/>
                </a:lnTo>
                <a:lnTo>
                  <a:pt x="1065559" y="2897047"/>
                </a:lnTo>
                <a:lnTo>
                  <a:pt x="1066386" y="2896356"/>
                </a:lnTo>
                <a:lnTo>
                  <a:pt x="1066573" y="2896288"/>
                </a:lnTo>
                <a:lnTo>
                  <a:pt x="1066468" y="2896461"/>
                </a:lnTo>
                <a:lnTo>
                  <a:pt x="1066618" y="2896431"/>
                </a:lnTo>
                <a:lnTo>
                  <a:pt x="1067888" y="2895178"/>
                </a:lnTo>
                <a:lnTo>
                  <a:pt x="1073460" y="2895365"/>
                </a:lnTo>
                <a:lnTo>
                  <a:pt x="1074503" y="2896574"/>
                </a:lnTo>
                <a:lnTo>
                  <a:pt x="1074825" y="2897670"/>
                </a:lnTo>
                <a:lnTo>
                  <a:pt x="1074526" y="2899373"/>
                </a:lnTo>
                <a:lnTo>
                  <a:pt x="1072858" y="2900747"/>
                </a:lnTo>
                <a:lnTo>
                  <a:pt x="1072760" y="2900800"/>
                </a:lnTo>
                <a:lnTo>
                  <a:pt x="1073534" y="2901918"/>
                </a:lnTo>
                <a:lnTo>
                  <a:pt x="1073722" y="2902909"/>
                </a:lnTo>
                <a:lnTo>
                  <a:pt x="1073129" y="2903036"/>
                </a:lnTo>
                <a:lnTo>
                  <a:pt x="1073669" y="2903021"/>
                </a:lnTo>
                <a:lnTo>
                  <a:pt x="1073700" y="2904005"/>
                </a:lnTo>
                <a:lnTo>
                  <a:pt x="1073512" y="2904522"/>
                </a:lnTo>
                <a:lnTo>
                  <a:pt x="1074300" y="2904380"/>
                </a:lnTo>
                <a:lnTo>
                  <a:pt x="1075187" y="2904530"/>
                </a:lnTo>
                <a:lnTo>
                  <a:pt x="1075773" y="2904777"/>
                </a:lnTo>
                <a:lnTo>
                  <a:pt x="1076486" y="2905303"/>
                </a:lnTo>
                <a:lnTo>
                  <a:pt x="1076898" y="2905791"/>
                </a:lnTo>
                <a:lnTo>
                  <a:pt x="1077363" y="2907037"/>
                </a:lnTo>
                <a:lnTo>
                  <a:pt x="1077371" y="2907960"/>
                </a:lnTo>
                <a:lnTo>
                  <a:pt x="1077146" y="2908591"/>
                </a:lnTo>
                <a:lnTo>
                  <a:pt x="1077259" y="2908673"/>
                </a:lnTo>
                <a:lnTo>
                  <a:pt x="1078174" y="2911098"/>
                </a:lnTo>
                <a:lnTo>
                  <a:pt x="1074247" y="2914385"/>
                </a:lnTo>
                <a:close/>
              </a:path>
              <a:path w="4476607" h="3885512">
                <a:moveTo>
                  <a:pt x="1133740" y="2914220"/>
                </a:moveTo>
                <a:lnTo>
                  <a:pt x="1138567" y="2915016"/>
                </a:lnTo>
                <a:lnTo>
                  <a:pt x="1137502" y="2915053"/>
                </a:lnTo>
                <a:lnTo>
                  <a:pt x="1137450" y="2915091"/>
                </a:lnTo>
                <a:close/>
              </a:path>
              <a:path w="4476607" h="3885512">
                <a:moveTo>
                  <a:pt x="1137502" y="2915053"/>
                </a:moveTo>
                <a:lnTo>
                  <a:pt x="1138567" y="2915016"/>
                </a:lnTo>
                <a:lnTo>
                  <a:pt x="1137584" y="2915121"/>
                </a:lnTo>
                <a:close/>
              </a:path>
              <a:path w="4476607" h="3885512">
                <a:moveTo>
                  <a:pt x="1138567" y="2915016"/>
                </a:moveTo>
                <a:lnTo>
                  <a:pt x="1133740" y="2914220"/>
                </a:lnTo>
                <a:lnTo>
                  <a:pt x="1132974" y="2911675"/>
                </a:lnTo>
                <a:lnTo>
                  <a:pt x="1134476" y="2909484"/>
                </a:lnTo>
                <a:lnTo>
                  <a:pt x="1134363" y="2908793"/>
                </a:lnTo>
                <a:lnTo>
                  <a:pt x="1135736" y="2906406"/>
                </a:lnTo>
                <a:lnTo>
                  <a:pt x="1135736" y="2906286"/>
                </a:lnTo>
                <a:lnTo>
                  <a:pt x="1135781" y="2905776"/>
                </a:lnTo>
                <a:lnTo>
                  <a:pt x="1135797" y="2905633"/>
                </a:lnTo>
                <a:lnTo>
                  <a:pt x="1136383" y="2904334"/>
                </a:lnTo>
                <a:lnTo>
                  <a:pt x="1137239" y="2903509"/>
                </a:lnTo>
                <a:lnTo>
                  <a:pt x="1138966" y="2902999"/>
                </a:lnTo>
                <a:lnTo>
                  <a:pt x="1141722" y="2906706"/>
                </a:lnTo>
                <a:lnTo>
                  <a:pt x="1141638" y="2907397"/>
                </a:lnTo>
                <a:lnTo>
                  <a:pt x="1141173" y="2908335"/>
                </a:lnTo>
                <a:lnTo>
                  <a:pt x="1141279" y="2909311"/>
                </a:lnTo>
                <a:lnTo>
                  <a:pt x="1141121" y="2910196"/>
                </a:lnTo>
                <a:lnTo>
                  <a:pt x="1140468" y="2911150"/>
                </a:lnTo>
                <a:lnTo>
                  <a:pt x="1139845" y="2911645"/>
                </a:lnTo>
                <a:lnTo>
                  <a:pt x="1138891" y="2912021"/>
                </a:lnTo>
                <a:lnTo>
                  <a:pt x="1138928" y="2912959"/>
                </a:lnTo>
                <a:lnTo>
                  <a:pt x="1139063" y="2912899"/>
                </a:lnTo>
                <a:lnTo>
                  <a:pt x="1139372" y="2914850"/>
                </a:lnTo>
                <a:lnTo>
                  <a:pt x="1138335" y="2915135"/>
                </a:lnTo>
                <a:close/>
              </a:path>
              <a:path w="4476607" h="3885512">
                <a:moveTo>
                  <a:pt x="967412" y="2915241"/>
                </a:moveTo>
                <a:lnTo>
                  <a:pt x="955737" y="2915188"/>
                </a:lnTo>
                <a:lnTo>
                  <a:pt x="956067" y="2914663"/>
                </a:lnTo>
                <a:lnTo>
                  <a:pt x="968404" y="2915159"/>
                </a:lnTo>
                <a:lnTo>
                  <a:pt x="967728" y="2915279"/>
                </a:lnTo>
                <a:close/>
              </a:path>
              <a:path w="4476607" h="3885512">
                <a:moveTo>
                  <a:pt x="1100821" y="2915218"/>
                </a:moveTo>
                <a:lnTo>
                  <a:pt x="1100094" y="2914108"/>
                </a:lnTo>
                <a:lnTo>
                  <a:pt x="1087921" y="2914009"/>
                </a:lnTo>
                <a:lnTo>
                  <a:pt x="1088477" y="2913754"/>
                </a:lnTo>
                <a:lnTo>
                  <a:pt x="1088913" y="2913634"/>
                </a:lnTo>
                <a:lnTo>
                  <a:pt x="1089542" y="2913567"/>
                </a:lnTo>
                <a:lnTo>
                  <a:pt x="1090693" y="2913852"/>
                </a:lnTo>
                <a:lnTo>
                  <a:pt x="1092186" y="2912854"/>
                </a:lnTo>
                <a:lnTo>
                  <a:pt x="1093770" y="2912786"/>
                </a:lnTo>
                <a:lnTo>
                  <a:pt x="1094139" y="2912058"/>
                </a:lnTo>
                <a:lnTo>
                  <a:pt x="1095077" y="2911157"/>
                </a:lnTo>
                <a:lnTo>
                  <a:pt x="1099230" y="2911368"/>
                </a:lnTo>
                <a:lnTo>
                  <a:pt x="1099973" y="2912516"/>
                </a:lnTo>
                <a:lnTo>
                  <a:pt x="1099973" y="2912524"/>
                </a:lnTo>
                <a:lnTo>
                  <a:pt x="1100633" y="2911038"/>
                </a:lnTo>
                <a:lnTo>
                  <a:pt x="1101729" y="2910137"/>
                </a:lnTo>
                <a:lnTo>
                  <a:pt x="1102645" y="2909836"/>
                </a:lnTo>
                <a:lnTo>
                  <a:pt x="1104021" y="2909897"/>
                </a:lnTo>
                <a:lnTo>
                  <a:pt x="1104763" y="2910317"/>
                </a:lnTo>
                <a:lnTo>
                  <a:pt x="1105371" y="2914595"/>
                </a:lnTo>
                <a:lnTo>
                  <a:pt x="1103892" y="2915526"/>
                </a:lnTo>
                <a:lnTo>
                  <a:pt x="1102841" y="2915631"/>
                </a:lnTo>
                <a:lnTo>
                  <a:pt x="1102825" y="2915707"/>
                </a:lnTo>
                <a:lnTo>
                  <a:pt x="1102323" y="2915752"/>
                </a:lnTo>
                <a:close/>
              </a:path>
              <a:path w="4476607" h="3885512">
                <a:moveTo>
                  <a:pt x="969371" y="2915864"/>
                </a:moveTo>
                <a:lnTo>
                  <a:pt x="968404" y="2915159"/>
                </a:lnTo>
                <a:lnTo>
                  <a:pt x="956067" y="2914663"/>
                </a:lnTo>
                <a:lnTo>
                  <a:pt x="956126" y="2914603"/>
                </a:lnTo>
                <a:lnTo>
                  <a:pt x="954963" y="2912554"/>
                </a:lnTo>
                <a:lnTo>
                  <a:pt x="954670" y="2906624"/>
                </a:lnTo>
                <a:lnTo>
                  <a:pt x="955248" y="2905941"/>
                </a:lnTo>
                <a:lnTo>
                  <a:pt x="956239" y="2905483"/>
                </a:lnTo>
                <a:lnTo>
                  <a:pt x="957860" y="2905483"/>
                </a:lnTo>
                <a:lnTo>
                  <a:pt x="960842" y="2909543"/>
                </a:lnTo>
                <a:lnTo>
                  <a:pt x="960541" y="2910782"/>
                </a:lnTo>
                <a:lnTo>
                  <a:pt x="960775" y="2912208"/>
                </a:lnTo>
                <a:lnTo>
                  <a:pt x="960707" y="2912276"/>
                </a:lnTo>
                <a:lnTo>
                  <a:pt x="960760" y="2912606"/>
                </a:lnTo>
                <a:lnTo>
                  <a:pt x="960369" y="2914092"/>
                </a:lnTo>
                <a:lnTo>
                  <a:pt x="961082" y="2914250"/>
                </a:lnTo>
                <a:lnTo>
                  <a:pt x="961787" y="2914183"/>
                </a:lnTo>
                <a:lnTo>
                  <a:pt x="961668" y="2913852"/>
                </a:lnTo>
                <a:lnTo>
                  <a:pt x="961721" y="2912899"/>
                </a:lnTo>
                <a:lnTo>
                  <a:pt x="962359" y="2911555"/>
                </a:lnTo>
                <a:lnTo>
                  <a:pt x="962404" y="2911518"/>
                </a:lnTo>
                <a:lnTo>
                  <a:pt x="962223" y="2910692"/>
                </a:lnTo>
                <a:lnTo>
                  <a:pt x="962276" y="2910219"/>
                </a:lnTo>
                <a:lnTo>
                  <a:pt x="962194" y="2909987"/>
                </a:lnTo>
                <a:lnTo>
                  <a:pt x="962194" y="2909093"/>
                </a:lnTo>
                <a:lnTo>
                  <a:pt x="968734" y="2909491"/>
                </a:lnTo>
                <a:lnTo>
                  <a:pt x="968899" y="2909949"/>
                </a:lnTo>
                <a:lnTo>
                  <a:pt x="969109" y="2910174"/>
                </a:lnTo>
                <a:lnTo>
                  <a:pt x="969379" y="2910009"/>
                </a:lnTo>
                <a:lnTo>
                  <a:pt x="970852" y="2909777"/>
                </a:lnTo>
                <a:lnTo>
                  <a:pt x="971774" y="2910002"/>
                </a:lnTo>
                <a:lnTo>
                  <a:pt x="972976" y="2910880"/>
                </a:lnTo>
                <a:lnTo>
                  <a:pt x="973501" y="2911743"/>
                </a:lnTo>
                <a:lnTo>
                  <a:pt x="973735" y="2913215"/>
                </a:lnTo>
                <a:lnTo>
                  <a:pt x="973509" y="2914130"/>
                </a:lnTo>
                <a:lnTo>
                  <a:pt x="972632" y="2915331"/>
                </a:lnTo>
                <a:lnTo>
                  <a:pt x="971767" y="2915857"/>
                </a:lnTo>
                <a:lnTo>
                  <a:pt x="970295" y="2916090"/>
                </a:lnTo>
                <a:close/>
              </a:path>
              <a:path w="4476607" h="3885512">
                <a:moveTo>
                  <a:pt x="1096316" y="2916638"/>
                </a:moveTo>
                <a:lnTo>
                  <a:pt x="1080870" y="2916622"/>
                </a:lnTo>
                <a:lnTo>
                  <a:pt x="1079684" y="2916059"/>
                </a:lnTo>
                <a:lnTo>
                  <a:pt x="1079174" y="2915443"/>
                </a:lnTo>
                <a:lnTo>
                  <a:pt x="1078647" y="2913882"/>
                </a:lnTo>
                <a:lnTo>
                  <a:pt x="1078647" y="2912456"/>
                </a:lnTo>
                <a:lnTo>
                  <a:pt x="1079008" y="2911570"/>
                </a:lnTo>
                <a:lnTo>
                  <a:pt x="1079962" y="2910557"/>
                </a:lnTo>
                <a:lnTo>
                  <a:pt x="1084385" y="2911878"/>
                </a:lnTo>
                <a:lnTo>
                  <a:pt x="1084730" y="2912486"/>
                </a:lnTo>
                <a:lnTo>
                  <a:pt x="1084850" y="2913679"/>
                </a:lnTo>
                <a:lnTo>
                  <a:pt x="1087049" y="2914828"/>
                </a:lnTo>
                <a:lnTo>
                  <a:pt x="1087921" y="2914009"/>
                </a:lnTo>
                <a:lnTo>
                  <a:pt x="1100094" y="2914108"/>
                </a:lnTo>
                <a:lnTo>
                  <a:pt x="1099875" y="2915144"/>
                </a:lnTo>
                <a:lnTo>
                  <a:pt x="1099312" y="2915902"/>
                </a:lnTo>
                <a:lnTo>
                  <a:pt x="1098005" y="2916675"/>
                </a:lnTo>
                <a:lnTo>
                  <a:pt x="1096984" y="2916810"/>
                </a:lnTo>
                <a:close/>
              </a:path>
              <a:path w="4476607" h="3885512">
                <a:moveTo>
                  <a:pt x="1158887" y="2916990"/>
                </a:moveTo>
                <a:lnTo>
                  <a:pt x="1158151" y="2916810"/>
                </a:lnTo>
                <a:lnTo>
                  <a:pt x="1156453" y="2913898"/>
                </a:lnTo>
                <a:lnTo>
                  <a:pt x="1158375" y="2911211"/>
                </a:lnTo>
                <a:lnTo>
                  <a:pt x="1158422" y="2911233"/>
                </a:lnTo>
                <a:lnTo>
                  <a:pt x="1158444" y="2911188"/>
                </a:lnTo>
                <a:lnTo>
                  <a:pt x="1158557" y="2911150"/>
                </a:lnTo>
                <a:lnTo>
                  <a:pt x="1161327" y="2911315"/>
                </a:lnTo>
                <a:lnTo>
                  <a:pt x="1162806" y="2912892"/>
                </a:lnTo>
                <a:lnTo>
                  <a:pt x="1162888" y="2913950"/>
                </a:lnTo>
                <a:lnTo>
                  <a:pt x="1162716" y="2914813"/>
                </a:lnTo>
                <a:lnTo>
                  <a:pt x="1162198" y="2915797"/>
                </a:lnTo>
                <a:lnTo>
                  <a:pt x="1160966" y="2916517"/>
                </a:lnTo>
                <a:lnTo>
                  <a:pt x="1160245" y="2916907"/>
                </a:lnTo>
                <a:lnTo>
                  <a:pt x="1159495" y="2917020"/>
                </a:lnTo>
                <a:close/>
              </a:path>
              <a:path w="4476607" h="3885512">
                <a:moveTo>
                  <a:pt x="1119224" y="2917411"/>
                </a:moveTo>
                <a:lnTo>
                  <a:pt x="1120396" y="2917425"/>
                </a:lnTo>
                <a:lnTo>
                  <a:pt x="1120134" y="2917493"/>
                </a:lnTo>
                <a:close/>
              </a:path>
              <a:path w="4476607" h="3885512">
                <a:moveTo>
                  <a:pt x="1120396" y="2917425"/>
                </a:moveTo>
                <a:lnTo>
                  <a:pt x="1119224" y="2917411"/>
                </a:lnTo>
                <a:lnTo>
                  <a:pt x="1117882" y="2916690"/>
                </a:lnTo>
                <a:lnTo>
                  <a:pt x="1117708" y="2912780"/>
                </a:lnTo>
                <a:lnTo>
                  <a:pt x="1117776" y="2912367"/>
                </a:lnTo>
                <a:lnTo>
                  <a:pt x="1119271" y="2910783"/>
                </a:lnTo>
                <a:lnTo>
                  <a:pt x="1121336" y="2910933"/>
                </a:lnTo>
                <a:lnTo>
                  <a:pt x="1121891" y="2910903"/>
                </a:lnTo>
                <a:lnTo>
                  <a:pt x="1124286" y="2912134"/>
                </a:lnTo>
                <a:lnTo>
                  <a:pt x="1124421" y="2912314"/>
                </a:lnTo>
                <a:lnTo>
                  <a:pt x="1124782" y="2913755"/>
                </a:lnTo>
                <a:lnTo>
                  <a:pt x="1124632" y="2914731"/>
                </a:lnTo>
                <a:lnTo>
                  <a:pt x="1123925" y="2915962"/>
                </a:lnTo>
                <a:lnTo>
                  <a:pt x="1122454" y="2917141"/>
                </a:lnTo>
                <a:lnTo>
                  <a:pt x="1120816" y="2917523"/>
                </a:lnTo>
                <a:close/>
              </a:path>
              <a:path w="4476607" h="3885512">
                <a:moveTo>
                  <a:pt x="1030600" y="2917562"/>
                </a:moveTo>
                <a:lnTo>
                  <a:pt x="1028731" y="2914620"/>
                </a:lnTo>
                <a:lnTo>
                  <a:pt x="1037056" y="2915984"/>
                </a:lnTo>
                <a:lnTo>
                  <a:pt x="1036884" y="2916172"/>
                </a:lnTo>
                <a:lnTo>
                  <a:pt x="1036907" y="2916179"/>
                </a:lnTo>
                <a:lnTo>
                  <a:pt x="1034384" y="2916594"/>
                </a:lnTo>
                <a:lnTo>
                  <a:pt x="1033619" y="2917344"/>
                </a:lnTo>
                <a:lnTo>
                  <a:pt x="1032845" y="2917720"/>
                </a:lnTo>
                <a:lnTo>
                  <a:pt x="1031628" y="2917885"/>
                </a:lnTo>
                <a:close/>
              </a:path>
              <a:path w="4476607" h="3885512">
                <a:moveTo>
                  <a:pt x="1013735" y="2917907"/>
                </a:moveTo>
                <a:lnTo>
                  <a:pt x="1005889" y="2917525"/>
                </a:lnTo>
                <a:lnTo>
                  <a:pt x="1006377" y="2915063"/>
                </a:lnTo>
                <a:lnTo>
                  <a:pt x="1014442" y="2917352"/>
                </a:lnTo>
                <a:lnTo>
                  <a:pt x="1014381" y="2917397"/>
                </a:lnTo>
                <a:lnTo>
                  <a:pt x="1013735" y="2918020"/>
                </a:lnTo>
                <a:close/>
              </a:path>
              <a:path w="4476607" h="3885512">
                <a:moveTo>
                  <a:pt x="1013111" y="2918140"/>
                </a:moveTo>
                <a:lnTo>
                  <a:pt x="1004357" y="2917990"/>
                </a:lnTo>
                <a:lnTo>
                  <a:pt x="1005730" y="2917517"/>
                </a:lnTo>
                <a:lnTo>
                  <a:pt x="1005889" y="2917525"/>
                </a:lnTo>
                <a:lnTo>
                  <a:pt x="1013735" y="2917907"/>
                </a:lnTo>
                <a:lnTo>
                  <a:pt x="1013390" y="2918178"/>
                </a:lnTo>
                <a:close/>
              </a:path>
              <a:path w="4476607" h="3885512">
                <a:moveTo>
                  <a:pt x="1064869" y="2918033"/>
                </a:moveTo>
                <a:lnTo>
                  <a:pt x="1068939" y="2918566"/>
                </a:lnTo>
                <a:lnTo>
                  <a:pt x="1068406" y="2918844"/>
                </a:lnTo>
                <a:close/>
              </a:path>
              <a:path w="4476607" h="3885512">
                <a:moveTo>
                  <a:pt x="1055431" y="2918889"/>
                </a:moveTo>
                <a:lnTo>
                  <a:pt x="1046540" y="2918806"/>
                </a:lnTo>
                <a:lnTo>
                  <a:pt x="1046562" y="2917883"/>
                </a:lnTo>
                <a:lnTo>
                  <a:pt x="1047043" y="2916645"/>
                </a:lnTo>
                <a:lnTo>
                  <a:pt x="1047291" y="2916457"/>
                </a:lnTo>
                <a:lnTo>
                  <a:pt x="1047238" y="2916052"/>
                </a:lnTo>
                <a:lnTo>
                  <a:pt x="1047486" y="2914904"/>
                </a:lnTo>
                <a:lnTo>
                  <a:pt x="1046405" y="2914490"/>
                </a:lnTo>
                <a:lnTo>
                  <a:pt x="1045444" y="2913109"/>
                </a:lnTo>
                <a:lnTo>
                  <a:pt x="1064246" y="2913859"/>
                </a:lnTo>
                <a:lnTo>
                  <a:pt x="1064021" y="2915834"/>
                </a:lnTo>
                <a:lnTo>
                  <a:pt x="1061566" y="2917545"/>
                </a:lnTo>
                <a:lnTo>
                  <a:pt x="1061347" y="2917875"/>
                </a:lnTo>
                <a:lnTo>
                  <a:pt x="1060560" y="2918566"/>
                </a:lnTo>
                <a:lnTo>
                  <a:pt x="1057360" y="2918754"/>
                </a:lnTo>
                <a:lnTo>
                  <a:pt x="1057346" y="2918761"/>
                </a:lnTo>
                <a:lnTo>
                  <a:pt x="1056010" y="2918994"/>
                </a:lnTo>
                <a:close/>
              </a:path>
              <a:path w="4476607" h="3885512">
                <a:moveTo>
                  <a:pt x="988879" y="2919016"/>
                </a:moveTo>
                <a:lnTo>
                  <a:pt x="988962" y="2919024"/>
                </a:lnTo>
                <a:lnTo>
                  <a:pt x="990531" y="2919204"/>
                </a:lnTo>
                <a:lnTo>
                  <a:pt x="989631" y="2919249"/>
                </a:lnTo>
                <a:close/>
              </a:path>
              <a:path w="4476607" h="3885512">
                <a:moveTo>
                  <a:pt x="1001802" y="2919662"/>
                </a:moveTo>
                <a:lnTo>
                  <a:pt x="990531" y="2919204"/>
                </a:lnTo>
                <a:lnTo>
                  <a:pt x="988962" y="2919024"/>
                </a:lnTo>
                <a:lnTo>
                  <a:pt x="987656" y="2918476"/>
                </a:lnTo>
                <a:lnTo>
                  <a:pt x="986958" y="2917801"/>
                </a:lnTo>
                <a:lnTo>
                  <a:pt x="986372" y="2916532"/>
                </a:lnTo>
                <a:lnTo>
                  <a:pt x="986364" y="2915894"/>
                </a:lnTo>
                <a:lnTo>
                  <a:pt x="986417" y="2915594"/>
                </a:lnTo>
                <a:lnTo>
                  <a:pt x="983916" y="2915024"/>
                </a:lnTo>
                <a:lnTo>
                  <a:pt x="983750" y="2914888"/>
                </a:lnTo>
                <a:lnTo>
                  <a:pt x="983090" y="2913905"/>
                </a:lnTo>
                <a:lnTo>
                  <a:pt x="982873" y="2913147"/>
                </a:lnTo>
                <a:lnTo>
                  <a:pt x="982881" y="2912622"/>
                </a:lnTo>
                <a:lnTo>
                  <a:pt x="981656" y="2912029"/>
                </a:lnTo>
                <a:lnTo>
                  <a:pt x="980613" y="2907472"/>
                </a:lnTo>
                <a:lnTo>
                  <a:pt x="981896" y="2906459"/>
                </a:lnTo>
                <a:lnTo>
                  <a:pt x="982963" y="2906203"/>
                </a:lnTo>
                <a:lnTo>
                  <a:pt x="984563" y="2906527"/>
                </a:lnTo>
                <a:lnTo>
                  <a:pt x="986087" y="2907645"/>
                </a:lnTo>
                <a:lnTo>
                  <a:pt x="986710" y="2908763"/>
                </a:lnTo>
                <a:lnTo>
                  <a:pt x="987347" y="2908808"/>
                </a:lnTo>
                <a:lnTo>
                  <a:pt x="987452" y="2908861"/>
                </a:lnTo>
                <a:lnTo>
                  <a:pt x="987933" y="2908740"/>
                </a:lnTo>
                <a:lnTo>
                  <a:pt x="989787" y="2909649"/>
                </a:lnTo>
                <a:lnTo>
                  <a:pt x="990471" y="2910287"/>
                </a:lnTo>
                <a:lnTo>
                  <a:pt x="990711" y="2909949"/>
                </a:lnTo>
                <a:lnTo>
                  <a:pt x="991252" y="2909574"/>
                </a:lnTo>
                <a:lnTo>
                  <a:pt x="990862" y="2909386"/>
                </a:lnTo>
                <a:lnTo>
                  <a:pt x="990457" y="2908936"/>
                </a:lnTo>
                <a:lnTo>
                  <a:pt x="987745" y="2907615"/>
                </a:lnTo>
                <a:lnTo>
                  <a:pt x="987333" y="2906692"/>
                </a:lnTo>
                <a:lnTo>
                  <a:pt x="995871" y="2907353"/>
                </a:lnTo>
                <a:lnTo>
                  <a:pt x="995826" y="2907413"/>
                </a:lnTo>
                <a:lnTo>
                  <a:pt x="995450" y="2908629"/>
                </a:lnTo>
                <a:lnTo>
                  <a:pt x="994706" y="2909462"/>
                </a:lnTo>
                <a:lnTo>
                  <a:pt x="994458" y="2909567"/>
                </a:lnTo>
                <a:lnTo>
                  <a:pt x="995533" y="2910483"/>
                </a:lnTo>
                <a:lnTo>
                  <a:pt x="995878" y="2911143"/>
                </a:lnTo>
                <a:lnTo>
                  <a:pt x="995937" y="2911098"/>
                </a:lnTo>
                <a:lnTo>
                  <a:pt x="996764" y="2910828"/>
                </a:lnTo>
                <a:lnTo>
                  <a:pt x="998002" y="2910843"/>
                </a:lnTo>
                <a:lnTo>
                  <a:pt x="1000151" y="2912840"/>
                </a:lnTo>
                <a:lnTo>
                  <a:pt x="1000338" y="2913552"/>
                </a:lnTo>
                <a:lnTo>
                  <a:pt x="1000360" y="2913545"/>
                </a:lnTo>
                <a:lnTo>
                  <a:pt x="1001675" y="2913673"/>
                </a:lnTo>
                <a:lnTo>
                  <a:pt x="1002501" y="2914063"/>
                </a:lnTo>
                <a:lnTo>
                  <a:pt x="1003431" y="2915001"/>
                </a:lnTo>
                <a:lnTo>
                  <a:pt x="1003349" y="2918011"/>
                </a:lnTo>
                <a:lnTo>
                  <a:pt x="1001982" y="2919588"/>
                </a:lnTo>
                <a:lnTo>
                  <a:pt x="1001667" y="2919873"/>
                </a:lnTo>
                <a:close/>
              </a:path>
              <a:path w="4476607" h="3885512">
                <a:moveTo>
                  <a:pt x="1149080" y="2919685"/>
                </a:moveTo>
                <a:lnTo>
                  <a:pt x="1148554" y="2919354"/>
                </a:lnTo>
                <a:lnTo>
                  <a:pt x="1147947" y="2918761"/>
                </a:lnTo>
                <a:lnTo>
                  <a:pt x="1149267" y="2913808"/>
                </a:lnTo>
                <a:lnTo>
                  <a:pt x="1151070" y="2913620"/>
                </a:lnTo>
                <a:lnTo>
                  <a:pt x="1152166" y="2914056"/>
                </a:lnTo>
                <a:lnTo>
                  <a:pt x="1153337" y="2915421"/>
                </a:lnTo>
                <a:lnTo>
                  <a:pt x="1152692" y="2918949"/>
                </a:lnTo>
                <a:lnTo>
                  <a:pt x="1149898" y="2919970"/>
                </a:lnTo>
                <a:close/>
              </a:path>
              <a:path w="4476607" h="3885512">
                <a:moveTo>
                  <a:pt x="1089009" y="2920255"/>
                </a:moveTo>
                <a:lnTo>
                  <a:pt x="1088335" y="2919985"/>
                </a:lnTo>
                <a:lnTo>
                  <a:pt x="1081771" y="2917207"/>
                </a:lnTo>
                <a:lnTo>
                  <a:pt x="1081644" y="2917027"/>
                </a:lnTo>
                <a:lnTo>
                  <a:pt x="1081644" y="2916697"/>
                </a:lnTo>
                <a:lnTo>
                  <a:pt x="1080870" y="2916622"/>
                </a:lnTo>
                <a:lnTo>
                  <a:pt x="1096316" y="2916638"/>
                </a:lnTo>
                <a:lnTo>
                  <a:pt x="1092029" y="2918822"/>
                </a:lnTo>
                <a:lnTo>
                  <a:pt x="1091300" y="2919760"/>
                </a:lnTo>
                <a:lnTo>
                  <a:pt x="1089978" y="2920263"/>
                </a:lnTo>
                <a:close/>
              </a:path>
              <a:path w="4476607" h="3885512">
                <a:moveTo>
                  <a:pt x="1188141" y="2921126"/>
                </a:moveTo>
                <a:lnTo>
                  <a:pt x="1174235" y="2921050"/>
                </a:lnTo>
                <a:lnTo>
                  <a:pt x="1175136" y="2919954"/>
                </a:lnTo>
                <a:lnTo>
                  <a:pt x="1175691" y="2919639"/>
                </a:lnTo>
                <a:lnTo>
                  <a:pt x="1174670" y="2918814"/>
                </a:lnTo>
                <a:lnTo>
                  <a:pt x="1174333" y="2917350"/>
                </a:lnTo>
                <a:lnTo>
                  <a:pt x="1174391" y="2916832"/>
                </a:lnTo>
                <a:lnTo>
                  <a:pt x="1174655" y="2915811"/>
                </a:lnTo>
                <a:lnTo>
                  <a:pt x="1175202" y="2915114"/>
                </a:lnTo>
                <a:lnTo>
                  <a:pt x="1173995" y="2914498"/>
                </a:lnTo>
                <a:lnTo>
                  <a:pt x="1173919" y="2914483"/>
                </a:lnTo>
                <a:lnTo>
                  <a:pt x="1172830" y="2913859"/>
                </a:lnTo>
                <a:lnTo>
                  <a:pt x="1172334" y="2913109"/>
                </a:lnTo>
                <a:lnTo>
                  <a:pt x="1172086" y="2913027"/>
                </a:lnTo>
                <a:lnTo>
                  <a:pt x="1171621" y="2912801"/>
                </a:lnTo>
                <a:lnTo>
                  <a:pt x="1170908" y="2912171"/>
                </a:lnTo>
                <a:lnTo>
                  <a:pt x="1170277" y="2909109"/>
                </a:lnTo>
                <a:lnTo>
                  <a:pt x="1170457" y="2908681"/>
                </a:lnTo>
                <a:lnTo>
                  <a:pt x="1171088" y="2907562"/>
                </a:lnTo>
                <a:lnTo>
                  <a:pt x="1172770" y="2906586"/>
                </a:lnTo>
                <a:lnTo>
                  <a:pt x="1174040" y="2906279"/>
                </a:lnTo>
                <a:lnTo>
                  <a:pt x="1175225" y="2906661"/>
                </a:lnTo>
                <a:lnTo>
                  <a:pt x="1175196" y="2907195"/>
                </a:lnTo>
                <a:lnTo>
                  <a:pt x="1175991" y="2907772"/>
                </a:lnTo>
                <a:lnTo>
                  <a:pt x="1177568" y="2906699"/>
                </a:lnTo>
                <a:lnTo>
                  <a:pt x="1181331" y="2908816"/>
                </a:lnTo>
                <a:lnTo>
                  <a:pt x="1181383" y="2908959"/>
                </a:lnTo>
                <a:lnTo>
                  <a:pt x="1180963" y="2911015"/>
                </a:lnTo>
                <a:lnTo>
                  <a:pt x="1180393" y="2911601"/>
                </a:lnTo>
                <a:lnTo>
                  <a:pt x="1179168" y="2912629"/>
                </a:lnTo>
                <a:lnTo>
                  <a:pt x="1179047" y="2913094"/>
                </a:lnTo>
                <a:lnTo>
                  <a:pt x="1178777" y="2913702"/>
                </a:lnTo>
                <a:lnTo>
                  <a:pt x="1178162" y="2914415"/>
                </a:lnTo>
                <a:lnTo>
                  <a:pt x="1178695" y="2914558"/>
                </a:lnTo>
                <a:lnTo>
                  <a:pt x="1179934" y="2915564"/>
                </a:lnTo>
                <a:lnTo>
                  <a:pt x="1180069" y="2915909"/>
                </a:lnTo>
                <a:lnTo>
                  <a:pt x="1180436" y="2915849"/>
                </a:lnTo>
                <a:lnTo>
                  <a:pt x="1180789" y="2915857"/>
                </a:lnTo>
                <a:lnTo>
                  <a:pt x="1181782" y="2915977"/>
                </a:lnTo>
                <a:lnTo>
                  <a:pt x="1183028" y="2916645"/>
                </a:lnTo>
                <a:lnTo>
                  <a:pt x="1183433" y="2917117"/>
                </a:lnTo>
                <a:lnTo>
                  <a:pt x="1183898" y="2918348"/>
                </a:lnTo>
                <a:lnTo>
                  <a:pt x="1183906" y="2918739"/>
                </a:lnTo>
                <a:lnTo>
                  <a:pt x="1183937" y="2918723"/>
                </a:lnTo>
                <a:lnTo>
                  <a:pt x="1183929" y="2918439"/>
                </a:lnTo>
                <a:lnTo>
                  <a:pt x="1184709" y="2916390"/>
                </a:lnTo>
                <a:lnTo>
                  <a:pt x="1185535" y="2915676"/>
                </a:lnTo>
                <a:lnTo>
                  <a:pt x="1186429" y="2915263"/>
                </a:lnTo>
                <a:lnTo>
                  <a:pt x="1187840" y="2915181"/>
                </a:lnTo>
                <a:lnTo>
                  <a:pt x="1189800" y="2917193"/>
                </a:lnTo>
                <a:lnTo>
                  <a:pt x="1189733" y="2917238"/>
                </a:lnTo>
                <a:lnTo>
                  <a:pt x="1189913" y="2917508"/>
                </a:lnTo>
                <a:lnTo>
                  <a:pt x="1190161" y="2919152"/>
                </a:lnTo>
                <a:lnTo>
                  <a:pt x="1188156" y="2921148"/>
                </a:lnTo>
                <a:close/>
              </a:path>
              <a:path w="4476607" h="3885512">
                <a:moveTo>
                  <a:pt x="982271" y="2921419"/>
                </a:moveTo>
                <a:lnTo>
                  <a:pt x="980913" y="2920826"/>
                </a:lnTo>
                <a:lnTo>
                  <a:pt x="980726" y="2920630"/>
                </a:lnTo>
                <a:lnTo>
                  <a:pt x="980605" y="2920495"/>
                </a:lnTo>
                <a:lnTo>
                  <a:pt x="979884" y="2918521"/>
                </a:lnTo>
                <a:lnTo>
                  <a:pt x="979952" y="2917906"/>
                </a:lnTo>
                <a:lnTo>
                  <a:pt x="980245" y="2916840"/>
                </a:lnTo>
                <a:lnTo>
                  <a:pt x="981267" y="2915609"/>
                </a:lnTo>
                <a:lnTo>
                  <a:pt x="982798" y="2915293"/>
                </a:lnTo>
                <a:lnTo>
                  <a:pt x="983076" y="2915316"/>
                </a:lnTo>
                <a:lnTo>
                  <a:pt x="984006" y="2915474"/>
                </a:lnTo>
                <a:lnTo>
                  <a:pt x="985200" y="2916172"/>
                </a:lnTo>
                <a:lnTo>
                  <a:pt x="985598" y="2916667"/>
                </a:lnTo>
                <a:lnTo>
                  <a:pt x="986011" y="2918101"/>
                </a:lnTo>
                <a:lnTo>
                  <a:pt x="985899" y="2919107"/>
                </a:lnTo>
                <a:lnTo>
                  <a:pt x="985178" y="2920413"/>
                </a:lnTo>
                <a:lnTo>
                  <a:pt x="984442" y="2921006"/>
                </a:lnTo>
                <a:lnTo>
                  <a:pt x="983188" y="2921434"/>
                </a:lnTo>
                <a:close/>
              </a:path>
              <a:path w="4476607" h="3885512">
                <a:moveTo>
                  <a:pt x="1141189" y="2921772"/>
                </a:moveTo>
                <a:lnTo>
                  <a:pt x="1133898" y="2921201"/>
                </a:lnTo>
                <a:lnTo>
                  <a:pt x="1134093" y="2919963"/>
                </a:lnTo>
                <a:lnTo>
                  <a:pt x="1134498" y="2919189"/>
                </a:lnTo>
                <a:lnTo>
                  <a:pt x="1135414" y="2918326"/>
                </a:lnTo>
                <a:lnTo>
                  <a:pt x="1139251" y="2918641"/>
                </a:lnTo>
                <a:lnTo>
                  <a:pt x="1140257" y="2916750"/>
                </a:lnTo>
                <a:lnTo>
                  <a:pt x="1143328" y="2916157"/>
                </a:lnTo>
                <a:lnTo>
                  <a:pt x="1144125" y="2916585"/>
                </a:lnTo>
                <a:lnTo>
                  <a:pt x="1144598" y="2917005"/>
                </a:lnTo>
                <a:lnTo>
                  <a:pt x="1145108" y="2917733"/>
                </a:lnTo>
                <a:lnTo>
                  <a:pt x="1145348" y="2918326"/>
                </a:lnTo>
                <a:lnTo>
                  <a:pt x="1145393" y="2919654"/>
                </a:lnTo>
                <a:lnTo>
                  <a:pt x="1145108" y="2920533"/>
                </a:lnTo>
                <a:lnTo>
                  <a:pt x="1144282" y="2921584"/>
                </a:lnTo>
                <a:lnTo>
                  <a:pt x="1141624" y="2921967"/>
                </a:lnTo>
                <a:close/>
              </a:path>
              <a:path w="4476607" h="3885512">
                <a:moveTo>
                  <a:pt x="957929" y="2922087"/>
                </a:moveTo>
                <a:lnTo>
                  <a:pt x="958619" y="2921997"/>
                </a:lnTo>
                <a:lnTo>
                  <a:pt x="958267" y="2922132"/>
                </a:lnTo>
                <a:close/>
              </a:path>
              <a:path w="4476607" h="3885512">
                <a:moveTo>
                  <a:pt x="1000706" y="2922237"/>
                </a:moveTo>
                <a:lnTo>
                  <a:pt x="987671" y="2921734"/>
                </a:lnTo>
                <a:lnTo>
                  <a:pt x="987970" y="2921569"/>
                </a:lnTo>
                <a:lnTo>
                  <a:pt x="988384" y="2920976"/>
                </a:lnTo>
                <a:lnTo>
                  <a:pt x="989383" y="2920428"/>
                </a:lnTo>
                <a:lnTo>
                  <a:pt x="989787" y="2920413"/>
                </a:lnTo>
                <a:lnTo>
                  <a:pt x="989945" y="2920037"/>
                </a:lnTo>
                <a:lnTo>
                  <a:pt x="990531" y="2919204"/>
                </a:lnTo>
                <a:lnTo>
                  <a:pt x="1001802" y="2919662"/>
                </a:lnTo>
                <a:lnTo>
                  <a:pt x="1001028" y="2920263"/>
                </a:lnTo>
                <a:lnTo>
                  <a:pt x="1000729" y="2922244"/>
                </a:lnTo>
                <a:close/>
              </a:path>
              <a:path w="4476607" h="3885512">
                <a:moveTo>
                  <a:pt x="1084302" y="2922334"/>
                </a:moveTo>
                <a:lnTo>
                  <a:pt x="1083746" y="2922034"/>
                </a:lnTo>
                <a:lnTo>
                  <a:pt x="1083656" y="2921959"/>
                </a:lnTo>
                <a:lnTo>
                  <a:pt x="1083363" y="2921884"/>
                </a:lnTo>
                <a:lnTo>
                  <a:pt x="1082312" y="2921216"/>
                </a:lnTo>
                <a:lnTo>
                  <a:pt x="1081771" y="2917207"/>
                </a:lnTo>
                <a:lnTo>
                  <a:pt x="1088335" y="2919985"/>
                </a:lnTo>
                <a:lnTo>
                  <a:pt x="1088184" y="2920653"/>
                </a:lnTo>
                <a:lnTo>
                  <a:pt x="1087952" y="2921088"/>
                </a:lnTo>
                <a:lnTo>
                  <a:pt x="1087741" y="2921374"/>
                </a:lnTo>
                <a:lnTo>
                  <a:pt x="1087411" y="2921734"/>
                </a:lnTo>
                <a:lnTo>
                  <a:pt x="1085053" y="2922567"/>
                </a:lnTo>
                <a:close/>
              </a:path>
              <a:path w="4476607" h="3885512">
                <a:moveTo>
                  <a:pt x="1179813" y="2922633"/>
                </a:moveTo>
                <a:lnTo>
                  <a:pt x="1181751" y="2922363"/>
                </a:lnTo>
                <a:lnTo>
                  <a:pt x="1180850" y="2922656"/>
                </a:lnTo>
                <a:close/>
              </a:path>
              <a:path w="4476607" h="3885512">
                <a:moveTo>
                  <a:pt x="955458" y="2922605"/>
                </a:moveTo>
                <a:lnTo>
                  <a:pt x="956088" y="2922672"/>
                </a:lnTo>
                <a:lnTo>
                  <a:pt x="955473" y="2922680"/>
                </a:lnTo>
                <a:close/>
              </a:path>
              <a:path w="4476607" h="3885512">
                <a:moveTo>
                  <a:pt x="1337357" y="2922672"/>
                </a:moveTo>
                <a:lnTo>
                  <a:pt x="1332678" y="2920015"/>
                </a:lnTo>
                <a:lnTo>
                  <a:pt x="1332617" y="2919723"/>
                </a:lnTo>
                <a:lnTo>
                  <a:pt x="1332617" y="2918964"/>
                </a:lnTo>
                <a:lnTo>
                  <a:pt x="1332715" y="2918484"/>
                </a:lnTo>
                <a:lnTo>
                  <a:pt x="1332955" y="2917861"/>
                </a:lnTo>
                <a:lnTo>
                  <a:pt x="1334255" y="2916638"/>
                </a:lnTo>
                <a:lnTo>
                  <a:pt x="1334344" y="2916585"/>
                </a:lnTo>
                <a:lnTo>
                  <a:pt x="1334600" y="2916577"/>
                </a:lnTo>
                <a:lnTo>
                  <a:pt x="1335298" y="2916127"/>
                </a:lnTo>
                <a:lnTo>
                  <a:pt x="1337228" y="2916022"/>
                </a:lnTo>
                <a:lnTo>
                  <a:pt x="1340352" y="2919715"/>
                </a:lnTo>
                <a:lnTo>
                  <a:pt x="1339586" y="2921712"/>
                </a:lnTo>
                <a:lnTo>
                  <a:pt x="1338519" y="2922477"/>
                </a:lnTo>
                <a:lnTo>
                  <a:pt x="1337431" y="2922642"/>
                </a:lnTo>
                <a:lnTo>
                  <a:pt x="1337378" y="2922687"/>
                </a:lnTo>
                <a:close/>
              </a:path>
              <a:path w="4476607" h="3885512">
                <a:moveTo>
                  <a:pt x="1332678" y="2920015"/>
                </a:moveTo>
                <a:lnTo>
                  <a:pt x="1337357" y="2922672"/>
                </a:lnTo>
                <a:lnTo>
                  <a:pt x="1336747" y="2922762"/>
                </a:lnTo>
                <a:lnTo>
                  <a:pt x="1336921" y="2922807"/>
                </a:lnTo>
                <a:lnTo>
                  <a:pt x="1337341" y="2922717"/>
                </a:lnTo>
                <a:lnTo>
                  <a:pt x="1337206" y="2922830"/>
                </a:lnTo>
                <a:lnTo>
                  <a:pt x="1335389" y="2923175"/>
                </a:lnTo>
                <a:close/>
              </a:path>
              <a:path w="4476607" h="3885512">
                <a:moveTo>
                  <a:pt x="1250554" y="2921149"/>
                </a:moveTo>
                <a:lnTo>
                  <a:pt x="1249886" y="2922364"/>
                </a:lnTo>
                <a:lnTo>
                  <a:pt x="1249390" y="2923213"/>
                </a:lnTo>
                <a:close/>
              </a:path>
              <a:path w="4476607" h="3885512">
                <a:moveTo>
                  <a:pt x="1069396" y="2922154"/>
                </a:moveTo>
                <a:lnTo>
                  <a:pt x="1068931" y="2921426"/>
                </a:lnTo>
                <a:lnTo>
                  <a:pt x="1068720" y="2920833"/>
                </a:lnTo>
                <a:lnTo>
                  <a:pt x="1068623" y="2919955"/>
                </a:lnTo>
                <a:lnTo>
                  <a:pt x="1068939" y="2918566"/>
                </a:lnTo>
                <a:lnTo>
                  <a:pt x="1064869" y="2918033"/>
                </a:lnTo>
                <a:lnTo>
                  <a:pt x="1064793" y="2914107"/>
                </a:lnTo>
                <a:lnTo>
                  <a:pt x="1073940" y="2914250"/>
                </a:lnTo>
                <a:lnTo>
                  <a:pt x="1073114" y="2915316"/>
                </a:lnTo>
                <a:lnTo>
                  <a:pt x="1073587" y="2915346"/>
                </a:lnTo>
                <a:lnTo>
                  <a:pt x="1074480" y="2915639"/>
                </a:lnTo>
                <a:lnTo>
                  <a:pt x="1070275" y="2916134"/>
                </a:lnTo>
                <a:lnTo>
                  <a:pt x="1070246" y="2916524"/>
                </a:lnTo>
                <a:lnTo>
                  <a:pt x="1070703" y="2916164"/>
                </a:lnTo>
                <a:lnTo>
                  <a:pt x="1070275" y="2916134"/>
                </a:lnTo>
                <a:lnTo>
                  <a:pt x="1074480" y="2915639"/>
                </a:lnTo>
                <a:lnTo>
                  <a:pt x="1076492" y="2918776"/>
                </a:lnTo>
                <a:lnTo>
                  <a:pt x="1076875" y="2919557"/>
                </a:lnTo>
                <a:lnTo>
                  <a:pt x="1076793" y="2921411"/>
                </a:lnTo>
                <a:lnTo>
                  <a:pt x="1071033" y="2923318"/>
                </a:lnTo>
                <a:close/>
              </a:path>
              <a:path w="4476607" h="3885512">
                <a:moveTo>
                  <a:pt x="1214947" y="2923107"/>
                </a:moveTo>
                <a:lnTo>
                  <a:pt x="1215069" y="2923177"/>
                </a:lnTo>
                <a:lnTo>
                  <a:pt x="1215207" y="2923474"/>
                </a:lnTo>
                <a:close/>
              </a:path>
              <a:path w="4476607" h="3885512">
                <a:moveTo>
                  <a:pt x="1215270" y="2923610"/>
                </a:moveTo>
                <a:lnTo>
                  <a:pt x="1215207" y="2923474"/>
                </a:lnTo>
                <a:lnTo>
                  <a:pt x="1215346" y="2923670"/>
                </a:lnTo>
                <a:close/>
              </a:path>
              <a:path w="4476607" h="3885512">
                <a:moveTo>
                  <a:pt x="1219422" y="2923489"/>
                </a:moveTo>
                <a:lnTo>
                  <a:pt x="1219550" y="2923422"/>
                </a:lnTo>
                <a:lnTo>
                  <a:pt x="1219297" y="2923683"/>
                </a:lnTo>
                <a:close/>
              </a:path>
              <a:path w="4476607" h="3885512">
                <a:moveTo>
                  <a:pt x="1219297" y="2923683"/>
                </a:moveTo>
                <a:lnTo>
                  <a:pt x="1219296" y="2923685"/>
                </a:lnTo>
                <a:lnTo>
                  <a:pt x="1219288" y="2923693"/>
                </a:lnTo>
                <a:close/>
              </a:path>
              <a:path w="4476607" h="3885512">
                <a:moveTo>
                  <a:pt x="1004424" y="2923688"/>
                </a:moveTo>
                <a:lnTo>
                  <a:pt x="1004117" y="2923462"/>
                </a:lnTo>
                <a:lnTo>
                  <a:pt x="1003749" y="2923102"/>
                </a:lnTo>
                <a:lnTo>
                  <a:pt x="1008448" y="2923117"/>
                </a:lnTo>
                <a:lnTo>
                  <a:pt x="1007788" y="2923725"/>
                </a:lnTo>
                <a:lnTo>
                  <a:pt x="1004875" y="2923935"/>
                </a:lnTo>
                <a:close/>
              </a:path>
              <a:path w="4476607" h="3885512">
                <a:moveTo>
                  <a:pt x="966324" y="2924023"/>
                </a:moveTo>
                <a:lnTo>
                  <a:pt x="965497" y="2923558"/>
                </a:lnTo>
                <a:lnTo>
                  <a:pt x="965331" y="2923355"/>
                </a:lnTo>
                <a:lnTo>
                  <a:pt x="955307" y="2923190"/>
                </a:lnTo>
                <a:lnTo>
                  <a:pt x="956088" y="2922672"/>
                </a:lnTo>
                <a:lnTo>
                  <a:pt x="969844" y="2923092"/>
                </a:lnTo>
                <a:lnTo>
                  <a:pt x="968779" y="2923933"/>
                </a:lnTo>
                <a:lnTo>
                  <a:pt x="967802" y="2924203"/>
                </a:lnTo>
                <a:close/>
              </a:path>
              <a:path w="4476607" h="3885512">
                <a:moveTo>
                  <a:pt x="1215069" y="2923177"/>
                </a:moveTo>
                <a:lnTo>
                  <a:pt x="1213829" y="2920495"/>
                </a:lnTo>
                <a:lnTo>
                  <a:pt x="1213994" y="2919617"/>
                </a:lnTo>
                <a:lnTo>
                  <a:pt x="1214189" y="2919189"/>
                </a:lnTo>
                <a:lnTo>
                  <a:pt x="1214384" y="2918866"/>
                </a:lnTo>
                <a:lnTo>
                  <a:pt x="1214722" y="2918446"/>
                </a:lnTo>
                <a:lnTo>
                  <a:pt x="1217704" y="2917463"/>
                </a:lnTo>
                <a:lnTo>
                  <a:pt x="1220519" y="2918851"/>
                </a:lnTo>
                <a:lnTo>
                  <a:pt x="1220804" y="2919347"/>
                </a:lnTo>
                <a:lnTo>
                  <a:pt x="1220962" y="2919737"/>
                </a:lnTo>
                <a:lnTo>
                  <a:pt x="1221097" y="2920300"/>
                </a:lnTo>
                <a:lnTo>
                  <a:pt x="1221105" y="2920885"/>
                </a:lnTo>
                <a:lnTo>
                  <a:pt x="1219422" y="2923489"/>
                </a:lnTo>
                <a:lnTo>
                  <a:pt x="1218296" y="2924083"/>
                </a:lnTo>
                <a:lnTo>
                  <a:pt x="1216945" y="2924241"/>
                </a:lnTo>
                <a:close/>
              </a:path>
              <a:path w="4476607" h="3885512">
                <a:moveTo>
                  <a:pt x="1125374" y="2923678"/>
                </a:moveTo>
                <a:lnTo>
                  <a:pt x="1124932" y="2923040"/>
                </a:lnTo>
                <a:lnTo>
                  <a:pt x="1124579" y="2922004"/>
                </a:lnTo>
                <a:lnTo>
                  <a:pt x="1126959" y="2918454"/>
                </a:lnTo>
                <a:lnTo>
                  <a:pt x="1128191" y="2918417"/>
                </a:lnTo>
                <a:lnTo>
                  <a:pt x="1129016" y="2918664"/>
                </a:lnTo>
                <a:lnTo>
                  <a:pt x="1130024" y="2919377"/>
                </a:lnTo>
                <a:lnTo>
                  <a:pt x="1130555" y="2920315"/>
                </a:lnTo>
                <a:lnTo>
                  <a:pt x="1129924" y="2923723"/>
                </a:lnTo>
                <a:lnTo>
                  <a:pt x="1126238" y="2924361"/>
                </a:lnTo>
                <a:close/>
              </a:path>
              <a:path w="4476607" h="3885512">
                <a:moveTo>
                  <a:pt x="1183335" y="2923707"/>
                </a:moveTo>
                <a:lnTo>
                  <a:pt x="1185662" y="2924337"/>
                </a:lnTo>
                <a:lnTo>
                  <a:pt x="1184724" y="2924555"/>
                </a:lnTo>
                <a:close/>
              </a:path>
              <a:path w="4476607" h="3885512">
                <a:moveTo>
                  <a:pt x="1208414" y="2924361"/>
                </a:moveTo>
                <a:lnTo>
                  <a:pt x="1207206" y="2923543"/>
                </a:lnTo>
                <a:lnTo>
                  <a:pt x="1206681" y="2922763"/>
                </a:lnTo>
                <a:lnTo>
                  <a:pt x="1206576" y="2920773"/>
                </a:lnTo>
                <a:lnTo>
                  <a:pt x="1207168" y="2919655"/>
                </a:lnTo>
                <a:lnTo>
                  <a:pt x="1208572" y="2918807"/>
                </a:lnTo>
                <a:lnTo>
                  <a:pt x="1210119" y="2918604"/>
                </a:lnTo>
                <a:lnTo>
                  <a:pt x="1211231" y="2919017"/>
                </a:lnTo>
                <a:lnTo>
                  <a:pt x="1212446" y="2920375"/>
                </a:lnTo>
                <a:lnTo>
                  <a:pt x="1210833" y="2924324"/>
                </a:lnTo>
                <a:lnTo>
                  <a:pt x="1209391" y="2924571"/>
                </a:lnTo>
                <a:close/>
              </a:path>
              <a:path w="4476607" h="3885512">
                <a:moveTo>
                  <a:pt x="1019111" y="2923019"/>
                </a:moveTo>
                <a:lnTo>
                  <a:pt x="1018984" y="2922553"/>
                </a:lnTo>
                <a:lnTo>
                  <a:pt x="1018241" y="2922201"/>
                </a:lnTo>
                <a:lnTo>
                  <a:pt x="1017714" y="2921721"/>
                </a:lnTo>
                <a:lnTo>
                  <a:pt x="1025044" y="2922096"/>
                </a:lnTo>
                <a:lnTo>
                  <a:pt x="1024818" y="2922253"/>
                </a:lnTo>
                <a:lnTo>
                  <a:pt x="1024577" y="2923072"/>
                </a:lnTo>
                <a:lnTo>
                  <a:pt x="1024270" y="2923619"/>
                </a:lnTo>
                <a:lnTo>
                  <a:pt x="1023256" y="2924483"/>
                </a:lnTo>
                <a:lnTo>
                  <a:pt x="1022393" y="2924805"/>
                </a:lnTo>
                <a:lnTo>
                  <a:pt x="1021064" y="2924821"/>
                </a:lnTo>
                <a:close/>
              </a:path>
              <a:path w="4476607" h="3885512">
                <a:moveTo>
                  <a:pt x="1049094" y="2924856"/>
                </a:moveTo>
                <a:lnTo>
                  <a:pt x="1047757" y="2922980"/>
                </a:lnTo>
                <a:lnTo>
                  <a:pt x="1047689" y="2922071"/>
                </a:lnTo>
                <a:lnTo>
                  <a:pt x="1047795" y="2921433"/>
                </a:lnTo>
                <a:lnTo>
                  <a:pt x="1047832" y="2921351"/>
                </a:lnTo>
                <a:lnTo>
                  <a:pt x="1047554" y="2920795"/>
                </a:lnTo>
                <a:lnTo>
                  <a:pt x="1046968" y="2920068"/>
                </a:lnTo>
                <a:lnTo>
                  <a:pt x="1046540" y="2918806"/>
                </a:lnTo>
                <a:lnTo>
                  <a:pt x="1055431" y="2918889"/>
                </a:lnTo>
                <a:lnTo>
                  <a:pt x="1055281" y="2919242"/>
                </a:lnTo>
                <a:lnTo>
                  <a:pt x="1054650" y="2919917"/>
                </a:lnTo>
                <a:lnTo>
                  <a:pt x="1053509" y="2920495"/>
                </a:lnTo>
                <a:lnTo>
                  <a:pt x="1053509" y="2920518"/>
                </a:lnTo>
                <a:lnTo>
                  <a:pt x="1053554" y="2920555"/>
                </a:lnTo>
                <a:lnTo>
                  <a:pt x="1053755" y="2921238"/>
                </a:lnTo>
                <a:lnTo>
                  <a:pt x="1053982" y="2921464"/>
                </a:lnTo>
                <a:lnTo>
                  <a:pt x="1052893" y="2924984"/>
                </a:lnTo>
                <a:close/>
              </a:path>
              <a:path w="4476607" h="3885512">
                <a:moveTo>
                  <a:pt x="1316894" y="2924624"/>
                </a:moveTo>
                <a:lnTo>
                  <a:pt x="1316398" y="2923482"/>
                </a:lnTo>
                <a:lnTo>
                  <a:pt x="1316324" y="2922619"/>
                </a:lnTo>
                <a:lnTo>
                  <a:pt x="1316617" y="2921411"/>
                </a:lnTo>
                <a:lnTo>
                  <a:pt x="1316977" y="2920923"/>
                </a:lnTo>
                <a:lnTo>
                  <a:pt x="1320604" y="2919925"/>
                </a:lnTo>
                <a:lnTo>
                  <a:pt x="1322894" y="2923077"/>
                </a:lnTo>
                <a:lnTo>
                  <a:pt x="1322744" y="2923910"/>
                </a:lnTo>
                <a:lnTo>
                  <a:pt x="1322503" y="2924474"/>
                </a:lnTo>
                <a:lnTo>
                  <a:pt x="1322007" y="2925179"/>
                </a:lnTo>
                <a:close/>
              </a:path>
              <a:path w="4476607" h="3885512">
                <a:moveTo>
                  <a:pt x="1175241" y="2925088"/>
                </a:moveTo>
                <a:lnTo>
                  <a:pt x="1174325" y="2924165"/>
                </a:lnTo>
                <a:lnTo>
                  <a:pt x="1166981" y="2921546"/>
                </a:lnTo>
                <a:lnTo>
                  <a:pt x="1170255" y="2921485"/>
                </a:lnTo>
                <a:lnTo>
                  <a:pt x="1172928" y="2921650"/>
                </a:lnTo>
                <a:lnTo>
                  <a:pt x="1173881" y="2922626"/>
                </a:lnTo>
                <a:lnTo>
                  <a:pt x="1173881" y="2922634"/>
                </a:lnTo>
                <a:lnTo>
                  <a:pt x="1174235" y="2921050"/>
                </a:lnTo>
                <a:lnTo>
                  <a:pt x="1188141" y="2921126"/>
                </a:lnTo>
                <a:lnTo>
                  <a:pt x="1188104" y="2921156"/>
                </a:lnTo>
                <a:lnTo>
                  <a:pt x="1188112" y="2921554"/>
                </a:lnTo>
                <a:lnTo>
                  <a:pt x="1182343" y="2921883"/>
                </a:lnTo>
                <a:lnTo>
                  <a:pt x="1181751" y="2922363"/>
                </a:lnTo>
                <a:lnTo>
                  <a:pt x="1179813" y="2922633"/>
                </a:lnTo>
                <a:lnTo>
                  <a:pt x="1179588" y="2923587"/>
                </a:lnTo>
                <a:lnTo>
                  <a:pt x="1178318" y="2924788"/>
                </a:lnTo>
                <a:lnTo>
                  <a:pt x="1177306" y="2925095"/>
                </a:lnTo>
                <a:lnTo>
                  <a:pt x="1177306" y="2925170"/>
                </a:lnTo>
                <a:lnTo>
                  <a:pt x="1176818" y="2925313"/>
                </a:lnTo>
                <a:close/>
              </a:path>
              <a:path w="4476607" h="3885512">
                <a:moveTo>
                  <a:pt x="1107068" y="2924218"/>
                </a:moveTo>
                <a:lnTo>
                  <a:pt x="1106926" y="2924046"/>
                </a:lnTo>
                <a:lnTo>
                  <a:pt x="1106310" y="2922432"/>
                </a:lnTo>
                <a:lnTo>
                  <a:pt x="1106430" y="2921261"/>
                </a:lnTo>
                <a:lnTo>
                  <a:pt x="1106654" y="2920923"/>
                </a:lnTo>
                <a:lnTo>
                  <a:pt x="1106654" y="2920848"/>
                </a:lnTo>
                <a:lnTo>
                  <a:pt x="1107061" y="2920143"/>
                </a:lnTo>
                <a:lnTo>
                  <a:pt x="1106775" y="2918724"/>
                </a:lnTo>
                <a:lnTo>
                  <a:pt x="1107092" y="2917500"/>
                </a:lnTo>
                <a:lnTo>
                  <a:pt x="1107098" y="2917493"/>
                </a:lnTo>
                <a:lnTo>
                  <a:pt x="1107053" y="2917778"/>
                </a:lnTo>
                <a:lnTo>
                  <a:pt x="1107512" y="2916622"/>
                </a:lnTo>
                <a:lnTo>
                  <a:pt x="1108285" y="2915714"/>
                </a:lnTo>
                <a:lnTo>
                  <a:pt x="1109944" y="2915031"/>
                </a:lnTo>
                <a:lnTo>
                  <a:pt x="1112947" y="2918596"/>
                </a:lnTo>
                <a:lnTo>
                  <a:pt x="1112070" y="2920856"/>
                </a:lnTo>
                <a:lnTo>
                  <a:pt x="1112212" y="2921494"/>
                </a:lnTo>
                <a:lnTo>
                  <a:pt x="1112677" y="2922244"/>
                </a:lnTo>
                <a:lnTo>
                  <a:pt x="1112640" y="2924361"/>
                </a:lnTo>
                <a:lnTo>
                  <a:pt x="1108653" y="2925570"/>
                </a:lnTo>
                <a:close/>
              </a:path>
              <a:path w="4476607" h="3885512">
                <a:moveTo>
                  <a:pt x="1249337" y="2925465"/>
                </a:moveTo>
                <a:lnTo>
                  <a:pt x="1249165" y="2924286"/>
                </a:lnTo>
                <a:lnTo>
                  <a:pt x="1249361" y="2925217"/>
                </a:lnTo>
                <a:lnTo>
                  <a:pt x="1249398" y="2925600"/>
                </a:lnTo>
                <a:close/>
              </a:path>
              <a:path w="4476607" h="3885512">
                <a:moveTo>
                  <a:pt x="1026943" y="2925646"/>
                </a:moveTo>
                <a:lnTo>
                  <a:pt x="1026117" y="2925181"/>
                </a:lnTo>
                <a:lnTo>
                  <a:pt x="1025201" y="2924010"/>
                </a:lnTo>
                <a:lnTo>
                  <a:pt x="1029893" y="2925166"/>
                </a:lnTo>
                <a:lnTo>
                  <a:pt x="1029399" y="2925556"/>
                </a:lnTo>
                <a:lnTo>
                  <a:pt x="1028422" y="2925826"/>
                </a:lnTo>
                <a:close/>
              </a:path>
              <a:path w="4476607" h="3885512">
                <a:moveTo>
                  <a:pt x="960488" y="2926635"/>
                </a:moveTo>
                <a:lnTo>
                  <a:pt x="954729" y="2926140"/>
                </a:lnTo>
                <a:lnTo>
                  <a:pt x="954580" y="2925142"/>
                </a:lnTo>
                <a:lnTo>
                  <a:pt x="954932" y="2923701"/>
                </a:lnTo>
                <a:lnTo>
                  <a:pt x="955307" y="2923190"/>
                </a:lnTo>
                <a:lnTo>
                  <a:pt x="965331" y="2923355"/>
                </a:lnTo>
                <a:lnTo>
                  <a:pt x="965069" y="2923475"/>
                </a:lnTo>
                <a:lnTo>
                  <a:pt x="965183" y="2923678"/>
                </a:lnTo>
                <a:lnTo>
                  <a:pt x="965257" y="2924849"/>
                </a:lnTo>
                <a:lnTo>
                  <a:pt x="964536" y="2926485"/>
                </a:lnTo>
                <a:lnTo>
                  <a:pt x="960601" y="2926733"/>
                </a:lnTo>
                <a:close/>
              </a:path>
              <a:path w="4476607" h="3885512">
                <a:moveTo>
                  <a:pt x="1067550" y="2926809"/>
                </a:moveTo>
                <a:lnTo>
                  <a:pt x="1054771" y="2926163"/>
                </a:lnTo>
                <a:lnTo>
                  <a:pt x="1054853" y="2925646"/>
                </a:lnTo>
                <a:lnTo>
                  <a:pt x="1055169" y="2924610"/>
                </a:lnTo>
                <a:lnTo>
                  <a:pt x="1056242" y="2923401"/>
                </a:lnTo>
                <a:lnTo>
                  <a:pt x="1057654" y="2923131"/>
                </a:lnTo>
                <a:lnTo>
                  <a:pt x="1057961" y="2923176"/>
                </a:lnTo>
                <a:lnTo>
                  <a:pt x="1058037" y="2922560"/>
                </a:lnTo>
                <a:lnTo>
                  <a:pt x="1058630" y="2921479"/>
                </a:lnTo>
                <a:lnTo>
                  <a:pt x="1059268" y="2920894"/>
                </a:lnTo>
                <a:lnTo>
                  <a:pt x="1060403" y="2920391"/>
                </a:lnTo>
                <a:lnTo>
                  <a:pt x="1063187" y="2921307"/>
                </a:lnTo>
                <a:lnTo>
                  <a:pt x="1063654" y="2921878"/>
                </a:lnTo>
                <a:lnTo>
                  <a:pt x="1063668" y="2921862"/>
                </a:lnTo>
                <a:lnTo>
                  <a:pt x="1064914" y="2921426"/>
                </a:lnTo>
                <a:lnTo>
                  <a:pt x="1065831" y="2921434"/>
                </a:lnTo>
                <a:lnTo>
                  <a:pt x="1067069" y="2921892"/>
                </a:lnTo>
                <a:lnTo>
                  <a:pt x="1068257" y="2924662"/>
                </a:lnTo>
                <a:lnTo>
                  <a:pt x="1067679" y="2926666"/>
                </a:lnTo>
                <a:lnTo>
                  <a:pt x="1067513" y="2927056"/>
                </a:lnTo>
                <a:close/>
              </a:path>
              <a:path w="4476607" h="3885512">
                <a:moveTo>
                  <a:pt x="1155605" y="2926950"/>
                </a:moveTo>
                <a:lnTo>
                  <a:pt x="1155613" y="2927235"/>
                </a:lnTo>
                <a:lnTo>
                  <a:pt x="1155455" y="2927288"/>
                </a:lnTo>
                <a:close/>
              </a:path>
              <a:path w="4476607" h="3885512">
                <a:moveTo>
                  <a:pt x="1170398" y="2927357"/>
                </a:moveTo>
                <a:lnTo>
                  <a:pt x="1169503" y="2927213"/>
                </a:lnTo>
                <a:lnTo>
                  <a:pt x="1169255" y="2927055"/>
                </a:lnTo>
                <a:lnTo>
                  <a:pt x="1167559" y="2926702"/>
                </a:lnTo>
                <a:lnTo>
                  <a:pt x="1167597" y="2926582"/>
                </a:lnTo>
                <a:lnTo>
                  <a:pt x="1167153" y="2926477"/>
                </a:lnTo>
                <a:lnTo>
                  <a:pt x="1165809" y="2925336"/>
                </a:lnTo>
                <a:lnTo>
                  <a:pt x="1166981" y="2921546"/>
                </a:lnTo>
                <a:lnTo>
                  <a:pt x="1174325" y="2924165"/>
                </a:lnTo>
                <a:lnTo>
                  <a:pt x="1174309" y="2925223"/>
                </a:lnTo>
                <a:lnTo>
                  <a:pt x="1173911" y="2926079"/>
                </a:lnTo>
                <a:lnTo>
                  <a:pt x="1172785" y="2927092"/>
                </a:lnTo>
                <a:lnTo>
                  <a:pt x="1171809" y="2927430"/>
                </a:lnTo>
                <a:close/>
              </a:path>
              <a:path w="4476607" h="3885512">
                <a:moveTo>
                  <a:pt x="1170353" y="2927355"/>
                </a:moveTo>
                <a:lnTo>
                  <a:pt x="1170398" y="2927357"/>
                </a:lnTo>
                <a:lnTo>
                  <a:pt x="1171080" y="2927468"/>
                </a:lnTo>
                <a:close/>
              </a:path>
              <a:path w="4476607" h="3885512">
                <a:moveTo>
                  <a:pt x="998829" y="2927446"/>
                </a:moveTo>
                <a:lnTo>
                  <a:pt x="997905" y="2927311"/>
                </a:lnTo>
                <a:lnTo>
                  <a:pt x="996711" y="2926651"/>
                </a:lnTo>
                <a:lnTo>
                  <a:pt x="996306" y="2926178"/>
                </a:lnTo>
                <a:lnTo>
                  <a:pt x="996119" y="2925690"/>
                </a:lnTo>
                <a:lnTo>
                  <a:pt x="981529" y="2922770"/>
                </a:lnTo>
                <a:lnTo>
                  <a:pt x="982767" y="2922297"/>
                </a:lnTo>
                <a:lnTo>
                  <a:pt x="983684" y="2922282"/>
                </a:lnTo>
                <a:lnTo>
                  <a:pt x="984946" y="2922717"/>
                </a:lnTo>
                <a:lnTo>
                  <a:pt x="985508" y="2923190"/>
                </a:lnTo>
                <a:lnTo>
                  <a:pt x="986567" y="2924429"/>
                </a:lnTo>
                <a:lnTo>
                  <a:pt x="986499" y="2923881"/>
                </a:lnTo>
                <a:lnTo>
                  <a:pt x="986763" y="2922912"/>
                </a:lnTo>
                <a:lnTo>
                  <a:pt x="987671" y="2921734"/>
                </a:lnTo>
                <a:lnTo>
                  <a:pt x="1000706" y="2922237"/>
                </a:lnTo>
                <a:lnTo>
                  <a:pt x="1000698" y="2922282"/>
                </a:lnTo>
                <a:lnTo>
                  <a:pt x="1001253" y="2922815"/>
                </a:lnTo>
                <a:lnTo>
                  <a:pt x="1001765" y="2924226"/>
                </a:lnTo>
                <a:lnTo>
                  <a:pt x="1001704" y="2925480"/>
                </a:lnTo>
                <a:lnTo>
                  <a:pt x="1000676" y="2927101"/>
                </a:lnTo>
                <a:lnTo>
                  <a:pt x="999084" y="2927469"/>
                </a:lnTo>
                <a:close/>
              </a:path>
              <a:path w="4476607" h="3885512">
                <a:moveTo>
                  <a:pt x="1038229" y="2927335"/>
                </a:moveTo>
                <a:lnTo>
                  <a:pt x="1037614" y="2927230"/>
                </a:lnTo>
                <a:lnTo>
                  <a:pt x="1036209" y="2926817"/>
                </a:lnTo>
                <a:lnTo>
                  <a:pt x="1035774" y="2926472"/>
                </a:lnTo>
                <a:lnTo>
                  <a:pt x="1041248" y="2926810"/>
                </a:lnTo>
                <a:lnTo>
                  <a:pt x="1040136" y="2927538"/>
                </a:lnTo>
                <a:close/>
              </a:path>
              <a:path w="4476607" h="3885512">
                <a:moveTo>
                  <a:pt x="1032544" y="2927815"/>
                </a:moveTo>
                <a:lnTo>
                  <a:pt x="1031952" y="2927583"/>
                </a:lnTo>
                <a:lnTo>
                  <a:pt x="1029940" y="2925384"/>
                </a:lnTo>
                <a:lnTo>
                  <a:pt x="1035774" y="2926472"/>
                </a:lnTo>
                <a:lnTo>
                  <a:pt x="1035518" y="2926892"/>
                </a:lnTo>
                <a:lnTo>
                  <a:pt x="1034535" y="2927583"/>
                </a:lnTo>
                <a:lnTo>
                  <a:pt x="1033732" y="2927831"/>
                </a:lnTo>
                <a:close/>
              </a:path>
              <a:path w="4476607" h="3885512">
                <a:moveTo>
                  <a:pt x="1130045" y="2926087"/>
                </a:moveTo>
                <a:lnTo>
                  <a:pt x="1135504" y="2926576"/>
                </a:lnTo>
                <a:lnTo>
                  <a:pt x="1135451" y="2926666"/>
                </a:lnTo>
                <a:lnTo>
                  <a:pt x="1133140" y="2927986"/>
                </a:lnTo>
                <a:close/>
              </a:path>
              <a:path w="4476607" h="3885512">
                <a:moveTo>
                  <a:pt x="1138403" y="2927956"/>
                </a:moveTo>
                <a:lnTo>
                  <a:pt x="1138163" y="2927807"/>
                </a:lnTo>
                <a:lnTo>
                  <a:pt x="1138118" y="2927799"/>
                </a:lnTo>
                <a:lnTo>
                  <a:pt x="1135504" y="2926576"/>
                </a:lnTo>
                <a:lnTo>
                  <a:pt x="1130045" y="2926087"/>
                </a:lnTo>
                <a:lnTo>
                  <a:pt x="1131487" y="2922117"/>
                </a:lnTo>
                <a:lnTo>
                  <a:pt x="1134033" y="2921877"/>
                </a:lnTo>
                <a:lnTo>
                  <a:pt x="1133898" y="2921201"/>
                </a:lnTo>
                <a:lnTo>
                  <a:pt x="1141189" y="2921772"/>
                </a:lnTo>
                <a:lnTo>
                  <a:pt x="1141166" y="2921892"/>
                </a:lnTo>
                <a:lnTo>
                  <a:pt x="1141683" y="2922312"/>
                </a:lnTo>
                <a:lnTo>
                  <a:pt x="1142412" y="2925607"/>
                </a:lnTo>
                <a:lnTo>
                  <a:pt x="1140587" y="2928002"/>
                </a:lnTo>
                <a:lnTo>
                  <a:pt x="1139288" y="2928159"/>
                </a:lnTo>
                <a:close/>
              </a:path>
              <a:path w="4476607" h="3885512">
                <a:moveTo>
                  <a:pt x="1185881" y="2926364"/>
                </a:moveTo>
                <a:lnTo>
                  <a:pt x="1185648" y="2925118"/>
                </a:lnTo>
                <a:lnTo>
                  <a:pt x="1185648" y="2925111"/>
                </a:lnTo>
                <a:lnTo>
                  <a:pt x="1185723" y="2925388"/>
                </a:lnTo>
                <a:lnTo>
                  <a:pt x="1185662" y="2924337"/>
                </a:lnTo>
                <a:lnTo>
                  <a:pt x="1183335" y="2923707"/>
                </a:lnTo>
                <a:lnTo>
                  <a:pt x="1183169" y="2923519"/>
                </a:lnTo>
                <a:lnTo>
                  <a:pt x="1182606" y="2922776"/>
                </a:lnTo>
                <a:lnTo>
                  <a:pt x="1182343" y="2921883"/>
                </a:lnTo>
                <a:lnTo>
                  <a:pt x="1188112" y="2921554"/>
                </a:lnTo>
                <a:lnTo>
                  <a:pt x="1191400" y="2923678"/>
                </a:lnTo>
                <a:lnTo>
                  <a:pt x="1191370" y="2926666"/>
                </a:lnTo>
                <a:lnTo>
                  <a:pt x="1190739" y="2927431"/>
                </a:lnTo>
                <a:lnTo>
                  <a:pt x="1190169" y="2927836"/>
                </a:lnTo>
                <a:lnTo>
                  <a:pt x="1189245" y="2928189"/>
                </a:lnTo>
                <a:close/>
              </a:path>
              <a:path w="4476607" h="3885512">
                <a:moveTo>
                  <a:pt x="957425" y="2928286"/>
                </a:moveTo>
                <a:lnTo>
                  <a:pt x="954723" y="2928227"/>
                </a:lnTo>
                <a:lnTo>
                  <a:pt x="955600" y="2927949"/>
                </a:lnTo>
                <a:lnTo>
                  <a:pt x="956366" y="2928001"/>
                </a:lnTo>
                <a:lnTo>
                  <a:pt x="956268" y="2927979"/>
                </a:lnTo>
                <a:lnTo>
                  <a:pt x="955502" y="2927416"/>
                </a:lnTo>
                <a:lnTo>
                  <a:pt x="954729" y="2926140"/>
                </a:lnTo>
                <a:lnTo>
                  <a:pt x="960488" y="2926635"/>
                </a:lnTo>
                <a:lnTo>
                  <a:pt x="959925" y="2927573"/>
                </a:lnTo>
                <a:lnTo>
                  <a:pt x="958664" y="2928249"/>
                </a:lnTo>
                <a:lnTo>
                  <a:pt x="957696" y="2928362"/>
                </a:lnTo>
                <a:close/>
              </a:path>
              <a:path w="4476607" h="3885512">
                <a:moveTo>
                  <a:pt x="1095632" y="2928099"/>
                </a:moveTo>
                <a:lnTo>
                  <a:pt x="1095647" y="2928024"/>
                </a:lnTo>
                <a:lnTo>
                  <a:pt x="1094866" y="2927776"/>
                </a:lnTo>
                <a:lnTo>
                  <a:pt x="1093786" y="2926921"/>
                </a:lnTo>
                <a:lnTo>
                  <a:pt x="1095249" y="2922019"/>
                </a:lnTo>
                <a:lnTo>
                  <a:pt x="1096751" y="2921779"/>
                </a:lnTo>
                <a:lnTo>
                  <a:pt x="1097750" y="2922026"/>
                </a:lnTo>
                <a:lnTo>
                  <a:pt x="1097736" y="2922094"/>
                </a:lnTo>
                <a:lnTo>
                  <a:pt x="1098546" y="2922371"/>
                </a:lnTo>
                <a:lnTo>
                  <a:pt x="1099598" y="2923227"/>
                </a:lnTo>
                <a:lnTo>
                  <a:pt x="1098111" y="2928129"/>
                </a:lnTo>
                <a:lnTo>
                  <a:pt x="1096616" y="2928362"/>
                </a:lnTo>
                <a:close/>
              </a:path>
              <a:path w="4476607" h="3885512">
                <a:moveTo>
                  <a:pt x="991905" y="2928302"/>
                </a:moveTo>
                <a:lnTo>
                  <a:pt x="991733" y="2928197"/>
                </a:lnTo>
                <a:lnTo>
                  <a:pt x="980837" y="2927942"/>
                </a:lnTo>
                <a:lnTo>
                  <a:pt x="980898" y="2927881"/>
                </a:lnTo>
                <a:lnTo>
                  <a:pt x="980853" y="2927859"/>
                </a:lnTo>
                <a:lnTo>
                  <a:pt x="981529" y="2922770"/>
                </a:lnTo>
                <a:lnTo>
                  <a:pt x="996119" y="2925690"/>
                </a:lnTo>
                <a:lnTo>
                  <a:pt x="995929" y="2926456"/>
                </a:lnTo>
                <a:lnTo>
                  <a:pt x="995187" y="2927469"/>
                </a:lnTo>
                <a:lnTo>
                  <a:pt x="994106" y="2928204"/>
                </a:lnTo>
                <a:lnTo>
                  <a:pt x="993227" y="2928429"/>
                </a:lnTo>
                <a:close/>
              </a:path>
              <a:path w="4476607" h="3885512">
                <a:moveTo>
                  <a:pt x="1087149" y="2928724"/>
                </a:moveTo>
                <a:lnTo>
                  <a:pt x="1086789" y="2928348"/>
                </a:lnTo>
                <a:lnTo>
                  <a:pt x="1080938" y="2927373"/>
                </a:lnTo>
                <a:lnTo>
                  <a:pt x="1081194" y="2926517"/>
                </a:lnTo>
                <a:lnTo>
                  <a:pt x="1081946" y="2925481"/>
                </a:lnTo>
                <a:lnTo>
                  <a:pt x="1084603" y="2924986"/>
                </a:lnTo>
                <a:lnTo>
                  <a:pt x="1085677" y="2925549"/>
                </a:lnTo>
                <a:lnTo>
                  <a:pt x="1088094" y="2922268"/>
                </a:lnTo>
                <a:lnTo>
                  <a:pt x="1089477" y="2922411"/>
                </a:lnTo>
                <a:lnTo>
                  <a:pt x="1090333" y="2922839"/>
                </a:lnTo>
                <a:lnTo>
                  <a:pt x="1091241" y="2923792"/>
                </a:lnTo>
                <a:lnTo>
                  <a:pt x="1091400" y="2924160"/>
                </a:lnTo>
                <a:lnTo>
                  <a:pt x="1091593" y="2924603"/>
                </a:lnTo>
                <a:lnTo>
                  <a:pt x="1091451" y="2927778"/>
                </a:lnTo>
                <a:lnTo>
                  <a:pt x="1088688" y="2929309"/>
                </a:lnTo>
                <a:close/>
              </a:path>
              <a:path w="4476607" h="3885512">
                <a:moveTo>
                  <a:pt x="1140259" y="2929625"/>
                </a:moveTo>
                <a:lnTo>
                  <a:pt x="1140499" y="2929640"/>
                </a:lnTo>
                <a:lnTo>
                  <a:pt x="1140071" y="2929700"/>
                </a:lnTo>
                <a:close/>
              </a:path>
              <a:path w="4476607" h="3885512">
                <a:moveTo>
                  <a:pt x="1007616" y="2929730"/>
                </a:moveTo>
                <a:lnTo>
                  <a:pt x="1006789" y="2928634"/>
                </a:lnTo>
                <a:lnTo>
                  <a:pt x="1006520" y="2927726"/>
                </a:lnTo>
                <a:lnTo>
                  <a:pt x="1006623" y="2926352"/>
                </a:lnTo>
                <a:lnTo>
                  <a:pt x="1007022" y="2925496"/>
                </a:lnTo>
                <a:lnTo>
                  <a:pt x="1007938" y="2924566"/>
                </a:lnTo>
                <a:lnTo>
                  <a:pt x="1008464" y="2924310"/>
                </a:lnTo>
                <a:lnTo>
                  <a:pt x="1008397" y="2923260"/>
                </a:lnTo>
                <a:lnTo>
                  <a:pt x="1008448" y="2923117"/>
                </a:lnTo>
                <a:lnTo>
                  <a:pt x="1003749" y="2923102"/>
                </a:lnTo>
                <a:lnTo>
                  <a:pt x="1002923" y="2920189"/>
                </a:lnTo>
                <a:lnTo>
                  <a:pt x="1002937" y="2919979"/>
                </a:lnTo>
                <a:lnTo>
                  <a:pt x="1003605" y="2918643"/>
                </a:lnTo>
                <a:lnTo>
                  <a:pt x="1004357" y="2917990"/>
                </a:lnTo>
                <a:lnTo>
                  <a:pt x="1013111" y="2918140"/>
                </a:lnTo>
                <a:lnTo>
                  <a:pt x="1012939" y="2918351"/>
                </a:lnTo>
                <a:lnTo>
                  <a:pt x="1011656" y="2918906"/>
                </a:lnTo>
                <a:lnTo>
                  <a:pt x="1009538" y="2920452"/>
                </a:lnTo>
                <a:lnTo>
                  <a:pt x="1009155" y="2920468"/>
                </a:lnTo>
                <a:lnTo>
                  <a:pt x="1009184" y="2920565"/>
                </a:lnTo>
                <a:lnTo>
                  <a:pt x="1009184" y="2920708"/>
                </a:lnTo>
                <a:lnTo>
                  <a:pt x="1009177" y="2921195"/>
                </a:lnTo>
                <a:lnTo>
                  <a:pt x="1009065" y="2921788"/>
                </a:lnTo>
                <a:lnTo>
                  <a:pt x="1009995" y="2920873"/>
                </a:lnTo>
                <a:lnTo>
                  <a:pt x="1011234" y="2920550"/>
                </a:lnTo>
                <a:lnTo>
                  <a:pt x="1012121" y="2920625"/>
                </a:lnTo>
                <a:lnTo>
                  <a:pt x="1013314" y="2921166"/>
                </a:lnTo>
                <a:lnTo>
                  <a:pt x="1013383" y="2921203"/>
                </a:lnTo>
                <a:lnTo>
                  <a:pt x="1014561" y="2922209"/>
                </a:lnTo>
                <a:lnTo>
                  <a:pt x="1015237" y="2924003"/>
                </a:lnTo>
                <a:lnTo>
                  <a:pt x="1015770" y="2924281"/>
                </a:lnTo>
                <a:lnTo>
                  <a:pt x="1015680" y="2928657"/>
                </a:lnTo>
                <a:lnTo>
                  <a:pt x="1012338" y="2929257"/>
                </a:lnTo>
                <a:lnTo>
                  <a:pt x="1008208" y="2930053"/>
                </a:lnTo>
                <a:close/>
              </a:path>
              <a:path w="4476607" h="3885512">
                <a:moveTo>
                  <a:pt x="1231541" y="2929405"/>
                </a:moveTo>
                <a:lnTo>
                  <a:pt x="1230836" y="2927544"/>
                </a:lnTo>
                <a:lnTo>
                  <a:pt x="1231061" y="2926268"/>
                </a:lnTo>
                <a:lnTo>
                  <a:pt x="1232233" y="2925007"/>
                </a:lnTo>
                <a:lnTo>
                  <a:pt x="1232653" y="2924774"/>
                </a:lnTo>
                <a:lnTo>
                  <a:pt x="1231489" y="2921599"/>
                </a:lnTo>
                <a:lnTo>
                  <a:pt x="1231557" y="2920938"/>
                </a:lnTo>
                <a:lnTo>
                  <a:pt x="1232202" y="2919730"/>
                </a:lnTo>
                <a:lnTo>
                  <a:pt x="1232917" y="2919107"/>
                </a:lnTo>
                <a:lnTo>
                  <a:pt x="1234185" y="2918627"/>
                </a:lnTo>
                <a:lnTo>
                  <a:pt x="1236738" y="2919700"/>
                </a:lnTo>
                <a:lnTo>
                  <a:pt x="1237684" y="2922432"/>
                </a:lnTo>
                <a:lnTo>
                  <a:pt x="1236392" y="2924977"/>
                </a:lnTo>
                <a:lnTo>
                  <a:pt x="1236137" y="2925104"/>
                </a:lnTo>
                <a:lnTo>
                  <a:pt x="1236738" y="2925630"/>
                </a:lnTo>
                <a:lnTo>
                  <a:pt x="1237391" y="2926913"/>
                </a:lnTo>
                <a:lnTo>
                  <a:pt x="1237481" y="2927897"/>
                </a:lnTo>
                <a:lnTo>
                  <a:pt x="1237068" y="2929277"/>
                </a:lnTo>
                <a:lnTo>
                  <a:pt x="1234755" y="2930599"/>
                </a:lnTo>
                <a:close/>
              </a:path>
              <a:path w="4476607" h="3885512">
                <a:moveTo>
                  <a:pt x="1119421" y="2931154"/>
                </a:moveTo>
                <a:lnTo>
                  <a:pt x="1119443" y="2931093"/>
                </a:lnTo>
                <a:lnTo>
                  <a:pt x="1118880" y="2930898"/>
                </a:lnTo>
                <a:lnTo>
                  <a:pt x="1117888" y="2930133"/>
                </a:lnTo>
                <a:lnTo>
                  <a:pt x="1117956" y="2926440"/>
                </a:lnTo>
                <a:lnTo>
                  <a:pt x="1118159" y="2926192"/>
                </a:lnTo>
                <a:lnTo>
                  <a:pt x="1117175" y="2925839"/>
                </a:lnTo>
                <a:lnTo>
                  <a:pt x="1115989" y="2924646"/>
                </a:lnTo>
                <a:lnTo>
                  <a:pt x="1117220" y="2920570"/>
                </a:lnTo>
                <a:lnTo>
                  <a:pt x="1118466" y="2920172"/>
                </a:lnTo>
                <a:lnTo>
                  <a:pt x="1119376" y="2920202"/>
                </a:lnTo>
                <a:lnTo>
                  <a:pt x="1120705" y="2920788"/>
                </a:lnTo>
                <a:lnTo>
                  <a:pt x="1120892" y="2920983"/>
                </a:lnTo>
                <a:lnTo>
                  <a:pt x="1121012" y="2921126"/>
                </a:lnTo>
                <a:lnTo>
                  <a:pt x="1121297" y="2921576"/>
                </a:lnTo>
                <a:lnTo>
                  <a:pt x="1121531" y="2921606"/>
                </a:lnTo>
                <a:lnTo>
                  <a:pt x="1122739" y="2922222"/>
                </a:lnTo>
                <a:lnTo>
                  <a:pt x="1123174" y="2922777"/>
                </a:lnTo>
                <a:lnTo>
                  <a:pt x="1123708" y="2925412"/>
                </a:lnTo>
                <a:lnTo>
                  <a:pt x="1123543" y="2925870"/>
                </a:lnTo>
                <a:lnTo>
                  <a:pt x="1123655" y="2925997"/>
                </a:lnTo>
                <a:lnTo>
                  <a:pt x="1124128" y="2927071"/>
                </a:lnTo>
                <a:lnTo>
                  <a:pt x="1121830" y="2931432"/>
                </a:lnTo>
                <a:lnTo>
                  <a:pt x="1120351" y="2931499"/>
                </a:lnTo>
                <a:close/>
              </a:path>
              <a:path w="4476607" h="3885512">
                <a:moveTo>
                  <a:pt x="1254249" y="2931320"/>
                </a:moveTo>
                <a:lnTo>
                  <a:pt x="1254235" y="2931622"/>
                </a:lnTo>
                <a:lnTo>
                  <a:pt x="1254218" y="2931665"/>
                </a:lnTo>
                <a:close/>
              </a:path>
              <a:path w="4476607" h="3885512">
                <a:moveTo>
                  <a:pt x="1242421" y="2932122"/>
                </a:moveTo>
                <a:lnTo>
                  <a:pt x="1242677" y="2932272"/>
                </a:lnTo>
                <a:lnTo>
                  <a:pt x="1242609" y="2932362"/>
                </a:lnTo>
                <a:close/>
              </a:path>
              <a:path w="4476607" h="3885512">
                <a:moveTo>
                  <a:pt x="1242790" y="2932340"/>
                </a:moveTo>
                <a:lnTo>
                  <a:pt x="1243623" y="2932851"/>
                </a:lnTo>
                <a:lnTo>
                  <a:pt x="1243533" y="2933008"/>
                </a:lnTo>
                <a:close/>
              </a:path>
              <a:path w="4476607" h="3885512">
                <a:moveTo>
                  <a:pt x="1094965" y="2933378"/>
                </a:moveTo>
                <a:lnTo>
                  <a:pt x="1087690" y="2932462"/>
                </a:lnTo>
                <a:lnTo>
                  <a:pt x="1089980" y="2930691"/>
                </a:lnTo>
                <a:lnTo>
                  <a:pt x="1090009" y="2930661"/>
                </a:lnTo>
                <a:lnTo>
                  <a:pt x="1091226" y="2930143"/>
                </a:lnTo>
                <a:lnTo>
                  <a:pt x="1093996" y="2931329"/>
                </a:lnTo>
                <a:lnTo>
                  <a:pt x="1094958" y="2933183"/>
                </a:lnTo>
                <a:lnTo>
                  <a:pt x="1095108" y="2933581"/>
                </a:lnTo>
                <a:close/>
              </a:path>
              <a:path w="4476607" h="3885512">
                <a:moveTo>
                  <a:pt x="1080451" y="2934414"/>
                </a:moveTo>
                <a:lnTo>
                  <a:pt x="1067544" y="2931576"/>
                </a:lnTo>
                <a:lnTo>
                  <a:pt x="1068782" y="2930375"/>
                </a:lnTo>
                <a:lnTo>
                  <a:pt x="1069939" y="2926922"/>
                </a:lnTo>
                <a:lnTo>
                  <a:pt x="1074069" y="2927470"/>
                </a:lnTo>
                <a:lnTo>
                  <a:pt x="1074249" y="2927830"/>
                </a:lnTo>
                <a:lnTo>
                  <a:pt x="1074653" y="2927687"/>
                </a:lnTo>
                <a:lnTo>
                  <a:pt x="1076042" y="2927890"/>
                </a:lnTo>
                <a:lnTo>
                  <a:pt x="1079723" y="2928063"/>
                </a:lnTo>
                <a:lnTo>
                  <a:pt x="1080069" y="2928423"/>
                </a:lnTo>
                <a:lnTo>
                  <a:pt x="1080368" y="2928341"/>
                </a:lnTo>
                <a:lnTo>
                  <a:pt x="1080766" y="2928348"/>
                </a:lnTo>
                <a:lnTo>
                  <a:pt x="1080985" y="2928371"/>
                </a:lnTo>
                <a:lnTo>
                  <a:pt x="1080938" y="2927373"/>
                </a:lnTo>
                <a:lnTo>
                  <a:pt x="1086789" y="2928348"/>
                </a:lnTo>
                <a:lnTo>
                  <a:pt x="1086795" y="2928566"/>
                </a:lnTo>
                <a:lnTo>
                  <a:pt x="1086338" y="2929730"/>
                </a:lnTo>
                <a:lnTo>
                  <a:pt x="1084867" y="2930930"/>
                </a:lnTo>
                <a:lnTo>
                  <a:pt x="1083861" y="2930938"/>
                </a:lnTo>
                <a:lnTo>
                  <a:pt x="1083890" y="2931036"/>
                </a:lnTo>
                <a:lnTo>
                  <a:pt x="1083816" y="2932049"/>
                </a:lnTo>
                <a:lnTo>
                  <a:pt x="1083140" y="2933378"/>
                </a:lnTo>
                <a:lnTo>
                  <a:pt x="1082419" y="2933993"/>
                </a:lnTo>
                <a:lnTo>
                  <a:pt x="1080999" y="2934459"/>
                </a:lnTo>
                <a:close/>
              </a:path>
              <a:path w="4476607" h="3885512">
                <a:moveTo>
                  <a:pt x="1244336" y="2934599"/>
                </a:moveTo>
                <a:lnTo>
                  <a:pt x="1243955" y="2933849"/>
                </a:lnTo>
                <a:lnTo>
                  <a:pt x="1243818" y="2932970"/>
                </a:lnTo>
                <a:lnTo>
                  <a:pt x="1243623" y="2932851"/>
                </a:lnTo>
                <a:lnTo>
                  <a:pt x="1242790" y="2932340"/>
                </a:lnTo>
                <a:lnTo>
                  <a:pt x="1242677" y="2932272"/>
                </a:lnTo>
                <a:lnTo>
                  <a:pt x="1242421" y="2932122"/>
                </a:lnTo>
                <a:lnTo>
                  <a:pt x="1242122" y="2931942"/>
                </a:lnTo>
                <a:lnTo>
                  <a:pt x="1241986" y="2931559"/>
                </a:lnTo>
                <a:lnTo>
                  <a:pt x="1241927" y="2931477"/>
                </a:lnTo>
                <a:lnTo>
                  <a:pt x="1241792" y="2930966"/>
                </a:lnTo>
                <a:lnTo>
                  <a:pt x="1241972" y="2930944"/>
                </a:lnTo>
                <a:lnTo>
                  <a:pt x="1241251" y="2930201"/>
                </a:lnTo>
                <a:lnTo>
                  <a:pt x="1241708" y="2929165"/>
                </a:lnTo>
                <a:lnTo>
                  <a:pt x="1242759" y="2928152"/>
                </a:lnTo>
                <a:lnTo>
                  <a:pt x="1243474" y="2927964"/>
                </a:lnTo>
                <a:lnTo>
                  <a:pt x="1243947" y="2926988"/>
                </a:lnTo>
                <a:lnTo>
                  <a:pt x="1247018" y="2924549"/>
                </a:lnTo>
                <a:lnTo>
                  <a:pt x="1248159" y="2924856"/>
                </a:lnTo>
                <a:lnTo>
                  <a:pt x="1248849" y="2925307"/>
                </a:lnTo>
                <a:lnTo>
                  <a:pt x="1249585" y="2926196"/>
                </a:lnTo>
                <a:lnTo>
                  <a:pt x="1249692" y="2926441"/>
                </a:lnTo>
                <a:lnTo>
                  <a:pt x="1250306" y="2927971"/>
                </a:lnTo>
                <a:lnTo>
                  <a:pt x="1250329" y="2929360"/>
                </a:lnTo>
                <a:lnTo>
                  <a:pt x="1250013" y="2930238"/>
                </a:lnTo>
                <a:lnTo>
                  <a:pt x="1249900" y="2930373"/>
                </a:lnTo>
                <a:lnTo>
                  <a:pt x="1250306" y="2931206"/>
                </a:lnTo>
                <a:lnTo>
                  <a:pt x="1249292" y="2934960"/>
                </a:lnTo>
                <a:lnTo>
                  <a:pt x="1245193" y="2935447"/>
                </a:lnTo>
                <a:close/>
              </a:path>
              <a:path w="4476607" h="3885512">
                <a:moveTo>
                  <a:pt x="1256118" y="2935388"/>
                </a:moveTo>
                <a:lnTo>
                  <a:pt x="1255307" y="2934975"/>
                </a:lnTo>
                <a:lnTo>
                  <a:pt x="1254405" y="2934022"/>
                </a:lnTo>
                <a:lnTo>
                  <a:pt x="1254159" y="2933264"/>
                </a:lnTo>
                <a:lnTo>
                  <a:pt x="1254235" y="2931622"/>
                </a:lnTo>
                <a:lnTo>
                  <a:pt x="1254548" y="2930832"/>
                </a:lnTo>
                <a:lnTo>
                  <a:pt x="1252160" y="2930051"/>
                </a:lnTo>
                <a:lnTo>
                  <a:pt x="1250937" y="2928227"/>
                </a:lnTo>
                <a:lnTo>
                  <a:pt x="1250607" y="2927604"/>
                </a:lnTo>
                <a:lnTo>
                  <a:pt x="1250644" y="2927634"/>
                </a:lnTo>
                <a:lnTo>
                  <a:pt x="1250839" y="2927769"/>
                </a:lnTo>
                <a:lnTo>
                  <a:pt x="1249991" y="2926973"/>
                </a:lnTo>
                <a:lnTo>
                  <a:pt x="1249692" y="2926441"/>
                </a:lnTo>
                <a:lnTo>
                  <a:pt x="1249585" y="2926196"/>
                </a:lnTo>
                <a:lnTo>
                  <a:pt x="1249361" y="2925217"/>
                </a:lnTo>
                <a:lnTo>
                  <a:pt x="1249165" y="2924286"/>
                </a:lnTo>
                <a:lnTo>
                  <a:pt x="1249300" y="2923468"/>
                </a:lnTo>
                <a:lnTo>
                  <a:pt x="1249886" y="2922364"/>
                </a:lnTo>
                <a:lnTo>
                  <a:pt x="1250554" y="2921149"/>
                </a:lnTo>
                <a:lnTo>
                  <a:pt x="1252807" y="2920908"/>
                </a:lnTo>
                <a:lnTo>
                  <a:pt x="1253993" y="2921576"/>
                </a:lnTo>
                <a:lnTo>
                  <a:pt x="1254946" y="2923633"/>
                </a:lnTo>
                <a:lnTo>
                  <a:pt x="1254954" y="2923445"/>
                </a:lnTo>
                <a:lnTo>
                  <a:pt x="1255743" y="2924729"/>
                </a:lnTo>
                <a:lnTo>
                  <a:pt x="1257169" y="2927198"/>
                </a:lnTo>
                <a:lnTo>
                  <a:pt x="1257148" y="2928617"/>
                </a:lnTo>
                <a:lnTo>
                  <a:pt x="1256974" y="2929037"/>
                </a:lnTo>
                <a:lnTo>
                  <a:pt x="1260338" y="2931844"/>
                </a:lnTo>
                <a:lnTo>
                  <a:pt x="1260444" y="2932535"/>
                </a:lnTo>
                <a:lnTo>
                  <a:pt x="1260075" y="2933841"/>
                </a:lnTo>
                <a:lnTo>
                  <a:pt x="1259489" y="2934600"/>
                </a:lnTo>
                <a:lnTo>
                  <a:pt x="1258340" y="2935350"/>
                </a:lnTo>
                <a:lnTo>
                  <a:pt x="1257417" y="2935553"/>
                </a:lnTo>
                <a:close/>
              </a:path>
              <a:path w="4476607" h="3885512">
                <a:moveTo>
                  <a:pt x="1138209" y="2934092"/>
                </a:moveTo>
                <a:lnTo>
                  <a:pt x="1138959" y="2935510"/>
                </a:lnTo>
                <a:lnTo>
                  <a:pt x="1138412" y="2935645"/>
                </a:lnTo>
                <a:close/>
              </a:path>
              <a:path w="4476607" h="3885512">
                <a:moveTo>
                  <a:pt x="1152180" y="2935943"/>
                </a:moveTo>
                <a:lnTo>
                  <a:pt x="1151084" y="2935004"/>
                </a:lnTo>
                <a:lnTo>
                  <a:pt x="1150852" y="2934494"/>
                </a:lnTo>
                <a:lnTo>
                  <a:pt x="1150860" y="2931484"/>
                </a:lnTo>
                <a:lnTo>
                  <a:pt x="1153149" y="2929675"/>
                </a:lnTo>
                <a:lnTo>
                  <a:pt x="1158616" y="2930974"/>
                </a:lnTo>
                <a:lnTo>
                  <a:pt x="1157813" y="2931732"/>
                </a:lnTo>
                <a:lnTo>
                  <a:pt x="1156777" y="2932175"/>
                </a:lnTo>
                <a:lnTo>
                  <a:pt x="1154509" y="2936205"/>
                </a:lnTo>
                <a:lnTo>
                  <a:pt x="1153097" y="2936258"/>
                </a:lnTo>
                <a:close/>
              </a:path>
              <a:path w="4476607" h="3885512">
                <a:moveTo>
                  <a:pt x="956495" y="2935665"/>
                </a:moveTo>
                <a:lnTo>
                  <a:pt x="960632" y="2935898"/>
                </a:lnTo>
                <a:lnTo>
                  <a:pt x="960158" y="2936326"/>
                </a:lnTo>
                <a:lnTo>
                  <a:pt x="959339" y="2936663"/>
                </a:lnTo>
                <a:lnTo>
                  <a:pt x="958079" y="2936739"/>
                </a:lnTo>
                <a:close/>
              </a:path>
              <a:path w="4476607" h="3885512">
                <a:moveTo>
                  <a:pt x="975732" y="2936724"/>
                </a:moveTo>
                <a:lnTo>
                  <a:pt x="974681" y="2935643"/>
                </a:lnTo>
                <a:lnTo>
                  <a:pt x="981648" y="2935944"/>
                </a:lnTo>
                <a:lnTo>
                  <a:pt x="979622" y="2936026"/>
                </a:lnTo>
                <a:lnTo>
                  <a:pt x="978712" y="2936769"/>
                </a:lnTo>
                <a:close/>
              </a:path>
              <a:path w="4476607" h="3885512">
                <a:moveTo>
                  <a:pt x="1030989" y="2936687"/>
                </a:moveTo>
                <a:lnTo>
                  <a:pt x="1019471" y="2936237"/>
                </a:lnTo>
                <a:lnTo>
                  <a:pt x="1019291" y="2936026"/>
                </a:lnTo>
                <a:lnTo>
                  <a:pt x="1018826" y="2934826"/>
                </a:lnTo>
                <a:lnTo>
                  <a:pt x="1018795" y="2933933"/>
                </a:lnTo>
                <a:lnTo>
                  <a:pt x="1019178" y="2932709"/>
                </a:lnTo>
                <a:lnTo>
                  <a:pt x="1021536" y="2931396"/>
                </a:lnTo>
                <a:lnTo>
                  <a:pt x="1022729" y="2931591"/>
                </a:lnTo>
                <a:lnTo>
                  <a:pt x="1023976" y="2927702"/>
                </a:lnTo>
                <a:lnTo>
                  <a:pt x="1024974" y="2927477"/>
                </a:lnTo>
                <a:lnTo>
                  <a:pt x="1025951" y="2926704"/>
                </a:lnTo>
                <a:lnTo>
                  <a:pt x="1026183" y="2927087"/>
                </a:lnTo>
                <a:lnTo>
                  <a:pt x="1026228" y="2927057"/>
                </a:lnTo>
                <a:lnTo>
                  <a:pt x="1026094" y="2926780"/>
                </a:lnTo>
                <a:lnTo>
                  <a:pt x="1027258" y="2926194"/>
                </a:lnTo>
                <a:lnTo>
                  <a:pt x="1029360" y="2926419"/>
                </a:lnTo>
                <a:lnTo>
                  <a:pt x="1030284" y="2927642"/>
                </a:lnTo>
                <a:lnTo>
                  <a:pt x="1030374" y="2927890"/>
                </a:lnTo>
                <a:lnTo>
                  <a:pt x="1030636" y="2928798"/>
                </a:lnTo>
                <a:lnTo>
                  <a:pt x="1030530" y="2930172"/>
                </a:lnTo>
                <a:lnTo>
                  <a:pt x="1030329" y="2930607"/>
                </a:lnTo>
                <a:lnTo>
                  <a:pt x="1031027" y="2930698"/>
                </a:lnTo>
                <a:lnTo>
                  <a:pt x="1031837" y="2931110"/>
                </a:lnTo>
                <a:lnTo>
                  <a:pt x="1032746" y="2932071"/>
                </a:lnTo>
                <a:lnTo>
                  <a:pt x="1032581" y="2935073"/>
                </a:lnTo>
                <a:lnTo>
                  <a:pt x="1031169" y="2936612"/>
                </a:lnTo>
                <a:lnTo>
                  <a:pt x="1030847" y="2936890"/>
                </a:lnTo>
                <a:close/>
              </a:path>
              <a:path w="4476607" h="3885512">
                <a:moveTo>
                  <a:pt x="1176022" y="2937038"/>
                </a:moveTo>
                <a:lnTo>
                  <a:pt x="1174655" y="2936363"/>
                </a:lnTo>
                <a:lnTo>
                  <a:pt x="1177193" y="2937015"/>
                </a:lnTo>
                <a:lnTo>
                  <a:pt x="1176939" y="2937091"/>
                </a:lnTo>
                <a:close/>
              </a:path>
              <a:path w="4476607" h="3885512">
                <a:moveTo>
                  <a:pt x="1177193" y="2937015"/>
                </a:moveTo>
                <a:lnTo>
                  <a:pt x="1174655" y="2936363"/>
                </a:lnTo>
                <a:lnTo>
                  <a:pt x="1174317" y="2935822"/>
                </a:lnTo>
                <a:lnTo>
                  <a:pt x="1158090" y="2934081"/>
                </a:lnTo>
                <a:lnTo>
                  <a:pt x="1158383" y="2933368"/>
                </a:lnTo>
                <a:lnTo>
                  <a:pt x="1159141" y="2932677"/>
                </a:lnTo>
                <a:lnTo>
                  <a:pt x="1158616" y="2930974"/>
                </a:lnTo>
                <a:lnTo>
                  <a:pt x="1153149" y="2929675"/>
                </a:lnTo>
                <a:lnTo>
                  <a:pt x="1153759" y="2929607"/>
                </a:lnTo>
                <a:lnTo>
                  <a:pt x="1153796" y="2929607"/>
                </a:lnTo>
                <a:lnTo>
                  <a:pt x="1153788" y="2929592"/>
                </a:lnTo>
                <a:lnTo>
                  <a:pt x="1153886" y="2929472"/>
                </a:lnTo>
                <a:lnTo>
                  <a:pt x="1154134" y="2928234"/>
                </a:lnTo>
                <a:lnTo>
                  <a:pt x="1154681" y="2927866"/>
                </a:lnTo>
                <a:lnTo>
                  <a:pt x="1154583" y="2928001"/>
                </a:lnTo>
                <a:lnTo>
                  <a:pt x="1154314" y="2928939"/>
                </a:lnTo>
                <a:lnTo>
                  <a:pt x="1154960" y="2928136"/>
                </a:lnTo>
                <a:lnTo>
                  <a:pt x="1155027" y="2928241"/>
                </a:lnTo>
                <a:lnTo>
                  <a:pt x="1155222" y="2927806"/>
                </a:lnTo>
                <a:lnTo>
                  <a:pt x="1155642" y="2927280"/>
                </a:lnTo>
                <a:lnTo>
                  <a:pt x="1155613" y="2927235"/>
                </a:lnTo>
                <a:lnTo>
                  <a:pt x="1155605" y="2926950"/>
                </a:lnTo>
                <a:lnTo>
                  <a:pt x="1156199" y="2926814"/>
                </a:lnTo>
                <a:lnTo>
                  <a:pt x="1156220" y="2926800"/>
                </a:lnTo>
                <a:lnTo>
                  <a:pt x="1156259" y="2926807"/>
                </a:lnTo>
                <a:lnTo>
                  <a:pt x="1157565" y="2927062"/>
                </a:lnTo>
                <a:lnTo>
                  <a:pt x="1158924" y="2927332"/>
                </a:lnTo>
                <a:lnTo>
                  <a:pt x="1159389" y="2928909"/>
                </a:lnTo>
                <a:lnTo>
                  <a:pt x="1160757" y="2928000"/>
                </a:lnTo>
                <a:lnTo>
                  <a:pt x="1164218" y="2929262"/>
                </a:lnTo>
                <a:lnTo>
                  <a:pt x="1164346" y="2932752"/>
                </a:lnTo>
                <a:lnTo>
                  <a:pt x="1163715" y="2933435"/>
                </a:lnTo>
                <a:lnTo>
                  <a:pt x="1163902" y="2933517"/>
                </a:lnTo>
                <a:lnTo>
                  <a:pt x="1164803" y="2934426"/>
                </a:lnTo>
                <a:lnTo>
                  <a:pt x="1164826" y="2934471"/>
                </a:lnTo>
                <a:lnTo>
                  <a:pt x="1168303" y="2934906"/>
                </a:lnTo>
                <a:lnTo>
                  <a:pt x="1168288" y="2934793"/>
                </a:lnTo>
                <a:lnTo>
                  <a:pt x="1170029" y="2932084"/>
                </a:lnTo>
                <a:lnTo>
                  <a:pt x="1173168" y="2932009"/>
                </a:lnTo>
                <a:lnTo>
                  <a:pt x="1173836" y="2932579"/>
                </a:lnTo>
                <a:lnTo>
                  <a:pt x="1174129" y="2932969"/>
                </a:lnTo>
                <a:lnTo>
                  <a:pt x="1174354" y="2932459"/>
                </a:lnTo>
                <a:lnTo>
                  <a:pt x="1174407" y="2932046"/>
                </a:lnTo>
                <a:lnTo>
                  <a:pt x="1175849" y="2930417"/>
                </a:lnTo>
                <a:lnTo>
                  <a:pt x="1177921" y="2930500"/>
                </a:lnTo>
                <a:lnTo>
                  <a:pt x="1178476" y="2930455"/>
                </a:lnTo>
                <a:lnTo>
                  <a:pt x="1180910" y="2931603"/>
                </a:lnTo>
                <a:lnTo>
                  <a:pt x="1181053" y="2931776"/>
                </a:lnTo>
                <a:lnTo>
                  <a:pt x="1181458" y="2933209"/>
                </a:lnTo>
                <a:lnTo>
                  <a:pt x="1181346" y="2934178"/>
                </a:lnTo>
                <a:lnTo>
                  <a:pt x="1180678" y="2935431"/>
                </a:lnTo>
                <a:lnTo>
                  <a:pt x="1179242" y="2936662"/>
                </a:lnTo>
                <a:lnTo>
                  <a:pt x="1177621" y="2937098"/>
                </a:lnTo>
                <a:close/>
              </a:path>
              <a:path w="4476607" h="3885512">
                <a:moveTo>
                  <a:pt x="997830" y="2937197"/>
                </a:moveTo>
                <a:lnTo>
                  <a:pt x="999858" y="2937009"/>
                </a:lnTo>
                <a:lnTo>
                  <a:pt x="998949" y="2937310"/>
                </a:lnTo>
                <a:close/>
              </a:path>
              <a:path w="4476607" h="3885512">
                <a:moveTo>
                  <a:pt x="1172508" y="2937361"/>
                </a:moveTo>
                <a:lnTo>
                  <a:pt x="1156859" y="2935898"/>
                </a:lnTo>
                <a:lnTo>
                  <a:pt x="1158090" y="2934081"/>
                </a:lnTo>
                <a:lnTo>
                  <a:pt x="1174317" y="2935822"/>
                </a:lnTo>
                <a:lnTo>
                  <a:pt x="1172576" y="2937413"/>
                </a:lnTo>
                <a:close/>
              </a:path>
              <a:path w="4476607" h="3885512">
                <a:moveTo>
                  <a:pt x="987011" y="2937828"/>
                </a:moveTo>
                <a:lnTo>
                  <a:pt x="982678" y="2937760"/>
                </a:lnTo>
                <a:lnTo>
                  <a:pt x="981648" y="2935944"/>
                </a:lnTo>
                <a:lnTo>
                  <a:pt x="999858" y="2937009"/>
                </a:lnTo>
                <a:lnTo>
                  <a:pt x="997830" y="2937197"/>
                </a:lnTo>
                <a:lnTo>
                  <a:pt x="987701" y="2937753"/>
                </a:lnTo>
                <a:lnTo>
                  <a:pt x="987347" y="2937880"/>
                </a:lnTo>
                <a:close/>
              </a:path>
              <a:path w="4476607" h="3885512">
                <a:moveTo>
                  <a:pt x="1225684" y="2938045"/>
                </a:moveTo>
                <a:lnTo>
                  <a:pt x="1224694" y="2937661"/>
                </a:lnTo>
                <a:lnTo>
                  <a:pt x="1223582" y="2936543"/>
                </a:lnTo>
                <a:lnTo>
                  <a:pt x="1223410" y="2934974"/>
                </a:lnTo>
                <a:lnTo>
                  <a:pt x="1223537" y="2934486"/>
                </a:lnTo>
                <a:lnTo>
                  <a:pt x="1223943" y="2933488"/>
                </a:lnTo>
                <a:lnTo>
                  <a:pt x="1225122" y="2932370"/>
                </a:lnTo>
                <a:lnTo>
                  <a:pt x="1226556" y="2932227"/>
                </a:lnTo>
                <a:lnTo>
                  <a:pt x="1227097" y="2932354"/>
                </a:lnTo>
                <a:lnTo>
                  <a:pt x="1228087" y="2932752"/>
                </a:lnTo>
                <a:lnTo>
                  <a:pt x="1229191" y="2933893"/>
                </a:lnTo>
                <a:lnTo>
                  <a:pt x="1229349" y="2935387"/>
                </a:lnTo>
                <a:lnTo>
                  <a:pt x="1229230" y="2935883"/>
                </a:lnTo>
                <a:lnTo>
                  <a:pt x="1228845" y="2936866"/>
                </a:lnTo>
                <a:lnTo>
                  <a:pt x="1227742" y="2937977"/>
                </a:lnTo>
                <a:lnTo>
                  <a:pt x="1226173" y="2938165"/>
                </a:lnTo>
                <a:close/>
              </a:path>
              <a:path w="4476607" h="3885512">
                <a:moveTo>
                  <a:pt x="1119603" y="2938197"/>
                </a:moveTo>
                <a:lnTo>
                  <a:pt x="1120810" y="2938046"/>
                </a:lnTo>
                <a:lnTo>
                  <a:pt x="1119655" y="2938211"/>
                </a:lnTo>
                <a:close/>
              </a:path>
              <a:path w="4476607" h="3885512">
                <a:moveTo>
                  <a:pt x="1156859" y="2935898"/>
                </a:moveTo>
                <a:lnTo>
                  <a:pt x="1172508" y="2937361"/>
                </a:lnTo>
                <a:lnTo>
                  <a:pt x="1172207" y="2937571"/>
                </a:lnTo>
                <a:lnTo>
                  <a:pt x="1170878" y="2937827"/>
                </a:lnTo>
                <a:lnTo>
                  <a:pt x="1158383" y="2938074"/>
                </a:lnTo>
                <a:lnTo>
                  <a:pt x="1157313" y="2938297"/>
                </a:lnTo>
                <a:close/>
              </a:path>
              <a:path w="4476607" h="3885512">
                <a:moveTo>
                  <a:pt x="1157303" y="2938300"/>
                </a:moveTo>
                <a:lnTo>
                  <a:pt x="1157313" y="2938297"/>
                </a:lnTo>
                <a:lnTo>
                  <a:pt x="1157330" y="2938384"/>
                </a:lnTo>
                <a:close/>
              </a:path>
              <a:path w="4476607" h="3885512">
                <a:moveTo>
                  <a:pt x="984592" y="2938368"/>
                </a:moveTo>
                <a:lnTo>
                  <a:pt x="984577" y="2938294"/>
                </a:lnTo>
                <a:lnTo>
                  <a:pt x="983887" y="2938256"/>
                </a:lnTo>
                <a:lnTo>
                  <a:pt x="982678" y="2937760"/>
                </a:lnTo>
                <a:lnTo>
                  <a:pt x="987011" y="2937828"/>
                </a:lnTo>
                <a:lnTo>
                  <a:pt x="986972" y="2937866"/>
                </a:lnTo>
                <a:lnTo>
                  <a:pt x="985598" y="2938391"/>
                </a:lnTo>
                <a:close/>
              </a:path>
              <a:path w="4476607" h="3885512">
                <a:moveTo>
                  <a:pt x="1304362" y="2937151"/>
                </a:moveTo>
                <a:lnTo>
                  <a:pt x="1303873" y="2935725"/>
                </a:lnTo>
                <a:lnTo>
                  <a:pt x="1303942" y="2934704"/>
                </a:lnTo>
                <a:lnTo>
                  <a:pt x="1304610" y="2933368"/>
                </a:lnTo>
                <a:lnTo>
                  <a:pt x="1308988" y="2933375"/>
                </a:lnTo>
                <a:lnTo>
                  <a:pt x="1309197" y="2937526"/>
                </a:lnTo>
                <a:lnTo>
                  <a:pt x="1308537" y="2938022"/>
                </a:lnTo>
                <a:lnTo>
                  <a:pt x="1307855" y="2938337"/>
                </a:lnTo>
                <a:lnTo>
                  <a:pt x="1307066" y="2938510"/>
                </a:lnTo>
                <a:close/>
              </a:path>
              <a:path w="4476607" h="3885512">
                <a:moveTo>
                  <a:pt x="1277909" y="2938525"/>
                </a:moveTo>
                <a:lnTo>
                  <a:pt x="1275746" y="2935868"/>
                </a:lnTo>
                <a:lnTo>
                  <a:pt x="1276084" y="2933909"/>
                </a:lnTo>
                <a:lnTo>
                  <a:pt x="1276925" y="2932925"/>
                </a:lnTo>
                <a:lnTo>
                  <a:pt x="1278577" y="2932415"/>
                </a:lnTo>
                <a:lnTo>
                  <a:pt x="1279787" y="2932453"/>
                </a:lnTo>
                <a:lnTo>
                  <a:pt x="1280724" y="2932895"/>
                </a:lnTo>
                <a:lnTo>
                  <a:pt x="1281738" y="2934044"/>
                </a:lnTo>
                <a:lnTo>
                  <a:pt x="1282137" y="2935245"/>
                </a:lnTo>
                <a:lnTo>
                  <a:pt x="1282045" y="2936686"/>
                </a:lnTo>
                <a:lnTo>
                  <a:pt x="1281633" y="2937572"/>
                </a:lnTo>
                <a:lnTo>
                  <a:pt x="1280574" y="2938555"/>
                </a:lnTo>
                <a:close/>
              </a:path>
              <a:path w="4476607" h="3885512">
                <a:moveTo>
                  <a:pt x="1157361" y="2938547"/>
                </a:moveTo>
                <a:lnTo>
                  <a:pt x="1157330" y="2938384"/>
                </a:lnTo>
                <a:lnTo>
                  <a:pt x="1157414" y="2938645"/>
                </a:lnTo>
                <a:close/>
              </a:path>
              <a:path w="4476607" h="3885512">
                <a:moveTo>
                  <a:pt x="1120810" y="2938046"/>
                </a:moveTo>
                <a:lnTo>
                  <a:pt x="1100500" y="2937296"/>
                </a:lnTo>
                <a:lnTo>
                  <a:pt x="1100418" y="2937086"/>
                </a:lnTo>
                <a:lnTo>
                  <a:pt x="1100846" y="2935022"/>
                </a:lnTo>
                <a:lnTo>
                  <a:pt x="1101424" y="2934429"/>
                </a:lnTo>
                <a:lnTo>
                  <a:pt x="1103143" y="2933175"/>
                </a:lnTo>
                <a:lnTo>
                  <a:pt x="1104517" y="2933175"/>
                </a:lnTo>
                <a:lnTo>
                  <a:pt x="1105396" y="2933506"/>
                </a:lnTo>
                <a:lnTo>
                  <a:pt x="1106417" y="2934398"/>
                </a:lnTo>
                <a:lnTo>
                  <a:pt x="1106687" y="2934969"/>
                </a:lnTo>
                <a:lnTo>
                  <a:pt x="1106996" y="2936553"/>
                </a:lnTo>
                <a:lnTo>
                  <a:pt x="1108287" y="2935554"/>
                </a:lnTo>
                <a:lnTo>
                  <a:pt x="1109217" y="2935254"/>
                </a:lnTo>
                <a:lnTo>
                  <a:pt x="1109698" y="2935224"/>
                </a:lnTo>
                <a:lnTo>
                  <a:pt x="1111245" y="2933047"/>
                </a:lnTo>
                <a:lnTo>
                  <a:pt x="1112364" y="2932747"/>
                </a:lnTo>
                <a:lnTo>
                  <a:pt x="1113181" y="2932785"/>
                </a:lnTo>
                <a:lnTo>
                  <a:pt x="1114308" y="2933205"/>
                </a:lnTo>
                <a:lnTo>
                  <a:pt x="1114766" y="2933647"/>
                </a:lnTo>
                <a:lnTo>
                  <a:pt x="1114826" y="2933618"/>
                </a:lnTo>
                <a:lnTo>
                  <a:pt x="1116952" y="2934256"/>
                </a:lnTo>
                <a:lnTo>
                  <a:pt x="1117004" y="2933940"/>
                </a:lnTo>
                <a:lnTo>
                  <a:pt x="1118213" y="2932454"/>
                </a:lnTo>
                <a:lnTo>
                  <a:pt x="1119843" y="2932274"/>
                </a:lnTo>
                <a:lnTo>
                  <a:pt x="1120083" y="2932320"/>
                </a:lnTo>
                <a:lnTo>
                  <a:pt x="1120984" y="2932560"/>
                </a:lnTo>
                <a:lnTo>
                  <a:pt x="1121863" y="2933190"/>
                </a:lnTo>
                <a:lnTo>
                  <a:pt x="1123010" y="2933123"/>
                </a:lnTo>
                <a:lnTo>
                  <a:pt x="1123297" y="2933175"/>
                </a:lnTo>
                <a:lnTo>
                  <a:pt x="1124212" y="2933416"/>
                </a:lnTo>
                <a:lnTo>
                  <a:pt x="1125331" y="2934219"/>
                </a:lnTo>
                <a:lnTo>
                  <a:pt x="1125677" y="2934736"/>
                </a:lnTo>
                <a:lnTo>
                  <a:pt x="1125999" y="2935982"/>
                </a:lnTo>
                <a:lnTo>
                  <a:pt x="1125925" y="2936875"/>
                </a:lnTo>
                <a:lnTo>
                  <a:pt x="1125391" y="2938054"/>
                </a:lnTo>
                <a:lnTo>
                  <a:pt x="1122891" y="2939075"/>
                </a:lnTo>
                <a:close/>
              </a:path>
              <a:path w="4476607" h="3885512">
                <a:moveTo>
                  <a:pt x="1045520" y="2939442"/>
                </a:moveTo>
                <a:lnTo>
                  <a:pt x="1044934" y="2939180"/>
                </a:lnTo>
                <a:lnTo>
                  <a:pt x="1047322" y="2939180"/>
                </a:lnTo>
                <a:lnTo>
                  <a:pt x="1047209" y="2939247"/>
                </a:lnTo>
                <a:lnTo>
                  <a:pt x="1045835" y="2939503"/>
                </a:lnTo>
                <a:close/>
              </a:path>
              <a:path w="4476607" h="3885512">
                <a:moveTo>
                  <a:pt x="1040519" y="2938054"/>
                </a:moveTo>
                <a:lnTo>
                  <a:pt x="1044934" y="2939180"/>
                </a:lnTo>
                <a:lnTo>
                  <a:pt x="1044333" y="2939435"/>
                </a:lnTo>
                <a:lnTo>
                  <a:pt x="1043823" y="2939555"/>
                </a:lnTo>
                <a:lnTo>
                  <a:pt x="1043094" y="2939577"/>
                </a:lnTo>
                <a:close/>
              </a:path>
              <a:path w="4476607" h="3885512">
                <a:moveTo>
                  <a:pt x="1296320" y="2938397"/>
                </a:moveTo>
                <a:lnTo>
                  <a:pt x="1295127" y="2939118"/>
                </a:lnTo>
                <a:lnTo>
                  <a:pt x="1294271" y="2939590"/>
                </a:lnTo>
                <a:close/>
              </a:path>
              <a:path w="4476607" h="3885512">
                <a:moveTo>
                  <a:pt x="1161763" y="2939808"/>
                </a:moveTo>
                <a:lnTo>
                  <a:pt x="1162791" y="2939756"/>
                </a:lnTo>
                <a:lnTo>
                  <a:pt x="1161522" y="2939936"/>
                </a:lnTo>
                <a:lnTo>
                  <a:pt x="1161343" y="2939943"/>
                </a:lnTo>
                <a:close/>
              </a:path>
              <a:path w="4476607" h="3885512">
                <a:moveTo>
                  <a:pt x="1157992" y="2939230"/>
                </a:moveTo>
                <a:lnTo>
                  <a:pt x="1162791" y="2939756"/>
                </a:lnTo>
                <a:lnTo>
                  <a:pt x="1161763" y="2939808"/>
                </a:lnTo>
                <a:lnTo>
                  <a:pt x="1160350" y="2939981"/>
                </a:lnTo>
                <a:lnTo>
                  <a:pt x="1159532" y="2940078"/>
                </a:lnTo>
                <a:lnTo>
                  <a:pt x="1159088" y="2940131"/>
                </a:lnTo>
                <a:close/>
              </a:path>
              <a:path w="4476607" h="3885512">
                <a:moveTo>
                  <a:pt x="1159532" y="2940078"/>
                </a:moveTo>
                <a:lnTo>
                  <a:pt x="1160350" y="2939981"/>
                </a:lnTo>
                <a:lnTo>
                  <a:pt x="1159479" y="2940176"/>
                </a:lnTo>
                <a:close/>
              </a:path>
              <a:path w="4476607" h="3885512">
                <a:moveTo>
                  <a:pt x="993655" y="2940147"/>
                </a:moveTo>
                <a:lnTo>
                  <a:pt x="993061" y="2939831"/>
                </a:lnTo>
                <a:lnTo>
                  <a:pt x="988445" y="2939780"/>
                </a:lnTo>
                <a:lnTo>
                  <a:pt x="987701" y="2937753"/>
                </a:lnTo>
                <a:lnTo>
                  <a:pt x="997830" y="2937197"/>
                </a:lnTo>
                <a:lnTo>
                  <a:pt x="997709" y="2938053"/>
                </a:lnTo>
                <a:lnTo>
                  <a:pt x="995374" y="2940274"/>
                </a:lnTo>
                <a:lnTo>
                  <a:pt x="994361" y="2940312"/>
                </a:lnTo>
                <a:close/>
              </a:path>
              <a:path w="4476607" h="3885512">
                <a:moveTo>
                  <a:pt x="989900" y="2940560"/>
                </a:moveTo>
                <a:lnTo>
                  <a:pt x="988445" y="2939780"/>
                </a:lnTo>
                <a:lnTo>
                  <a:pt x="993061" y="2939831"/>
                </a:lnTo>
                <a:lnTo>
                  <a:pt x="992889" y="2939914"/>
                </a:lnTo>
                <a:lnTo>
                  <a:pt x="991688" y="2940545"/>
                </a:lnTo>
                <a:lnTo>
                  <a:pt x="991035" y="2940620"/>
                </a:lnTo>
                <a:close/>
              </a:path>
              <a:path w="4476607" h="3885512">
                <a:moveTo>
                  <a:pt x="1264822" y="2940965"/>
                </a:moveTo>
                <a:lnTo>
                  <a:pt x="1264115" y="2940334"/>
                </a:lnTo>
                <a:lnTo>
                  <a:pt x="1263499" y="2938435"/>
                </a:lnTo>
                <a:lnTo>
                  <a:pt x="1263784" y="2937204"/>
                </a:lnTo>
                <a:lnTo>
                  <a:pt x="1264925" y="2936026"/>
                </a:lnTo>
                <a:lnTo>
                  <a:pt x="1266367" y="2935433"/>
                </a:lnTo>
                <a:lnTo>
                  <a:pt x="1267547" y="2935545"/>
                </a:lnTo>
                <a:lnTo>
                  <a:pt x="1269071" y="2936551"/>
                </a:lnTo>
                <a:lnTo>
                  <a:pt x="1268530" y="2940777"/>
                </a:lnTo>
                <a:lnTo>
                  <a:pt x="1267201" y="2941393"/>
                </a:lnTo>
                <a:lnTo>
                  <a:pt x="1266203" y="2941445"/>
                </a:lnTo>
                <a:close/>
              </a:path>
              <a:path w="4476607" h="3885512">
                <a:moveTo>
                  <a:pt x="1293083" y="2941512"/>
                </a:moveTo>
                <a:lnTo>
                  <a:pt x="1293527" y="2940409"/>
                </a:lnTo>
                <a:lnTo>
                  <a:pt x="1293234" y="2941317"/>
                </a:lnTo>
                <a:lnTo>
                  <a:pt x="1293069" y="2941662"/>
                </a:lnTo>
                <a:close/>
              </a:path>
              <a:path w="4476607" h="3885512">
                <a:moveTo>
                  <a:pt x="1165494" y="2942180"/>
                </a:moveTo>
                <a:lnTo>
                  <a:pt x="1164023" y="2941452"/>
                </a:lnTo>
                <a:lnTo>
                  <a:pt x="1162837" y="2939973"/>
                </a:lnTo>
                <a:lnTo>
                  <a:pt x="1162791" y="2939756"/>
                </a:lnTo>
                <a:lnTo>
                  <a:pt x="1157992" y="2939230"/>
                </a:lnTo>
                <a:lnTo>
                  <a:pt x="1158647" y="2938435"/>
                </a:lnTo>
                <a:lnTo>
                  <a:pt x="1158459" y="2938194"/>
                </a:lnTo>
                <a:lnTo>
                  <a:pt x="1158383" y="2938074"/>
                </a:lnTo>
                <a:lnTo>
                  <a:pt x="1170878" y="2937827"/>
                </a:lnTo>
                <a:lnTo>
                  <a:pt x="1170900" y="2938772"/>
                </a:lnTo>
                <a:lnTo>
                  <a:pt x="1170158" y="2940356"/>
                </a:lnTo>
                <a:lnTo>
                  <a:pt x="1168618" y="2941242"/>
                </a:lnTo>
                <a:lnTo>
                  <a:pt x="1168093" y="2941565"/>
                </a:lnTo>
                <a:lnTo>
                  <a:pt x="1166590" y="2942210"/>
                </a:lnTo>
                <a:close/>
              </a:path>
              <a:path w="4476607" h="3885512">
                <a:moveTo>
                  <a:pt x="1130092" y="2943917"/>
                </a:moveTo>
                <a:lnTo>
                  <a:pt x="1116356" y="2943134"/>
                </a:lnTo>
                <a:lnTo>
                  <a:pt x="1116252" y="2942886"/>
                </a:lnTo>
                <a:lnTo>
                  <a:pt x="1116184" y="2942721"/>
                </a:lnTo>
                <a:lnTo>
                  <a:pt x="1116094" y="2941047"/>
                </a:lnTo>
                <a:lnTo>
                  <a:pt x="1115418" y="2940897"/>
                </a:lnTo>
                <a:lnTo>
                  <a:pt x="1114795" y="2940582"/>
                </a:lnTo>
                <a:lnTo>
                  <a:pt x="1103293" y="2939938"/>
                </a:lnTo>
                <a:lnTo>
                  <a:pt x="1103346" y="2939796"/>
                </a:lnTo>
                <a:lnTo>
                  <a:pt x="1103151" y="2939773"/>
                </a:lnTo>
                <a:lnTo>
                  <a:pt x="1102452" y="2939563"/>
                </a:lnTo>
                <a:lnTo>
                  <a:pt x="1100500" y="2937296"/>
                </a:lnTo>
                <a:lnTo>
                  <a:pt x="1120810" y="2938046"/>
                </a:lnTo>
                <a:lnTo>
                  <a:pt x="1119603" y="2938197"/>
                </a:lnTo>
                <a:lnTo>
                  <a:pt x="1119572" y="2938534"/>
                </a:lnTo>
                <a:lnTo>
                  <a:pt x="1119940" y="2938662"/>
                </a:lnTo>
                <a:lnTo>
                  <a:pt x="1120443" y="2938970"/>
                </a:lnTo>
                <a:lnTo>
                  <a:pt x="1121299" y="2939683"/>
                </a:lnTo>
                <a:lnTo>
                  <a:pt x="1121998" y="2941221"/>
                </a:lnTo>
                <a:lnTo>
                  <a:pt x="1121892" y="2941799"/>
                </a:lnTo>
                <a:lnTo>
                  <a:pt x="1123567" y="2941709"/>
                </a:lnTo>
                <a:lnTo>
                  <a:pt x="1124317" y="2942145"/>
                </a:lnTo>
                <a:lnTo>
                  <a:pt x="1124303" y="2941574"/>
                </a:lnTo>
                <a:lnTo>
                  <a:pt x="1124483" y="2940688"/>
                </a:lnTo>
                <a:lnTo>
                  <a:pt x="1124753" y="2940118"/>
                </a:lnTo>
                <a:lnTo>
                  <a:pt x="1126036" y="2939052"/>
                </a:lnTo>
                <a:lnTo>
                  <a:pt x="1126757" y="2938872"/>
                </a:lnTo>
                <a:lnTo>
                  <a:pt x="1127081" y="2938820"/>
                </a:lnTo>
                <a:lnTo>
                  <a:pt x="1127876" y="2938759"/>
                </a:lnTo>
                <a:lnTo>
                  <a:pt x="1128410" y="2938272"/>
                </a:lnTo>
                <a:lnTo>
                  <a:pt x="1128920" y="2937972"/>
                </a:lnTo>
                <a:lnTo>
                  <a:pt x="1129701" y="2937716"/>
                </a:lnTo>
                <a:lnTo>
                  <a:pt x="1132217" y="2938565"/>
                </a:lnTo>
                <a:lnTo>
                  <a:pt x="1133163" y="2941154"/>
                </a:lnTo>
                <a:lnTo>
                  <a:pt x="1130287" y="2943954"/>
                </a:lnTo>
                <a:close/>
              </a:path>
              <a:path w="4476607" h="3885512">
                <a:moveTo>
                  <a:pt x="1280785" y="2943854"/>
                </a:moveTo>
                <a:lnTo>
                  <a:pt x="1280717" y="2943997"/>
                </a:lnTo>
                <a:lnTo>
                  <a:pt x="1280653" y="2944030"/>
                </a:lnTo>
                <a:close/>
              </a:path>
              <a:path w="4476607" h="3885512">
                <a:moveTo>
                  <a:pt x="1280563" y="2944078"/>
                </a:moveTo>
                <a:lnTo>
                  <a:pt x="1280653" y="2944030"/>
                </a:lnTo>
                <a:lnTo>
                  <a:pt x="1280545" y="2944177"/>
                </a:lnTo>
                <a:close/>
              </a:path>
              <a:path w="4476607" h="3885512">
                <a:moveTo>
                  <a:pt x="1203762" y="2944204"/>
                </a:moveTo>
                <a:lnTo>
                  <a:pt x="1203049" y="2943746"/>
                </a:lnTo>
                <a:lnTo>
                  <a:pt x="1202771" y="2943401"/>
                </a:lnTo>
                <a:lnTo>
                  <a:pt x="1188091" y="2941772"/>
                </a:lnTo>
                <a:lnTo>
                  <a:pt x="1188781" y="2940661"/>
                </a:lnTo>
                <a:lnTo>
                  <a:pt x="1189494" y="2940098"/>
                </a:lnTo>
                <a:lnTo>
                  <a:pt x="1190735" y="2939678"/>
                </a:lnTo>
                <a:lnTo>
                  <a:pt x="1192866" y="2940631"/>
                </a:lnTo>
                <a:lnTo>
                  <a:pt x="1196170" y="2940053"/>
                </a:lnTo>
                <a:lnTo>
                  <a:pt x="1197747" y="2940563"/>
                </a:lnTo>
                <a:lnTo>
                  <a:pt x="1198649" y="2940151"/>
                </a:lnTo>
                <a:lnTo>
                  <a:pt x="1201937" y="2941487"/>
                </a:lnTo>
                <a:lnTo>
                  <a:pt x="1203371" y="2938004"/>
                </a:lnTo>
                <a:lnTo>
                  <a:pt x="1204385" y="2937561"/>
                </a:lnTo>
                <a:lnTo>
                  <a:pt x="1205159" y="2937463"/>
                </a:lnTo>
                <a:lnTo>
                  <a:pt x="1206255" y="2937644"/>
                </a:lnTo>
                <a:lnTo>
                  <a:pt x="1207179" y="2938252"/>
                </a:lnTo>
                <a:lnTo>
                  <a:pt x="1208206" y="2942005"/>
                </a:lnTo>
                <a:lnTo>
                  <a:pt x="1204926" y="2944504"/>
                </a:lnTo>
                <a:close/>
              </a:path>
              <a:path w="4476607" h="3885512">
                <a:moveTo>
                  <a:pt x="1118241" y="2944500"/>
                </a:moveTo>
                <a:lnTo>
                  <a:pt x="1119668" y="2944507"/>
                </a:lnTo>
                <a:lnTo>
                  <a:pt x="1119556" y="2944560"/>
                </a:lnTo>
                <a:close/>
              </a:path>
              <a:path w="4476607" h="3885512">
                <a:moveTo>
                  <a:pt x="1070756" y="2944561"/>
                </a:moveTo>
                <a:lnTo>
                  <a:pt x="1053036" y="2944547"/>
                </a:lnTo>
                <a:lnTo>
                  <a:pt x="1049994" y="2944359"/>
                </a:lnTo>
                <a:lnTo>
                  <a:pt x="1047607" y="2943083"/>
                </a:lnTo>
                <a:lnTo>
                  <a:pt x="1046999" y="2941574"/>
                </a:lnTo>
                <a:lnTo>
                  <a:pt x="1047052" y="2940501"/>
                </a:lnTo>
                <a:lnTo>
                  <a:pt x="1047591" y="2939435"/>
                </a:lnTo>
                <a:lnTo>
                  <a:pt x="1047322" y="2939180"/>
                </a:lnTo>
                <a:lnTo>
                  <a:pt x="1044934" y="2939180"/>
                </a:lnTo>
                <a:lnTo>
                  <a:pt x="1040519" y="2938054"/>
                </a:lnTo>
                <a:lnTo>
                  <a:pt x="1040369" y="2937881"/>
                </a:lnTo>
                <a:lnTo>
                  <a:pt x="1040113" y="2935787"/>
                </a:lnTo>
                <a:lnTo>
                  <a:pt x="1040474" y="2935044"/>
                </a:lnTo>
                <a:lnTo>
                  <a:pt x="1041705" y="2933310"/>
                </a:lnTo>
                <a:lnTo>
                  <a:pt x="1042164" y="2933160"/>
                </a:lnTo>
                <a:lnTo>
                  <a:pt x="1042020" y="2932822"/>
                </a:lnTo>
                <a:lnTo>
                  <a:pt x="1041541" y="2932559"/>
                </a:lnTo>
                <a:lnTo>
                  <a:pt x="1040722" y="2928807"/>
                </a:lnTo>
                <a:lnTo>
                  <a:pt x="1041525" y="2927823"/>
                </a:lnTo>
                <a:lnTo>
                  <a:pt x="1041533" y="2927815"/>
                </a:lnTo>
                <a:lnTo>
                  <a:pt x="1041375" y="2928055"/>
                </a:lnTo>
                <a:lnTo>
                  <a:pt x="1041705" y="2927740"/>
                </a:lnTo>
                <a:lnTo>
                  <a:pt x="1041488" y="2927485"/>
                </a:lnTo>
                <a:lnTo>
                  <a:pt x="1041248" y="2926810"/>
                </a:lnTo>
                <a:lnTo>
                  <a:pt x="1035774" y="2926472"/>
                </a:lnTo>
                <a:lnTo>
                  <a:pt x="1029940" y="2925384"/>
                </a:lnTo>
                <a:lnTo>
                  <a:pt x="1029893" y="2925166"/>
                </a:lnTo>
                <a:lnTo>
                  <a:pt x="1025201" y="2924010"/>
                </a:lnTo>
                <a:lnTo>
                  <a:pt x="1024931" y="2923034"/>
                </a:lnTo>
                <a:lnTo>
                  <a:pt x="1025044" y="2922096"/>
                </a:lnTo>
                <a:lnTo>
                  <a:pt x="1017714" y="2921721"/>
                </a:lnTo>
                <a:lnTo>
                  <a:pt x="1017407" y="2921316"/>
                </a:lnTo>
                <a:lnTo>
                  <a:pt x="1017099" y="2920700"/>
                </a:lnTo>
                <a:lnTo>
                  <a:pt x="1017077" y="2920362"/>
                </a:lnTo>
                <a:lnTo>
                  <a:pt x="1015995" y="2920062"/>
                </a:lnTo>
                <a:lnTo>
                  <a:pt x="1015215" y="2919416"/>
                </a:lnTo>
                <a:lnTo>
                  <a:pt x="1014801" y="2918823"/>
                </a:lnTo>
                <a:lnTo>
                  <a:pt x="1014449" y="2917862"/>
                </a:lnTo>
                <a:lnTo>
                  <a:pt x="1014442" y="2917352"/>
                </a:lnTo>
                <a:lnTo>
                  <a:pt x="1006377" y="2915063"/>
                </a:lnTo>
                <a:lnTo>
                  <a:pt x="1007368" y="2913952"/>
                </a:lnTo>
                <a:lnTo>
                  <a:pt x="1008495" y="2912413"/>
                </a:lnTo>
                <a:lnTo>
                  <a:pt x="1009433" y="2912166"/>
                </a:lnTo>
                <a:lnTo>
                  <a:pt x="1009553" y="2911745"/>
                </a:lnTo>
                <a:lnTo>
                  <a:pt x="1009388" y="2911632"/>
                </a:lnTo>
                <a:lnTo>
                  <a:pt x="1002960" y="2910521"/>
                </a:lnTo>
                <a:lnTo>
                  <a:pt x="1003238" y="2909928"/>
                </a:lnTo>
                <a:lnTo>
                  <a:pt x="1003230" y="2910093"/>
                </a:lnTo>
                <a:lnTo>
                  <a:pt x="1003478" y="2911032"/>
                </a:lnTo>
                <a:lnTo>
                  <a:pt x="1003613" y="2910011"/>
                </a:lnTo>
                <a:lnTo>
                  <a:pt x="1003726" y="2910064"/>
                </a:lnTo>
                <a:lnTo>
                  <a:pt x="1003665" y="2909591"/>
                </a:lnTo>
                <a:lnTo>
                  <a:pt x="1003755" y="2908923"/>
                </a:lnTo>
                <a:lnTo>
                  <a:pt x="1003710" y="2908900"/>
                </a:lnTo>
                <a:lnTo>
                  <a:pt x="1003554" y="2908660"/>
                </a:lnTo>
                <a:lnTo>
                  <a:pt x="1003988" y="2908240"/>
                </a:lnTo>
                <a:lnTo>
                  <a:pt x="1003996" y="2908217"/>
                </a:lnTo>
                <a:lnTo>
                  <a:pt x="1004034" y="2908202"/>
                </a:lnTo>
                <a:lnTo>
                  <a:pt x="1004154" y="2908134"/>
                </a:lnTo>
                <a:lnTo>
                  <a:pt x="1004988" y="2907076"/>
                </a:lnTo>
                <a:lnTo>
                  <a:pt x="1007637" y="2906573"/>
                </a:lnTo>
                <a:lnTo>
                  <a:pt x="1008495" y="2906896"/>
                </a:lnTo>
                <a:lnTo>
                  <a:pt x="1009110" y="2906385"/>
                </a:lnTo>
                <a:lnTo>
                  <a:pt x="1008847" y="2904697"/>
                </a:lnTo>
                <a:lnTo>
                  <a:pt x="1009184" y="2903834"/>
                </a:lnTo>
                <a:lnTo>
                  <a:pt x="1009448" y="2903256"/>
                </a:lnTo>
                <a:lnTo>
                  <a:pt x="1010417" y="2902430"/>
                </a:lnTo>
                <a:lnTo>
                  <a:pt x="1011325" y="2902077"/>
                </a:lnTo>
                <a:lnTo>
                  <a:pt x="1012488" y="2902002"/>
                </a:lnTo>
                <a:lnTo>
                  <a:pt x="1014313" y="2903106"/>
                </a:lnTo>
                <a:lnTo>
                  <a:pt x="1014764" y="2903803"/>
                </a:lnTo>
                <a:lnTo>
                  <a:pt x="1014973" y="2904359"/>
                </a:lnTo>
                <a:lnTo>
                  <a:pt x="1015094" y="2905170"/>
                </a:lnTo>
                <a:lnTo>
                  <a:pt x="1015057" y="2905297"/>
                </a:lnTo>
                <a:lnTo>
                  <a:pt x="1017091" y="2905958"/>
                </a:lnTo>
                <a:lnTo>
                  <a:pt x="1017534" y="2906378"/>
                </a:lnTo>
                <a:lnTo>
                  <a:pt x="1017812" y="2906739"/>
                </a:lnTo>
                <a:lnTo>
                  <a:pt x="1018113" y="2907302"/>
                </a:lnTo>
                <a:lnTo>
                  <a:pt x="1017933" y="2909884"/>
                </a:lnTo>
                <a:lnTo>
                  <a:pt x="1016409" y="2911257"/>
                </a:lnTo>
                <a:lnTo>
                  <a:pt x="1016581" y="2911468"/>
                </a:lnTo>
                <a:lnTo>
                  <a:pt x="1017234" y="2911077"/>
                </a:lnTo>
                <a:lnTo>
                  <a:pt x="1018540" y="2910957"/>
                </a:lnTo>
                <a:lnTo>
                  <a:pt x="1019420" y="2911183"/>
                </a:lnTo>
                <a:lnTo>
                  <a:pt x="1019457" y="2911378"/>
                </a:lnTo>
                <a:lnTo>
                  <a:pt x="1021176" y="2910920"/>
                </a:lnTo>
                <a:lnTo>
                  <a:pt x="1022071" y="2911100"/>
                </a:lnTo>
                <a:lnTo>
                  <a:pt x="1022649" y="2911370"/>
                </a:lnTo>
                <a:lnTo>
                  <a:pt x="1023346" y="2911918"/>
                </a:lnTo>
                <a:lnTo>
                  <a:pt x="1023737" y="2912406"/>
                </a:lnTo>
                <a:lnTo>
                  <a:pt x="1024165" y="2913667"/>
                </a:lnTo>
                <a:lnTo>
                  <a:pt x="1024142" y="2914590"/>
                </a:lnTo>
                <a:lnTo>
                  <a:pt x="1023655" y="2915829"/>
                </a:lnTo>
                <a:lnTo>
                  <a:pt x="1023136" y="2916219"/>
                </a:lnTo>
                <a:lnTo>
                  <a:pt x="1022956" y="2916700"/>
                </a:lnTo>
                <a:lnTo>
                  <a:pt x="1023917" y="2916917"/>
                </a:lnTo>
                <a:lnTo>
                  <a:pt x="1024112" y="2917060"/>
                </a:lnTo>
                <a:lnTo>
                  <a:pt x="1025839" y="2920468"/>
                </a:lnTo>
                <a:lnTo>
                  <a:pt x="1026568" y="2919844"/>
                </a:lnTo>
                <a:lnTo>
                  <a:pt x="1027431" y="2919522"/>
                </a:lnTo>
                <a:lnTo>
                  <a:pt x="1028760" y="2919506"/>
                </a:lnTo>
                <a:lnTo>
                  <a:pt x="1030712" y="2921308"/>
                </a:lnTo>
                <a:lnTo>
                  <a:pt x="1030841" y="2921683"/>
                </a:lnTo>
                <a:lnTo>
                  <a:pt x="1030893" y="2921909"/>
                </a:lnTo>
                <a:lnTo>
                  <a:pt x="1031096" y="2921736"/>
                </a:lnTo>
                <a:lnTo>
                  <a:pt x="1031636" y="2921405"/>
                </a:lnTo>
                <a:lnTo>
                  <a:pt x="1033543" y="2921323"/>
                </a:lnTo>
                <a:lnTo>
                  <a:pt x="1033212" y="2918883"/>
                </a:lnTo>
                <a:lnTo>
                  <a:pt x="1034887" y="2916654"/>
                </a:lnTo>
                <a:lnTo>
                  <a:pt x="1034384" y="2916594"/>
                </a:lnTo>
                <a:lnTo>
                  <a:pt x="1036907" y="2916179"/>
                </a:lnTo>
                <a:lnTo>
                  <a:pt x="1037056" y="2915984"/>
                </a:lnTo>
                <a:lnTo>
                  <a:pt x="1028731" y="2914620"/>
                </a:lnTo>
                <a:lnTo>
                  <a:pt x="1028738" y="2914575"/>
                </a:lnTo>
                <a:lnTo>
                  <a:pt x="1028490" y="2914222"/>
                </a:lnTo>
                <a:lnTo>
                  <a:pt x="1028213" y="2913014"/>
                </a:lnTo>
                <a:lnTo>
                  <a:pt x="1028295" y="2912150"/>
                </a:lnTo>
                <a:lnTo>
                  <a:pt x="1028805" y="2911017"/>
                </a:lnTo>
                <a:lnTo>
                  <a:pt x="1030405" y="2910049"/>
                </a:lnTo>
                <a:lnTo>
                  <a:pt x="1029272" y="2909989"/>
                </a:lnTo>
                <a:lnTo>
                  <a:pt x="1028422" y="2909628"/>
                </a:lnTo>
                <a:lnTo>
                  <a:pt x="1027400" y="2908638"/>
                </a:lnTo>
                <a:lnTo>
                  <a:pt x="1032048" y="2909259"/>
                </a:lnTo>
                <a:lnTo>
                  <a:pt x="1030854" y="2909927"/>
                </a:lnTo>
                <a:lnTo>
                  <a:pt x="1031552" y="2909791"/>
                </a:lnTo>
                <a:lnTo>
                  <a:pt x="1031868" y="2909844"/>
                </a:lnTo>
                <a:lnTo>
                  <a:pt x="1032048" y="2909259"/>
                </a:lnTo>
                <a:lnTo>
                  <a:pt x="1027400" y="2908638"/>
                </a:lnTo>
                <a:lnTo>
                  <a:pt x="1021123" y="2907925"/>
                </a:lnTo>
                <a:lnTo>
                  <a:pt x="1021604" y="2906686"/>
                </a:lnTo>
                <a:lnTo>
                  <a:pt x="1024007" y="2905545"/>
                </a:lnTo>
                <a:lnTo>
                  <a:pt x="1024397" y="2905568"/>
                </a:lnTo>
                <a:lnTo>
                  <a:pt x="1025388" y="2905717"/>
                </a:lnTo>
                <a:lnTo>
                  <a:pt x="1026613" y="2906423"/>
                </a:lnTo>
                <a:lnTo>
                  <a:pt x="1027004" y="2906903"/>
                </a:lnTo>
                <a:lnTo>
                  <a:pt x="1027310" y="2905552"/>
                </a:lnTo>
                <a:lnTo>
                  <a:pt x="1027859" y="2904772"/>
                </a:lnTo>
                <a:lnTo>
                  <a:pt x="1027191" y="2902145"/>
                </a:lnTo>
                <a:lnTo>
                  <a:pt x="1027289" y="2901342"/>
                </a:lnTo>
                <a:lnTo>
                  <a:pt x="1027904" y="2900246"/>
                </a:lnTo>
                <a:lnTo>
                  <a:pt x="1033986" y="2900890"/>
                </a:lnTo>
                <a:lnTo>
                  <a:pt x="1033664" y="2901025"/>
                </a:lnTo>
                <a:lnTo>
                  <a:pt x="1033484" y="2901063"/>
                </a:lnTo>
                <a:lnTo>
                  <a:pt x="1033912" y="2902842"/>
                </a:lnTo>
                <a:lnTo>
                  <a:pt x="1032732" y="2905191"/>
                </a:lnTo>
                <a:lnTo>
                  <a:pt x="1032830" y="2905409"/>
                </a:lnTo>
                <a:lnTo>
                  <a:pt x="1032800" y="2908178"/>
                </a:lnTo>
                <a:lnTo>
                  <a:pt x="1032244" y="2908981"/>
                </a:lnTo>
                <a:lnTo>
                  <a:pt x="1033318" y="2908156"/>
                </a:lnTo>
                <a:lnTo>
                  <a:pt x="1033709" y="2908074"/>
                </a:lnTo>
                <a:lnTo>
                  <a:pt x="1034738" y="2907668"/>
                </a:lnTo>
                <a:lnTo>
                  <a:pt x="1036336" y="2908037"/>
                </a:lnTo>
                <a:lnTo>
                  <a:pt x="1036756" y="2908157"/>
                </a:lnTo>
                <a:lnTo>
                  <a:pt x="1037673" y="2908764"/>
                </a:lnTo>
                <a:lnTo>
                  <a:pt x="1038229" y="2909612"/>
                </a:lnTo>
                <a:lnTo>
                  <a:pt x="1038454" y="2910311"/>
                </a:lnTo>
                <a:lnTo>
                  <a:pt x="1038499" y="2911339"/>
                </a:lnTo>
                <a:lnTo>
                  <a:pt x="1038462" y="2911436"/>
                </a:lnTo>
                <a:lnTo>
                  <a:pt x="1038747" y="2912570"/>
                </a:lnTo>
                <a:lnTo>
                  <a:pt x="1038544" y="2913718"/>
                </a:lnTo>
                <a:lnTo>
                  <a:pt x="1037471" y="2915130"/>
                </a:lnTo>
                <a:lnTo>
                  <a:pt x="1037899" y="2914717"/>
                </a:lnTo>
                <a:lnTo>
                  <a:pt x="1037049" y="2915865"/>
                </a:lnTo>
                <a:lnTo>
                  <a:pt x="1039814" y="2915160"/>
                </a:lnTo>
                <a:lnTo>
                  <a:pt x="1040947" y="2915745"/>
                </a:lnTo>
                <a:lnTo>
                  <a:pt x="1041562" y="2916391"/>
                </a:lnTo>
                <a:lnTo>
                  <a:pt x="1042096" y="2917592"/>
                </a:lnTo>
                <a:lnTo>
                  <a:pt x="1042125" y="2917667"/>
                </a:lnTo>
                <a:lnTo>
                  <a:pt x="1042336" y="2919198"/>
                </a:lnTo>
                <a:lnTo>
                  <a:pt x="1041179" y="2921578"/>
                </a:lnTo>
                <a:lnTo>
                  <a:pt x="1041322" y="2921863"/>
                </a:lnTo>
                <a:lnTo>
                  <a:pt x="1042125" y="2923304"/>
                </a:lnTo>
                <a:lnTo>
                  <a:pt x="1042148" y="2923589"/>
                </a:lnTo>
                <a:lnTo>
                  <a:pt x="1043748" y="2922688"/>
                </a:lnTo>
                <a:lnTo>
                  <a:pt x="1046593" y="2923341"/>
                </a:lnTo>
                <a:lnTo>
                  <a:pt x="1047021" y="2923777"/>
                </a:lnTo>
                <a:lnTo>
                  <a:pt x="1047284" y="2924145"/>
                </a:lnTo>
                <a:lnTo>
                  <a:pt x="1047570" y="2924715"/>
                </a:lnTo>
                <a:lnTo>
                  <a:pt x="1047314" y="2927290"/>
                </a:lnTo>
                <a:lnTo>
                  <a:pt x="1047247" y="2927365"/>
                </a:lnTo>
                <a:lnTo>
                  <a:pt x="1047277" y="2927380"/>
                </a:lnTo>
                <a:lnTo>
                  <a:pt x="1048043" y="2927845"/>
                </a:lnTo>
                <a:lnTo>
                  <a:pt x="1048801" y="2929196"/>
                </a:lnTo>
                <a:lnTo>
                  <a:pt x="1048869" y="2929819"/>
                </a:lnTo>
                <a:lnTo>
                  <a:pt x="1049072" y="2931973"/>
                </a:lnTo>
                <a:lnTo>
                  <a:pt x="1048636" y="2933062"/>
                </a:lnTo>
                <a:lnTo>
                  <a:pt x="1048681" y="2933047"/>
                </a:lnTo>
                <a:lnTo>
                  <a:pt x="1049598" y="2932911"/>
                </a:lnTo>
                <a:lnTo>
                  <a:pt x="1052112" y="2934233"/>
                </a:lnTo>
                <a:lnTo>
                  <a:pt x="1053028" y="2936935"/>
                </a:lnTo>
                <a:lnTo>
                  <a:pt x="1052862" y="2937595"/>
                </a:lnTo>
                <a:lnTo>
                  <a:pt x="1052661" y="2938053"/>
                </a:lnTo>
                <a:lnTo>
                  <a:pt x="1052555" y="2938203"/>
                </a:lnTo>
                <a:lnTo>
                  <a:pt x="1053892" y="2939021"/>
                </a:lnTo>
                <a:lnTo>
                  <a:pt x="1055447" y="2938856"/>
                </a:lnTo>
                <a:lnTo>
                  <a:pt x="1056437" y="2939299"/>
                </a:lnTo>
                <a:lnTo>
                  <a:pt x="1056971" y="2939749"/>
                </a:lnTo>
                <a:lnTo>
                  <a:pt x="1057278" y="2939607"/>
                </a:lnTo>
                <a:lnTo>
                  <a:pt x="1056588" y="2938773"/>
                </a:lnTo>
                <a:lnTo>
                  <a:pt x="1056197" y="2938293"/>
                </a:lnTo>
                <a:lnTo>
                  <a:pt x="1055431" y="2937055"/>
                </a:lnTo>
                <a:lnTo>
                  <a:pt x="1055259" y="2936064"/>
                </a:lnTo>
                <a:lnTo>
                  <a:pt x="1055589" y="2934608"/>
                </a:lnTo>
                <a:lnTo>
                  <a:pt x="1055791" y="2934337"/>
                </a:lnTo>
                <a:lnTo>
                  <a:pt x="1055920" y="2933624"/>
                </a:lnTo>
                <a:lnTo>
                  <a:pt x="1056596" y="2932709"/>
                </a:lnTo>
                <a:lnTo>
                  <a:pt x="1056955" y="2932521"/>
                </a:lnTo>
                <a:lnTo>
                  <a:pt x="1056940" y="2932116"/>
                </a:lnTo>
                <a:lnTo>
                  <a:pt x="1056978" y="2931868"/>
                </a:lnTo>
                <a:lnTo>
                  <a:pt x="1055972" y="2930637"/>
                </a:lnTo>
                <a:lnTo>
                  <a:pt x="1055912" y="2928378"/>
                </a:lnTo>
                <a:lnTo>
                  <a:pt x="1055056" y="2927635"/>
                </a:lnTo>
                <a:lnTo>
                  <a:pt x="1054771" y="2926163"/>
                </a:lnTo>
                <a:lnTo>
                  <a:pt x="1067550" y="2926809"/>
                </a:lnTo>
                <a:lnTo>
                  <a:pt x="1066807" y="2928235"/>
                </a:lnTo>
                <a:lnTo>
                  <a:pt x="1065891" y="2928955"/>
                </a:lnTo>
                <a:lnTo>
                  <a:pt x="1064149" y="2929293"/>
                </a:lnTo>
                <a:lnTo>
                  <a:pt x="1064742" y="2929271"/>
                </a:lnTo>
                <a:lnTo>
                  <a:pt x="1062925" y="2929609"/>
                </a:lnTo>
                <a:lnTo>
                  <a:pt x="1063713" y="2932078"/>
                </a:lnTo>
                <a:lnTo>
                  <a:pt x="1062685" y="2934510"/>
                </a:lnTo>
                <a:lnTo>
                  <a:pt x="1062941" y="2935329"/>
                </a:lnTo>
                <a:lnTo>
                  <a:pt x="1062535" y="2936875"/>
                </a:lnTo>
                <a:lnTo>
                  <a:pt x="1062173" y="2938481"/>
                </a:lnTo>
                <a:lnTo>
                  <a:pt x="1060966" y="2940042"/>
                </a:lnTo>
                <a:lnTo>
                  <a:pt x="1060890" y="2940072"/>
                </a:lnTo>
                <a:lnTo>
                  <a:pt x="1061138" y="2940185"/>
                </a:lnTo>
                <a:lnTo>
                  <a:pt x="1062152" y="2941379"/>
                </a:lnTo>
                <a:lnTo>
                  <a:pt x="1063166" y="2940890"/>
                </a:lnTo>
                <a:lnTo>
                  <a:pt x="1064682" y="2941259"/>
                </a:lnTo>
                <a:lnTo>
                  <a:pt x="1064682" y="2941221"/>
                </a:lnTo>
                <a:lnTo>
                  <a:pt x="1064922" y="2940545"/>
                </a:lnTo>
                <a:lnTo>
                  <a:pt x="1074120" y="2940614"/>
                </a:lnTo>
                <a:lnTo>
                  <a:pt x="1073723" y="2941447"/>
                </a:lnTo>
                <a:lnTo>
                  <a:pt x="1073647" y="2942287"/>
                </a:lnTo>
                <a:lnTo>
                  <a:pt x="1073153" y="2943353"/>
                </a:lnTo>
                <a:lnTo>
                  <a:pt x="1072379" y="2944074"/>
                </a:lnTo>
                <a:lnTo>
                  <a:pt x="1070899" y="2944584"/>
                </a:lnTo>
                <a:close/>
              </a:path>
              <a:path w="4476607" h="3885512">
                <a:moveTo>
                  <a:pt x="1125729" y="2944329"/>
                </a:moveTo>
                <a:lnTo>
                  <a:pt x="1117401" y="2944154"/>
                </a:lnTo>
                <a:lnTo>
                  <a:pt x="1116356" y="2943134"/>
                </a:lnTo>
                <a:lnTo>
                  <a:pt x="1130092" y="2943917"/>
                </a:lnTo>
                <a:lnTo>
                  <a:pt x="1129994" y="2944059"/>
                </a:lnTo>
                <a:lnTo>
                  <a:pt x="1126247" y="2944682"/>
                </a:lnTo>
                <a:close/>
              </a:path>
              <a:path w="4476607" h="3885512">
                <a:moveTo>
                  <a:pt x="1051180" y="2944854"/>
                </a:moveTo>
                <a:lnTo>
                  <a:pt x="1049994" y="2944359"/>
                </a:lnTo>
                <a:lnTo>
                  <a:pt x="1053036" y="2944547"/>
                </a:lnTo>
                <a:lnTo>
                  <a:pt x="1052743" y="2944697"/>
                </a:lnTo>
                <a:lnTo>
                  <a:pt x="1052097" y="2944854"/>
                </a:lnTo>
                <a:close/>
              </a:path>
              <a:path w="4476607" h="3885512">
                <a:moveTo>
                  <a:pt x="1379818" y="2944927"/>
                </a:moveTo>
                <a:lnTo>
                  <a:pt x="1379452" y="2945220"/>
                </a:lnTo>
                <a:lnTo>
                  <a:pt x="1379368" y="2945265"/>
                </a:lnTo>
                <a:close/>
              </a:path>
              <a:path w="4476607" h="3885512">
                <a:moveTo>
                  <a:pt x="1053036" y="2944547"/>
                </a:moveTo>
                <a:lnTo>
                  <a:pt x="1070756" y="2944561"/>
                </a:lnTo>
                <a:lnTo>
                  <a:pt x="1056947" y="2944809"/>
                </a:lnTo>
                <a:lnTo>
                  <a:pt x="1056760" y="2945072"/>
                </a:lnTo>
                <a:lnTo>
                  <a:pt x="1054312" y="2945372"/>
                </a:lnTo>
                <a:close/>
              </a:path>
              <a:path w="4476607" h="3885512">
                <a:moveTo>
                  <a:pt x="1275528" y="2945401"/>
                </a:moveTo>
                <a:lnTo>
                  <a:pt x="1274973" y="2944650"/>
                </a:lnTo>
                <a:lnTo>
                  <a:pt x="1274590" y="2943351"/>
                </a:lnTo>
                <a:lnTo>
                  <a:pt x="1274680" y="2942098"/>
                </a:lnTo>
                <a:lnTo>
                  <a:pt x="1275340" y="2940762"/>
                </a:lnTo>
                <a:lnTo>
                  <a:pt x="1276106" y="2940094"/>
                </a:lnTo>
                <a:lnTo>
                  <a:pt x="1277518" y="2939621"/>
                </a:lnTo>
                <a:lnTo>
                  <a:pt x="1278780" y="2939711"/>
                </a:lnTo>
                <a:lnTo>
                  <a:pt x="1280455" y="2940935"/>
                </a:lnTo>
                <a:lnTo>
                  <a:pt x="1280928" y="2942127"/>
                </a:lnTo>
                <a:lnTo>
                  <a:pt x="1280563" y="2944078"/>
                </a:lnTo>
                <a:lnTo>
                  <a:pt x="1276663" y="2946136"/>
                </a:lnTo>
                <a:close/>
              </a:path>
              <a:path w="4476607" h="3885512">
                <a:moveTo>
                  <a:pt x="962313" y="2946144"/>
                </a:moveTo>
                <a:lnTo>
                  <a:pt x="962164" y="2946084"/>
                </a:lnTo>
                <a:lnTo>
                  <a:pt x="964333" y="2946009"/>
                </a:lnTo>
                <a:lnTo>
                  <a:pt x="963514" y="2946219"/>
                </a:lnTo>
                <a:close/>
              </a:path>
              <a:path w="4476607" h="3885512">
                <a:moveTo>
                  <a:pt x="1239246" y="2946151"/>
                </a:moveTo>
                <a:lnTo>
                  <a:pt x="1236461" y="2945904"/>
                </a:lnTo>
                <a:lnTo>
                  <a:pt x="1235177" y="2942015"/>
                </a:lnTo>
                <a:lnTo>
                  <a:pt x="1235912" y="2940544"/>
                </a:lnTo>
                <a:lnTo>
                  <a:pt x="1236715" y="2939906"/>
                </a:lnTo>
                <a:lnTo>
                  <a:pt x="1237752" y="2941152"/>
                </a:lnTo>
                <a:lnTo>
                  <a:pt x="1237557" y="2939644"/>
                </a:lnTo>
                <a:lnTo>
                  <a:pt x="1238825" y="2939478"/>
                </a:lnTo>
                <a:lnTo>
                  <a:pt x="1240680" y="2940319"/>
                </a:lnTo>
                <a:lnTo>
                  <a:pt x="1240815" y="2940454"/>
                </a:lnTo>
                <a:lnTo>
                  <a:pt x="1241994" y="2943524"/>
                </a:lnTo>
                <a:lnTo>
                  <a:pt x="1241814" y="2944290"/>
                </a:lnTo>
                <a:lnTo>
                  <a:pt x="1241573" y="2944808"/>
                </a:lnTo>
                <a:lnTo>
                  <a:pt x="1241116" y="2945431"/>
                </a:lnTo>
                <a:lnTo>
                  <a:pt x="1239516" y="2946219"/>
                </a:lnTo>
                <a:close/>
              </a:path>
              <a:path w="4476607" h="3885512">
                <a:moveTo>
                  <a:pt x="1236461" y="2945904"/>
                </a:moveTo>
                <a:lnTo>
                  <a:pt x="1239246" y="2946151"/>
                </a:lnTo>
                <a:lnTo>
                  <a:pt x="1238346" y="2946399"/>
                </a:lnTo>
                <a:close/>
              </a:path>
              <a:path w="4476607" h="3885512">
                <a:moveTo>
                  <a:pt x="1086915" y="2946311"/>
                </a:moveTo>
                <a:lnTo>
                  <a:pt x="1088380" y="2946184"/>
                </a:lnTo>
                <a:lnTo>
                  <a:pt x="1087389" y="2946401"/>
                </a:lnTo>
                <a:close/>
              </a:path>
              <a:path w="4476607" h="3885512">
                <a:moveTo>
                  <a:pt x="993880" y="2945926"/>
                </a:moveTo>
                <a:lnTo>
                  <a:pt x="996629" y="2946257"/>
                </a:lnTo>
                <a:lnTo>
                  <a:pt x="996502" y="2946294"/>
                </a:lnTo>
                <a:lnTo>
                  <a:pt x="995419" y="2946422"/>
                </a:lnTo>
                <a:close/>
              </a:path>
              <a:path w="4476607" h="3885512">
                <a:moveTo>
                  <a:pt x="996629" y="2946257"/>
                </a:moveTo>
                <a:lnTo>
                  <a:pt x="993880" y="2945926"/>
                </a:lnTo>
                <a:lnTo>
                  <a:pt x="993047" y="2944696"/>
                </a:lnTo>
                <a:lnTo>
                  <a:pt x="992919" y="2944192"/>
                </a:lnTo>
                <a:lnTo>
                  <a:pt x="992792" y="2943127"/>
                </a:lnTo>
                <a:lnTo>
                  <a:pt x="993272" y="2941603"/>
                </a:lnTo>
                <a:lnTo>
                  <a:pt x="1001337" y="2943029"/>
                </a:lnTo>
                <a:lnTo>
                  <a:pt x="1001081" y="2944763"/>
                </a:lnTo>
                <a:lnTo>
                  <a:pt x="1000991" y="2944778"/>
                </a:lnTo>
                <a:lnTo>
                  <a:pt x="1000925" y="2945130"/>
                </a:lnTo>
                <a:lnTo>
                  <a:pt x="1000022" y="2946437"/>
                </a:lnTo>
                <a:close/>
              </a:path>
              <a:path w="4476607" h="3885512">
                <a:moveTo>
                  <a:pt x="1140101" y="2946807"/>
                </a:moveTo>
                <a:lnTo>
                  <a:pt x="1139170" y="2946409"/>
                </a:lnTo>
                <a:lnTo>
                  <a:pt x="1138239" y="2945463"/>
                </a:lnTo>
                <a:lnTo>
                  <a:pt x="1132413" y="2944434"/>
                </a:lnTo>
                <a:lnTo>
                  <a:pt x="1134147" y="2942047"/>
                </a:lnTo>
                <a:lnTo>
                  <a:pt x="1136572" y="2942017"/>
                </a:lnTo>
                <a:lnTo>
                  <a:pt x="1137608" y="2939075"/>
                </a:lnTo>
                <a:lnTo>
                  <a:pt x="1138284" y="2938759"/>
                </a:lnTo>
                <a:lnTo>
                  <a:pt x="1138442" y="2938122"/>
                </a:lnTo>
                <a:lnTo>
                  <a:pt x="1138307" y="2937942"/>
                </a:lnTo>
                <a:lnTo>
                  <a:pt x="1138254" y="2936598"/>
                </a:lnTo>
                <a:lnTo>
                  <a:pt x="1138959" y="2935510"/>
                </a:lnTo>
                <a:lnTo>
                  <a:pt x="1138209" y="2934092"/>
                </a:lnTo>
                <a:lnTo>
                  <a:pt x="1137977" y="2933701"/>
                </a:lnTo>
                <a:lnTo>
                  <a:pt x="1138133" y="2932305"/>
                </a:lnTo>
                <a:lnTo>
                  <a:pt x="1138194" y="2932125"/>
                </a:lnTo>
                <a:lnTo>
                  <a:pt x="1138711" y="2930856"/>
                </a:lnTo>
                <a:lnTo>
                  <a:pt x="1140499" y="2929640"/>
                </a:lnTo>
                <a:lnTo>
                  <a:pt x="1140259" y="2929625"/>
                </a:lnTo>
                <a:lnTo>
                  <a:pt x="1141753" y="2929205"/>
                </a:lnTo>
                <a:lnTo>
                  <a:pt x="1142099" y="2928784"/>
                </a:lnTo>
                <a:lnTo>
                  <a:pt x="1142091" y="2928349"/>
                </a:lnTo>
                <a:lnTo>
                  <a:pt x="1144021" y="2926187"/>
                </a:lnTo>
                <a:lnTo>
                  <a:pt x="1147016" y="2926337"/>
                </a:lnTo>
                <a:lnTo>
                  <a:pt x="1147520" y="2926607"/>
                </a:lnTo>
                <a:lnTo>
                  <a:pt x="1148474" y="2928229"/>
                </a:lnTo>
                <a:lnTo>
                  <a:pt x="1148503" y="2929438"/>
                </a:lnTo>
                <a:lnTo>
                  <a:pt x="1147692" y="2931074"/>
                </a:lnTo>
                <a:lnTo>
                  <a:pt x="1146942" y="2931539"/>
                </a:lnTo>
                <a:lnTo>
                  <a:pt x="1146903" y="2931960"/>
                </a:lnTo>
                <a:lnTo>
                  <a:pt x="1146371" y="2933130"/>
                </a:lnTo>
                <a:lnTo>
                  <a:pt x="1144479" y="2934114"/>
                </a:lnTo>
                <a:lnTo>
                  <a:pt x="1144418" y="2935488"/>
                </a:lnTo>
                <a:lnTo>
                  <a:pt x="1144051" y="2936021"/>
                </a:lnTo>
                <a:lnTo>
                  <a:pt x="1144975" y="2941358"/>
                </a:lnTo>
                <a:lnTo>
                  <a:pt x="1144748" y="2941800"/>
                </a:lnTo>
                <a:lnTo>
                  <a:pt x="1144547" y="2942093"/>
                </a:lnTo>
                <a:lnTo>
                  <a:pt x="1144224" y="2942461"/>
                </a:lnTo>
                <a:lnTo>
                  <a:pt x="1143840" y="2942769"/>
                </a:lnTo>
                <a:lnTo>
                  <a:pt x="1143937" y="2943001"/>
                </a:lnTo>
                <a:lnTo>
                  <a:pt x="1143924" y="2944495"/>
                </a:lnTo>
                <a:lnTo>
                  <a:pt x="1143525" y="2945426"/>
                </a:lnTo>
                <a:lnTo>
                  <a:pt x="1142466" y="2946469"/>
                </a:lnTo>
                <a:lnTo>
                  <a:pt x="1141587" y="2946822"/>
                </a:lnTo>
                <a:close/>
              </a:path>
              <a:path w="4476607" h="3885512">
                <a:moveTo>
                  <a:pt x="1337386" y="2946752"/>
                </a:moveTo>
                <a:lnTo>
                  <a:pt x="1337214" y="2946865"/>
                </a:lnTo>
                <a:lnTo>
                  <a:pt x="1336861" y="2946917"/>
                </a:lnTo>
                <a:close/>
              </a:path>
              <a:path w="4476607" h="3885512">
                <a:moveTo>
                  <a:pt x="1001194" y="2946812"/>
                </a:moveTo>
                <a:lnTo>
                  <a:pt x="1001464" y="2947255"/>
                </a:lnTo>
                <a:lnTo>
                  <a:pt x="1001366" y="2947278"/>
                </a:lnTo>
                <a:close/>
              </a:path>
              <a:path w="4476607" h="3885512">
                <a:moveTo>
                  <a:pt x="1109817" y="2947420"/>
                </a:moveTo>
                <a:lnTo>
                  <a:pt x="1102459" y="2947106"/>
                </a:lnTo>
                <a:lnTo>
                  <a:pt x="1102940" y="2946949"/>
                </a:lnTo>
                <a:lnTo>
                  <a:pt x="1103962" y="2944817"/>
                </a:lnTo>
                <a:lnTo>
                  <a:pt x="1112310" y="2946459"/>
                </a:lnTo>
                <a:lnTo>
                  <a:pt x="1110995" y="2947300"/>
                </a:lnTo>
                <a:lnTo>
                  <a:pt x="1110079" y="2947442"/>
                </a:lnTo>
                <a:close/>
              </a:path>
              <a:path w="4476607" h="3885512">
                <a:moveTo>
                  <a:pt x="1212718" y="2947179"/>
                </a:moveTo>
                <a:lnTo>
                  <a:pt x="1211899" y="2946602"/>
                </a:lnTo>
                <a:lnTo>
                  <a:pt x="1211936" y="2946549"/>
                </a:lnTo>
                <a:lnTo>
                  <a:pt x="1211448" y="2946211"/>
                </a:lnTo>
                <a:lnTo>
                  <a:pt x="1210698" y="2945205"/>
                </a:lnTo>
                <a:lnTo>
                  <a:pt x="1211749" y="2941662"/>
                </a:lnTo>
                <a:lnTo>
                  <a:pt x="1212101" y="2941415"/>
                </a:lnTo>
                <a:lnTo>
                  <a:pt x="1212011" y="2941130"/>
                </a:lnTo>
                <a:lnTo>
                  <a:pt x="1212124" y="2939644"/>
                </a:lnTo>
                <a:lnTo>
                  <a:pt x="1212581" y="2938735"/>
                </a:lnTo>
                <a:lnTo>
                  <a:pt x="1213685" y="2937767"/>
                </a:lnTo>
                <a:lnTo>
                  <a:pt x="1214287" y="2937572"/>
                </a:lnTo>
                <a:lnTo>
                  <a:pt x="1215623" y="2937617"/>
                </a:lnTo>
                <a:lnTo>
                  <a:pt x="1216487" y="2937962"/>
                </a:lnTo>
                <a:lnTo>
                  <a:pt x="1217493" y="2938878"/>
                </a:lnTo>
                <a:lnTo>
                  <a:pt x="1217770" y="2939531"/>
                </a:lnTo>
                <a:lnTo>
                  <a:pt x="1217583" y="2942210"/>
                </a:lnTo>
                <a:lnTo>
                  <a:pt x="1217305" y="2942608"/>
                </a:lnTo>
                <a:lnTo>
                  <a:pt x="1217380" y="2942758"/>
                </a:lnTo>
                <a:lnTo>
                  <a:pt x="1217553" y="2943922"/>
                </a:lnTo>
                <a:lnTo>
                  <a:pt x="1214166" y="2947509"/>
                </a:lnTo>
                <a:close/>
              </a:path>
              <a:path w="4476607" h="3885512">
                <a:moveTo>
                  <a:pt x="1060544" y="2947864"/>
                </a:moveTo>
                <a:lnTo>
                  <a:pt x="1060357" y="2947767"/>
                </a:lnTo>
                <a:lnTo>
                  <a:pt x="1059516" y="2946933"/>
                </a:lnTo>
                <a:lnTo>
                  <a:pt x="1063615" y="2947699"/>
                </a:lnTo>
                <a:lnTo>
                  <a:pt x="1063270" y="2947902"/>
                </a:lnTo>
                <a:close/>
              </a:path>
              <a:path w="4476607" h="3885512">
                <a:moveTo>
                  <a:pt x="1275266" y="2947900"/>
                </a:moveTo>
                <a:lnTo>
                  <a:pt x="1275821" y="2947870"/>
                </a:lnTo>
                <a:lnTo>
                  <a:pt x="1275610" y="2947940"/>
                </a:lnTo>
                <a:close/>
              </a:path>
              <a:path w="4476607" h="3885512">
                <a:moveTo>
                  <a:pt x="983519" y="2947645"/>
                </a:moveTo>
                <a:lnTo>
                  <a:pt x="984915" y="2948005"/>
                </a:lnTo>
                <a:lnTo>
                  <a:pt x="984758" y="2948013"/>
                </a:lnTo>
                <a:close/>
              </a:path>
              <a:path w="4476607" h="3885512">
                <a:moveTo>
                  <a:pt x="1155577" y="2948128"/>
                </a:moveTo>
                <a:lnTo>
                  <a:pt x="1155683" y="2948098"/>
                </a:lnTo>
                <a:lnTo>
                  <a:pt x="1155585" y="2948150"/>
                </a:lnTo>
                <a:close/>
              </a:path>
              <a:path w="4476607" h="3885512">
                <a:moveTo>
                  <a:pt x="1030937" y="2948448"/>
                </a:moveTo>
                <a:lnTo>
                  <a:pt x="1013690" y="2948389"/>
                </a:lnTo>
                <a:lnTo>
                  <a:pt x="1008229" y="2947316"/>
                </a:lnTo>
                <a:lnTo>
                  <a:pt x="1008290" y="2947256"/>
                </a:lnTo>
                <a:lnTo>
                  <a:pt x="1008133" y="2946926"/>
                </a:lnTo>
                <a:lnTo>
                  <a:pt x="1008102" y="2945334"/>
                </a:lnTo>
                <a:lnTo>
                  <a:pt x="1011152" y="2943503"/>
                </a:lnTo>
                <a:lnTo>
                  <a:pt x="1011152" y="2943443"/>
                </a:lnTo>
                <a:lnTo>
                  <a:pt x="1011302" y="2942557"/>
                </a:lnTo>
                <a:lnTo>
                  <a:pt x="1011894" y="2941634"/>
                </a:lnTo>
                <a:lnTo>
                  <a:pt x="1012480" y="2941124"/>
                </a:lnTo>
                <a:lnTo>
                  <a:pt x="1023390" y="2941332"/>
                </a:lnTo>
                <a:lnTo>
                  <a:pt x="1023286" y="2941400"/>
                </a:lnTo>
                <a:lnTo>
                  <a:pt x="1023173" y="2942038"/>
                </a:lnTo>
                <a:lnTo>
                  <a:pt x="1023923" y="2942503"/>
                </a:lnTo>
                <a:lnTo>
                  <a:pt x="1023931" y="2942390"/>
                </a:lnTo>
                <a:lnTo>
                  <a:pt x="1023954" y="2942533"/>
                </a:lnTo>
                <a:lnTo>
                  <a:pt x="1023976" y="2942548"/>
                </a:lnTo>
                <a:lnTo>
                  <a:pt x="1023939" y="2941978"/>
                </a:lnTo>
                <a:lnTo>
                  <a:pt x="1035787" y="2942195"/>
                </a:lnTo>
                <a:lnTo>
                  <a:pt x="1035614" y="2942720"/>
                </a:lnTo>
                <a:lnTo>
                  <a:pt x="1035434" y="2943224"/>
                </a:lnTo>
                <a:lnTo>
                  <a:pt x="1034766" y="2943899"/>
                </a:lnTo>
                <a:lnTo>
                  <a:pt x="1034879" y="2944049"/>
                </a:lnTo>
                <a:lnTo>
                  <a:pt x="1035291" y="2945310"/>
                </a:lnTo>
                <a:lnTo>
                  <a:pt x="1034166" y="2947697"/>
                </a:lnTo>
                <a:lnTo>
                  <a:pt x="1033617" y="2948050"/>
                </a:lnTo>
                <a:lnTo>
                  <a:pt x="1032574" y="2948500"/>
                </a:lnTo>
                <a:close/>
              </a:path>
              <a:path w="4476607" h="3885512">
                <a:moveTo>
                  <a:pt x="1179535" y="2947915"/>
                </a:moveTo>
                <a:lnTo>
                  <a:pt x="1182651" y="2948350"/>
                </a:lnTo>
                <a:lnTo>
                  <a:pt x="1181210" y="2948546"/>
                </a:lnTo>
                <a:close/>
              </a:path>
              <a:path w="4476607" h="3885512">
                <a:moveTo>
                  <a:pt x="1197571" y="2948515"/>
                </a:moveTo>
                <a:lnTo>
                  <a:pt x="1197819" y="2948523"/>
                </a:lnTo>
                <a:lnTo>
                  <a:pt x="1197392" y="2948598"/>
                </a:lnTo>
                <a:close/>
              </a:path>
              <a:path w="4476607" h="3885512">
                <a:moveTo>
                  <a:pt x="1091128" y="2948548"/>
                </a:moveTo>
                <a:lnTo>
                  <a:pt x="1092629" y="2948645"/>
                </a:lnTo>
                <a:lnTo>
                  <a:pt x="1092382" y="2948660"/>
                </a:lnTo>
                <a:close/>
              </a:path>
              <a:path w="4476607" h="3885512">
                <a:moveTo>
                  <a:pt x="1153631" y="2948728"/>
                </a:moveTo>
                <a:lnTo>
                  <a:pt x="1143691" y="2948368"/>
                </a:lnTo>
                <a:lnTo>
                  <a:pt x="1144502" y="2947430"/>
                </a:lnTo>
                <a:lnTo>
                  <a:pt x="1155683" y="2948098"/>
                </a:lnTo>
                <a:lnTo>
                  <a:pt x="1155577" y="2948128"/>
                </a:lnTo>
                <a:lnTo>
                  <a:pt x="1155163" y="2948458"/>
                </a:lnTo>
                <a:lnTo>
                  <a:pt x="1153684" y="2948743"/>
                </a:lnTo>
                <a:close/>
              </a:path>
              <a:path w="4476607" h="3885512">
                <a:moveTo>
                  <a:pt x="1216547" y="2948867"/>
                </a:moveTo>
                <a:lnTo>
                  <a:pt x="1218874" y="2947786"/>
                </a:lnTo>
                <a:lnTo>
                  <a:pt x="1219722" y="2947831"/>
                </a:lnTo>
                <a:lnTo>
                  <a:pt x="1220316" y="2947997"/>
                </a:lnTo>
                <a:lnTo>
                  <a:pt x="1221089" y="2948425"/>
                </a:lnTo>
                <a:lnTo>
                  <a:pt x="1217612" y="2948732"/>
                </a:lnTo>
                <a:lnTo>
                  <a:pt x="1216442" y="2948950"/>
                </a:lnTo>
                <a:close/>
              </a:path>
              <a:path w="4476607" h="3885512">
                <a:moveTo>
                  <a:pt x="968651" y="2949011"/>
                </a:moveTo>
                <a:lnTo>
                  <a:pt x="967345" y="2948298"/>
                </a:lnTo>
                <a:lnTo>
                  <a:pt x="970078" y="2949004"/>
                </a:lnTo>
                <a:lnTo>
                  <a:pt x="969657" y="2949124"/>
                </a:lnTo>
                <a:close/>
              </a:path>
              <a:path w="4476607" h="3885512">
                <a:moveTo>
                  <a:pt x="1155757" y="2948210"/>
                </a:moveTo>
                <a:lnTo>
                  <a:pt x="1163964" y="2948443"/>
                </a:lnTo>
                <a:lnTo>
                  <a:pt x="1163851" y="2948691"/>
                </a:lnTo>
                <a:lnTo>
                  <a:pt x="1156298" y="2949029"/>
                </a:lnTo>
                <a:lnTo>
                  <a:pt x="1156148" y="2949133"/>
                </a:lnTo>
                <a:close/>
              </a:path>
              <a:path w="4476607" h="3885512">
                <a:moveTo>
                  <a:pt x="1293189" y="2946902"/>
                </a:moveTo>
                <a:lnTo>
                  <a:pt x="1293062" y="2944703"/>
                </a:lnTo>
                <a:lnTo>
                  <a:pt x="1293099" y="2943997"/>
                </a:lnTo>
                <a:lnTo>
                  <a:pt x="1293107" y="2944042"/>
                </a:lnTo>
                <a:lnTo>
                  <a:pt x="1293212" y="2944260"/>
                </a:lnTo>
                <a:lnTo>
                  <a:pt x="1292888" y="2943149"/>
                </a:lnTo>
                <a:lnTo>
                  <a:pt x="1292904" y="2942368"/>
                </a:lnTo>
                <a:lnTo>
                  <a:pt x="1293234" y="2941317"/>
                </a:lnTo>
                <a:lnTo>
                  <a:pt x="1293527" y="2940409"/>
                </a:lnTo>
                <a:lnTo>
                  <a:pt x="1294060" y="2939771"/>
                </a:lnTo>
                <a:lnTo>
                  <a:pt x="1295127" y="2939118"/>
                </a:lnTo>
                <a:lnTo>
                  <a:pt x="1296320" y="2938397"/>
                </a:lnTo>
                <a:lnTo>
                  <a:pt x="1298385" y="2939328"/>
                </a:lnTo>
                <a:lnTo>
                  <a:pt x="1299069" y="2940506"/>
                </a:lnTo>
                <a:lnTo>
                  <a:pt x="1298843" y="2942765"/>
                </a:lnTo>
                <a:lnTo>
                  <a:pt x="1298940" y="2942608"/>
                </a:lnTo>
                <a:lnTo>
                  <a:pt x="1298971" y="2944110"/>
                </a:lnTo>
                <a:lnTo>
                  <a:pt x="1298948" y="2946962"/>
                </a:lnTo>
                <a:lnTo>
                  <a:pt x="1298206" y="2948171"/>
                </a:lnTo>
                <a:lnTo>
                  <a:pt x="1297432" y="2948756"/>
                </a:lnTo>
                <a:lnTo>
                  <a:pt x="1296080" y="2949146"/>
                </a:lnTo>
                <a:close/>
              </a:path>
              <a:path w="4476607" h="3885512">
                <a:moveTo>
                  <a:pt x="1164775" y="2949231"/>
                </a:moveTo>
                <a:lnTo>
                  <a:pt x="1163964" y="2948443"/>
                </a:lnTo>
                <a:lnTo>
                  <a:pt x="1155757" y="2948210"/>
                </a:lnTo>
                <a:lnTo>
                  <a:pt x="1155683" y="2948098"/>
                </a:lnTo>
                <a:lnTo>
                  <a:pt x="1144502" y="2947430"/>
                </a:lnTo>
                <a:lnTo>
                  <a:pt x="1147415" y="2947085"/>
                </a:lnTo>
                <a:lnTo>
                  <a:pt x="1148075" y="2947400"/>
                </a:lnTo>
                <a:lnTo>
                  <a:pt x="1148083" y="2947378"/>
                </a:lnTo>
                <a:lnTo>
                  <a:pt x="1148196" y="2947272"/>
                </a:lnTo>
                <a:lnTo>
                  <a:pt x="1148075" y="2947070"/>
                </a:lnTo>
                <a:lnTo>
                  <a:pt x="1147933" y="2945703"/>
                </a:lnTo>
                <a:lnTo>
                  <a:pt x="1148173" y="2944788"/>
                </a:lnTo>
                <a:lnTo>
                  <a:pt x="1148977" y="2943661"/>
                </a:lnTo>
                <a:lnTo>
                  <a:pt x="1149757" y="2943136"/>
                </a:lnTo>
                <a:lnTo>
                  <a:pt x="1151027" y="2942813"/>
                </a:lnTo>
                <a:lnTo>
                  <a:pt x="1151590" y="2942866"/>
                </a:lnTo>
                <a:lnTo>
                  <a:pt x="1152094" y="2942468"/>
                </a:lnTo>
                <a:lnTo>
                  <a:pt x="1153580" y="2942176"/>
                </a:lnTo>
                <a:lnTo>
                  <a:pt x="1154586" y="2942386"/>
                </a:lnTo>
                <a:lnTo>
                  <a:pt x="1154579" y="2942453"/>
                </a:lnTo>
                <a:lnTo>
                  <a:pt x="1155397" y="2942701"/>
                </a:lnTo>
                <a:lnTo>
                  <a:pt x="1156478" y="2943519"/>
                </a:lnTo>
                <a:lnTo>
                  <a:pt x="1156921" y="2944592"/>
                </a:lnTo>
                <a:lnTo>
                  <a:pt x="1157492" y="2944397"/>
                </a:lnTo>
                <a:lnTo>
                  <a:pt x="1158213" y="2944532"/>
                </a:lnTo>
                <a:lnTo>
                  <a:pt x="1159053" y="2943849"/>
                </a:lnTo>
                <a:lnTo>
                  <a:pt x="1159482" y="2943459"/>
                </a:lnTo>
                <a:lnTo>
                  <a:pt x="1161014" y="2941717"/>
                </a:lnTo>
                <a:lnTo>
                  <a:pt x="1164099" y="2941965"/>
                </a:lnTo>
                <a:lnTo>
                  <a:pt x="1164798" y="2942798"/>
                </a:lnTo>
                <a:lnTo>
                  <a:pt x="1164986" y="2943219"/>
                </a:lnTo>
                <a:lnTo>
                  <a:pt x="1165008" y="2943203"/>
                </a:lnTo>
                <a:lnTo>
                  <a:pt x="1166570" y="2943113"/>
                </a:lnTo>
                <a:lnTo>
                  <a:pt x="1167561" y="2943482"/>
                </a:lnTo>
                <a:lnTo>
                  <a:pt x="1168672" y="2944547"/>
                </a:lnTo>
                <a:lnTo>
                  <a:pt x="1168770" y="2944772"/>
                </a:lnTo>
                <a:lnTo>
                  <a:pt x="1167350" y="2949516"/>
                </a:lnTo>
                <a:lnTo>
                  <a:pt x="1165773" y="2949606"/>
                </a:lnTo>
                <a:close/>
              </a:path>
              <a:path w="4476607" h="3885512">
                <a:moveTo>
                  <a:pt x="1003994" y="2949642"/>
                </a:moveTo>
                <a:lnTo>
                  <a:pt x="1003056" y="2949394"/>
                </a:lnTo>
                <a:lnTo>
                  <a:pt x="1002507" y="2949086"/>
                </a:lnTo>
                <a:lnTo>
                  <a:pt x="1001546" y="2947728"/>
                </a:lnTo>
                <a:lnTo>
                  <a:pt x="1001464" y="2947255"/>
                </a:lnTo>
                <a:lnTo>
                  <a:pt x="1001194" y="2946812"/>
                </a:lnTo>
                <a:lnTo>
                  <a:pt x="1001224" y="2945371"/>
                </a:lnTo>
                <a:lnTo>
                  <a:pt x="1001306" y="2945168"/>
                </a:lnTo>
                <a:lnTo>
                  <a:pt x="1001404" y="2944973"/>
                </a:lnTo>
                <a:lnTo>
                  <a:pt x="1002538" y="2943862"/>
                </a:lnTo>
                <a:lnTo>
                  <a:pt x="1001742" y="2943479"/>
                </a:lnTo>
                <a:lnTo>
                  <a:pt x="1001337" y="2943029"/>
                </a:lnTo>
                <a:lnTo>
                  <a:pt x="993272" y="2941603"/>
                </a:lnTo>
                <a:lnTo>
                  <a:pt x="994511" y="2940755"/>
                </a:lnTo>
                <a:lnTo>
                  <a:pt x="995021" y="2940627"/>
                </a:lnTo>
                <a:lnTo>
                  <a:pt x="996095" y="2940500"/>
                </a:lnTo>
                <a:lnTo>
                  <a:pt x="997019" y="2940800"/>
                </a:lnTo>
                <a:lnTo>
                  <a:pt x="997709" y="2940485"/>
                </a:lnTo>
                <a:lnTo>
                  <a:pt x="998588" y="2940424"/>
                </a:lnTo>
                <a:lnTo>
                  <a:pt x="999211" y="2940522"/>
                </a:lnTo>
                <a:lnTo>
                  <a:pt x="1000008" y="2940845"/>
                </a:lnTo>
                <a:lnTo>
                  <a:pt x="1000563" y="2941340"/>
                </a:lnTo>
                <a:lnTo>
                  <a:pt x="1000556" y="2941310"/>
                </a:lnTo>
                <a:lnTo>
                  <a:pt x="1000608" y="2940372"/>
                </a:lnTo>
                <a:lnTo>
                  <a:pt x="1001247" y="2939028"/>
                </a:lnTo>
                <a:lnTo>
                  <a:pt x="1001501" y="2938804"/>
                </a:lnTo>
                <a:lnTo>
                  <a:pt x="1001450" y="2938578"/>
                </a:lnTo>
                <a:lnTo>
                  <a:pt x="1000894" y="2938150"/>
                </a:lnTo>
                <a:lnTo>
                  <a:pt x="1001411" y="2938406"/>
                </a:lnTo>
                <a:lnTo>
                  <a:pt x="1001404" y="2938368"/>
                </a:lnTo>
                <a:lnTo>
                  <a:pt x="1000571" y="2937873"/>
                </a:lnTo>
                <a:lnTo>
                  <a:pt x="999887" y="2937107"/>
                </a:lnTo>
                <a:lnTo>
                  <a:pt x="999858" y="2937009"/>
                </a:lnTo>
                <a:lnTo>
                  <a:pt x="981648" y="2935944"/>
                </a:lnTo>
                <a:lnTo>
                  <a:pt x="974681" y="2935643"/>
                </a:lnTo>
                <a:lnTo>
                  <a:pt x="974275" y="2934623"/>
                </a:lnTo>
                <a:lnTo>
                  <a:pt x="961555" y="2934494"/>
                </a:lnTo>
                <a:lnTo>
                  <a:pt x="962051" y="2934142"/>
                </a:lnTo>
                <a:lnTo>
                  <a:pt x="961930" y="2934006"/>
                </a:lnTo>
                <a:lnTo>
                  <a:pt x="961922" y="2933999"/>
                </a:lnTo>
                <a:lnTo>
                  <a:pt x="961578" y="2933399"/>
                </a:lnTo>
                <a:lnTo>
                  <a:pt x="954219" y="2928609"/>
                </a:lnTo>
                <a:lnTo>
                  <a:pt x="954723" y="2928227"/>
                </a:lnTo>
                <a:lnTo>
                  <a:pt x="957425" y="2928286"/>
                </a:lnTo>
                <a:lnTo>
                  <a:pt x="959115" y="2930358"/>
                </a:lnTo>
                <a:lnTo>
                  <a:pt x="959191" y="2930816"/>
                </a:lnTo>
                <a:lnTo>
                  <a:pt x="960625" y="2931221"/>
                </a:lnTo>
                <a:lnTo>
                  <a:pt x="961074" y="2931875"/>
                </a:lnTo>
                <a:lnTo>
                  <a:pt x="961014" y="2931274"/>
                </a:lnTo>
                <a:lnTo>
                  <a:pt x="962553" y="2928834"/>
                </a:lnTo>
                <a:lnTo>
                  <a:pt x="963838" y="2928474"/>
                </a:lnTo>
                <a:lnTo>
                  <a:pt x="964753" y="2928541"/>
                </a:lnTo>
                <a:lnTo>
                  <a:pt x="964845" y="2928587"/>
                </a:lnTo>
                <a:lnTo>
                  <a:pt x="964889" y="2928279"/>
                </a:lnTo>
                <a:lnTo>
                  <a:pt x="965181" y="2927273"/>
                </a:lnTo>
                <a:lnTo>
                  <a:pt x="966181" y="2926080"/>
                </a:lnTo>
                <a:lnTo>
                  <a:pt x="967773" y="2925757"/>
                </a:lnTo>
                <a:lnTo>
                  <a:pt x="968230" y="2925832"/>
                </a:lnTo>
                <a:lnTo>
                  <a:pt x="969244" y="2926125"/>
                </a:lnTo>
                <a:lnTo>
                  <a:pt x="970446" y="2927131"/>
                </a:lnTo>
                <a:lnTo>
                  <a:pt x="970768" y="2928662"/>
                </a:lnTo>
                <a:lnTo>
                  <a:pt x="970686" y="2929180"/>
                </a:lnTo>
                <a:lnTo>
                  <a:pt x="970385" y="2930179"/>
                </a:lnTo>
                <a:lnTo>
                  <a:pt x="971317" y="2929848"/>
                </a:lnTo>
                <a:lnTo>
                  <a:pt x="971774" y="2929870"/>
                </a:lnTo>
                <a:lnTo>
                  <a:pt x="971106" y="2927679"/>
                </a:lnTo>
                <a:lnTo>
                  <a:pt x="971167" y="2927251"/>
                </a:lnTo>
                <a:lnTo>
                  <a:pt x="970895" y="2927123"/>
                </a:lnTo>
                <a:lnTo>
                  <a:pt x="969891" y="2926028"/>
                </a:lnTo>
                <a:lnTo>
                  <a:pt x="969545" y="2925074"/>
                </a:lnTo>
                <a:lnTo>
                  <a:pt x="969612" y="2923588"/>
                </a:lnTo>
                <a:lnTo>
                  <a:pt x="969844" y="2923092"/>
                </a:lnTo>
                <a:lnTo>
                  <a:pt x="956088" y="2922672"/>
                </a:lnTo>
                <a:lnTo>
                  <a:pt x="955458" y="2922605"/>
                </a:lnTo>
                <a:lnTo>
                  <a:pt x="954768" y="2922590"/>
                </a:lnTo>
                <a:lnTo>
                  <a:pt x="953994" y="2922297"/>
                </a:lnTo>
                <a:lnTo>
                  <a:pt x="953994" y="2914220"/>
                </a:lnTo>
                <a:lnTo>
                  <a:pt x="954414" y="2914535"/>
                </a:lnTo>
                <a:lnTo>
                  <a:pt x="958619" y="2921997"/>
                </a:lnTo>
                <a:lnTo>
                  <a:pt x="957929" y="2922087"/>
                </a:lnTo>
                <a:lnTo>
                  <a:pt x="957891" y="2922124"/>
                </a:lnTo>
                <a:lnTo>
                  <a:pt x="957530" y="2922267"/>
                </a:lnTo>
                <a:lnTo>
                  <a:pt x="958671" y="2922395"/>
                </a:lnTo>
                <a:lnTo>
                  <a:pt x="958702" y="2922417"/>
                </a:lnTo>
                <a:lnTo>
                  <a:pt x="958619" y="2921997"/>
                </a:lnTo>
                <a:lnTo>
                  <a:pt x="954414" y="2914535"/>
                </a:lnTo>
                <a:lnTo>
                  <a:pt x="954174" y="2914160"/>
                </a:lnTo>
                <a:lnTo>
                  <a:pt x="954287" y="2914273"/>
                </a:lnTo>
                <a:lnTo>
                  <a:pt x="955383" y="2915902"/>
                </a:lnTo>
                <a:lnTo>
                  <a:pt x="955563" y="2915564"/>
                </a:lnTo>
                <a:lnTo>
                  <a:pt x="955465" y="2915909"/>
                </a:lnTo>
                <a:lnTo>
                  <a:pt x="955737" y="2915188"/>
                </a:lnTo>
                <a:lnTo>
                  <a:pt x="967412" y="2915241"/>
                </a:lnTo>
                <a:lnTo>
                  <a:pt x="967285" y="2915504"/>
                </a:lnTo>
                <a:lnTo>
                  <a:pt x="966699" y="2916029"/>
                </a:lnTo>
                <a:lnTo>
                  <a:pt x="966789" y="2916142"/>
                </a:lnTo>
                <a:lnTo>
                  <a:pt x="967044" y="2916645"/>
                </a:lnTo>
                <a:lnTo>
                  <a:pt x="967247" y="2917396"/>
                </a:lnTo>
                <a:lnTo>
                  <a:pt x="967247" y="2917906"/>
                </a:lnTo>
                <a:lnTo>
                  <a:pt x="968508" y="2918056"/>
                </a:lnTo>
                <a:lnTo>
                  <a:pt x="969334" y="2918521"/>
                </a:lnTo>
                <a:lnTo>
                  <a:pt x="970258" y="2919692"/>
                </a:lnTo>
                <a:lnTo>
                  <a:pt x="970528" y="2920668"/>
                </a:lnTo>
                <a:lnTo>
                  <a:pt x="970348" y="2922147"/>
                </a:lnTo>
                <a:lnTo>
                  <a:pt x="969965" y="2922830"/>
                </a:lnTo>
                <a:lnTo>
                  <a:pt x="970768" y="2922034"/>
                </a:lnTo>
                <a:lnTo>
                  <a:pt x="971610" y="2921644"/>
                </a:lnTo>
                <a:lnTo>
                  <a:pt x="972960" y="2921539"/>
                </a:lnTo>
                <a:lnTo>
                  <a:pt x="973622" y="2921786"/>
                </a:lnTo>
                <a:lnTo>
                  <a:pt x="975447" y="2923760"/>
                </a:lnTo>
                <a:lnTo>
                  <a:pt x="975545" y="2924233"/>
                </a:lnTo>
                <a:lnTo>
                  <a:pt x="975701" y="2924286"/>
                </a:lnTo>
                <a:lnTo>
                  <a:pt x="976662" y="2924961"/>
                </a:lnTo>
                <a:lnTo>
                  <a:pt x="976850" y="2925277"/>
                </a:lnTo>
                <a:lnTo>
                  <a:pt x="978532" y="2927145"/>
                </a:lnTo>
                <a:lnTo>
                  <a:pt x="978337" y="2930426"/>
                </a:lnTo>
                <a:lnTo>
                  <a:pt x="978247" y="2931079"/>
                </a:lnTo>
                <a:lnTo>
                  <a:pt x="978938" y="2930636"/>
                </a:lnTo>
                <a:lnTo>
                  <a:pt x="979208" y="2930531"/>
                </a:lnTo>
                <a:lnTo>
                  <a:pt x="980116" y="2930261"/>
                </a:lnTo>
                <a:lnTo>
                  <a:pt x="980327" y="2930275"/>
                </a:lnTo>
                <a:lnTo>
                  <a:pt x="980267" y="2930110"/>
                </a:lnTo>
                <a:lnTo>
                  <a:pt x="980320" y="2929165"/>
                </a:lnTo>
                <a:lnTo>
                  <a:pt x="980837" y="2927942"/>
                </a:lnTo>
                <a:lnTo>
                  <a:pt x="991733" y="2928197"/>
                </a:lnTo>
                <a:lnTo>
                  <a:pt x="990982" y="2928587"/>
                </a:lnTo>
                <a:lnTo>
                  <a:pt x="991252" y="2929465"/>
                </a:lnTo>
                <a:lnTo>
                  <a:pt x="991275" y="2930051"/>
                </a:lnTo>
                <a:lnTo>
                  <a:pt x="991793" y="2930096"/>
                </a:lnTo>
                <a:lnTo>
                  <a:pt x="992950" y="2930606"/>
                </a:lnTo>
                <a:lnTo>
                  <a:pt x="994730" y="2930959"/>
                </a:lnTo>
                <a:lnTo>
                  <a:pt x="995052" y="2930892"/>
                </a:lnTo>
                <a:lnTo>
                  <a:pt x="996816" y="2931297"/>
                </a:lnTo>
                <a:lnTo>
                  <a:pt x="996937" y="2931072"/>
                </a:lnTo>
                <a:lnTo>
                  <a:pt x="997928" y="2930179"/>
                </a:lnTo>
                <a:lnTo>
                  <a:pt x="998784" y="2929833"/>
                </a:lnTo>
                <a:lnTo>
                  <a:pt x="1000112" y="2929781"/>
                </a:lnTo>
                <a:lnTo>
                  <a:pt x="1002118" y="2931544"/>
                </a:lnTo>
                <a:lnTo>
                  <a:pt x="1002245" y="2931897"/>
                </a:lnTo>
                <a:lnTo>
                  <a:pt x="1002509" y="2932866"/>
                </a:lnTo>
                <a:lnTo>
                  <a:pt x="1002501" y="2932941"/>
                </a:lnTo>
                <a:lnTo>
                  <a:pt x="1003410" y="2933038"/>
                </a:lnTo>
                <a:lnTo>
                  <a:pt x="1004617" y="2933594"/>
                </a:lnTo>
                <a:lnTo>
                  <a:pt x="1006405" y="2934014"/>
                </a:lnTo>
                <a:lnTo>
                  <a:pt x="1008124" y="2934682"/>
                </a:lnTo>
                <a:lnTo>
                  <a:pt x="1008815" y="2935613"/>
                </a:lnTo>
                <a:lnTo>
                  <a:pt x="1009085" y="2936386"/>
                </a:lnTo>
                <a:lnTo>
                  <a:pt x="1009109" y="2937587"/>
                </a:lnTo>
                <a:lnTo>
                  <a:pt x="1008845" y="2938240"/>
                </a:lnTo>
                <a:lnTo>
                  <a:pt x="1008567" y="2938675"/>
                </a:lnTo>
                <a:lnTo>
                  <a:pt x="1008313" y="2941708"/>
                </a:lnTo>
                <a:lnTo>
                  <a:pt x="1006458" y="2943382"/>
                </a:lnTo>
                <a:lnTo>
                  <a:pt x="1005647" y="2943464"/>
                </a:lnTo>
                <a:lnTo>
                  <a:pt x="1005430" y="2943659"/>
                </a:lnTo>
                <a:lnTo>
                  <a:pt x="1005182" y="2943749"/>
                </a:lnTo>
                <a:lnTo>
                  <a:pt x="1005565" y="2943907"/>
                </a:lnTo>
                <a:lnTo>
                  <a:pt x="1006893" y="2948178"/>
                </a:lnTo>
                <a:lnTo>
                  <a:pt x="1005631" y="2949409"/>
                </a:lnTo>
                <a:lnTo>
                  <a:pt x="1004686" y="2949649"/>
                </a:lnTo>
                <a:close/>
              </a:path>
              <a:path w="4476607" h="3885512">
                <a:moveTo>
                  <a:pt x="1158844" y="2949779"/>
                </a:moveTo>
                <a:lnTo>
                  <a:pt x="1156681" y="2949606"/>
                </a:lnTo>
                <a:lnTo>
                  <a:pt x="1156298" y="2949029"/>
                </a:lnTo>
                <a:lnTo>
                  <a:pt x="1159609" y="2949268"/>
                </a:lnTo>
                <a:lnTo>
                  <a:pt x="1159016" y="2949711"/>
                </a:lnTo>
                <a:lnTo>
                  <a:pt x="1158926" y="2949786"/>
                </a:lnTo>
                <a:close/>
              </a:path>
              <a:path w="4476607" h="3885512">
                <a:moveTo>
                  <a:pt x="1010521" y="2949778"/>
                </a:moveTo>
                <a:lnTo>
                  <a:pt x="1008229" y="2947316"/>
                </a:lnTo>
                <a:lnTo>
                  <a:pt x="1013690" y="2948389"/>
                </a:lnTo>
                <a:lnTo>
                  <a:pt x="1013449" y="2948809"/>
                </a:lnTo>
                <a:lnTo>
                  <a:pt x="1012773" y="2949372"/>
                </a:lnTo>
                <a:lnTo>
                  <a:pt x="1012209" y="2949658"/>
                </a:lnTo>
                <a:lnTo>
                  <a:pt x="1011377" y="2949868"/>
                </a:lnTo>
                <a:close/>
              </a:path>
              <a:path w="4476607" h="3885512">
                <a:moveTo>
                  <a:pt x="1175991" y="2949844"/>
                </a:moveTo>
                <a:lnTo>
                  <a:pt x="1174866" y="2949356"/>
                </a:lnTo>
                <a:lnTo>
                  <a:pt x="1174153" y="2948545"/>
                </a:lnTo>
                <a:lnTo>
                  <a:pt x="1173971" y="2945288"/>
                </a:lnTo>
                <a:lnTo>
                  <a:pt x="1179535" y="2947915"/>
                </a:lnTo>
                <a:lnTo>
                  <a:pt x="1178064" y="2949634"/>
                </a:lnTo>
                <a:lnTo>
                  <a:pt x="1176855" y="2949919"/>
                </a:lnTo>
                <a:close/>
              </a:path>
              <a:path w="4476607" h="3885512">
                <a:moveTo>
                  <a:pt x="1159609" y="2949268"/>
                </a:moveTo>
                <a:lnTo>
                  <a:pt x="1156298" y="2949029"/>
                </a:lnTo>
                <a:lnTo>
                  <a:pt x="1163851" y="2948691"/>
                </a:lnTo>
                <a:lnTo>
                  <a:pt x="1163175" y="2949366"/>
                </a:lnTo>
                <a:lnTo>
                  <a:pt x="1161929" y="2949936"/>
                </a:lnTo>
                <a:close/>
              </a:path>
              <a:path w="4476607" h="3885512">
                <a:moveTo>
                  <a:pt x="1156620" y="2949591"/>
                </a:moveTo>
                <a:lnTo>
                  <a:pt x="1156681" y="2949606"/>
                </a:lnTo>
                <a:lnTo>
                  <a:pt x="1158844" y="2949779"/>
                </a:lnTo>
                <a:lnTo>
                  <a:pt x="1158078" y="2949951"/>
                </a:lnTo>
                <a:close/>
              </a:path>
              <a:path w="4476607" h="3885512">
                <a:moveTo>
                  <a:pt x="1266375" y="2949078"/>
                </a:moveTo>
                <a:lnTo>
                  <a:pt x="1268245" y="2949101"/>
                </a:lnTo>
                <a:lnTo>
                  <a:pt x="1267321" y="2950024"/>
                </a:lnTo>
                <a:close/>
              </a:path>
              <a:path w="4476607" h="3885512">
                <a:moveTo>
                  <a:pt x="1285372" y="2950084"/>
                </a:moveTo>
                <a:lnTo>
                  <a:pt x="1284006" y="2949296"/>
                </a:lnTo>
                <a:lnTo>
                  <a:pt x="1283434" y="2947825"/>
                </a:lnTo>
                <a:lnTo>
                  <a:pt x="1283428" y="2947322"/>
                </a:lnTo>
                <a:lnTo>
                  <a:pt x="1283555" y="2946249"/>
                </a:lnTo>
                <a:lnTo>
                  <a:pt x="1284403" y="2944868"/>
                </a:lnTo>
                <a:lnTo>
                  <a:pt x="1285747" y="2944365"/>
                </a:lnTo>
                <a:lnTo>
                  <a:pt x="1286304" y="2944350"/>
                </a:lnTo>
                <a:lnTo>
                  <a:pt x="1287363" y="2944477"/>
                </a:lnTo>
                <a:lnTo>
                  <a:pt x="1288736" y="2945280"/>
                </a:lnTo>
                <a:lnTo>
                  <a:pt x="1289277" y="2946684"/>
                </a:lnTo>
                <a:lnTo>
                  <a:pt x="1289293" y="2947195"/>
                </a:lnTo>
                <a:lnTo>
                  <a:pt x="1289180" y="2948245"/>
                </a:lnTo>
                <a:lnTo>
                  <a:pt x="1288398" y="2949604"/>
                </a:lnTo>
                <a:lnTo>
                  <a:pt x="1286935" y="2950189"/>
                </a:lnTo>
                <a:lnTo>
                  <a:pt x="1286431" y="2950197"/>
                </a:lnTo>
                <a:close/>
              </a:path>
              <a:path w="4476607" h="3885512">
                <a:moveTo>
                  <a:pt x="1066034" y="2949996"/>
                </a:moveTo>
                <a:lnTo>
                  <a:pt x="1067776" y="2950108"/>
                </a:lnTo>
                <a:lnTo>
                  <a:pt x="1066866" y="2950273"/>
                </a:lnTo>
                <a:close/>
              </a:path>
              <a:path w="4476607" h="3885512">
                <a:moveTo>
                  <a:pt x="1153715" y="2950214"/>
                </a:moveTo>
                <a:lnTo>
                  <a:pt x="1139350" y="2949659"/>
                </a:lnTo>
                <a:lnTo>
                  <a:pt x="1141122" y="2948218"/>
                </a:lnTo>
                <a:lnTo>
                  <a:pt x="1143472" y="2948901"/>
                </a:lnTo>
                <a:lnTo>
                  <a:pt x="1143691" y="2948368"/>
                </a:lnTo>
                <a:lnTo>
                  <a:pt x="1153631" y="2948728"/>
                </a:lnTo>
                <a:lnTo>
                  <a:pt x="1153768" y="2950034"/>
                </a:lnTo>
                <a:lnTo>
                  <a:pt x="1153782" y="2950454"/>
                </a:lnTo>
                <a:close/>
              </a:path>
              <a:path w="4476607" h="3885512">
                <a:moveTo>
                  <a:pt x="1114607" y="2950632"/>
                </a:moveTo>
                <a:lnTo>
                  <a:pt x="1115569" y="2950662"/>
                </a:lnTo>
                <a:lnTo>
                  <a:pt x="1115118" y="2950700"/>
                </a:lnTo>
                <a:close/>
              </a:path>
              <a:path w="4476607" h="3885512">
                <a:moveTo>
                  <a:pt x="1347530" y="2950115"/>
                </a:moveTo>
                <a:lnTo>
                  <a:pt x="1346967" y="2949386"/>
                </a:lnTo>
                <a:lnTo>
                  <a:pt x="1346562" y="2948020"/>
                </a:lnTo>
                <a:lnTo>
                  <a:pt x="1346576" y="2947802"/>
                </a:lnTo>
                <a:lnTo>
                  <a:pt x="1346576" y="2947795"/>
                </a:lnTo>
                <a:lnTo>
                  <a:pt x="1347996" y="2945296"/>
                </a:lnTo>
                <a:lnTo>
                  <a:pt x="1350841" y="2944800"/>
                </a:lnTo>
                <a:lnTo>
                  <a:pt x="1351968" y="2945513"/>
                </a:lnTo>
                <a:lnTo>
                  <a:pt x="1352531" y="2946241"/>
                </a:lnTo>
                <a:lnTo>
                  <a:pt x="1352929" y="2947577"/>
                </a:lnTo>
                <a:lnTo>
                  <a:pt x="1352900" y="2947900"/>
                </a:lnTo>
                <a:lnTo>
                  <a:pt x="1351517" y="2950302"/>
                </a:lnTo>
                <a:lnTo>
                  <a:pt x="1348657" y="2950820"/>
                </a:lnTo>
                <a:close/>
              </a:path>
              <a:path w="4476607" h="3885512">
                <a:moveTo>
                  <a:pt x="1135070" y="2950747"/>
                </a:moveTo>
                <a:lnTo>
                  <a:pt x="1127081" y="2948150"/>
                </a:lnTo>
                <a:lnTo>
                  <a:pt x="1130355" y="2947880"/>
                </a:lnTo>
                <a:lnTo>
                  <a:pt x="1130760" y="2945861"/>
                </a:lnTo>
                <a:lnTo>
                  <a:pt x="1132413" y="2944434"/>
                </a:lnTo>
                <a:lnTo>
                  <a:pt x="1138239" y="2945463"/>
                </a:lnTo>
                <a:lnTo>
                  <a:pt x="1138119" y="2945673"/>
                </a:lnTo>
                <a:lnTo>
                  <a:pt x="1138465" y="2945981"/>
                </a:lnTo>
                <a:lnTo>
                  <a:pt x="1138975" y="2946709"/>
                </a:lnTo>
                <a:lnTo>
                  <a:pt x="1139208" y="2947287"/>
                </a:lnTo>
                <a:lnTo>
                  <a:pt x="1139252" y="2948615"/>
                </a:lnTo>
                <a:lnTo>
                  <a:pt x="1138967" y="2949494"/>
                </a:lnTo>
                <a:lnTo>
                  <a:pt x="1138141" y="2950537"/>
                </a:lnTo>
                <a:lnTo>
                  <a:pt x="1135513" y="2950935"/>
                </a:lnTo>
                <a:close/>
              </a:path>
              <a:path w="4476607" h="3885512">
                <a:moveTo>
                  <a:pt x="1041119" y="2950129"/>
                </a:moveTo>
                <a:lnTo>
                  <a:pt x="1040232" y="2949799"/>
                </a:lnTo>
                <a:lnTo>
                  <a:pt x="1039834" y="2949596"/>
                </a:lnTo>
                <a:lnTo>
                  <a:pt x="1043139" y="2949709"/>
                </a:lnTo>
                <a:lnTo>
                  <a:pt x="1042936" y="2949911"/>
                </a:lnTo>
                <a:lnTo>
                  <a:pt x="1042996" y="2950129"/>
                </a:lnTo>
                <a:lnTo>
                  <a:pt x="1042627" y="2950211"/>
                </a:lnTo>
                <a:lnTo>
                  <a:pt x="1041877" y="2950955"/>
                </a:lnTo>
                <a:close/>
              </a:path>
              <a:path w="4476607" h="3885512">
                <a:moveTo>
                  <a:pt x="1267367" y="2950242"/>
                </a:moveTo>
                <a:lnTo>
                  <a:pt x="1268223" y="2949146"/>
                </a:lnTo>
                <a:lnTo>
                  <a:pt x="1268245" y="2949101"/>
                </a:lnTo>
                <a:lnTo>
                  <a:pt x="1266375" y="2949078"/>
                </a:lnTo>
                <a:lnTo>
                  <a:pt x="1265963" y="2946932"/>
                </a:lnTo>
                <a:lnTo>
                  <a:pt x="1269665" y="2944770"/>
                </a:lnTo>
                <a:lnTo>
                  <a:pt x="1271046" y="2945565"/>
                </a:lnTo>
                <a:lnTo>
                  <a:pt x="1271640" y="2946384"/>
                </a:lnTo>
                <a:lnTo>
                  <a:pt x="1271159" y="2946752"/>
                </a:lnTo>
                <a:lnTo>
                  <a:pt x="1271640" y="2946504"/>
                </a:lnTo>
                <a:lnTo>
                  <a:pt x="1272089" y="2947382"/>
                </a:lnTo>
                <a:lnTo>
                  <a:pt x="1272232" y="2948801"/>
                </a:lnTo>
                <a:lnTo>
                  <a:pt x="1270220" y="2950963"/>
                </a:lnTo>
                <a:close/>
              </a:path>
              <a:path w="4476607" h="3885512">
                <a:moveTo>
                  <a:pt x="1192882" y="2950884"/>
                </a:moveTo>
                <a:lnTo>
                  <a:pt x="1194376" y="2951012"/>
                </a:lnTo>
                <a:lnTo>
                  <a:pt x="1194181" y="2951080"/>
                </a:lnTo>
                <a:close/>
              </a:path>
              <a:path w="4476607" h="3885512">
                <a:moveTo>
                  <a:pt x="1043139" y="2949709"/>
                </a:moveTo>
                <a:lnTo>
                  <a:pt x="1045609" y="2950880"/>
                </a:lnTo>
                <a:lnTo>
                  <a:pt x="1044753" y="2951218"/>
                </a:lnTo>
                <a:lnTo>
                  <a:pt x="1043266" y="2951338"/>
                </a:lnTo>
                <a:close/>
              </a:path>
              <a:path w="4476607" h="3885512">
                <a:moveTo>
                  <a:pt x="1186918" y="2951690"/>
                </a:moveTo>
                <a:lnTo>
                  <a:pt x="1179701" y="2951495"/>
                </a:lnTo>
                <a:lnTo>
                  <a:pt x="1180768" y="2950632"/>
                </a:lnTo>
                <a:lnTo>
                  <a:pt x="1181368" y="2950437"/>
                </a:lnTo>
                <a:lnTo>
                  <a:pt x="1182743" y="2950587"/>
                </a:lnTo>
                <a:lnTo>
                  <a:pt x="1182524" y="2948921"/>
                </a:lnTo>
                <a:lnTo>
                  <a:pt x="1182637" y="2948778"/>
                </a:lnTo>
                <a:lnTo>
                  <a:pt x="1182540" y="2948665"/>
                </a:lnTo>
                <a:lnTo>
                  <a:pt x="1182651" y="2948350"/>
                </a:lnTo>
                <a:lnTo>
                  <a:pt x="1179535" y="2947915"/>
                </a:lnTo>
                <a:lnTo>
                  <a:pt x="1173971" y="2945288"/>
                </a:lnTo>
                <a:lnTo>
                  <a:pt x="1173004" y="2944372"/>
                </a:lnTo>
                <a:lnTo>
                  <a:pt x="1174100" y="2940259"/>
                </a:lnTo>
                <a:lnTo>
                  <a:pt x="1175331" y="2939816"/>
                </a:lnTo>
                <a:lnTo>
                  <a:pt x="1176239" y="2939816"/>
                </a:lnTo>
                <a:lnTo>
                  <a:pt x="1177591" y="2940364"/>
                </a:lnTo>
                <a:lnTo>
                  <a:pt x="1177787" y="2940551"/>
                </a:lnTo>
                <a:lnTo>
                  <a:pt x="1177914" y="2940686"/>
                </a:lnTo>
                <a:lnTo>
                  <a:pt x="1178695" y="2942638"/>
                </a:lnTo>
                <a:lnTo>
                  <a:pt x="1178650" y="2943193"/>
                </a:lnTo>
                <a:lnTo>
                  <a:pt x="1179678" y="2942150"/>
                </a:lnTo>
                <a:lnTo>
                  <a:pt x="1181368" y="2941962"/>
                </a:lnTo>
                <a:lnTo>
                  <a:pt x="1182554" y="2942383"/>
                </a:lnTo>
                <a:lnTo>
                  <a:pt x="1184320" y="2943757"/>
                </a:lnTo>
                <a:lnTo>
                  <a:pt x="1184792" y="2944755"/>
                </a:lnTo>
                <a:lnTo>
                  <a:pt x="1184822" y="2945768"/>
                </a:lnTo>
                <a:lnTo>
                  <a:pt x="1184769" y="2945993"/>
                </a:lnTo>
                <a:lnTo>
                  <a:pt x="1184912" y="2945918"/>
                </a:lnTo>
                <a:lnTo>
                  <a:pt x="1187443" y="2946699"/>
                </a:lnTo>
                <a:lnTo>
                  <a:pt x="1187721" y="2946984"/>
                </a:lnTo>
                <a:lnTo>
                  <a:pt x="1188352" y="2947772"/>
                </a:lnTo>
                <a:lnTo>
                  <a:pt x="1188772" y="2949123"/>
                </a:lnTo>
                <a:lnTo>
                  <a:pt x="1188727" y="2949754"/>
                </a:lnTo>
                <a:lnTo>
                  <a:pt x="1187975" y="2951165"/>
                </a:lnTo>
                <a:lnTo>
                  <a:pt x="1187150" y="2951810"/>
                </a:lnTo>
                <a:close/>
              </a:path>
              <a:path w="4476607" h="3885512">
                <a:moveTo>
                  <a:pt x="1375020" y="2951120"/>
                </a:moveTo>
                <a:lnTo>
                  <a:pt x="1374472" y="2949904"/>
                </a:lnTo>
                <a:lnTo>
                  <a:pt x="1374404" y="2948981"/>
                </a:lnTo>
                <a:lnTo>
                  <a:pt x="1374824" y="2947622"/>
                </a:lnTo>
                <a:lnTo>
                  <a:pt x="1374961" y="2947450"/>
                </a:lnTo>
                <a:lnTo>
                  <a:pt x="1374967" y="2947442"/>
                </a:lnTo>
                <a:lnTo>
                  <a:pt x="1377528" y="2946144"/>
                </a:lnTo>
                <a:lnTo>
                  <a:pt x="1378212" y="2946211"/>
                </a:lnTo>
                <a:lnTo>
                  <a:pt x="1379452" y="2945220"/>
                </a:lnTo>
                <a:lnTo>
                  <a:pt x="1380380" y="2944717"/>
                </a:lnTo>
                <a:lnTo>
                  <a:pt x="1381380" y="2944515"/>
                </a:lnTo>
                <a:lnTo>
                  <a:pt x="1382844" y="2944808"/>
                </a:lnTo>
                <a:lnTo>
                  <a:pt x="1383738" y="2949296"/>
                </a:lnTo>
                <a:lnTo>
                  <a:pt x="1380081" y="2951097"/>
                </a:lnTo>
                <a:lnTo>
                  <a:pt x="1377694" y="2952269"/>
                </a:lnTo>
                <a:close/>
              </a:path>
              <a:path w="4476607" h="3885512">
                <a:moveTo>
                  <a:pt x="1334120" y="2950977"/>
                </a:moveTo>
                <a:lnTo>
                  <a:pt x="1333993" y="2950182"/>
                </a:lnTo>
                <a:lnTo>
                  <a:pt x="1334022" y="2949612"/>
                </a:lnTo>
                <a:lnTo>
                  <a:pt x="1334217" y="2948846"/>
                </a:lnTo>
                <a:lnTo>
                  <a:pt x="1337214" y="2946865"/>
                </a:lnTo>
                <a:lnTo>
                  <a:pt x="1337994" y="2946752"/>
                </a:lnTo>
                <a:lnTo>
                  <a:pt x="1339000" y="2946909"/>
                </a:lnTo>
                <a:lnTo>
                  <a:pt x="1340270" y="2947690"/>
                </a:lnTo>
                <a:lnTo>
                  <a:pt x="1339541" y="2952216"/>
                </a:lnTo>
                <a:lnTo>
                  <a:pt x="1335081" y="2952388"/>
                </a:lnTo>
                <a:close/>
              </a:path>
              <a:path w="4476607" h="3885512">
                <a:moveTo>
                  <a:pt x="1082605" y="2953104"/>
                </a:moveTo>
                <a:lnTo>
                  <a:pt x="1081299" y="2952383"/>
                </a:lnTo>
                <a:lnTo>
                  <a:pt x="1080909" y="2951895"/>
                </a:lnTo>
                <a:lnTo>
                  <a:pt x="1080489" y="2950462"/>
                </a:lnTo>
                <a:lnTo>
                  <a:pt x="1080555" y="2949884"/>
                </a:lnTo>
                <a:lnTo>
                  <a:pt x="1080135" y="2949771"/>
                </a:lnTo>
                <a:lnTo>
                  <a:pt x="1079700" y="2949561"/>
                </a:lnTo>
                <a:lnTo>
                  <a:pt x="1078807" y="2948975"/>
                </a:lnTo>
                <a:lnTo>
                  <a:pt x="1077949" y="2947640"/>
                </a:lnTo>
                <a:lnTo>
                  <a:pt x="1077965" y="2946641"/>
                </a:lnTo>
                <a:lnTo>
                  <a:pt x="1076560" y="2945170"/>
                </a:lnTo>
                <a:lnTo>
                  <a:pt x="1088544" y="2946071"/>
                </a:lnTo>
                <a:lnTo>
                  <a:pt x="1088380" y="2946184"/>
                </a:lnTo>
                <a:lnTo>
                  <a:pt x="1086915" y="2946311"/>
                </a:lnTo>
                <a:lnTo>
                  <a:pt x="1086922" y="2949396"/>
                </a:lnTo>
                <a:lnTo>
                  <a:pt x="1086848" y="2949787"/>
                </a:lnTo>
                <a:lnTo>
                  <a:pt x="1086750" y="2950710"/>
                </a:lnTo>
                <a:lnTo>
                  <a:pt x="1086029" y="2952016"/>
                </a:lnTo>
                <a:lnTo>
                  <a:pt x="1085047" y="2952804"/>
                </a:lnTo>
                <a:lnTo>
                  <a:pt x="1083611" y="2953217"/>
                </a:lnTo>
                <a:close/>
              </a:path>
              <a:path w="4476607" h="3885512">
                <a:moveTo>
                  <a:pt x="1289532" y="2951112"/>
                </a:moveTo>
                <a:lnTo>
                  <a:pt x="1289338" y="2952493"/>
                </a:lnTo>
                <a:lnTo>
                  <a:pt x="1289164" y="2953454"/>
                </a:lnTo>
                <a:close/>
              </a:path>
              <a:path w="4476607" h="3885512">
                <a:moveTo>
                  <a:pt x="1272134" y="2952726"/>
                </a:moveTo>
                <a:lnTo>
                  <a:pt x="1271572" y="2951120"/>
                </a:lnTo>
                <a:lnTo>
                  <a:pt x="1271654" y="2950317"/>
                </a:lnTo>
                <a:lnTo>
                  <a:pt x="1271827" y="2949769"/>
                </a:lnTo>
                <a:lnTo>
                  <a:pt x="1272216" y="2949078"/>
                </a:lnTo>
                <a:lnTo>
                  <a:pt x="1275610" y="2947940"/>
                </a:lnTo>
                <a:lnTo>
                  <a:pt x="1276407" y="2948035"/>
                </a:lnTo>
                <a:lnTo>
                  <a:pt x="1277331" y="2948448"/>
                </a:lnTo>
                <a:lnTo>
                  <a:pt x="1278359" y="2949529"/>
                </a:lnTo>
                <a:lnTo>
                  <a:pt x="1276489" y="2953710"/>
                </a:lnTo>
                <a:close/>
              </a:path>
              <a:path w="4476607" h="3885512">
                <a:moveTo>
                  <a:pt x="1066769" y="2954807"/>
                </a:moveTo>
                <a:lnTo>
                  <a:pt x="1069075" y="2950626"/>
                </a:lnTo>
                <a:lnTo>
                  <a:pt x="1067249" y="2954710"/>
                </a:lnTo>
                <a:lnTo>
                  <a:pt x="1066776" y="2954800"/>
                </a:lnTo>
                <a:lnTo>
                  <a:pt x="1066776" y="2954807"/>
                </a:lnTo>
                <a:close/>
              </a:path>
              <a:path w="4476607" h="3885512">
                <a:moveTo>
                  <a:pt x="1066776" y="2954800"/>
                </a:moveTo>
                <a:lnTo>
                  <a:pt x="1067249" y="2954710"/>
                </a:lnTo>
                <a:lnTo>
                  <a:pt x="1066776" y="2954807"/>
                </a:lnTo>
                <a:close/>
              </a:path>
              <a:path w="4476607" h="3885512">
                <a:moveTo>
                  <a:pt x="1319417" y="2953897"/>
                </a:moveTo>
                <a:lnTo>
                  <a:pt x="1319102" y="2953102"/>
                </a:lnTo>
                <a:lnTo>
                  <a:pt x="1319035" y="2951893"/>
                </a:lnTo>
                <a:lnTo>
                  <a:pt x="1322767" y="2948665"/>
                </a:lnTo>
                <a:lnTo>
                  <a:pt x="1323847" y="2948906"/>
                </a:lnTo>
                <a:lnTo>
                  <a:pt x="1324531" y="2949288"/>
                </a:lnTo>
                <a:lnTo>
                  <a:pt x="1325305" y="2950084"/>
                </a:lnTo>
                <a:lnTo>
                  <a:pt x="1325688" y="2951120"/>
                </a:lnTo>
                <a:lnTo>
                  <a:pt x="1324299" y="2954753"/>
                </a:lnTo>
                <a:lnTo>
                  <a:pt x="1320176" y="2954828"/>
                </a:lnTo>
                <a:close/>
              </a:path>
              <a:path w="4476607" h="3885512">
                <a:moveTo>
                  <a:pt x="1141542" y="2954853"/>
                </a:moveTo>
                <a:lnTo>
                  <a:pt x="1140206" y="2954636"/>
                </a:lnTo>
                <a:lnTo>
                  <a:pt x="1138711" y="2953442"/>
                </a:lnTo>
                <a:lnTo>
                  <a:pt x="1139155" y="2950327"/>
                </a:lnTo>
                <a:lnTo>
                  <a:pt x="1144982" y="2952887"/>
                </a:lnTo>
                <a:lnTo>
                  <a:pt x="1144705" y="2953562"/>
                </a:lnTo>
                <a:lnTo>
                  <a:pt x="1141821" y="2954876"/>
                </a:lnTo>
                <a:close/>
              </a:path>
              <a:path w="4476607" h="3885512">
                <a:moveTo>
                  <a:pt x="1209352" y="2954557"/>
                </a:moveTo>
                <a:lnTo>
                  <a:pt x="1215639" y="2955007"/>
                </a:lnTo>
                <a:lnTo>
                  <a:pt x="1212988" y="2955022"/>
                </a:lnTo>
                <a:lnTo>
                  <a:pt x="1210036" y="2955090"/>
                </a:lnTo>
                <a:close/>
              </a:path>
              <a:path w="4476607" h="3885512">
                <a:moveTo>
                  <a:pt x="1212988" y="2955022"/>
                </a:moveTo>
                <a:lnTo>
                  <a:pt x="1215639" y="2955007"/>
                </a:lnTo>
                <a:lnTo>
                  <a:pt x="1213333" y="2955188"/>
                </a:lnTo>
                <a:close/>
              </a:path>
              <a:path w="4476607" h="3885512">
                <a:moveTo>
                  <a:pt x="1047343" y="2954393"/>
                </a:moveTo>
                <a:lnTo>
                  <a:pt x="1050970" y="2955196"/>
                </a:lnTo>
                <a:lnTo>
                  <a:pt x="1050235" y="2955256"/>
                </a:lnTo>
                <a:lnTo>
                  <a:pt x="1049018" y="2955279"/>
                </a:lnTo>
                <a:close/>
              </a:path>
              <a:path w="4476607" h="3885512">
                <a:moveTo>
                  <a:pt x="1218769" y="2956066"/>
                </a:moveTo>
                <a:lnTo>
                  <a:pt x="1219183" y="2955953"/>
                </a:lnTo>
                <a:lnTo>
                  <a:pt x="1220083" y="2956021"/>
                </a:lnTo>
                <a:lnTo>
                  <a:pt x="1218972" y="2956074"/>
                </a:lnTo>
                <a:close/>
              </a:path>
              <a:path w="4476607" h="3885512">
                <a:moveTo>
                  <a:pt x="1117497" y="2955691"/>
                </a:moveTo>
                <a:lnTo>
                  <a:pt x="1101948" y="2955153"/>
                </a:lnTo>
                <a:lnTo>
                  <a:pt x="1101295" y="2955101"/>
                </a:lnTo>
                <a:lnTo>
                  <a:pt x="1095528" y="2953539"/>
                </a:lnTo>
                <a:lnTo>
                  <a:pt x="1095536" y="2953509"/>
                </a:lnTo>
                <a:lnTo>
                  <a:pt x="1095130" y="2951430"/>
                </a:lnTo>
                <a:lnTo>
                  <a:pt x="1095407" y="2952286"/>
                </a:lnTo>
                <a:lnTo>
                  <a:pt x="1095206" y="2950717"/>
                </a:lnTo>
                <a:lnTo>
                  <a:pt x="1095475" y="2949794"/>
                </a:lnTo>
                <a:lnTo>
                  <a:pt x="1095588" y="2949651"/>
                </a:lnTo>
                <a:lnTo>
                  <a:pt x="1095362" y="2949621"/>
                </a:lnTo>
                <a:lnTo>
                  <a:pt x="1094747" y="2949539"/>
                </a:lnTo>
                <a:lnTo>
                  <a:pt x="1093336" y="2949171"/>
                </a:lnTo>
                <a:lnTo>
                  <a:pt x="1092629" y="2948645"/>
                </a:lnTo>
                <a:lnTo>
                  <a:pt x="1091128" y="2948548"/>
                </a:lnTo>
                <a:lnTo>
                  <a:pt x="1090849" y="2948330"/>
                </a:lnTo>
                <a:lnTo>
                  <a:pt x="1089077" y="2947294"/>
                </a:lnTo>
                <a:lnTo>
                  <a:pt x="1088530" y="2946266"/>
                </a:lnTo>
                <a:lnTo>
                  <a:pt x="1088522" y="2946244"/>
                </a:lnTo>
                <a:lnTo>
                  <a:pt x="1088620" y="2946394"/>
                </a:lnTo>
                <a:lnTo>
                  <a:pt x="1088544" y="2946071"/>
                </a:lnTo>
                <a:lnTo>
                  <a:pt x="1076560" y="2945170"/>
                </a:lnTo>
                <a:lnTo>
                  <a:pt x="1076546" y="2945170"/>
                </a:lnTo>
                <a:lnTo>
                  <a:pt x="1075397" y="2944457"/>
                </a:lnTo>
                <a:lnTo>
                  <a:pt x="1074819" y="2943721"/>
                </a:lnTo>
                <a:lnTo>
                  <a:pt x="1074413" y="2942422"/>
                </a:lnTo>
                <a:lnTo>
                  <a:pt x="1074495" y="2940854"/>
                </a:lnTo>
                <a:lnTo>
                  <a:pt x="1074563" y="2940741"/>
                </a:lnTo>
                <a:lnTo>
                  <a:pt x="1074120" y="2940614"/>
                </a:lnTo>
                <a:lnTo>
                  <a:pt x="1064922" y="2940545"/>
                </a:lnTo>
                <a:lnTo>
                  <a:pt x="1065493" y="2939720"/>
                </a:lnTo>
                <a:lnTo>
                  <a:pt x="1067378" y="2938999"/>
                </a:lnTo>
                <a:lnTo>
                  <a:pt x="1067161" y="2936244"/>
                </a:lnTo>
                <a:lnTo>
                  <a:pt x="1068265" y="2935119"/>
                </a:lnTo>
                <a:lnTo>
                  <a:pt x="1068009" y="2934713"/>
                </a:lnTo>
                <a:lnTo>
                  <a:pt x="1067708" y="2934488"/>
                </a:lnTo>
                <a:lnTo>
                  <a:pt x="1067544" y="2931576"/>
                </a:lnTo>
                <a:lnTo>
                  <a:pt x="1080451" y="2934414"/>
                </a:lnTo>
                <a:lnTo>
                  <a:pt x="1080631" y="2934601"/>
                </a:lnTo>
                <a:lnTo>
                  <a:pt x="1080864" y="2935187"/>
                </a:lnTo>
                <a:lnTo>
                  <a:pt x="1080834" y="2935982"/>
                </a:lnTo>
                <a:lnTo>
                  <a:pt x="1082870" y="2937349"/>
                </a:lnTo>
                <a:lnTo>
                  <a:pt x="1083230" y="2937866"/>
                </a:lnTo>
                <a:lnTo>
                  <a:pt x="1083507" y="2939045"/>
                </a:lnTo>
                <a:lnTo>
                  <a:pt x="1083470" y="2939511"/>
                </a:lnTo>
                <a:lnTo>
                  <a:pt x="1084986" y="2939923"/>
                </a:lnTo>
                <a:lnTo>
                  <a:pt x="1088215" y="2939721"/>
                </a:lnTo>
                <a:lnTo>
                  <a:pt x="1089198" y="2940261"/>
                </a:lnTo>
                <a:lnTo>
                  <a:pt x="1089747" y="2940824"/>
                </a:lnTo>
                <a:lnTo>
                  <a:pt x="1090017" y="2941341"/>
                </a:lnTo>
                <a:lnTo>
                  <a:pt x="1091609" y="2939075"/>
                </a:lnTo>
                <a:lnTo>
                  <a:pt x="1091031" y="2939030"/>
                </a:lnTo>
                <a:lnTo>
                  <a:pt x="1089747" y="2938369"/>
                </a:lnTo>
                <a:lnTo>
                  <a:pt x="1085549" y="2937401"/>
                </a:lnTo>
                <a:lnTo>
                  <a:pt x="1085144" y="2936860"/>
                </a:lnTo>
                <a:lnTo>
                  <a:pt x="1084829" y="2935667"/>
                </a:lnTo>
                <a:lnTo>
                  <a:pt x="1084888" y="2934796"/>
                </a:lnTo>
                <a:lnTo>
                  <a:pt x="1085361" y="2933648"/>
                </a:lnTo>
                <a:lnTo>
                  <a:pt x="1087690" y="2932462"/>
                </a:lnTo>
                <a:lnTo>
                  <a:pt x="1094965" y="2933378"/>
                </a:lnTo>
                <a:lnTo>
                  <a:pt x="1095416" y="2934924"/>
                </a:lnTo>
                <a:lnTo>
                  <a:pt x="1095251" y="2936073"/>
                </a:lnTo>
                <a:lnTo>
                  <a:pt x="1094223" y="2937514"/>
                </a:lnTo>
                <a:lnTo>
                  <a:pt x="1094635" y="2937086"/>
                </a:lnTo>
                <a:lnTo>
                  <a:pt x="1093555" y="2938580"/>
                </a:lnTo>
                <a:lnTo>
                  <a:pt x="1095815" y="2939811"/>
                </a:lnTo>
                <a:lnTo>
                  <a:pt x="1096243" y="2939127"/>
                </a:lnTo>
                <a:lnTo>
                  <a:pt x="1097571" y="2938242"/>
                </a:lnTo>
                <a:lnTo>
                  <a:pt x="1099126" y="2938384"/>
                </a:lnTo>
                <a:lnTo>
                  <a:pt x="1099381" y="2938489"/>
                </a:lnTo>
                <a:lnTo>
                  <a:pt x="1100230" y="2938910"/>
                </a:lnTo>
                <a:lnTo>
                  <a:pt x="1101168" y="2939923"/>
                </a:lnTo>
                <a:lnTo>
                  <a:pt x="1101408" y="2940509"/>
                </a:lnTo>
                <a:lnTo>
                  <a:pt x="1101393" y="2941995"/>
                </a:lnTo>
                <a:lnTo>
                  <a:pt x="1100996" y="2942925"/>
                </a:lnTo>
                <a:lnTo>
                  <a:pt x="1099937" y="2943969"/>
                </a:lnTo>
                <a:lnTo>
                  <a:pt x="1099058" y="2944322"/>
                </a:lnTo>
                <a:lnTo>
                  <a:pt x="1098419" y="2944344"/>
                </a:lnTo>
                <a:lnTo>
                  <a:pt x="1098480" y="2944449"/>
                </a:lnTo>
                <a:lnTo>
                  <a:pt x="1099193" y="2944352"/>
                </a:lnTo>
                <a:lnTo>
                  <a:pt x="1100131" y="2944585"/>
                </a:lnTo>
                <a:lnTo>
                  <a:pt x="1101287" y="2945395"/>
                </a:lnTo>
                <a:lnTo>
                  <a:pt x="1101814" y="2946176"/>
                </a:lnTo>
                <a:lnTo>
                  <a:pt x="1102061" y="2947429"/>
                </a:lnTo>
                <a:lnTo>
                  <a:pt x="1102459" y="2947106"/>
                </a:lnTo>
                <a:lnTo>
                  <a:pt x="1109817" y="2947420"/>
                </a:lnTo>
                <a:lnTo>
                  <a:pt x="1109870" y="2948050"/>
                </a:lnTo>
                <a:lnTo>
                  <a:pt x="1109764" y="2948966"/>
                </a:lnTo>
                <a:lnTo>
                  <a:pt x="1108999" y="2950190"/>
                </a:lnTo>
                <a:lnTo>
                  <a:pt x="1108202" y="2950775"/>
                </a:lnTo>
                <a:lnTo>
                  <a:pt x="1106844" y="2951135"/>
                </a:lnTo>
                <a:lnTo>
                  <a:pt x="1107721" y="2951008"/>
                </a:lnTo>
                <a:lnTo>
                  <a:pt x="1106377" y="2951390"/>
                </a:lnTo>
                <a:lnTo>
                  <a:pt x="1106326" y="2951526"/>
                </a:lnTo>
                <a:lnTo>
                  <a:pt x="1105949" y="2952096"/>
                </a:lnTo>
                <a:lnTo>
                  <a:pt x="1105597" y="2952366"/>
                </a:lnTo>
                <a:lnTo>
                  <a:pt x="1106558" y="2952681"/>
                </a:lnTo>
                <a:lnTo>
                  <a:pt x="1107346" y="2953432"/>
                </a:lnTo>
                <a:lnTo>
                  <a:pt x="1107444" y="2953559"/>
                </a:lnTo>
                <a:lnTo>
                  <a:pt x="1108082" y="2953837"/>
                </a:lnTo>
                <a:lnTo>
                  <a:pt x="1108195" y="2953957"/>
                </a:lnTo>
                <a:lnTo>
                  <a:pt x="1108954" y="2953935"/>
                </a:lnTo>
                <a:lnTo>
                  <a:pt x="1110778" y="2955114"/>
                </a:lnTo>
                <a:lnTo>
                  <a:pt x="1112363" y="2952644"/>
                </a:lnTo>
                <a:lnTo>
                  <a:pt x="1121326" y="2955083"/>
                </a:lnTo>
                <a:lnTo>
                  <a:pt x="1119255" y="2956104"/>
                </a:lnTo>
                <a:close/>
              </a:path>
              <a:path w="4476607" h="3885512">
                <a:moveTo>
                  <a:pt x="1217305" y="2956051"/>
                </a:moveTo>
                <a:lnTo>
                  <a:pt x="1216276" y="2955600"/>
                </a:lnTo>
                <a:lnTo>
                  <a:pt x="1219183" y="2955953"/>
                </a:lnTo>
                <a:lnTo>
                  <a:pt x="1218086" y="2956141"/>
                </a:lnTo>
                <a:close/>
              </a:path>
              <a:path w="4476607" h="3885512">
                <a:moveTo>
                  <a:pt x="1181286" y="2956179"/>
                </a:moveTo>
                <a:lnTo>
                  <a:pt x="1180107" y="2955736"/>
                </a:lnTo>
                <a:lnTo>
                  <a:pt x="1178845" y="2954070"/>
                </a:lnTo>
                <a:lnTo>
                  <a:pt x="1179086" y="2952591"/>
                </a:lnTo>
                <a:lnTo>
                  <a:pt x="1179221" y="2952314"/>
                </a:lnTo>
                <a:lnTo>
                  <a:pt x="1179701" y="2951495"/>
                </a:lnTo>
                <a:lnTo>
                  <a:pt x="1186918" y="2951690"/>
                </a:lnTo>
                <a:lnTo>
                  <a:pt x="1186984" y="2951825"/>
                </a:lnTo>
                <a:lnTo>
                  <a:pt x="1186099" y="2952268"/>
                </a:lnTo>
                <a:lnTo>
                  <a:pt x="1184972" y="2952358"/>
                </a:lnTo>
                <a:lnTo>
                  <a:pt x="1185295" y="2952854"/>
                </a:lnTo>
                <a:lnTo>
                  <a:pt x="1184499" y="2955713"/>
                </a:lnTo>
                <a:lnTo>
                  <a:pt x="1181722" y="2956267"/>
                </a:lnTo>
                <a:close/>
              </a:path>
              <a:path w="4476607" h="3885512">
                <a:moveTo>
                  <a:pt x="1181563" y="2956262"/>
                </a:moveTo>
                <a:lnTo>
                  <a:pt x="1181653" y="2956277"/>
                </a:lnTo>
                <a:close/>
              </a:path>
              <a:path w="4476607" h="3885512">
                <a:moveTo>
                  <a:pt x="1181676" y="2956276"/>
                </a:moveTo>
                <a:lnTo>
                  <a:pt x="1181722" y="2956267"/>
                </a:lnTo>
                <a:lnTo>
                  <a:pt x="1181879" y="2956299"/>
                </a:lnTo>
                <a:close/>
              </a:path>
              <a:path w="4476607" h="3885512">
                <a:moveTo>
                  <a:pt x="1001321" y="2955850"/>
                </a:moveTo>
                <a:lnTo>
                  <a:pt x="992491" y="2955550"/>
                </a:lnTo>
                <a:lnTo>
                  <a:pt x="992987" y="2955152"/>
                </a:lnTo>
                <a:lnTo>
                  <a:pt x="992723" y="2954357"/>
                </a:lnTo>
                <a:lnTo>
                  <a:pt x="992807" y="2952923"/>
                </a:lnTo>
                <a:lnTo>
                  <a:pt x="993204" y="2952067"/>
                </a:lnTo>
                <a:lnTo>
                  <a:pt x="994302" y="2951061"/>
                </a:lnTo>
                <a:lnTo>
                  <a:pt x="995255" y="2950716"/>
                </a:lnTo>
                <a:lnTo>
                  <a:pt x="996742" y="2950784"/>
                </a:lnTo>
                <a:lnTo>
                  <a:pt x="997598" y="2951182"/>
                </a:lnTo>
                <a:lnTo>
                  <a:pt x="998522" y="2952097"/>
                </a:lnTo>
                <a:lnTo>
                  <a:pt x="998918" y="2952916"/>
                </a:lnTo>
                <a:lnTo>
                  <a:pt x="999032" y="2953974"/>
                </a:lnTo>
                <a:lnTo>
                  <a:pt x="999399" y="2954011"/>
                </a:lnTo>
                <a:lnTo>
                  <a:pt x="1000128" y="2954297"/>
                </a:lnTo>
                <a:lnTo>
                  <a:pt x="1000886" y="2954837"/>
                </a:lnTo>
                <a:lnTo>
                  <a:pt x="1001683" y="2956503"/>
                </a:lnTo>
                <a:close/>
              </a:path>
              <a:path w="4476607" h="3885512">
                <a:moveTo>
                  <a:pt x="1197184" y="2956521"/>
                </a:moveTo>
                <a:lnTo>
                  <a:pt x="1196764" y="2956416"/>
                </a:lnTo>
                <a:lnTo>
                  <a:pt x="1185208" y="2955336"/>
                </a:lnTo>
                <a:lnTo>
                  <a:pt x="1187572" y="2953647"/>
                </a:lnTo>
                <a:lnTo>
                  <a:pt x="1188969" y="2953842"/>
                </a:lnTo>
                <a:lnTo>
                  <a:pt x="1189811" y="2954315"/>
                </a:lnTo>
                <a:lnTo>
                  <a:pt x="1190704" y="2955403"/>
                </a:lnTo>
                <a:lnTo>
                  <a:pt x="1190786" y="2955651"/>
                </a:lnTo>
                <a:lnTo>
                  <a:pt x="1191252" y="2954953"/>
                </a:lnTo>
                <a:lnTo>
                  <a:pt x="1191567" y="2954285"/>
                </a:lnTo>
                <a:lnTo>
                  <a:pt x="1193812" y="2953399"/>
                </a:lnTo>
                <a:lnTo>
                  <a:pt x="1194331" y="2953481"/>
                </a:lnTo>
                <a:lnTo>
                  <a:pt x="1194345" y="2951072"/>
                </a:lnTo>
                <a:lnTo>
                  <a:pt x="1194376" y="2951012"/>
                </a:lnTo>
                <a:lnTo>
                  <a:pt x="1192882" y="2950884"/>
                </a:lnTo>
                <a:lnTo>
                  <a:pt x="1192079" y="2950456"/>
                </a:lnTo>
                <a:lnTo>
                  <a:pt x="1191147" y="2949338"/>
                </a:lnTo>
                <a:lnTo>
                  <a:pt x="1191065" y="2949083"/>
                </a:lnTo>
                <a:lnTo>
                  <a:pt x="1191020" y="2948910"/>
                </a:lnTo>
                <a:lnTo>
                  <a:pt x="1191102" y="2947236"/>
                </a:lnTo>
                <a:lnTo>
                  <a:pt x="1190448" y="2947019"/>
                </a:lnTo>
                <a:lnTo>
                  <a:pt x="1188166" y="2943836"/>
                </a:lnTo>
                <a:lnTo>
                  <a:pt x="1197444" y="2946954"/>
                </a:lnTo>
                <a:lnTo>
                  <a:pt x="1196851" y="2947052"/>
                </a:lnTo>
                <a:lnTo>
                  <a:pt x="1197175" y="2948012"/>
                </a:lnTo>
                <a:lnTo>
                  <a:pt x="1196926" y="2948876"/>
                </a:lnTo>
                <a:lnTo>
                  <a:pt x="1197302" y="2948898"/>
                </a:lnTo>
                <a:lnTo>
                  <a:pt x="1197819" y="2948523"/>
                </a:lnTo>
                <a:lnTo>
                  <a:pt x="1197571" y="2948515"/>
                </a:lnTo>
                <a:lnTo>
                  <a:pt x="1198968" y="2948065"/>
                </a:lnTo>
                <a:lnTo>
                  <a:pt x="1198323" y="2947892"/>
                </a:lnTo>
                <a:lnTo>
                  <a:pt x="1197444" y="2946954"/>
                </a:lnTo>
                <a:lnTo>
                  <a:pt x="1188166" y="2943836"/>
                </a:lnTo>
                <a:lnTo>
                  <a:pt x="1188091" y="2941772"/>
                </a:lnTo>
                <a:lnTo>
                  <a:pt x="1202771" y="2943401"/>
                </a:lnTo>
                <a:lnTo>
                  <a:pt x="1202965" y="2944017"/>
                </a:lnTo>
                <a:lnTo>
                  <a:pt x="1202951" y="2944414"/>
                </a:lnTo>
                <a:lnTo>
                  <a:pt x="1202935" y="2944895"/>
                </a:lnTo>
                <a:lnTo>
                  <a:pt x="1201419" y="2947687"/>
                </a:lnTo>
                <a:lnTo>
                  <a:pt x="1199677" y="2948129"/>
                </a:lnTo>
                <a:lnTo>
                  <a:pt x="1201163" y="2948970"/>
                </a:lnTo>
                <a:lnTo>
                  <a:pt x="1201771" y="2950119"/>
                </a:lnTo>
                <a:lnTo>
                  <a:pt x="1201584" y="2952228"/>
                </a:lnTo>
                <a:lnTo>
                  <a:pt x="1201494" y="2952378"/>
                </a:lnTo>
                <a:lnTo>
                  <a:pt x="1201239" y="2952783"/>
                </a:lnTo>
                <a:lnTo>
                  <a:pt x="1201097" y="2953917"/>
                </a:lnTo>
                <a:lnTo>
                  <a:pt x="1200616" y="2954780"/>
                </a:lnTo>
                <a:lnTo>
                  <a:pt x="1199534" y="2955688"/>
                </a:lnTo>
                <a:lnTo>
                  <a:pt x="1200278" y="2955200"/>
                </a:lnTo>
                <a:lnTo>
                  <a:pt x="1198317" y="2956506"/>
                </a:lnTo>
                <a:lnTo>
                  <a:pt x="1197657" y="2956559"/>
                </a:lnTo>
                <a:close/>
              </a:path>
              <a:path w="4476607" h="3885512">
                <a:moveTo>
                  <a:pt x="1096136" y="2955754"/>
                </a:moveTo>
                <a:lnTo>
                  <a:pt x="1096114" y="2955581"/>
                </a:lnTo>
                <a:lnTo>
                  <a:pt x="1095985" y="2955566"/>
                </a:lnTo>
                <a:lnTo>
                  <a:pt x="1095528" y="2953539"/>
                </a:lnTo>
                <a:lnTo>
                  <a:pt x="1101295" y="2955101"/>
                </a:lnTo>
                <a:lnTo>
                  <a:pt x="1101032" y="2955791"/>
                </a:lnTo>
                <a:lnTo>
                  <a:pt x="1100070" y="2956850"/>
                </a:lnTo>
                <a:close/>
              </a:path>
              <a:path w="4476607" h="3885512">
                <a:moveTo>
                  <a:pt x="1012172" y="2956180"/>
                </a:moveTo>
                <a:lnTo>
                  <a:pt x="1011842" y="2955775"/>
                </a:lnTo>
                <a:lnTo>
                  <a:pt x="1011279" y="2954874"/>
                </a:lnTo>
                <a:lnTo>
                  <a:pt x="1011060" y="2953321"/>
                </a:lnTo>
                <a:lnTo>
                  <a:pt x="1017001" y="2954814"/>
                </a:lnTo>
                <a:lnTo>
                  <a:pt x="1016362" y="2955842"/>
                </a:lnTo>
                <a:lnTo>
                  <a:pt x="1015972" y="2956165"/>
                </a:lnTo>
                <a:lnTo>
                  <a:pt x="1015079" y="2956728"/>
                </a:lnTo>
                <a:lnTo>
                  <a:pt x="1013539" y="2956961"/>
                </a:lnTo>
                <a:close/>
              </a:path>
              <a:path w="4476607" h="3885512">
                <a:moveTo>
                  <a:pt x="981003" y="2957365"/>
                </a:moveTo>
                <a:lnTo>
                  <a:pt x="980921" y="2957290"/>
                </a:lnTo>
                <a:lnTo>
                  <a:pt x="979892" y="2956037"/>
                </a:lnTo>
                <a:lnTo>
                  <a:pt x="982002" y="2956697"/>
                </a:lnTo>
                <a:lnTo>
                  <a:pt x="981019" y="2957388"/>
                </a:lnTo>
                <a:close/>
              </a:path>
              <a:path w="4476607" h="3885512">
                <a:moveTo>
                  <a:pt x="1215901" y="2957620"/>
                </a:moveTo>
                <a:lnTo>
                  <a:pt x="1215983" y="2957890"/>
                </a:lnTo>
                <a:lnTo>
                  <a:pt x="1215840" y="2957980"/>
                </a:lnTo>
                <a:close/>
              </a:path>
              <a:path w="4476607" h="3885512">
                <a:moveTo>
                  <a:pt x="1027227" y="2958168"/>
                </a:moveTo>
                <a:lnTo>
                  <a:pt x="1028803" y="2958371"/>
                </a:lnTo>
                <a:lnTo>
                  <a:pt x="1028616" y="2958409"/>
                </a:lnTo>
                <a:close/>
              </a:path>
              <a:path w="4476607" h="3885512">
                <a:moveTo>
                  <a:pt x="1027512" y="2958386"/>
                </a:moveTo>
                <a:lnTo>
                  <a:pt x="1027227" y="2958168"/>
                </a:lnTo>
                <a:lnTo>
                  <a:pt x="1028083" y="2958416"/>
                </a:lnTo>
                <a:close/>
              </a:path>
              <a:path w="4476607" h="3885512">
                <a:moveTo>
                  <a:pt x="1088311" y="2958516"/>
                </a:moveTo>
                <a:lnTo>
                  <a:pt x="1087733" y="2958283"/>
                </a:lnTo>
                <a:lnTo>
                  <a:pt x="1075863" y="2957877"/>
                </a:lnTo>
                <a:lnTo>
                  <a:pt x="1075900" y="2957870"/>
                </a:lnTo>
                <a:lnTo>
                  <a:pt x="1076058" y="2957659"/>
                </a:lnTo>
                <a:lnTo>
                  <a:pt x="1076042" y="2957449"/>
                </a:lnTo>
                <a:lnTo>
                  <a:pt x="1076064" y="2957322"/>
                </a:lnTo>
                <a:lnTo>
                  <a:pt x="1077732" y="2953088"/>
                </a:lnTo>
                <a:lnTo>
                  <a:pt x="1078498" y="2952743"/>
                </a:lnTo>
                <a:lnTo>
                  <a:pt x="1079084" y="2952623"/>
                </a:lnTo>
                <a:lnTo>
                  <a:pt x="1079901" y="2952630"/>
                </a:lnTo>
                <a:lnTo>
                  <a:pt x="1081907" y="2954027"/>
                </a:lnTo>
                <a:lnTo>
                  <a:pt x="1082200" y="2954604"/>
                </a:lnTo>
                <a:lnTo>
                  <a:pt x="1082267" y="2954597"/>
                </a:lnTo>
                <a:lnTo>
                  <a:pt x="1083130" y="2954770"/>
                </a:lnTo>
                <a:lnTo>
                  <a:pt x="1083626" y="2955062"/>
                </a:lnTo>
                <a:lnTo>
                  <a:pt x="1084828" y="2954875"/>
                </a:lnTo>
                <a:lnTo>
                  <a:pt x="1085293" y="2954950"/>
                </a:lnTo>
                <a:lnTo>
                  <a:pt x="1085819" y="2955100"/>
                </a:lnTo>
                <a:lnTo>
                  <a:pt x="1085826" y="2954912"/>
                </a:lnTo>
                <a:lnTo>
                  <a:pt x="1087268" y="2952713"/>
                </a:lnTo>
                <a:lnTo>
                  <a:pt x="1088649" y="2952398"/>
                </a:lnTo>
                <a:lnTo>
                  <a:pt x="1089611" y="2952541"/>
                </a:lnTo>
                <a:lnTo>
                  <a:pt x="1090841" y="2953246"/>
                </a:lnTo>
                <a:lnTo>
                  <a:pt x="1091435" y="2953982"/>
                </a:lnTo>
                <a:lnTo>
                  <a:pt x="1091848" y="2955408"/>
                </a:lnTo>
                <a:lnTo>
                  <a:pt x="1091736" y="2956413"/>
                </a:lnTo>
                <a:lnTo>
                  <a:pt x="1091015" y="2957720"/>
                </a:lnTo>
                <a:lnTo>
                  <a:pt x="1090519" y="2958118"/>
                </a:lnTo>
                <a:lnTo>
                  <a:pt x="1089243" y="2958546"/>
                </a:lnTo>
                <a:close/>
              </a:path>
              <a:path w="4476607" h="3885512">
                <a:moveTo>
                  <a:pt x="1029479" y="2958664"/>
                </a:moveTo>
                <a:lnTo>
                  <a:pt x="1028842" y="2958394"/>
                </a:lnTo>
                <a:lnTo>
                  <a:pt x="1031251" y="2958529"/>
                </a:lnTo>
                <a:lnTo>
                  <a:pt x="1030778" y="2958686"/>
                </a:lnTo>
                <a:close/>
              </a:path>
              <a:path w="4476607" h="3885512">
                <a:moveTo>
                  <a:pt x="1292446" y="2957740"/>
                </a:moveTo>
                <a:lnTo>
                  <a:pt x="1283608" y="2957688"/>
                </a:lnTo>
                <a:lnTo>
                  <a:pt x="1286078" y="2954850"/>
                </a:lnTo>
                <a:lnTo>
                  <a:pt x="1287385" y="2954821"/>
                </a:lnTo>
                <a:lnTo>
                  <a:pt x="1287429" y="2954753"/>
                </a:lnTo>
                <a:lnTo>
                  <a:pt x="1288646" y="2953897"/>
                </a:lnTo>
                <a:lnTo>
                  <a:pt x="1289180" y="2953777"/>
                </a:lnTo>
                <a:lnTo>
                  <a:pt x="1289172" y="2953732"/>
                </a:lnTo>
                <a:lnTo>
                  <a:pt x="1289338" y="2952493"/>
                </a:lnTo>
                <a:lnTo>
                  <a:pt x="1289532" y="2951112"/>
                </a:lnTo>
                <a:lnTo>
                  <a:pt x="1291559" y="2950098"/>
                </a:lnTo>
                <a:lnTo>
                  <a:pt x="1292904" y="2950316"/>
                </a:lnTo>
                <a:lnTo>
                  <a:pt x="1294519" y="2951915"/>
                </a:lnTo>
                <a:lnTo>
                  <a:pt x="1294459" y="2951735"/>
                </a:lnTo>
                <a:lnTo>
                  <a:pt x="1295645" y="2952658"/>
                </a:lnTo>
                <a:lnTo>
                  <a:pt x="1297837" y="2954482"/>
                </a:lnTo>
                <a:lnTo>
                  <a:pt x="1298303" y="2955818"/>
                </a:lnTo>
                <a:lnTo>
                  <a:pt x="1298264" y="2956787"/>
                </a:lnTo>
                <a:lnTo>
                  <a:pt x="1297709" y="2958078"/>
                </a:lnTo>
                <a:lnTo>
                  <a:pt x="1294128" y="2958934"/>
                </a:lnTo>
                <a:close/>
              </a:path>
              <a:path w="4476607" h="3885512">
                <a:moveTo>
                  <a:pt x="1194080" y="2959723"/>
                </a:moveTo>
                <a:lnTo>
                  <a:pt x="1194246" y="2959745"/>
                </a:lnTo>
                <a:lnTo>
                  <a:pt x="1193779" y="2959812"/>
                </a:lnTo>
                <a:close/>
              </a:path>
              <a:path w="4476607" h="3885512">
                <a:moveTo>
                  <a:pt x="1187082" y="2959902"/>
                </a:moveTo>
                <a:lnTo>
                  <a:pt x="1186459" y="2959625"/>
                </a:lnTo>
                <a:lnTo>
                  <a:pt x="1180484" y="2959599"/>
                </a:lnTo>
                <a:lnTo>
                  <a:pt x="1181281" y="2958301"/>
                </a:lnTo>
                <a:lnTo>
                  <a:pt x="1190702" y="2958356"/>
                </a:lnTo>
                <a:lnTo>
                  <a:pt x="1190521" y="2958709"/>
                </a:lnTo>
                <a:lnTo>
                  <a:pt x="1189395" y="2959685"/>
                </a:lnTo>
                <a:lnTo>
                  <a:pt x="1188494" y="2959978"/>
                </a:lnTo>
                <a:close/>
              </a:path>
              <a:path w="4476607" h="3885512">
                <a:moveTo>
                  <a:pt x="1055416" y="2960084"/>
                </a:moveTo>
                <a:lnTo>
                  <a:pt x="1056242" y="2960009"/>
                </a:lnTo>
                <a:lnTo>
                  <a:pt x="1055588" y="2960143"/>
                </a:lnTo>
                <a:close/>
              </a:path>
              <a:path w="4476607" h="3885512">
                <a:moveTo>
                  <a:pt x="1056242" y="2960009"/>
                </a:moveTo>
                <a:lnTo>
                  <a:pt x="1038296" y="2959887"/>
                </a:lnTo>
                <a:lnTo>
                  <a:pt x="1038566" y="2959316"/>
                </a:lnTo>
                <a:lnTo>
                  <a:pt x="1040203" y="2958199"/>
                </a:lnTo>
                <a:lnTo>
                  <a:pt x="1041457" y="2958116"/>
                </a:lnTo>
                <a:lnTo>
                  <a:pt x="1042613" y="2958709"/>
                </a:lnTo>
                <a:lnTo>
                  <a:pt x="1043274" y="2958536"/>
                </a:lnTo>
                <a:lnTo>
                  <a:pt x="1043927" y="2958521"/>
                </a:lnTo>
                <a:lnTo>
                  <a:pt x="1044888" y="2958844"/>
                </a:lnTo>
                <a:lnTo>
                  <a:pt x="1045737" y="2958896"/>
                </a:lnTo>
                <a:lnTo>
                  <a:pt x="1047005" y="2959436"/>
                </a:lnTo>
                <a:lnTo>
                  <a:pt x="1048012" y="2958596"/>
                </a:lnTo>
                <a:lnTo>
                  <a:pt x="1049078" y="2958558"/>
                </a:lnTo>
                <a:lnTo>
                  <a:pt x="1049244" y="2958521"/>
                </a:lnTo>
                <a:lnTo>
                  <a:pt x="1049416" y="2958236"/>
                </a:lnTo>
                <a:lnTo>
                  <a:pt x="1049777" y="2957928"/>
                </a:lnTo>
                <a:lnTo>
                  <a:pt x="1050100" y="2956217"/>
                </a:lnTo>
                <a:lnTo>
                  <a:pt x="1050970" y="2955196"/>
                </a:lnTo>
                <a:lnTo>
                  <a:pt x="1047343" y="2954393"/>
                </a:lnTo>
                <a:lnTo>
                  <a:pt x="1046878" y="2952156"/>
                </a:lnTo>
                <a:lnTo>
                  <a:pt x="1046277" y="2951878"/>
                </a:lnTo>
                <a:lnTo>
                  <a:pt x="1045609" y="2950880"/>
                </a:lnTo>
                <a:lnTo>
                  <a:pt x="1043139" y="2949709"/>
                </a:lnTo>
                <a:lnTo>
                  <a:pt x="1039834" y="2949596"/>
                </a:lnTo>
                <a:lnTo>
                  <a:pt x="1033873" y="2948538"/>
                </a:lnTo>
                <a:lnTo>
                  <a:pt x="1035952" y="2946886"/>
                </a:lnTo>
                <a:lnTo>
                  <a:pt x="1038407" y="2947405"/>
                </a:lnTo>
                <a:lnTo>
                  <a:pt x="1038333" y="2946534"/>
                </a:lnTo>
                <a:lnTo>
                  <a:pt x="1038828" y="2945385"/>
                </a:lnTo>
                <a:lnTo>
                  <a:pt x="1037890" y="2945017"/>
                </a:lnTo>
                <a:lnTo>
                  <a:pt x="1037694" y="2944822"/>
                </a:lnTo>
                <a:lnTo>
                  <a:pt x="1037567" y="2944687"/>
                </a:lnTo>
                <a:lnTo>
                  <a:pt x="1036786" y="2942743"/>
                </a:lnTo>
                <a:lnTo>
                  <a:pt x="1036809" y="2942495"/>
                </a:lnTo>
                <a:lnTo>
                  <a:pt x="1035885" y="2942270"/>
                </a:lnTo>
                <a:lnTo>
                  <a:pt x="1035787" y="2942195"/>
                </a:lnTo>
                <a:lnTo>
                  <a:pt x="1023939" y="2941978"/>
                </a:lnTo>
                <a:lnTo>
                  <a:pt x="1023946" y="2941940"/>
                </a:lnTo>
                <a:lnTo>
                  <a:pt x="1023669" y="2941730"/>
                </a:lnTo>
                <a:lnTo>
                  <a:pt x="1023390" y="2941332"/>
                </a:lnTo>
                <a:lnTo>
                  <a:pt x="1012480" y="2941124"/>
                </a:lnTo>
                <a:lnTo>
                  <a:pt x="1013479" y="2940666"/>
                </a:lnTo>
                <a:lnTo>
                  <a:pt x="1015634" y="2941041"/>
                </a:lnTo>
                <a:lnTo>
                  <a:pt x="1015581" y="2940485"/>
                </a:lnTo>
                <a:lnTo>
                  <a:pt x="1015866" y="2939525"/>
                </a:lnTo>
                <a:lnTo>
                  <a:pt x="1016806" y="2938369"/>
                </a:lnTo>
                <a:lnTo>
                  <a:pt x="1017105" y="2938211"/>
                </a:lnTo>
                <a:lnTo>
                  <a:pt x="1017534" y="2937625"/>
                </a:lnTo>
                <a:lnTo>
                  <a:pt x="1018547" y="2937108"/>
                </a:lnTo>
                <a:lnTo>
                  <a:pt x="1018953" y="2937100"/>
                </a:lnTo>
                <a:lnTo>
                  <a:pt x="1019117" y="2936732"/>
                </a:lnTo>
                <a:lnTo>
                  <a:pt x="1019471" y="2936237"/>
                </a:lnTo>
                <a:lnTo>
                  <a:pt x="1030989" y="2936687"/>
                </a:lnTo>
                <a:lnTo>
                  <a:pt x="1029690" y="2937640"/>
                </a:lnTo>
                <a:lnTo>
                  <a:pt x="1028706" y="2937843"/>
                </a:lnTo>
                <a:lnTo>
                  <a:pt x="1028999" y="2938549"/>
                </a:lnTo>
                <a:lnTo>
                  <a:pt x="1029577" y="2938323"/>
                </a:lnTo>
                <a:lnTo>
                  <a:pt x="1030839" y="2938271"/>
                </a:lnTo>
                <a:lnTo>
                  <a:pt x="1033422" y="2937873"/>
                </a:lnTo>
                <a:lnTo>
                  <a:pt x="1033595" y="2937918"/>
                </a:lnTo>
                <a:lnTo>
                  <a:pt x="1034330" y="2938278"/>
                </a:lnTo>
                <a:lnTo>
                  <a:pt x="1034361" y="2938301"/>
                </a:lnTo>
                <a:lnTo>
                  <a:pt x="1036305" y="2936702"/>
                </a:lnTo>
                <a:lnTo>
                  <a:pt x="1036673" y="2936627"/>
                </a:lnTo>
                <a:lnTo>
                  <a:pt x="1037673" y="2936522"/>
                </a:lnTo>
                <a:lnTo>
                  <a:pt x="1037972" y="2936604"/>
                </a:lnTo>
                <a:lnTo>
                  <a:pt x="1038542" y="2936754"/>
                </a:lnTo>
                <a:lnTo>
                  <a:pt x="1039038" y="2936889"/>
                </a:lnTo>
                <a:lnTo>
                  <a:pt x="1039062" y="2936905"/>
                </a:lnTo>
                <a:lnTo>
                  <a:pt x="1040105" y="2937715"/>
                </a:lnTo>
                <a:lnTo>
                  <a:pt x="1040773" y="2939344"/>
                </a:lnTo>
                <a:lnTo>
                  <a:pt x="1040736" y="2939607"/>
                </a:lnTo>
                <a:lnTo>
                  <a:pt x="1040750" y="2939607"/>
                </a:lnTo>
                <a:lnTo>
                  <a:pt x="1041967" y="2940268"/>
                </a:lnTo>
                <a:lnTo>
                  <a:pt x="1042379" y="2940748"/>
                </a:lnTo>
                <a:lnTo>
                  <a:pt x="1042846" y="2942166"/>
                </a:lnTo>
                <a:lnTo>
                  <a:pt x="1042770" y="2943180"/>
                </a:lnTo>
                <a:lnTo>
                  <a:pt x="1042373" y="2943968"/>
                </a:lnTo>
                <a:lnTo>
                  <a:pt x="1042658" y="2944013"/>
                </a:lnTo>
                <a:lnTo>
                  <a:pt x="1043116" y="2944381"/>
                </a:lnTo>
                <a:lnTo>
                  <a:pt x="1043190" y="2944396"/>
                </a:lnTo>
                <a:lnTo>
                  <a:pt x="1044505" y="2945304"/>
                </a:lnTo>
                <a:lnTo>
                  <a:pt x="1044806" y="2945792"/>
                </a:lnTo>
                <a:lnTo>
                  <a:pt x="1045181" y="2946070"/>
                </a:lnTo>
                <a:lnTo>
                  <a:pt x="1046337" y="2944966"/>
                </a:lnTo>
                <a:lnTo>
                  <a:pt x="1048041" y="2944599"/>
                </a:lnTo>
                <a:lnTo>
                  <a:pt x="1051075" y="2947496"/>
                </a:lnTo>
                <a:lnTo>
                  <a:pt x="1051263" y="2947759"/>
                </a:lnTo>
                <a:lnTo>
                  <a:pt x="1051526" y="2949110"/>
                </a:lnTo>
                <a:lnTo>
                  <a:pt x="1051421" y="2949718"/>
                </a:lnTo>
                <a:lnTo>
                  <a:pt x="1052052" y="2950018"/>
                </a:lnTo>
                <a:lnTo>
                  <a:pt x="1053253" y="2952976"/>
                </a:lnTo>
                <a:lnTo>
                  <a:pt x="1052847" y="2953921"/>
                </a:lnTo>
                <a:lnTo>
                  <a:pt x="1052390" y="2954492"/>
                </a:lnTo>
                <a:lnTo>
                  <a:pt x="1052052" y="2954739"/>
                </a:lnTo>
                <a:lnTo>
                  <a:pt x="1052366" y="2954657"/>
                </a:lnTo>
                <a:lnTo>
                  <a:pt x="1054034" y="2954942"/>
                </a:lnTo>
                <a:lnTo>
                  <a:pt x="1054462" y="2954507"/>
                </a:lnTo>
                <a:lnTo>
                  <a:pt x="1055957" y="2953921"/>
                </a:lnTo>
                <a:lnTo>
                  <a:pt x="1056902" y="2953973"/>
                </a:lnTo>
                <a:lnTo>
                  <a:pt x="1057098" y="2954079"/>
                </a:lnTo>
                <a:lnTo>
                  <a:pt x="1058051" y="2954274"/>
                </a:lnTo>
                <a:lnTo>
                  <a:pt x="1060822" y="2954191"/>
                </a:lnTo>
                <a:lnTo>
                  <a:pt x="1061294" y="2954446"/>
                </a:lnTo>
                <a:lnTo>
                  <a:pt x="1061603" y="2954672"/>
                </a:lnTo>
                <a:lnTo>
                  <a:pt x="1061970" y="2955032"/>
                </a:lnTo>
                <a:lnTo>
                  <a:pt x="1062556" y="2956037"/>
                </a:lnTo>
                <a:lnTo>
                  <a:pt x="1061167" y="2960309"/>
                </a:lnTo>
                <a:close/>
              </a:path>
              <a:path w="4476607" h="3885512">
                <a:moveTo>
                  <a:pt x="965099" y="2960503"/>
                </a:moveTo>
                <a:lnTo>
                  <a:pt x="965054" y="2960488"/>
                </a:lnTo>
                <a:lnTo>
                  <a:pt x="964979" y="2960480"/>
                </a:lnTo>
                <a:lnTo>
                  <a:pt x="967299" y="2960053"/>
                </a:lnTo>
                <a:lnTo>
                  <a:pt x="965865" y="2960555"/>
                </a:lnTo>
                <a:close/>
              </a:path>
              <a:path w="4476607" h="3885512">
                <a:moveTo>
                  <a:pt x="1352412" y="2961193"/>
                </a:moveTo>
                <a:lnTo>
                  <a:pt x="1350526" y="2958326"/>
                </a:lnTo>
                <a:lnTo>
                  <a:pt x="1351060" y="2956412"/>
                </a:lnTo>
                <a:lnTo>
                  <a:pt x="1351998" y="2955519"/>
                </a:lnTo>
                <a:lnTo>
                  <a:pt x="1353695" y="2955181"/>
                </a:lnTo>
                <a:lnTo>
                  <a:pt x="1354897" y="2955339"/>
                </a:lnTo>
                <a:lnTo>
                  <a:pt x="1355790" y="2955879"/>
                </a:lnTo>
                <a:lnTo>
                  <a:pt x="1356684" y="2957125"/>
                </a:lnTo>
                <a:lnTo>
                  <a:pt x="1356954" y="2958356"/>
                </a:lnTo>
                <a:lnTo>
                  <a:pt x="1356721" y="2959782"/>
                </a:lnTo>
                <a:lnTo>
                  <a:pt x="1356211" y="2960630"/>
                </a:lnTo>
                <a:lnTo>
                  <a:pt x="1355061" y="2961494"/>
                </a:lnTo>
                <a:close/>
              </a:path>
              <a:path w="4476607" h="3885512">
                <a:moveTo>
                  <a:pt x="1214984" y="2961974"/>
                </a:moveTo>
                <a:lnTo>
                  <a:pt x="1214902" y="2960765"/>
                </a:lnTo>
                <a:lnTo>
                  <a:pt x="1214828" y="2960629"/>
                </a:lnTo>
                <a:lnTo>
                  <a:pt x="1219866" y="2960720"/>
                </a:lnTo>
                <a:lnTo>
                  <a:pt x="1219280" y="2961658"/>
                </a:lnTo>
                <a:lnTo>
                  <a:pt x="1217178" y="2962724"/>
                </a:lnTo>
                <a:close/>
              </a:path>
              <a:path w="4476607" h="3885512">
                <a:moveTo>
                  <a:pt x="1415673" y="2962259"/>
                </a:moveTo>
                <a:lnTo>
                  <a:pt x="1415619" y="2962454"/>
                </a:lnTo>
                <a:lnTo>
                  <a:pt x="1415380" y="2962732"/>
                </a:lnTo>
                <a:close/>
              </a:path>
              <a:path w="4476607" h="3885512">
                <a:moveTo>
                  <a:pt x="1069314" y="2962951"/>
                </a:moveTo>
                <a:lnTo>
                  <a:pt x="1068075" y="2962508"/>
                </a:lnTo>
                <a:lnTo>
                  <a:pt x="1067536" y="2961960"/>
                </a:lnTo>
                <a:lnTo>
                  <a:pt x="1067903" y="2957862"/>
                </a:lnTo>
                <a:lnTo>
                  <a:pt x="1067558" y="2957795"/>
                </a:lnTo>
                <a:lnTo>
                  <a:pt x="1067024" y="2955482"/>
                </a:lnTo>
                <a:lnTo>
                  <a:pt x="1067069" y="2955250"/>
                </a:lnTo>
                <a:lnTo>
                  <a:pt x="1066845" y="2954897"/>
                </a:lnTo>
                <a:lnTo>
                  <a:pt x="1067212" y="2954800"/>
                </a:lnTo>
                <a:lnTo>
                  <a:pt x="1067249" y="2954710"/>
                </a:lnTo>
                <a:lnTo>
                  <a:pt x="1069075" y="2950626"/>
                </a:lnTo>
                <a:lnTo>
                  <a:pt x="1069052" y="2950423"/>
                </a:lnTo>
                <a:lnTo>
                  <a:pt x="1067776" y="2950108"/>
                </a:lnTo>
                <a:lnTo>
                  <a:pt x="1066034" y="2949996"/>
                </a:lnTo>
                <a:lnTo>
                  <a:pt x="1064494" y="2949313"/>
                </a:lnTo>
                <a:lnTo>
                  <a:pt x="1064426" y="2949260"/>
                </a:lnTo>
                <a:lnTo>
                  <a:pt x="1063652" y="2947954"/>
                </a:lnTo>
                <a:lnTo>
                  <a:pt x="1063615" y="2947699"/>
                </a:lnTo>
                <a:lnTo>
                  <a:pt x="1059516" y="2946933"/>
                </a:lnTo>
                <a:lnTo>
                  <a:pt x="1059155" y="2946236"/>
                </a:lnTo>
                <a:lnTo>
                  <a:pt x="1059057" y="2945718"/>
                </a:lnTo>
                <a:lnTo>
                  <a:pt x="1057744" y="2945372"/>
                </a:lnTo>
                <a:lnTo>
                  <a:pt x="1056947" y="2944809"/>
                </a:lnTo>
                <a:lnTo>
                  <a:pt x="1070756" y="2944561"/>
                </a:lnTo>
                <a:lnTo>
                  <a:pt x="1071485" y="2945192"/>
                </a:lnTo>
                <a:lnTo>
                  <a:pt x="1072311" y="2944832"/>
                </a:lnTo>
                <a:lnTo>
                  <a:pt x="1074098" y="2944959"/>
                </a:lnTo>
                <a:lnTo>
                  <a:pt x="1075202" y="2949508"/>
                </a:lnTo>
                <a:lnTo>
                  <a:pt x="1074827" y="2949943"/>
                </a:lnTo>
                <a:lnTo>
                  <a:pt x="1074880" y="2950026"/>
                </a:lnTo>
                <a:lnTo>
                  <a:pt x="1075089" y="2951617"/>
                </a:lnTo>
                <a:lnTo>
                  <a:pt x="1074339" y="2952900"/>
                </a:lnTo>
                <a:lnTo>
                  <a:pt x="1073911" y="2953254"/>
                </a:lnTo>
                <a:lnTo>
                  <a:pt x="1073557" y="2953471"/>
                </a:lnTo>
                <a:lnTo>
                  <a:pt x="1074286" y="2954267"/>
                </a:lnTo>
                <a:lnTo>
                  <a:pt x="1074632" y="2955220"/>
                </a:lnTo>
                <a:lnTo>
                  <a:pt x="1074563" y="2956706"/>
                </a:lnTo>
                <a:lnTo>
                  <a:pt x="1074030" y="2957847"/>
                </a:lnTo>
                <a:lnTo>
                  <a:pt x="1073114" y="2958778"/>
                </a:lnTo>
                <a:lnTo>
                  <a:pt x="1072725" y="2958965"/>
                </a:lnTo>
                <a:lnTo>
                  <a:pt x="1072799" y="2959739"/>
                </a:lnTo>
                <a:lnTo>
                  <a:pt x="1072776" y="2960002"/>
                </a:lnTo>
                <a:lnTo>
                  <a:pt x="1072619" y="2960940"/>
                </a:lnTo>
                <a:lnTo>
                  <a:pt x="1071920" y="2962133"/>
                </a:lnTo>
                <a:lnTo>
                  <a:pt x="1071432" y="2962523"/>
                </a:lnTo>
                <a:lnTo>
                  <a:pt x="1070216" y="2962951"/>
                </a:lnTo>
                <a:close/>
              </a:path>
              <a:path w="4476607" h="3885512">
                <a:moveTo>
                  <a:pt x="1194658" y="2962027"/>
                </a:moveTo>
                <a:lnTo>
                  <a:pt x="1196589" y="2963010"/>
                </a:lnTo>
                <a:lnTo>
                  <a:pt x="1196468" y="2963018"/>
                </a:lnTo>
                <a:close/>
              </a:path>
              <a:path w="4476607" h="3885512">
                <a:moveTo>
                  <a:pt x="1280357" y="2962994"/>
                </a:moveTo>
                <a:lnTo>
                  <a:pt x="1282324" y="2961350"/>
                </a:lnTo>
                <a:lnTo>
                  <a:pt x="1285755" y="2962267"/>
                </a:lnTo>
                <a:lnTo>
                  <a:pt x="1285943" y="2962507"/>
                </a:lnTo>
                <a:lnTo>
                  <a:pt x="1285951" y="2962507"/>
                </a:lnTo>
                <a:lnTo>
                  <a:pt x="1281348" y="2962581"/>
                </a:lnTo>
                <a:lnTo>
                  <a:pt x="1280275" y="2963099"/>
                </a:lnTo>
                <a:close/>
              </a:path>
              <a:path w="4476607" h="3885512">
                <a:moveTo>
                  <a:pt x="1135056" y="2962577"/>
                </a:moveTo>
                <a:lnTo>
                  <a:pt x="1137090" y="2963208"/>
                </a:lnTo>
                <a:lnTo>
                  <a:pt x="1136842" y="2963245"/>
                </a:lnTo>
                <a:close/>
              </a:path>
              <a:path w="4476607" h="3885512">
                <a:moveTo>
                  <a:pt x="1286709" y="2963167"/>
                </a:moveTo>
                <a:lnTo>
                  <a:pt x="1285951" y="2962507"/>
                </a:lnTo>
                <a:lnTo>
                  <a:pt x="1285943" y="2962507"/>
                </a:lnTo>
                <a:lnTo>
                  <a:pt x="1285980" y="2962462"/>
                </a:lnTo>
                <a:lnTo>
                  <a:pt x="1285755" y="2962267"/>
                </a:lnTo>
                <a:lnTo>
                  <a:pt x="1282324" y="2961350"/>
                </a:lnTo>
                <a:lnTo>
                  <a:pt x="1283151" y="2961177"/>
                </a:lnTo>
                <a:lnTo>
                  <a:pt x="1283766" y="2961185"/>
                </a:lnTo>
                <a:lnTo>
                  <a:pt x="1284622" y="2961395"/>
                </a:lnTo>
                <a:lnTo>
                  <a:pt x="1285493" y="2961981"/>
                </a:lnTo>
                <a:lnTo>
                  <a:pt x="1284899" y="2960990"/>
                </a:lnTo>
                <a:lnTo>
                  <a:pt x="1284862" y="2960360"/>
                </a:lnTo>
                <a:lnTo>
                  <a:pt x="1284532" y="2960142"/>
                </a:lnTo>
                <a:lnTo>
                  <a:pt x="1283999" y="2959466"/>
                </a:lnTo>
                <a:lnTo>
                  <a:pt x="1283579" y="2958295"/>
                </a:lnTo>
                <a:lnTo>
                  <a:pt x="1283608" y="2957688"/>
                </a:lnTo>
                <a:lnTo>
                  <a:pt x="1292446" y="2957740"/>
                </a:lnTo>
                <a:lnTo>
                  <a:pt x="1292048" y="2958716"/>
                </a:lnTo>
                <a:lnTo>
                  <a:pt x="1291733" y="2959084"/>
                </a:lnTo>
                <a:lnTo>
                  <a:pt x="1291792" y="2959242"/>
                </a:lnTo>
                <a:lnTo>
                  <a:pt x="1291845" y="2960413"/>
                </a:lnTo>
                <a:lnTo>
                  <a:pt x="1288113" y="2963640"/>
                </a:lnTo>
                <a:close/>
              </a:path>
              <a:path w="4476607" h="3885512">
                <a:moveTo>
                  <a:pt x="1155545" y="2961126"/>
                </a:moveTo>
                <a:lnTo>
                  <a:pt x="1160133" y="2963625"/>
                </a:lnTo>
                <a:lnTo>
                  <a:pt x="1159901" y="2963693"/>
                </a:lnTo>
                <a:close/>
              </a:path>
              <a:path w="4476607" h="3885512">
                <a:moveTo>
                  <a:pt x="1172102" y="2963745"/>
                </a:moveTo>
                <a:lnTo>
                  <a:pt x="1160133" y="2963625"/>
                </a:lnTo>
                <a:lnTo>
                  <a:pt x="1155545" y="2961126"/>
                </a:lnTo>
                <a:lnTo>
                  <a:pt x="1155470" y="2960765"/>
                </a:lnTo>
                <a:lnTo>
                  <a:pt x="1155441" y="2960488"/>
                </a:lnTo>
                <a:lnTo>
                  <a:pt x="1155433" y="2960112"/>
                </a:lnTo>
                <a:lnTo>
                  <a:pt x="1155853" y="2958806"/>
                </a:lnTo>
                <a:lnTo>
                  <a:pt x="1154884" y="2958333"/>
                </a:lnTo>
                <a:lnTo>
                  <a:pt x="1154990" y="2955962"/>
                </a:lnTo>
                <a:lnTo>
                  <a:pt x="1155095" y="2955751"/>
                </a:lnTo>
                <a:lnTo>
                  <a:pt x="1154974" y="2955354"/>
                </a:lnTo>
                <a:lnTo>
                  <a:pt x="1155357" y="2955354"/>
                </a:lnTo>
                <a:lnTo>
                  <a:pt x="1155417" y="2955279"/>
                </a:lnTo>
                <a:lnTo>
                  <a:pt x="1154937" y="2955248"/>
                </a:lnTo>
                <a:lnTo>
                  <a:pt x="1154929" y="2955248"/>
                </a:lnTo>
                <a:lnTo>
                  <a:pt x="1158316" y="2951833"/>
                </a:lnTo>
                <a:lnTo>
                  <a:pt x="1159426" y="2952118"/>
                </a:lnTo>
                <a:lnTo>
                  <a:pt x="1160110" y="2952539"/>
                </a:lnTo>
                <a:lnTo>
                  <a:pt x="1160899" y="2953469"/>
                </a:lnTo>
                <a:lnTo>
                  <a:pt x="1161042" y="2953830"/>
                </a:lnTo>
                <a:lnTo>
                  <a:pt x="1160794" y="2956599"/>
                </a:lnTo>
                <a:lnTo>
                  <a:pt x="1160471" y="2957042"/>
                </a:lnTo>
                <a:lnTo>
                  <a:pt x="1161650" y="2957582"/>
                </a:lnTo>
                <a:lnTo>
                  <a:pt x="1162349" y="2957613"/>
                </a:lnTo>
                <a:lnTo>
                  <a:pt x="1162738" y="2955165"/>
                </a:lnTo>
                <a:lnTo>
                  <a:pt x="1165434" y="2953987"/>
                </a:lnTo>
                <a:lnTo>
                  <a:pt x="1165434" y="2954430"/>
                </a:lnTo>
                <a:lnTo>
                  <a:pt x="1165494" y="2954430"/>
                </a:lnTo>
                <a:lnTo>
                  <a:pt x="1165516" y="2954122"/>
                </a:lnTo>
                <a:lnTo>
                  <a:pt x="1166815" y="2954228"/>
                </a:lnTo>
                <a:lnTo>
                  <a:pt x="1168431" y="2955458"/>
                </a:lnTo>
                <a:lnTo>
                  <a:pt x="1169324" y="2955106"/>
                </a:lnTo>
                <a:lnTo>
                  <a:pt x="1169503" y="2955121"/>
                </a:lnTo>
                <a:lnTo>
                  <a:pt x="1169542" y="2954873"/>
                </a:lnTo>
                <a:lnTo>
                  <a:pt x="1171396" y="2952644"/>
                </a:lnTo>
                <a:lnTo>
                  <a:pt x="1171975" y="2952449"/>
                </a:lnTo>
                <a:lnTo>
                  <a:pt x="1172418" y="2952373"/>
                </a:lnTo>
                <a:lnTo>
                  <a:pt x="1173049" y="2952373"/>
                </a:lnTo>
                <a:lnTo>
                  <a:pt x="1175278" y="2953838"/>
                </a:lnTo>
                <a:lnTo>
                  <a:pt x="1175737" y="2956750"/>
                </a:lnTo>
                <a:lnTo>
                  <a:pt x="1174264" y="2958648"/>
                </a:lnTo>
                <a:lnTo>
                  <a:pt x="1174821" y="2959489"/>
                </a:lnTo>
                <a:lnTo>
                  <a:pt x="1174895" y="2961989"/>
                </a:lnTo>
                <a:lnTo>
                  <a:pt x="1174303" y="2962852"/>
                </a:lnTo>
                <a:lnTo>
                  <a:pt x="1173731" y="2963332"/>
                </a:lnTo>
                <a:lnTo>
                  <a:pt x="1172785" y="2963768"/>
                </a:lnTo>
                <a:close/>
              </a:path>
              <a:path w="4476607" h="3885512">
                <a:moveTo>
                  <a:pt x="1370755" y="2962949"/>
                </a:moveTo>
                <a:lnTo>
                  <a:pt x="1369494" y="2963542"/>
                </a:lnTo>
                <a:lnTo>
                  <a:pt x="1368592" y="2963925"/>
                </a:lnTo>
                <a:close/>
              </a:path>
              <a:path w="4476607" h="3885512">
                <a:moveTo>
                  <a:pt x="1246530" y="2963865"/>
                </a:moveTo>
                <a:lnTo>
                  <a:pt x="1246409" y="2962356"/>
                </a:lnTo>
                <a:lnTo>
                  <a:pt x="1246537" y="2963618"/>
                </a:lnTo>
                <a:lnTo>
                  <a:pt x="1246551" y="2963978"/>
                </a:lnTo>
                <a:close/>
              </a:path>
              <a:path w="4476607" h="3885512">
                <a:moveTo>
                  <a:pt x="1116829" y="2964308"/>
                </a:moveTo>
                <a:lnTo>
                  <a:pt x="1115973" y="2963910"/>
                </a:lnTo>
                <a:lnTo>
                  <a:pt x="1115035" y="2962972"/>
                </a:lnTo>
                <a:lnTo>
                  <a:pt x="1114645" y="2962139"/>
                </a:lnTo>
                <a:lnTo>
                  <a:pt x="1114532" y="2960810"/>
                </a:lnTo>
                <a:lnTo>
                  <a:pt x="1115133" y="2959602"/>
                </a:lnTo>
                <a:lnTo>
                  <a:pt x="1113166" y="2959376"/>
                </a:lnTo>
                <a:lnTo>
                  <a:pt x="1112453" y="2958874"/>
                </a:lnTo>
                <a:lnTo>
                  <a:pt x="1111843" y="2958198"/>
                </a:lnTo>
                <a:lnTo>
                  <a:pt x="1100709" y="2957878"/>
                </a:lnTo>
                <a:lnTo>
                  <a:pt x="1100799" y="2957810"/>
                </a:lnTo>
                <a:lnTo>
                  <a:pt x="1100807" y="2957825"/>
                </a:lnTo>
                <a:lnTo>
                  <a:pt x="1101918" y="2956932"/>
                </a:lnTo>
                <a:lnTo>
                  <a:pt x="1101618" y="2956324"/>
                </a:lnTo>
                <a:lnTo>
                  <a:pt x="1101932" y="2956377"/>
                </a:lnTo>
                <a:lnTo>
                  <a:pt x="1112603" y="2956885"/>
                </a:lnTo>
                <a:lnTo>
                  <a:pt x="1111505" y="2956960"/>
                </a:lnTo>
                <a:lnTo>
                  <a:pt x="1111701" y="2957696"/>
                </a:lnTo>
                <a:lnTo>
                  <a:pt x="1112603" y="2956885"/>
                </a:lnTo>
                <a:lnTo>
                  <a:pt x="1101932" y="2956377"/>
                </a:lnTo>
                <a:lnTo>
                  <a:pt x="1101948" y="2955153"/>
                </a:lnTo>
                <a:lnTo>
                  <a:pt x="1117497" y="2955691"/>
                </a:lnTo>
                <a:lnTo>
                  <a:pt x="1117558" y="2957342"/>
                </a:lnTo>
                <a:lnTo>
                  <a:pt x="1117392" y="2957792"/>
                </a:lnTo>
                <a:lnTo>
                  <a:pt x="1117235" y="2958100"/>
                </a:lnTo>
                <a:lnTo>
                  <a:pt x="1117010" y="2958438"/>
                </a:lnTo>
                <a:lnTo>
                  <a:pt x="1117497" y="2958281"/>
                </a:lnTo>
                <a:lnTo>
                  <a:pt x="1118910" y="2958371"/>
                </a:lnTo>
                <a:lnTo>
                  <a:pt x="1119480" y="2958633"/>
                </a:lnTo>
                <a:lnTo>
                  <a:pt x="1120486" y="2959729"/>
                </a:lnTo>
                <a:lnTo>
                  <a:pt x="1120832" y="2960683"/>
                </a:lnTo>
                <a:lnTo>
                  <a:pt x="1120764" y="2962169"/>
                </a:lnTo>
                <a:lnTo>
                  <a:pt x="1120367" y="2963025"/>
                </a:lnTo>
                <a:lnTo>
                  <a:pt x="1119271" y="2964030"/>
                </a:lnTo>
                <a:lnTo>
                  <a:pt x="1118316" y="2964376"/>
                </a:lnTo>
                <a:close/>
              </a:path>
              <a:path w="4476607" h="3885512">
                <a:moveTo>
                  <a:pt x="1040818" y="2964571"/>
                </a:moveTo>
                <a:lnTo>
                  <a:pt x="1040871" y="2964534"/>
                </a:lnTo>
                <a:lnTo>
                  <a:pt x="1040900" y="2964766"/>
                </a:lnTo>
                <a:close/>
              </a:path>
              <a:path w="4476607" h="3885512">
                <a:moveTo>
                  <a:pt x="1160133" y="2963625"/>
                </a:moveTo>
                <a:lnTo>
                  <a:pt x="1172102" y="2963745"/>
                </a:lnTo>
                <a:lnTo>
                  <a:pt x="1165037" y="2964159"/>
                </a:lnTo>
                <a:lnTo>
                  <a:pt x="1164285" y="2964887"/>
                </a:lnTo>
                <a:close/>
              </a:path>
              <a:path w="4476607" h="3885512">
                <a:moveTo>
                  <a:pt x="1274561" y="2965494"/>
                </a:moveTo>
                <a:lnTo>
                  <a:pt x="1273254" y="2963993"/>
                </a:lnTo>
                <a:lnTo>
                  <a:pt x="1278982" y="2964713"/>
                </a:lnTo>
                <a:lnTo>
                  <a:pt x="1277991" y="2965494"/>
                </a:lnTo>
                <a:close/>
              </a:path>
              <a:path w="4476607" h="3885512">
                <a:moveTo>
                  <a:pt x="1367218" y="2965712"/>
                </a:moveTo>
                <a:lnTo>
                  <a:pt x="1367775" y="2964661"/>
                </a:lnTo>
                <a:lnTo>
                  <a:pt x="1367384" y="2965531"/>
                </a:lnTo>
                <a:lnTo>
                  <a:pt x="1367189" y="2965862"/>
                </a:lnTo>
                <a:close/>
              </a:path>
              <a:path w="4476607" h="3885512">
                <a:moveTo>
                  <a:pt x="1201619" y="2965959"/>
                </a:moveTo>
                <a:lnTo>
                  <a:pt x="1202078" y="2965967"/>
                </a:lnTo>
                <a:lnTo>
                  <a:pt x="1202018" y="2965990"/>
                </a:lnTo>
                <a:close/>
              </a:path>
              <a:path w="4476607" h="3885512">
                <a:moveTo>
                  <a:pt x="1111792" y="2966072"/>
                </a:moveTo>
                <a:lnTo>
                  <a:pt x="1105859" y="2965419"/>
                </a:lnTo>
                <a:lnTo>
                  <a:pt x="1071912" y="2964925"/>
                </a:lnTo>
                <a:lnTo>
                  <a:pt x="1074638" y="2962328"/>
                </a:lnTo>
                <a:lnTo>
                  <a:pt x="1088386" y="2962965"/>
                </a:lnTo>
                <a:lnTo>
                  <a:pt x="1083347" y="2963055"/>
                </a:lnTo>
                <a:lnTo>
                  <a:pt x="1083199" y="2963603"/>
                </a:lnTo>
                <a:lnTo>
                  <a:pt x="1083048" y="2963880"/>
                </a:lnTo>
                <a:lnTo>
                  <a:pt x="1083326" y="2964331"/>
                </a:lnTo>
                <a:lnTo>
                  <a:pt x="1084017" y="2963730"/>
                </a:lnTo>
                <a:lnTo>
                  <a:pt x="1083347" y="2963055"/>
                </a:lnTo>
                <a:lnTo>
                  <a:pt x="1088386" y="2962965"/>
                </a:lnTo>
                <a:lnTo>
                  <a:pt x="1087493" y="2964015"/>
                </a:lnTo>
                <a:lnTo>
                  <a:pt x="1087704" y="2964218"/>
                </a:lnTo>
                <a:lnTo>
                  <a:pt x="1087801" y="2964113"/>
                </a:lnTo>
                <a:lnTo>
                  <a:pt x="1087944" y="2964038"/>
                </a:lnTo>
                <a:lnTo>
                  <a:pt x="1088386" y="2962965"/>
                </a:lnTo>
                <a:lnTo>
                  <a:pt x="1074638" y="2962328"/>
                </a:lnTo>
                <a:lnTo>
                  <a:pt x="1074728" y="2962081"/>
                </a:lnTo>
                <a:lnTo>
                  <a:pt x="1075284" y="2961427"/>
                </a:lnTo>
                <a:lnTo>
                  <a:pt x="1075863" y="2957877"/>
                </a:lnTo>
                <a:lnTo>
                  <a:pt x="1087733" y="2958283"/>
                </a:lnTo>
                <a:lnTo>
                  <a:pt x="1087553" y="2958899"/>
                </a:lnTo>
                <a:lnTo>
                  <a:pt x="1087719" y="2958974"/>
                </a:lnTo>
                <a:lnTo>
                  <a:pt x="1087907" y="2959169"/>
                </a:lnTo>
                <a:lnTo>
                  <a:pt x="1088026" y="2959304"/>
                </a:lnTo>
                <a:lnTo>
                  <a:pt x="1088739" y="2961300"/>
                </a:lnTo>
                <a:lnTo>
                  <a:pt x="1088673" y="2961886"/>
                </a:lnTo>
                <a:lnTo>
                  <a:pt x="1088387" y="2962914"/>
                </a:lnTo>
                <a:lnTo>
                  <a:pt x="1089304" y="2961968"/>
                </a:lnTo>
                <a:lnTo>
                  <a:pt x="1090535" y="2961593"/>
                </a:lnTo>
                <a:lnTo>
                  <a:pt x="1091248" y="2961623"/>
                </a:lnTo>
                <a:lnTo>
                  <a:pt x="1091525" y="2961473"/>
                </a:lnTo>
                <a:lnTo>
                  <a:pt x="1092074" y="2961586"/>
                </a:lnTo>
                <a:lnTo>
                  <a:pt x="1092156" y="2961188"/>
                </a:lnTo>
                <a:lnTo>
                  <a:pt x="1093141" y="2959747"/>
                </a:lnTo>
                <a:lnTo>
                  <a:pt x="1096587" y="2959199"/>
                </a:lnTo>
                <a:lnTo>
                  <a:pt x="1096699" y="2959071"/>
                </a:lnTo>
                <a:lnTo>
                  <a:pt x="1098742" y="2958576"/>
                </a:lnTo>
                <a:lnTo>
                  <a:pt x="1098877" y="2958366"/>
                </a:lnTo>
                <a:lnTo>
                  <a:pt x="1100709" y="2957878"/>
                </a:lnTo>
                <a:lnTo>
                  <a:pt x="1111843" y="2958198"/>
                </a:lnTo>
                <a:lnTo>
                  <a:pt x="1111896" y="2958386"/>
                </a:lnTo>
                <a:lnTo>
                  <a:pt x="1110913" y="2960142"/>
                </a:lnTo>
                <a:lnTo>
                  <a:pt x="1111724" y="2960270"/>
                </a:lnTo>
                <a:lnTo>
                  <a:pt x="1112986" y="2961043"/>
                </a:lnTo>
                <a:lnTo>
                  <a:pt x="1113728" y="2964030"/>
                </a:lnTo>
                <a:lnTo>
                  <a:pt x="1111822" y="2966087"/>
                </a:lnTo>
                <a:lnTo>
                  <a:pt x="1111679" y="2966155"/>
                </a:lnTo>
                <a:close/>
              </a:path>
              <a:path w="4476607" h="3885512">
                <a:moveTo>
                  <a:pt x="1099506" y="2966207"/>
                </a:moveTo>
                <a:lnTo>
                  <a:pt x="1099500" y="2966177"/>
                </a:lnTo>
                <a:lnTo>
                  <a:pt x="1099529" y="2966155"/>
                </a:lnTo>
                <a:lnTo>
                  <a:pt x="1099545" y="2966312"/>
                </a:lnTo>
                <a:close/>
              </a:path>
              <a:path w="4476607" h="3885512">
                <a:moveTo>
                  <a:pt x="1250150" y="2966312"/>
                </a:moveTo>
                <a:lnTo>
                  <a:pt x="1252318" y="2966320"/>
                </a:lnTo>
                <a:lnTo>
                  <a:pt x="1252094" y="2966493"/>
                </a:lnTo>
                <a:close/>
              </a:path>
              <a:path w="4476607" h="3885512">
                <a:moveTo>
                  <a:pt x="1109186" y="2966440"/>
                </a:moveTo>
                <a:lnTo>
                  <a:pt x="1108585" y="2966080"/>
                </a:lnTo>
                <a:lnTo>
                  <a:pt x="1105859" y="2965419"/>
                </a:lnTo>
                <a:lnTo>
                  <a:pt x="1111792" y="2966072"/>
                </a:lnTo>
                <a:lnTo>
                  <a:pt x="1110253" y="2966567"/>
                </a:lnTo>
                <a:close/>
              </a:path>
              <a:path w="4476607" h="3885512">
                <a:moveTo>
                  <a:pt x="1006571" y="2966860"/>
                </a:moveTo>
                <a:lnTo>
                  <a:pt x="1007119" y="2966755"/>
                </a:lnTo>
                <a:lnTo>
                  <a:pt x="1006631" y="2966868"/>
                </a:lnTo>
                <a:close/>
              </a:path>
              <a:path w="4476607" h="3885512">
                <a:moveTo>
                  <a:pt x="1042508" y="2966680"/>
                </a:moveTo>
                <a:lnTo>
                  <a:pt x="1044407" y="2966973"/>
                </a:lnTo>
                <a:lnTo>
                  <a:pt x="1044153" y="2967033"/>
                </a:lnTo>
                <a:close/>
              </a:path>
              <a:path w="4476607" h="3885512">
                <a:moveTo>
                  <a:pt x="1322744" y="2965411"/>
                </a:moveTo>
                <a:lnTo>
                  <a:pt x="1322466" y="2964015"/>
                </a:lnTo>
                <a:lnTo>
                  <a:pt x="1322646" y="2963054"/>
                </a:lnTo>
                <a:lnTo>
                  <a:pt x="1323353" y="2961884"/>
                </a:lnTo>
                <a:lnTo>
                  <a:pt x="1323554" y="2961726"/>
                </a:lnTo>
                <a:lnTo>
                  <a:pt x="1328503" y="2961869"/>
                </a:lnTo>
                <a:lnTo>
                  <a:pt x="1328999" y="2963047"/>
                </a:lnTo>
                <a:lnTo>
                  <a:pt x="1329060" y="2963933"/>
                </a:lnTo>
                <a:lnTo>
                  <a:pt x="1328706" y="2965179"/>
                </a:lnTo>
                <a:lnTo>
                  <a:pt x="1328204" y="2965831"/>
                </a:lnTo>
                <a:lnTo>
                  <a:pt x="1325379" y="2967115"/>
                </a:lnTo>
                <a:close/>
              </a:path>
              <a:path w="4476607" h="3885512">
                <a:moveTo>
                  <a:pt x="1025259" y="2967589"/>
                </a:moveTo>
                <a:lnTo>
                  <a:pt x="1026019" y="2967462"/>
                </a:lnTo>
                <a:lnTo>
                  <a:pt x="1025298" y="2967665"/>
                </a:lnTo>
                <a:close/>
              </a:path>
              <a:path w="4476607" h="3885512">
                <a:moveTo>
                  <a:pt x="1331904" y="2966996"/>
                </a:moveTo>
                <a:lnTo>
                  <a:pt x="1331506" y="2966500"/>
                </a:lnTo>
                <a:lnTo>
                  <a:pt x="1331394" y="2966028"/>
                </a:lnTo>
                <a:lnTo>
                  <a:pt x="1330650" y="2965900"/>
                </a:lnTo>
                <a:lnTo>
                  <a:pt x="1329599" y="2964721"/>
                </a:lnTo>
                <a:lnTo>
                  <a:pt x="1329419" y="2964249"/>
                </a:lnTo>
                <a:lnTo>
                  <a:pt x="1329171" y="2963198"/>
                </a:lnTo>
                <a:lnTo>
                  <a:pt x="1329487" y="2961606"/>
                </a:lnTo>
                <a:lnTo>
                  <a:pt x="1330576" y="2960660"/>
                </a:lnTo>
                <a:lnTo>
                  <a:pt x="1331094" y="2960457"/>
                </a:lnTo>
                <a:lnTo>
                  <a:pt x="1332123" y="2960203"/>
                </a:lnTo>
                <a:lnTo>
                  <a:pt x="1333684" y="2960495"/>
                </a:lnTo>
                <a:lnTo>
                  <a:pt x="1334675" y="2961622"/>
                </a:lnTo>
                <a:lnTo>
                  <a:pt x="1334856" y="2962072"/>
                </a:lnTo>
                <a:lnTo>
                  <a:pt x="1335013" y="2962087"/>
                </a:lnTo>
                <a:lnTo>
                  <a:pt x="1335794" y="2962349"/>
                </a:lnTo>
                <a:lnTo>
                  <a:pt x="1337296" y="2964534"/>
                </a:lnTo>
                <a:lnTo>
                  <a:pt x="1336499" y="2967176"/>
                </a:lnTo>
                <a:lnTo>
                  <a:pt x="1332520" y="2967686"/>
                </a:lnTo>
                <a:close/>
              </a:path>
              <a:path w="4476607" h="3885512">
                <a:moveTo>
                  <a:pt x="1023292" y="2967695"/>
                </a:moveTo>
                <a:lnTo>
                  <a:pt x="1021657" y="2965383"/>
                </a:lnTo>
                <a:lnTo>
                  <a:pt x="1026889" y="2966972"/>
                </a:lnTo>
                <a:lnTo>
                  <a:pt x="1026138" y="2967408"/>
                </a:lnTo>
                <a:lnTo>
                  <a:pt x="1026019" y="2967462"/>
                </a:lnTo>
                <a:lnTo>
                  <a:pt x="1025259" y="2967589"/>
                </a:lnTo>
                <a:lnTo>
                  <a:pt x="1024960" y="2967725"/>
                </a:lnTo>
                <a:close/>
              </a:path>
              <a:path w="4476607" h="3885512">
                <a:moveTo>
                  <a:pt x="1226391" y="2967993"/>
                </a:moveTo>
                <a:lnTo>
                  <a:pt x="1221826" y="2967917"/>
                </a:lnTo>
                <a:lnTo>
                  <a:pt x="1221578" y="2967738"/>
                </a:lnTo>
                <a:lnTo>
                  <a:pt x="1221472" y="2967640"/>
                </a:lnTo>
                <a:lnTo>
                  <a:pt x="1228021" y="2967730"/>
                </a:lnTo>
                <a:lnTo>
                  <a:pt x="1227892" y="2967798"/>
                </a:lnTo>
                <a:lnTo>
                  <a:pt x="1227284" y="2968000"/>
                </a:lnTo>
                <a:close/>
              </a:path>
              <a:path w="4476607" h="3885512">
                <a:moveTo>
                  <a:pt x="1415995" y="2967596"/>
                </a:moveTo>
                <a:lnTo>
                  <a:pt x="1415372" y="2967078"/>
                </a:lnTo>
                <a:lnTo>
                  <a:pt x="1415020" y="2966628"/>
                </a:lnTo>
                <a:lnTo>
                  <a:pt x="1414667" y="2965922"/>
                </a:lnTo>
                <a:lnTo>
                  <a:pt x="1415619" y="2962454"/>
                </a:lnTo>
                <a:lnTo>
                  <a:pt x="1416130" y="2961861"/>
                </a:lnTo>
                <a:lnTo>
                  <a:pt x="1416987" y="2961321"/>
                </a:lnTo>
                <a:lnTo>
                  <a:pt x="1418459" y="2961073"/>
                </a:lnTo>
                <a:lnTo>
                  <a:pt x="1420883" y="2964954"/>
                </a:lnTo>
                <a:lnTo>
                  <a:pt x="1417648" y="2968024"/>
                </a:lnTo>
                <a:close/>
              </a:path>
              <a:path w="4476607" h="3885512">
                <a:moveTo>
                  <a:pt x="1219438" y="2965929"/>
                </a:moveTo>
                <a:lnTo>
                  <a:pt x="1221472" y="2967640"/>
                </a:lnTo>
                <a:lnTo>
                  <a:pt x="1220500" y="2968129"/>
                </a:lnTo>
                <a:close/>
              </a:path>
              <a:path w="4476607" h="3885512">
                <a:moveTo>
                  <a:pt x="1220489" y="2968135"/>
                </a:moveTo>
                <a:lnTo>
                  <a:pt x="1220500" y="2968129"/>
                </a:lnTo>
                <a:lnTo>
                  <a:pt x="1220545" y="2968222"/>
                </a:lnTo>
                <a:close/>
              </a:path>
              <a:path w="4476607" h="3885512">
                <a:moveTo>
                  <a:pt x="1100559" y="2967671"/>
                </a:moveTo>
                <a:lnTo>
                  <a:pt x="1099582" y="2966087"/>
                </a:lnTo>
                <a:lnTo>
                  <a:pt x="1072040" y="2966036"/>
                </a:lnTo>
                <a:lnTo>
                  <a:pt x="1071912" y="2964925"/>
                </a:lnTo>
                <a:lnTo>
                  <a:pt x="1105859" y="2965419"/>
                </a:lnTo>
                <a:lnTo>
                  <a:pt x="1105709" y="2965494"/>
                </a:lnTo>
                <a:lnTo>
                  <a:pt x="1103728" y="2968106"/>
                </a:lnTo>
                <a:lnTo>
                  <a:pt x="1101692" y="2968256"/>
                </a:lnTo>
                <a:close/>
              </a:path>
              <a:path w="4476607" h="3885512">
                <a:moveTo>
                  <a:pt x="1220609" y="2968353"/>
                </a:moveTo>
                <a:lnTo>
                  <a:pt x="1220545" y="2968222"/>
                </a:lnTo>
                <a:lnTo>
                  <a:pt x="1220685" y="2968436"/>
                </a:lnTo>
                <a:close/>
              </a:path>
              <a:path w="4476607" h="3885512">
                <a:moveTo>
                  <a:pt x="1033789" y="2968159"/>
                </a:moveTo>
                <a:lnTo>
                  <a:pt x="1033805" y="2968302"/>
                </a:lnTo>
                <a:lnTo>
                  <a:pt x="1033670" y="2968497"/>
                </a:lnTo>
                <a:close/>
              </a:path>
              <a:path w="4476607" h="3885512">
                <a:moveTo>
                  <a:pt x="1225190" y="2968436"/>
                </a:moveTo>
                <a:lnTo>
                  <a:pt x="1226391" y="2967993"/>
                </a:lnTo>
                <a:lnTo>
                  <a:pt x="1224964" y="2968631"/>
                </a:lnTo>
                <a:lnTo>
                  <a:pt x="1224821" y="2968676"/>
                </a:lnTo>
                <a:close/>
              </a:path>
              <a:path w="4476607" h="3885512">
                <a:moveTo>
                  <a:pt x="1381335" y="2968729"/>
                </a:moveTo>
                <a:lnTo>
                  <a:pt x="1375463" y="2968113"/>
                </a:lnTo>
                <a:lnTo>
                  <a:pt x="1376049" y="2966958"/>
                </a:lnTo>
                <a:lnTo>
                  <a:pt x="1376702" y="2966335"/>
                </a:lnTo>
                <a:lnTo>
                  <a:pt x="1377288" y="2966072"/>
                </a:lnTo>
                <a:lnTo>
                  <a:pt x="1377295" y="2965794"/>
                </a:lnTo>
                <a:lnTo>
                  <a:pt x="1378196" y="2963798"/>
                </a:lnTo>
                <a:lnTo>
                  <a:pt x="1379060" y="2963137"/>
                </a:lnTo>
                <a:lnTo>
                  <a:pt x="1379976" y="2962777"/>
                </a:lnTo>
                <a:lnTo>
                  <a:pt x="1381388" y="2962777"/>
                </a:lnTo>
                <a:lnTo>
                  <a:pt x="1383219" y="2964886"/>
                </a:lnTo>
                <a:lnTo>
                  <a:pt x="1383152" y="2964932"/>
                </a:lnTo>
                <a:lnTo>
                  <a:pt x="1383317" y="2965216"/>
                </a:lnTo>
                <a:lnTo>
                  <a:pt x="1383467" y="2966876"/>
                </a:lnTo>
                <a:lnTo>
                  <a:pt x="1381349" y="2968752"/>
                </a:lnTo>
                <a:close/>
              </a:path>
              <a:path w="4476607" h="3885512">
                <a:moveTo>
                  <a:pt x="1145049" y="2968281"/>
                </a:moveTo>
                <a:lnTo>
                  <a:pt x="1137623" y="2967569"/>
                </a:lnTo>
                <a:lnTo>
                  <a:pt x="1137578" y="2967508"/>
                </a:lnTo>
                <a:lnTo>
                  <a:pt x="1137219" y="2966307"/>
                </a:lnTo>
                <a:lnTo>
                  <a:pt x="1137375" y="2965422"/>
                </a:lnTo>
                <a:lnTo>
                  <a:pt x="1137256" y="2965189"/>
                </a:lnTo>
                <a:lnTo>
                  <a:pt x="1137076" y="2964709"/>
                </a:lnTo>
                <a:lnTo>
                  <a:pt x="1136992" y="2963755"/>
                </a:lnTo>
                <a:lnTo>
                  <a:pt x="1137090" y="2963208"/>
                </a:lnTo>
                <a:lnTo>
                  <a:pt x="1135056" y="2962577"/>
                </a:lnTo>
                <a:lnTo>
                  <a:pt x="1135243" y="2957496"/>
                </a:lnTo>
                <a:lnTo>
                  <a:pt x="1140349" y="2958118"/>
                </a:lnTo>
                <a:lnTo>
                  <a:pt x="1140724" y="2958621"/>
                </a:lnTo>
                <a:lnTo>
                  <a:pt x="1141040" y="2959792"/>
                </a:lnTo>
                <a:lnTo>
                  <a:pt x="1141017" y="2960257"/>
                </a:lnTo>
                <a:lnTo>
                  <a:pt x="1142564" y="2960626"/>
                </a:lnTo>
                <a:lnTo>
                  <a:pt x="1142601" y="2960626"/>
                </a:lnTo>
                <a:lnTo>
                  <a:pt x="1143931" y="2961339"/>
                </a:lnTo>
                <a:lnTo>
                  <a:pt x="1144494" y="2962615"/>
                </a:lnTo>
                <a:lnTo>
                  <a:pt x="1144787" y="2962442"/>
                </a:lnTo>
                <a:lnTo>
                  <a:pt x="1144809" y="2962014"/>
                </a:lnTo>
                <a:lnTo>
                  <a:pt x="1145080" y="2961444"/>
                </a:lnTo>
                <a:lnTo>
                  <a:pt x="1146176" y="2960550"/>
                </a:lnTo>
                <a:lnTo>
                  <a:pt x="1146243" y="2960220"/>
                </a:lnTo>
                <a:lnTo>
                  <a:pt x="1146491" y="2959898"/>
                </a:lnTo>
                <a:lnTo>
                  <a:pt x="1146311" y="2959537"/>
                </a:lnTo>
                <a:lnTo>
                  <a:pt x="1146446" y="2956220"/>
                </a:lnTo>
                <a:lnTo>
                  <a:pt x="1147340" y="2955221"/>
                </a:lnTo>
                <a:lnTo>
                  <a:pt x="1147309" y="2955214"/>
                </a:lnTo>
                <a:lnTo>
                  <a:pt x="1146258" y="2953285"/>
                </a:lnTo>
                <a:lnTo>
                  <a:pt x="1144982" y="2952887"/>
                </a:lnTo>
                <a:lnTo>
                  <a:pt x="1139155" y="2950327"/>
                </a:lnTo>
                <a:lnTo>
                  <a:pt x="1139170" y="2950320"/>
                </a:lnTo>
                <a:lnTo>
                  <a:pt x="1139350" y="2949659"/>
                </a:lnTo>
                <a:lnTo>
                  <a:pt x="1153715" y="2950214"/>
                </a:lnTo>
                <a:lnTo>
                  <a:pt x="1153647" y="2951821"/>
                </a:lnTo>
                <a:lnTo>
                  <a:pt x="1153594" y="2951925"/>
                </a:lnTo>
                <a:lnTo>
                  <a:pt x="1153790" y="2953029"/>
                </a:lnTo>
                <a:lnTo>
                  <a:pt x="1153256" y="2954740"/>
                </a:lnTo>
                <a:lnTo>
                  <a:pt x="1152326" y="2955491"/>
                </a:lnTo>
                <a:lnTo>
                  <a:pt x="1152160" y="2955611"/>
                </a:lnTo>
                <a:lnTo>
                  <a:pt x="1151949" y="2955761"/>
                </a:lnTo>
                <a:lnTo>
                  <a:pt x="1152483" y="2956610"/>
                </a:lnTo>
                <a:lnTo>
                  <a:pt x="1152580" y="2959251"/>
                </a:lnTo>
                <a:lnTo>
                  <a:pt x="1153159" y="2959882"/>
                </a:lnTo>
                <a:lnTo>
                  <a:pt x="1153452" y="2961458"/>
                </a:lnTo>
                <a:lnTo>
                  <a:pt x="1153805" y="2963072"/>
                </a:lnTo>
                <a:lnTo>
                  <a:pt x="1153369" y="2964994"/>
                </a:lnTo>
                <a:lnTo>
                  <a:pt x="1152514" y="2965909"/>
                </a:lnTo>
                <a:lnTo>
                  <a:pt x="1152137" y="2966022"/>
                </a:lnTo>
                <a:lnTo>
                  <a:pt x="1152160" y="2966217"/>
                </a:lnTo>
                <a:lnTo>
                  <a:pt x="1151815" y="2967223"/>
                </a:lnTo>
                <a:lnTo>
                  <a:pt x="1151387" y="2967838"/>
                </a:lnTo>
                <a:lnTo>
                  <a:pt x="1150568" y="2968506"/>
                </a:lnTo>
                <a:lnTo>
                  <a:pt x="1147798" y="2968574"/>
                </a:lnTo>
                <a:lnTo>
                  <a:pt x="1146251" y="2968792"/>
                </a:lnTo>
                <a:close/>
              </a:path>
              <a:path w="4476607" h="3885512">
                <a:moveTo>
                  <a:pt x="1254473" y="2968947"/>
                </a:moveTo>
                <a:lnTo>
                  <a:pt x="1253348" y="2968384"/>
                </a:lnTo>
                <a:lnTo>
                  <a:pt x="1252266" y="2966597"/>
                </a:lnTo>
                <a:lnTo>
                  <a:pt x="1252318" y="2966320"/>
                </a:lnTo>
                <a:lnTo>
                  <a:pt x="1250150" y="2966312"/>
                </a:lnTo>
                <a:lnTo>
                  <a:pt x="1249999" y="2966283"/>
                </a:lnTo>
                <a:lnTo>
                  <a:pt x="1250435" y="2966267"/>
                </a:lnTo>
                <a:lnTo>
                  <a:pt x="1249030" y="2966057"/>
                </a:lnTo>
                <a:lnTo>
                  <a:pt x="1248136" y="2966012"/>
                </a:lnTo>
                <a:lnTo>
                  <a:pt x="1248212" y="2965937"/>
                </a:lnTo>
                <a:lnTo>
                  <a:pt x="1247776" y="2965869"/>
                </a:lnTo>
                <a:lnTo>
                  <a:pt x="1246958" y="2964706"/>
                </a:lnTo>
                <a:lnTo>
                  <a:pt x="1247798" y="2964113"/>
                </a:lnTo>
                <a:lnTo>
                  <a:pt x="1247678" y="2963827"/>
                </a:lnTo>
                <a:lnTo>
                  <a:pt x="1247671" y="2963797"/>
                </a:lnTo>
                <a:lnTo>
                  <a:pt x="1247468" y="2963677"/>
                </a:lnTo>
                <a:lnTo>
                  <a:pt x="1246537" y="2963618"/>
                </a:lnTo>
                <a:lnTo>
                  <a:pt x="1246409" y="2962356"/>
                </a:lnTo>
                <a:lnTo>
                  <a:pt x="1247010" y="2958453"/>
                </a:lnTo>
                <a:lnTo>
                  <a:pt x="1248212" y="2957800"/>
                </a:lnTo>
                <a:lnTo>
                  <a:pt x="1248219" y="2957800"/>
                </a:lnTo>
                <a:lnTo>
                  <a:pt x="1247649" y="2957568"/>
                </a:lnTo>
                <a:lnTo>
                  <a:pt x="1246432" y="2957267"/>
                </a:lnTo>
                <a:lnTo>
                  <a:pt x="1244922" y="2955511"/>
                </a:lnTo>
                <a:lnTo>
                  <a:pt x="1245471" y="2954422"/>
                </a:lnTo>
                <a:lnTo>
                  <a:pt x="1245471" y="2954265"/>
                </a:lnTo>
                <a:lnTo>
                  <a:pt x="1245590" y="2954175"/>
                </a:lnTo>
                <a:lnTo>
                  <a:pt x="1246162" y="2953049"/>
                </a:lnTo>
                <a:lnTo>
                  <a:pt x="1246274" y="2953011"/>
                </a:lnTo>
                <a:lnTo>
                  <a:pt x="1246387" y="2952838"/>
                </a:lnTo>
                <a:lnTo>
                  <a:pt x="1250705" y="2952576"/>
                </a:lnTo>
                <a:lnTo>
                  <a:pt x="1251515" y="2954122"/>
                </a:lnTo>
                <a:lnTo>
                  <a:pt x="1251531" y="2954865"/>
                </a:lnTo>
                <a:lnTo>
                  <a:pt x="1252582" y="2954603"/>
                </a:lnTo>
                <a:lnTo>
                  <a:pt x="1255585" y="2956742"/>
                </a:lnTo>
                <a:lnTo>
                  <a:pt x="1254774" y="2960142"/>
                </a:lnTo>
                <a:lnTo>
                  <a:pt x="1253985" y="2960637"/>
                </a:lnTo>
                <a:lnTo>
                  <a:pt x="1254151" y="2960765"/>
                </a:lnTo>
                <a:lnTo>
                  <a:pt x="1254782" y="2961876"/>
                </a:lnTo>
                <a:lnTo>
                  <a:pt x="1254864" y="2963310"/>
                </a:lnTo>
                <a:lnTo>
                  <a:pt x="1255149" y="2963249"/>
                </a:lnTo>
                <a:lnTo>
                  <a:pt x="1256734" y="2963587"/>
                </a:lnTo>
                <a:lnTo>
                  <a:pt x="1257523" y="2964173"/>
                </a:lnTo>
                <a:lnTo>
                  <a:pt x="1257283" y="2964518"/>
                </a:lnTo>
                <a:lnTo>
                  <a:pt x="1257531" y="2964248"/>
                </a:lnTo>
                <a:lnTo>
                  <a:pt x="1258205" y="2964879"/>
                </a:lnTo>
                <a:lnTo>
                  <a:pt x="1258806" y="2966042"/>
                </a:lnTo>
                <a:lnTo>
                  <a:pt x="1257724" y="2968804"/>
                </a:lnTo>
                <a:lnTo>
                  <a:pt x="1254893" y="2969077"/>
                </a:lnTo>
                <a:close/>
              </a:path>
              <a:path w="4476607" h="3885512">
                <a:moveTo>
                  <a:pt x="1012367" y="2969060"/>
                </a:moveTo>
                <a:lnTo>
                  <a:pt x="1012022" y="2968985"/>
                </a:lnTo>
                <a:lnTo>
                  <a:pt x="1011564" y="2968820"/>
                </a:lnTo>
                <a:lnTo>
                  <a:pt x="1010730" y="2968279"/>
                </a:lnTo>
                <a:lnTo>
                  <a:pt x="1014313" y="2968782"/>
                </a:lnTo>
                <a:lnTo>
                  <a:pt x="1012863" y="2969105"/>
                </a:lnTo>
                <a:close/>
              </a:path>
              <a:path w="4476607" h="3885512">
                <a:moveTo>
                  <a:pt x="1254849" y="2969082"/>
                </a:moveTo>
                <a:lnTo>
                  <a:pt x="1254893" y="2969077"/>
                </a:lnTo>
                <a:lnTo>
                  <a:pt x="1255052" y="2969127"/>
                </a:lnTo>
                <a:close/>
              </a:path>
              <a:path w="4476607" h="3885512">
                <a:moveTo>
                  <a:pt x="1223109" y="2969276"/>
                </a:moveTo>
                <a:lnTo>
                  <a:pt x="1221406" y="2968856"/>
                </a:lnTo>
                <a:lnTo>
                  <a:pt x="1221826" y="2967917"/>
                </a:lnTo>
                <a:lnTo>
                  <a:pt x="1226391" y="2967993"/>
                </a:lnTo>
                <a:lnTo>
                  <a:pt x="1225190" y="2968436"/>
                </a:lnTo>
                <a:lnTo>
                  <a:pt x="1223875" y="2968968"/>
                </a:lnTo>
                <a:lnTo>
                  <a:pt x="1223080" y="2969382"/>
                </a:lnTo>
                <a:close/>
              </a:path>
              <a:path w="4476607" h="3885512">
                <a:moveTo>
                  <a:pt x="1221406" y="2968856"/>
                </a:moveTo>
                <a:lnTo>
                  <a:pt x="1223109" y="2969276"/>
                </a:lnTo>
                <a:lnTo>
                  <a:pt x="1222697" y="2969441"/>
                </a:lnTo>
                <a:close/>
              </a:path>
              <a:path w="4476607" h="3885512">
                <a:moveTo>
                  <a:pt x="1088612" y="2969165"/>
                </a:moveTo>
                <a:lnTo>
                  <a:pt x="1092164" y="2968880"/>
                </a:lnTo>
                <a:lnTo>
                  <a:pt x="1091375" y="2969473"/>
                </a:lnTo>
                <a:lnTo>
                  <a:pt x="1091082" y="2969488"/>
                </a:lnTo>
                <a:close/>
              </a:path>
              <a:path w="4476607" h="3885512">
                <a:moveTo>
                  <a:pt x="1297635" y="2968744"/>
                </a:moveTo>
                <a:lnTo>
                  <a:pt x="1297620" y="2968729"/>
                </a:lnTo>
                <a:lnTo>
                  <a:pt x="1297635" y="2964106"/>
                </a:lnTo>
                <a:lnTo>
                  <a:pt x="1298926" y="2963453"/>
                </a:lnTo>
                <a:lnTo>
                  <a:pt x="1299159" y="2963430"/>
                </a:lnTo>
                <a:lnTo>
                  <a:pt x="1298558" y="2962717"/>
                </a:lnTo>
                <a:lnTo>
                  <a:pt x="1298258" y="2961816"/>
                </a:lnTo>
                <a:lnTo>
                  <a:pt x="1298692" y="2959872"/>
                </a:lnTo>
                <a:lnTo>
                  <a:pt x="1299557" y="2958957"/>
                </a:lnTo>
                <a:lnTo>
                  <a:pt x="1301134" y="2958514"/>
                </a:lnTo>
                <a:lnTo>
                  <a:pt x="1302680" y="2958731"/>
                </a:lnTo>
                <a:lnTo>
                  <a:pt x="1303641" y="2959422"/>
                </a:lnTo>
                <a:lnTo>
                  <a:pt x="1304446" y="2961058"/>
                </a:lnTo>
                <a:lnTo>
                  <a:pt x="1302177" y="2964271"/>
                </a:lnTo>
                <a:lnTo>
                  <a:pt x="1302312" y="2964346"/>
                </a:lnTo>
                <a:lnTo>
                  <a:pt x="1303477" y="2966703"/>
                </a:lnTo>
                <a:lnTo>
                  <a:pt x="1303018" y="2968107"/>
                </a:lnTo>
                <a:lnTo>
                  <a:pt x="1302365" y="2968872"/>
                </a:lnTo>
                <a:lnTo>
                  <a:pt x="1301058" y="2969548"/>
                </a:lnTo>
                <a:close/>
              </a:path>
              <a:path w="4476607" h="3885512">
                <a:moveTo>
                  <a:pt x="1281821" y="2969562"/>
                </a:moveTo>
                <a:lnTo>
                  <a:pt x="1280326" y="2968631"/>
                </a:lnTo>
                <a:lnTo>
                  <a:pt x="1284051" y="2969457"/>
                </a:lnTo>
                <a:lnTo>
                  <a:pt x="1283713" y="2969615"/>
                </a:lnTo>
                <a:lnTo>
                  <a:pt x="1282932" y="2969727"/>
                </a:lnTo>
                <a:close/>
              </a:path>
              <a:path w="4476607" h="3885512">
                <a:moveTo>
                  <a:pt x="1230010" y="2969645"/>
                </a:moveTo>
                <a:lnTo>
                  <a:pt x="1230715" y="2969817"/>
                </a:lnTo>
                <a:lnTo>
                  <a:pt x="1230400" y="2969892"/>
                </a:lnTo>
                <a:close/>
              </a:path>
              <a:path w="4476607" h="3885512">
                <a:moveTo>
                  <a:pt x="1230715" y="2969817"/>
                </a:moveTo>
                <a:lnTo>
                  <a:pt x="1230010" y="2969645"/>
                </a:lnTo>
                <a:lnTo>
                  <a:pt x="1229183" y="2969141"/>
                </a:lnTo>
                <a:lnTo>
                  <a:pt x="1228050" y="2968436"/>
                </a:lnTo>
                <a:lnTo>
                  <a:pt x="1233081" y="2968939"/>
                </a:lnTo>
                <a:lnTo>
                  <a:pt x="1232637" y="2969472"/>
                </a:lnTo>
                <a:lnTo>
                  <a:pt x="1231774" y="2969907"/>
                </a:lnTo>
                <a:lnTo>
                  <a:pt x="1231159" y="2970042"/>
                </a:lnTo>
                <a:close/>
              </a:path>
              <a:path w="4476607" h="3885512">
                <a:moveTo>
                  <a:pt x="1477764" y="2967814"/>
                </a:moveTo>
                <a:lnTo>
                  <a:pt x="1477793" y="2966575"/>
                </a:lnTo>
                <a:lnTo>
                  <a:pt x="1478086" y="2965764"/>
                </a:lnTo>
                <a:lnTo>
                  <a:pt x="1478860" y="2964796"/>
                </a:lnTo>
                <a:lnTo>
                  <a:pt x="1479393" y="2964504"/>
                </a:lnTo>
                <a:lnTo>
                  <a:pt x="1483101" y="2965111"/>
                </a:lnTo>
                <a:lnTo>
                  <a:pt x="1483853" y="2968939"/>
                </a:lnTo>
                <a:lnTo>
                  <a:pt x="1483365" y="2969630"/>
                </a:lnTo>
                <a:lnTo>
                  <a:pt x="1482914" y="2970043"/>
                </a:lnTo>
                <a:lnTo>
                  <a:pt x="1482163" y="2970463"/>
                </a:lnTo>
                <a:close/>
              </a:path>
              <a:path w="4476607" h="3885512">
                <a:moveTo>
                  <a:pt x="1182772" y="2971049"/>
                </a:moveTo>
                <a:lnTo>
                  <a:pt x="1173486" y="2970716"/>
                </a:lnTo>
                <a:lnTo>
                  <a:pt x="1173095" y="2969485"/>
                </a:lnTo>
                <a:lnTo>
                  <a:pt x="1173254" y="2968208"/>
                </a:lnTo>
                <a:lnTo>
                  <a:pt x="1174500" y="2966632"/>
                </a:lnTo>
                <a:lnTo>
                  <a:pt x="1176272" y="2966452"/>
                </a:lnTo>
                <a:lnTo>
                  <a:pt x="1177368" y="2964613"/>
                </a:lnTo>
                <a:lnTo>
                  <a:pt x="1178495" y="2964058"/>
                </a:lnTo>
                <a:lnTo>
                  <a:pt x="1178480" y="2963863"/>
                </a:lnTo>
                <a:lnTo>
                  <a:pt x="1178960" y="2962451"/>
                </a:lnTo>
                <a:lnTo>
                  <a:pt x="1179380" y="2961979"/>
                </a:lnTo>
                <a:lnTo>
                  <a:pt x="1180552" y="2961333"/>
                </a:lnTo>
                <a:lnTo>
                  <a:pt x="1180748" y="2961303"/>
                </a:lnTo>
                <a:lnTo>
                  <a:pt x="1180672" y="2961176"/>
                </a:lnTo>
                <a:lnTo>
                  <a:pt x="1180484" y="2959599"/>
                </a:lnTo>
                <a:lnTo>
                  <a:pt x="1186459" y="2959625"/>
                </a:lnTo>
                <a:lnTo>
                  <a:pt x="1186625" y="2960916"/>
                </a:lnTo>
                <a:lnTo>
                  <a:pt x="1185820" y="2962260"/>
                </a:lnTo>
                <a:lnTo>
                  <a:pt x="1185408" y="2962582"/>
                </a:lnTo>
                <a:lnTo>
                  <a:pt x="1184484" y="2963130"/>
                </a:lnTo>
                <a:lnTo>
                  <a:pt x="1184341" y="2963145"/>
                </a:lnTo>
                <a:lnTo>
                  <a:pt x="1184634" y="2964316"/>
                </a:lnTo>
                <a:lnTo>
                  <a:pt x="1184597" y="2964797"/>
                </a:lnTo>
                <a:lnTo>
                  <a:pt x="1184732" y="2964887"/>
                </a:lnTo>
                <a:lnTo>
                  <a:pt x="1185468" y="2965802"/>
                </a:lnTo>
                <a:lnTo>
                  <a:pt x="1184372" y="2970614"/>
                </a:lnTo>
                <a:lnTo>
                  <a:pt x="1182960" y="2971064"/>
                </a:lnTo>
                <a:close/>
              </a:path>
              <a:path w="4476607" h="3885512">
                <a:moveTo>
                  <a:pt x="1202943" y="2971466"/>
                </a:moveTo>
                <a:lnTo>
                  <a:pt x="1204790" y="2971706"/>
                </a:lnTo>
                <a:lnTo>
                  <a:pt x="1204211" y="2971849"/>
                </a:lnTo>
                <a:close/>
              </a:path>
              <a:path w="4476607" h="3885512">
                <a:moveTo>
                  <a:pt x="1244383" y="2971672"/>
                </a:moveTo>
                <a:lnTo>
                  <a:pt x="1233059" y="2969592"/>
                </a:lnTo>
                <a:lnTo>
                  <a:pt x="1233096" y="2969554"/>
                </a:lnTo>
                <a:lnTo>
                  <a:pt x="1233059" y="2969517"/>
                </a:lnTo>
                <a:lnTo>
                  <a:pt x="1233051" y="2969397"/>
                </a:lnTo>
                <a:lnTo>
                  <a:pt x="1233081" y="2968939"/>
                </a:lnTo>
                <a:lnTo>
                  <a:pt x="1228050" y="2968436"/>
                </a:lnTo>
                <a:lnTo>
                  <a:pt x="1228021" y="2967730"/>
                </a:lnTo>
                <a:lnTo>
                  <a:pt x="1221472" y="2967640"/>
                </a:lnTo>
                <a:lnTo>
                  <a:pt x="1219438" y="2965929"/>
                </a:lnTo>
                <a:lnTo>
                  <a:pt x="1220158" y="2963857"/>
                </a:lnTo>
                <a:lnTo>
                  <a:pt x="1220255" y="2963092"/>
                </a:lnTo>
                <a:lnTo>
                  <a:pt x="1220812" y="2962229"/>
                </a:lnTo>
                <a:lnTo>
                  <a:pt x="1219866" y="2960720"/>
                </a:lnTo>
                <a:lnTo>
                  <a:pt x="1214828" y="2960629"/>
                </a:lnTo>
                <a:lnTo>
                  <a:pt x="1214887" y="2960495"/>
                </a:lnTo>
                <a:lnTo>
                  <a:pt x="1214804" y="2959233"/>
                </a:lnTo>
                <a:lnTo>
                  <a:pt x="1215240" y="2958738"/>
                </a:lnTo>
                <a:lnTo>
                  <a:pt x="1215187" y="2958895"/>
                </a:lnTo>
                <a:lnTo>
                  <a:pt x="1215164" y="2959871"/>
                </a:lnTo>
                <a:lnTo>
                  <a:pt x="1215578" y="2958933"/>
                </a:lnTo>
                <a:lnTo>
                  <a:pt x="1215676" y="2959016"/>
                </a:lnTo>
                <a:lnTo>
                  <a:pt x="1215750" y="2958543"/>
                </a:lnTo>
                <a:lnTo>
                  <a:pt x="1216021" y="2957927"/>
                </a:lnTo>
                <a:lnTo>
                  <a:pt x="1215983" y="2957890"/>
                </a:lnTo>
                <a:lnTo>
                  <a:pt x="1215901" y="2957620"/>
                </a:lnTo>
                <a:lnTo>
                  <a:pt x="1216434" y="2957334"/>
                </a:lnTo>
                <a:lnTo>
                  <a:pt x="1216449" y="2957312"/>
                </a:lnTo>
                <a:lnTo>
                  <a:pt x="1216487" y="2957312"/>
                </a:lnTo>
                <a:lnTo>
                  <a:pt x="1217815" y="2957222"/>
                </a:lnTo>
                <a:lnTo>
                  <a:pt x="1219196" y="2957132"/>
                </a:lnTo>
                <a:lnTo>
                  <a:pt x="1220052" y="2958536"/>
                </a:lnTo>
                <a:lnTo>
                  <a:pt x="1220361" y="2958070"/>
                </a:lnTo>
                <a:lnTo>
                  <a:pt x="1219978" y="2956434"/>
                </a:lnTo>
                <a:lnTo>
                  <a:pt x="1220083" y="2956021"/>
                </a:lnTo>
                <a:lnTo>
                  <a:pt x="1219183" y="2955953"/>
                </a:lnTo>
                <a:lnTo>
                  <a:pt x="1216276" y="2955600"/>
                </a:lnTo>
                <a:lnTo>
                  <a:pt x="1215639" y="2955007"/>
                </a:lnTo>
                <a:lnTo>
                  <a:pt x="1209352" y="2954557"/>
                </a:lnTo>
                <a:lnTo>
                  <a:pt x="1208963" y="2954076"/>
                </a:lnTo>
                <a:lnTo>
                  <a:pt x="1208580" y="2953318"/>
                </a:lnTo>
                <a:lnTo>
                  <a:pt x="1208586" y="2951667"/>
                </a:lnTo>
                <a:lnTo>
                  <a:pt x="1222238" y="2951735"/>
                </a:lnTo>
                <a:lnTo>
                  <a:pt x="1222367" y="2952516"/>
                </a:lnTo>
                <a:lnTo>
                  <a:pt x="1222449" y="2952494"/>
                </a:lnTo>
                <a:lnTo>
                  <a:pt x="1222238" y="2951735"/>
                </a:lnTo>
                <a:lnTo>
                  <a:pt x="1208586" y="2951667"/>
                </a:lnTo>
                <a:lnTo>
                  <a:pt x="1208430" y="2951284"/>
                </a:lnTo>
                <a:lnTo>
                  <a:pt x="1208490" y="2949775"/>
                </a:lnTo>
                <a:lnTo>
                  <a:pt x="1209022" y="2948650"/>
                </a:lnTo>
                <a:lnTo>
                  <a:pt x="1210585" y="2947539"/>
                </a:lnTo>
                <a:lnTo>
                  <a:pt x="1212206" y="2947802"/>
                </a:lnTo>
                <a:lnTo>
                  <a:pt x="1212431" y="2947914"/>
                </a:lnTo>
                <a:lnTo>
                  <a:pt x="1213236" y="2948387"/>
                </a:lnTo>
                <a:lnTo>
                  <a:pt x="1213910" y="2949228"/>
                </a:lnTo>
                <a:lnTo>
                  <a:pt x="1215037" y="2949475"/>
                </a:lnTo>
                <a:lnTo>
                  <a:pt x="1215285" y="2949595"/>
                </a:lnTo>
                <a:lnTo>
                  <a:pt x="1215713" y="2949190"/>
                </a:lnTo>
                <a:lnTo>
                  <a:pt x="1217612" y="2948732"/>
                </a:lnTo>
                <a:lnTo>
                  <a:pt x="1221089" y="2948425"/>
                </a:lnTo>
                <a:lnTo>
                  <a:pt x="1221885" y="2949332"/>
                </a:lnTo>
                <a:lnTo>
                  <a:pt x="1222523" y="2952493"/>
                </a:lnTo>
                <a:lnTo>
                  <a:pt x="1222523" y="2952515"/>
                </a:lnTo>
                <a:lnTo>
                  <a:pt x="1227044" y="2953746"/>
                </a:lnTo>
                <a:lnTo>
                  <a:pt x="1227494" y="2954054"/>
                </a:lnTo>
                <a:lnTo>
                  <a:pt x="1228343" y="2955548"/>
                </a:lnTo>
                <a:lnTo>
                  <a:pt x="1228410" y="2956696"/>
                </a:lnTo>
                <a:lnTo>
                  <a:pt x="1227720" y="2958302"/>
                </a:lnTo>
                <a:lnTo>
                  <a:pt x="1226210" y="2959240"/>
                </a:lnTo>
                <a:lnTo>
                  <a:pt x="1225872" y="2959413"/>
                </a:lnTo>
                <a:lnTo>
                  <a:pt x="1225843" y="2960952"/>
                </a:lnTo>
                <a:lnTo>
                  <a:pt x="1225407" y="2961777"/>
                </a:lnTo>
                <a:lnTo>
                  <a:pt x="1225618" y="2961808"/>
                </a:lnTo>
                <a:lnTo>
                  <a:pt x="1225917" y="2961980"/>
                </a:lnTo>
                <a:lnTo>
                  <a:pt x="1229191" y="2963534"/>
                </a:lnTo>
                <a:lnTo>
                  <a:pt x="1232143" y="2962311"/>
                </a:lnTo>
                <a:lnTo>
                  <a:pt x="1233224" y="2962701"/>
                </a:lnTo>
                <a:lnTo>
                  <a:pt x="1233862" y="2963189"/>
                </a:lnTo>
                <a:lnTo>
                  <a:pt x="1234552" y="2964194"/>
                </a:lnTo>
                <a:lnTo>
                  <a:pt x="1234658" y="2964570"/>
                </a:lnTo>
                <a:lnTo>
                  <a:pt x="1234538" y="2966356"/>
                </a:lnTo>
                <a:lnTo>
                  <a:pt x="1235912" y="2965793"/>
                </a:lnTo>
                <a:lnTo>
                  <a:pt x="1236955" y="2966004"/>
                </a:lnTo>
                <a:lnTo>
                  <a:pt x="1237736" y="2966401"/>
                </a:lnTo>
                <a:lnTo>
                  <a:pt x="1238104" y="2966281"/>
                </a:lnTo>
                <a:lnTo>
                  <a:pt x="1237774" y="2966124"/>
                </a:lnTo>
                <a:lnTo>
                  <a:pt x="1236812" y="2965103"/>
                </a:lnTo>
                <a:lnTo>
                  <a:pt x="1236580" y="2964525"/>
                </a:lnTo>
                <a:lnTo>
                  <a:pt x="1236564" y="2964150"/>
                </a:lnTo>
                <a:lnTo>
                  <a:pt x="1236078" y="2964022"/>
                </a:lnTo>
                <a:lnTo>
                  <a:pt x="1235626" y="2963797"/>
                </a:lnTo>
                <a:lnTo>
                  <a:pt x="1234733" y="2963204"/>
                </a:lnTo>
                <a:lnTo>
                  <a:pt x="1233884" y="2961860"/>
                </a:lnTo>
                <a:lnTo>
                  <a:pt x="1234027" y="2960367"/>
                </a:lnTo>
                <a:lnTo>
                  <a:pt x="1234042" y="2960344"/>
                </a:lnTo>
                <a:lnTo>
                  <a:pt x="1231850" y="2958941"/>
                </a:lnTo>
                <a:lnTo>
                  <a:pt x="1230791" y="2958685"/>
                </a:lnTo>
                <a:lnTo>
                  <a:pt x="1229695" y="2957507"/>
                </a:lnTo>
                <a:lnTo>
                  <a:pt x="1229349" y="2956479"/>
                </a:lnTo>
                <a:lnTo>
                  <a:pt x="1230535" y="2956081"/>
                </a:lnTo>
                <a:lnTo>
                  <a:pt x="1229214" y="2956036"/>
                </a:lnTo>
                <a:lnTo>
                  <a:pt x="1232247" y="2952380"/>
                </a:lnTo>
                <a:lnTo>
                  <a:pt x="1232323" y="2952403"/>
                </a:lnTo>
                <a:lnTo>
                  <a:pt x="1232811" y="2951270"/>
                </a:lnTo>
                <a:lnTo>
                  <a:pt x="1233118" y="2950916"/>
                </a:lnTo>
                <a:lnTo>
                  <a:pt x="1234072" y="2950053"/>
                </a:lnTo>
                <a:lnTo>
                  <a:pt x="1235980" y="2949663"/>
                </a:lnTo>
                <a:lnTo>
                  <a:pt x="1237285" y="2949776"/>
                </a:lnTo>
                <a:lnTo>
                  <a:pt x="1238291" y="2950519"/>
                </a:lnTo>
                <a:lnTo>
                  <a:pt x="1238096" y="2951015"/>
                </a:lnTo>
                <a:lnTo>
                  <a:pt x="1239065" y="2952388"/>
                </a:lnTo>
                <a:lnTo>
                  <a:pt x="1239020" y="2952756"/>
                </a:lnTo>
                <a:lnTo>
                  <a:pt x="1239815" y="2953326"/>
                </a:lnTo>
                <a:lnTo>
                  <a:pt x="1240161" y="2954032"/>
                </a:lnTo>
                <a:lnTo>
                  <a:pt x="1240395" y="2956831"/>
                </a:lnTo>
                <a:lnTo>
                  <a:pt x="1240132" y="2957439"/>
                </a:lnTo>
                <a:lnTo>
                  <a:pt x="1239868" y="2957845"/>
                </a:lnTo>
                <a:lnTo>
                  <a:pt x="1239809" y="2957912"/>
                </a:lnTo>
                <a:lnTo>
                  <a:pt x="1239823" y="2958160"/>
                </a:lnTo>
                <a:lnTo>
                  <a:pt x="1239366" y="2959586"/>
                </a:lnTo>
                <a:lnTo>
                  <a:pt x="1239756" y="2960209"/>
                </a:lnTo>
                <a:lnTo>
                  <a:pt x="1239854" y="2960187"/>
                </a:lnTo>
                <a:lnTo>
                  <a:pt x="1243128" y="2962574"/>
                </a:lnTo>
                <a:lnTo>
                  <a:pt x="1243173" y="2962874"/>
                </a:lnTo>
                <a:lnTo>
                  <a:pt x="1243187" y="2963107"/>
                </a:lnTo>
                <a:lnTo>
                  <a:pt x="1243187" y="2963384"/>
                </a:lnTo>
                <a:lnTo>
                  <a:pt x="1242654" y="2964803"/>
                </a:lnTo>
                <a:lnTo>
                  <a:pt x="1242511" y="2965253"/>
                </a:lnTo>
                <a:lnTo>
                  <a:pt x="1241701" y="2966304"/>
                </a:lnTo>
                <a:lnTo>
                  <a:pt x="1240440" y="2966784"/>
                </a:lnTo>
                <a:lnTo>
                  <a:pt x="1241265" y="2967490"/>
                </a:lnTo>
                <a:lnTo>
                  <a:pt x="1241581" y="2968181"/>
                </a:lnTo>
                <a:lnTo>
                  <a:pt x="1242159" y="2968308"/>
                </a:lnTo>
                <a:lnTo>
                  <a:pt x="1243090" y="2966109"/>
                </a:lnTo>
                <a:lnTo>
                  <a:pt x="1244674" y="2965486"/>
                </a:lnTo>
                <a:lnTo>
                  <a:pt x="1245928" y="2965583"/>
                </a:lnTo>
                <a:lnTo>
                  <a:pt x="1247985" y="2966454"/>
                </a:lnTo>
                <a:lnTo>
                  <a:pt x="1248699" y="2967295"/>
                </a:lnTo>
                <a:lnTo>
                  <a:pt x="1248992" y="2968263"/>
                </a:lnTo>
                <a:lnTo>
                  <a:pt x="1249015" y="2968999"/>
                </a:lnTo>
                <a:lnTo>
                  <a:pt x="1248774" y="2969997"/>
                </a:lnTo>
                <a:lnTo>
                  <a:pt x="1246213" y="2971888"/>
                </a:lnTo>
                <a:close/>
              </a:path>
              <a:path w="4476607" h="3885512">
                <a:moveTo>
                  <a:pt x="1376371" y="2971049"/>
                </a:moveTo>
                <a:lnTo>
                  <a:pt x="1376213" y="2970846"/>
                </a:lnTo>
                <a:lnTo>
                  <a:pt x="1375695" y="2970065"/>
                </a:lnTo>
                <a:lnTo>
                  <a:pt x="1375381" y="2968737"/>
                </a:lnTo>
                <a:lnTo>
                  <a:pt x="1375463" y="2968113"/>
                </a:lnTo>
                <a:lnTo>
                  <a:pt x="1381335" y="2968729"/>
                </a:lnTo>
                <a:lnTo>
                  <a:pt x="1381297" y="2968759"/>
                </a:lnTo>
                <a:lnTo>
                  <a:pt x="1381275" y="2969533"/>
                </a:lnTo>
                <a:lnTo>
                  <a:pt x="1380570" y="2970861"/>
                </a:lnTo>
                <a:lnTo>
                  <a:pt x="1379601" y="2971657"/>
                </a:lnTo>
                <a:lnTo>
                  <a:pt x="1377708" y="2971980"/>
                </a:lnTo>
                <a:close/>
              </a:path>
              <a:path w="4476607" h="3885512">
                <a:moveTo>
                  <a:pt x="1284810" y="2971544"/>
                </a:moveTo>
                <a:lnTo>
                  <a:pt x="1284202" y="2970606"/>
                </a:lnTo>
                <a:lnTo>
                  <a:pt x="1284051" y="2969457"/>
                </a:lnTo>
                <a:lnTo>
                  <a:pt x="1280326" y="2968631"/>
                </a:lnTo>
                <a:lnTo>
                  <a:pt x="1279163" y="2966980"/>
                </a:lnTo>
                <a:lnTo>
                  <a:pt x="1278945" y="2966537"/>
                </a:lnTo>
                <a:lnTo>
                  <a:pt x="1278982" y="2964713"/>
                </a:lnTo>
                <a:lnTo>
                  <a:pt x="1273254" y="2963993"/>
                </a:lnTo>
                <a:lnTo>
                  <a:pt x="1273021" y="2962717"/>
                </a:lnTo>
                <a:lnTo>
                  <a:pt x="1273666" y="2961110"/>
                </a:lnTo>
                <a:lnTo>
                  <a:pt x="1274463" y="2960195"/>
                </a:lnTo>
                <a:lnTo>
                  <a:pt x="1275401" y="2959744"/>
                </a:lnTo>
                <a:lnTo>
                  <a:pt x="1276932" y="2959684"/>
                </a:lnTo>
                <a:lnTo>
                  <a:pt x="1278112" y="2960134"/>
                </a:lnTo>
                <a:lnTo>
                  <a:pt x="1279171" y="2961110"/>
                </a:lnTo>
                <a:lnTo>
                  <a:pt x="1279599" y="2962003"/>
                </a:lnTo>
                <a:lnTo>
                  <a:pt x="1279697" y="2963444"/>
                </a:lnTo>
                <a:lnTo>
                  <a:pt x="1279673" y="2963490"/>
                </a:lnTo>
                <a:lnTo>
                  <a:pt x="1281348" y="2962581"/>
                </a:lnTo>
                <a:lnTo>
                  <a:pt x="1285951" y="2962507"/>
                </a:lnTo>
                <a:lnTo>
                  <a:pt x="1286851" y="2964248"/>
                </a:lnTo>
                <a:lnTo>
                  <a:pt x="1287047" y="2964391"/>
                </a:lnTo>
                <a:lnTo>
                  <a:pt x="1287640" y="2965299"/>
                </a:lnTo>
                <a:lnTo>
                  <a:pt x="1288736" y="2965659"/>
                </a:lnTo>
                <a:lnTo>
                  <a:pt x="1288977" y="2965810"/>
                </a:lnTo>
                <a:lnTo>
                  <a:pt x="1289743" y="2966365"/>
                </a:lnTo>
                <a:lnTo>
                  <a:pt x="1290493" y="2967514"/>
                </a:lnTo>
                <a:lnTo>
                  <a:pt x="1290629" y="2968129"/>
                </a:lnTo>
                <a:lnTo>
                  <a:pt x="1290471" y="2969413"/>
                </a:lnTo>
                <a:lnTo>
                  <a:pt x="1290395" y="2969570"/>
                </a:lnTo>
                <a:lnTo>
                  <a:pt x="1290434" y="2969945"/>
                </a:lnTo>
                <a:lnTo>
                  <a:pt x="1290418" y="2970103"/>
                </a:lnTo>
                <a:lnTo>
                  <a:pt x="1289143" y="2971769"/>
                </a:lnTo>
                <a:lnTo>
                  <a:pt x="1288377" y="2972047"/>
                </a:lnTo>
                <a:lnTo>
                  <a:pt x="1286244" y="2972422"/>
                </a:lnTo>
                <a:close/>
              </a:path>
              <a:path w="4476607" h="3885512">
                <a:moveTo>
                  <a:pt x="1408013" y="2972309"/>
                </a:moveTo>
                <a:lnTo>
                  <a:pt x="1408125" y="2972382"/>
                </a:lnTo>
                <a:lnTo>
                  <a:pt x="1408243" y="2972683"/>
                </a:lnTo>
                <a:close/>
              </a:path>
              <a:path w="4476607" h="3885512">
                <a:moveTo>
                  <a:pt x="1068142" y="2972542"/>
                </a:moveTo>
                <a:lnTo>
                  <a:pt x="1067872" y="2972490"/>
                </a:lnTo>
                <a:lnTo>
                  <a:pt x="1065913" y="2970561"/>
                </a:lnTo>
                <a:lnTo>
                  <a:pt x="1062676" y="2970193"/>
                </a:lnTo>
                <a:lnTo>
                  <a:pt x="1062211" y="2966410"/>
                </a:lnTo>
                <a:lnTo>
                  <a:pt x="1064344" y="2964818"/>
                </a:lnTo>
                <a:lnTo>
                  <a:pt x="1066919" y="2965472"/>
                </a:lnTo>
                <a:lnTo>
                  <a:pt x="1067827" y="2966493"/>
                </a:lnTo>
                <a:lnTo>
                  <a:pt x="1067865" y="2966470"/>
                </a:lnTo>
                <a:lnTo>
                  <a:pt x="1068841" y="2966230"/>
                </a:lnTo>
                <a:lnTo>
                  <a:pt x="1071139" y="2967235"/>
                </a:lnTo>
                <a:lnTo>
                  <a:pt x="1072010" y="2969727"/>
                </a:lnTo>
                <a:lnTo>
                  <a:pt x="1069021" y="2972730"/>
                </a:lnTo>
                <a:close/>
              </a:path>
              <a:path w="4476607" h="3885512">
                <a:moveTo>
                  <a:pt x="1408300" y="2972827"/>
                </a:moveTo>
                <a:lnTo>
                  <a:pt x="1408243" y="2972683"/>
                </a:lnTo>
                <a:lnTo>
                  <a:pt x="1408374" y="2972895"/>
                </a:lnTo>
                <a:close/>
              </a:path>
              <a:path w="4476607" h="3885512">
                <a:moveTo>
                  <a:pt x="1412301" y="2973128"/>
                </a:moveTo>
                <a:lnTo>
                  <a:pt x="1412406" y="2972984"/>
                </a:lnTo>
                <a:lnTo>
                  <a:pt x="1412586" y="2972902"/>
                </a:lnTo>
                <a:lnTo>
                  <a:pt x="1412301" y="2973150"/>
                </a:lnTo>
                <a:close/>
              </a:path>
              <a:path w="4476607" h="3885512">
                <a:moveTo>
                  <a:pt x="1167243" y="2973076"/>
                </a:moveTo>
                <a:lnTo>
                  <a:pt x="1166778" y="2972850"/>
                </a:lnTo>
                <a:lnTo>
                  <a:pt x="1165885" y="2972257"/>
                </a:lnTo>
                <a:lnTo>
                  <a:pt x="1165029" y="2970906"/>
                </a:lnTo>
                <a:lnTo>
                  <a:pt x="1165180" y="2969413"/>
                </a:lnTo>
                <a:lnTo>
                  <a:pt x="1165412" y="2968940"/>
                </a:lnTo>
                <a:lnTo>
                  <a:pt x="1166012" y="2968039"/>
                </a:lnTo>
                <a:lnTo>
                  <a:pt x="1167387" y="2967183"/>
                </a:lnTo>
                <a:lnTo>
                  <a:pt x="1167731" y="2967191"/>
                </a:lnTo>
                <a:lnTo>
                  <a:pt x="1165359" y="2964864"/>
                </a:lnTo>
                <a:lnTo>
                  <a:pt x="1165194" y="2964226"/>
                </a:lnTo>
                <a:lnTo>
                  <a:pt x="1165037" y="2964159"/>
                </a:lnTo>
                <a:lnTo>
                  <a:pt x="1172102" y="2963745"/>
                </a:lnTo>
                <a:lnTo>
                  <a:pt x="1172072" y="2964211"/>
                </a:lnTo>
                <a:lnTo>
                  <a:pt x="1171922" y="2964759"/>
                </a:lnTo>
                <a:lnTo>
                  <a:pt x="1171568" y="2965449"/>
                </a:lnTo>
                <a:lnTo>
                  <a:pt x="1168634" y="2967288"/>
                </a:lnTo>
                <a:lnTo>
                  <a:pt x="1168813" y="2967333"/>
                </a:lnTo>
                <a:lnTo>
                  <a:pt x="1169286" y="2967558"/>
                </a:lnTo>
                <a:lnTo>
                  <a:pt x="1170187" y="2968144"/>
                </a:lnTo>
                <a:lnTo>
                  <a:pt x="1171051" y="2969495"/>
                </a:lnTo>
                <a:lnTo>
                  <a:pt x="1170916" y="2970981"/>
                </a:lnTo>
                <a:lnTo>
                  <a:pt x="1170683" y="2971477"/>
                </a:lnTo>
                <a:lnTo>
                  <a:pt x="1170082" y="2972378"/>
                </a:lnTo>
                <a:lnTo>
                  <a:pt x="1168716" y="2973233"/>
                </a:lnTo>
                <a:close/>
              </a:path>
              <a:path w="4476607" h="3885512">
                <a:moveTo>
                  <a:pt x="1189090" y="2972967"/>
                </a:moveTo>
                <a:lnTo>
                  <a:pt x="1175829" y="2972614"/>
                </a:lnTo>
                <a:lnTo>
                  <a:pt x="1175836" y="2972277"/>
                </a:lnTo>
                <a:lnTo>
                  <a:pt x="1175559" y="2972239"/>
                </a:lnTo>
                <a:lnTo>
                  <a:pt x="1170573" y="2971834"/>
                </a:lnTo>
                <a:lnTo>
                  <a:pt x="1171257" y="2971166"/>
                </a:lnTo>
                <a:lnTo>
                  <a:pt x="1172525" y="2970618"/>
                </a:lnTo>
                <a:lnTo>
                  <a:pt x="1173486" y="2970716"/>
                </a:lnTo>
                <a:lnTo>
                  <a:pt x="1182772" y="2971049"/>
                </a:lnTo>
                <a:lnTo>
                  <a:pt x="1182374" y="2971950"/>
                </a:lnTo>
                <a:lnTo>
                  <a:pt x="1182780" y="2971867"/>
                </a:lnTo>
                <a:lnTo>
                  <a:pt x="1183028" y="2971852"/>
                </a:lnTo>
                <a:lnTo>
                  <a:pt x="1183966" y="2971852"/>
                </a:lnTo>
                <a:lnTo>
                  <a:pt x="1184980" y="2972235"/>
                </a:lnTo>
                <a:lnTo>
                  <a:pt x="1186076" y="2971874"/>
                </a:lnTo>
                <a:lnTo>
                  <a:pt x="1186361" y="2971852"/>
                </a:lnTo>
                <a:lnTo>
                  <a:pt x="1187308" y="2971852"/>
                </a:lnTo>
                <a:lnTo>
                  <a:pt x="1187781" y="2972047"/>
                </a:lnTo>
                <a:lnTo>
                  <a:pt x="1187682" y="2971950"/>
                </a:lnTo>
                <a:lnTo>
                  <a:pt x="1187639" y="2971777"/>
                </a:lnTo>
                <a:lnTo>
                  <a:pt x="1192603" y="2971923"/>
                </a:lnTo>
                <a:lnTo>
                  <a:pt x="1192280" y="2972336"/>
                </a:lnTo>
                <a:lnTo>
                  <a:pt x="1191364" y="2972982"/>
                </a:lnTo>
                <a:lnTo>
                  <a:pt x="1190463" y="2973274"/>
                </a:lnTo>
                <a:close/>
              </a:path>
              <a:path w="4476607" h="3885512">
                <a:moveTo>
                  <a:pt x="1408125" y="2972382"/>
                </a:moveTo>
                <a:lnTo>
                  <a:pt x="1407045" y="2969630"/>
                </a:lnTo>
                <a:lnTo>
                  <a:pt x="1407262" y="2968767"/>
                </a:lnTo>
                <a:lnTo>
                  <a:pt x="1407481" y="2968346"/>
                </a:lnTo>
                <a:lnTo>
                  <a:pt x="1407690" y="2968031"/>
                </a:lnTo>
                <a:lnTo>
                  <a:pt x="1408052" y="2967633"/>
                </a:lnTo>
                <a:lnTo>
                  <a:pt x="1411086" y="2966823"/>
                </a:lnTo>
                <a:lnTo>
                  <a:pt x="1413819" y="2968369"/>
                </a:lnTo>
                <a:lnTo>
                  <a:pt x="1414073" y="2968879"/>
                </a:lnTo>
                <a:lnTo>
                  <a:pt x="1414202" y="2969277"/>
                </a:lnTo>
                <a:lnTo>
                  <a:pt x="1414299" y="2969847"/>
                </a:lnTo>
                <a:lnTo>
                  <a:pt x="1414268" y="2970433"/>
                </a:lnTo>
                <a:lnTo>
                  <a:pt x="1412406" y="2972984"/>
                </a:lnTo>
                <a:lnTo>
                  <a:pt x="1411295" y="2973488"/>
                </a:lnTo>
                <a:lnTo>
                  <a:pt x="1409935" y="2973563"/>
                </a:lnTo>
                <a:close/>
              </a:path>
              <a:path w="4476607" h="3885512">
                <a:moveTo>
                  <a:pt x="1366783" y="2971078"/>
                </a:moveTo>
                <a:lnTo>
                  <a:pt x="1366873" y="2968879"/>
                </a:lnTo>
                <a:lnTo>
                  <a:pt x="1366978" y="2968181"/>
                </a:lnTo>
                <a:lnTo>
                  <a:pt x="1366978" y="2968241"/>
                </a:lnTo>
                <a:lnTo>
                  <a:pt x="1367060" y="2968467"/>
                </a:lnTo>
                <a:lnTo>
                  <a:pt x="1366851" y="2967326"/>
                </a:lnTo>
                <a:lnTo>
                  <a:pt x="1366949" y="2966545"/>
                </a:lnTo>
                <a:lnTo>
                  <a:pt x="1367384" y="2965531"/>
                </a:lnTo>
                <a:lnTo>
                  <a:pt x="1367775" y="2964661"/>
                </a:lnTo>
                <a:lnTo>
                  <a:pt x="1368367" y="2964083"/>
                </a:lnTo>
                <a:lnTo>
                  <a:pt x="1369494" y="2963542"/>
                </a:lnTo>
                <a:lnTo>
                  <a:pt x="1370755" y="2962949"/>
                </a:lnTo>
                <a:lnTo>
                  <a:pt x="1372716" y="2964090"/>
                </a:lnTo>
                <a:lnTo>
                  <a:pt x="1373271" y="2965329"/>
                </a:lnTo>
                <a:lnTo>
                  <a:pt x="1372820" y="2967551"/>
                </a:lnTo>
                <a:lnTo>
                  <a:pt x="1372933" y="2967401"/>
                </a:lnTo>
                <a:lnTo>
                  <a:pt x="1372812" y="2968895"/>
                </a:lnTo>
                <a:lnTo>
                  <a:pt x="1372497" y="2971732"/>
                </a:lnTo>
                <a:lnTo>
                  <a:pt x="1371641" y="2972858"/>
                </a:lnTo>
                <a:lnTo>
                  <a:pt x="1370815" y="2973360"/>
                </a:lnTo>
                <a:lnTo>
                  <a:pt x="1369434" y="2973608"/>
                </a:lnTo>
                <a:close/>
              </a:path>
              <a:path w="4476607" h="3885512">
                <a:moveTo>
                  <a:pt x="1126703" y="2973916"/>
                </a:moveTo>
                <a:lnTo>
                  <a:pt x="1124661" y="2971942"/>
                </a:lnTo>
                <a:lnTo>
                  <a:pt x="1129729" y="2972828"/>
                </a:lnTo>
                <a:lnTo>
                  <a:pt x="1128416" y="2973826"/>
                </a:lnTo>
                <a:lnTo>
                  <a:pt x="1127800" y="2973961"/>
                </a:lnTo>
                <a:lnTo>
                  <a:pt x="1127342" y="2973984"/>
                </a:lnTo>
                <a:close/>
              </a:path>
              <a:path w="4476607" h="3885512">
                <a:moveTo>
                  <a:pt x="1336079" y="2974291"/>
                </a:moveTo>
                <a:lnTo>
                  <a:pt x="1334331" y="2974254"/>
                </a:lnTo>
                <a:lnTo>
                  <a:pt x="1332865" y="2972235"/>
                </a:lnTo>
                <a:lnTo>
                  <a:pt x="1333631" y="2969646"/>
                </a:lnTo>
                <a:lnTo>
                  <a:pt x="1336755" y="2968505"/>
                </a:lnTo>
                <a:lnTo>
                  <a:pt x="1339031" y="2970659"/>
                </a:lnTo>
                <a:lnTo>
                  <a:pt x="1339076" y="2971627"/>
                </a:lnTo>
                <a:lnTo>
                  <a:pt x="1338933" y="2972302"/>
                </a:lnTo>
                <a:lnTo>
                  <a:pt x="1338505" y="2973166"/>
                </a:lnTo>
                <a:lnTo>
                  <a:pt x="1338084" y="2973646"/>
                </a:lnTo>
                <a:lnTo>
                  <a:pt x="1336515" y="2974314"/>
                </a:lnTo>
                <a:close/>
              </a:path>
              <a:path w="4476607" h="3885512">
                <a:moveTo>
                  <a:pt x="1104238" y="2973894"/>
                </a:moveTo>
                <a:lnTo>
                  <a:pt x="1103052" y="2972235"/>
                </a:lnTo>
                <a:lnTo>
                  <a:pt x="1103111" y="2971176"/>
                </a:lnTo>
                <a:lnTo>
                  <a:pt x="1103118" y="2971056"/>
                </a:lnTo>
                <a:lnTo>
                  <a:pt x="1103352" y="2971904"/>
                </a:lnTo>
                <a:lnTo>
                  <a:pt x="1103097" y="2970463"/>
                </a:lnTo>
                <a:lnTo>
                  <a:pt x="1103306" y="2969487"/>
                </a:lnTo>
                <a:lnTo>
                  <a:pt x="1104132" y="2968272"/>
                </a:lnTo>
                <a:lnTo>
                  <a:pt x="1108721" y="2969022"/>
                </a:lnTo>
                <a:lnTo>
                  <a:pt x="1109126" y="2969555"/>
                </a:lnTo>
                <a:lnTo>
                  <a:pt x="1109434" y="2970899"/>
                </a:lnTo>
                <a:lnTo>
                  <a:pt x="1109305" y="2971837"/>
                </a:lnTo>
                <a:lnTo>
                  <a:pt x="1108645" y="2973046"/>
                </a:lnTo>
                <a:lnTo>
                  <a:pt x="1107444" y="2974074"/>
                </a:lnTo>
                <a:lnTo>
                  <a:pt x="1105416" y="2974389"/>
                </a:lnTo>
                <a:close/>
              </a:path>
              <a:path w="4476607" h="3885512">
                <a:moveTo>
                  <a:pt x="1094385" y="2973931"/>
                </a:moveTo>
                <a:lnTo>
                  <a:pt x="1096150" y="2974442"/>
                </a:lnTo>
                <a:lnTo>
                  <a:pt x="1096060" y="2974457"/>
                </a:lnTo>
                <a:close/>
              </a:path>
              <a:path w="4476607" h="3885512">
                <a:moveTo>
                  <a:pt x="1334331" y="2974254"/>
                </a:moveTo>
                <a:lnTo>
                  <a:pt x="1336079" y="2974291"/>
                </a:lnTo>
                <a:lnTo>
                  <a:pt x="1336079" y="2974397"/>
                </a:lnTo>
                <a:lnTo>
                  <a:pt x="1335606" y="2974479"/>
                </a:lnTo>
                <a:close/>
              </a:path>
              <a:path w="4476607" h="3885512">
                <a:moveTo>
                  <a:pt x="1194345" y="2974265"/>
                </a:moveTo>
                <a:lnTo>
                  <a:pt x="1193902" y="2973815"/>
                </a:lnTo>
                <a:lnTo>
                  <a:pt x="1193835" y="2973718"/>
                </a:lnTo>
                <a:lnTo>
                  <a:pt x="1193572" y="2973560"/>
                </a:lnTo>
                <a:lnTo>
                  <a:pt x="1192753" y="2972614"/>
                </a:lnTo>
                <a:lnTo>
                  <a:pt x="1192603" y="2971923"/>
                </a:lnTo>
                <a:lnTo>
                  <a:pt x="1187639" y="2971777"/>
                </a:lnTo>
                <a:lnTo>
                  <a:pt x="1186887" y="2970546"/>
                </a:lnTo>
                <a:lnTo>
                  <a:pt x="1202943" y="2971466"/>
                </a:lnTo>
                <a:lnTo>
                  <a:pt x="1202762" y="2971721"/>
                </a:lnTo>
                <a:lnTo>
                  <a:pt x="1202529" y="2971976"/>
                </a:lnTo>
                <a:lnTo>
                  <a:pt x="1202177" y="2972277"/>
                </a:lnTo>
                <a:lnTo>
                  <a:pt x="1199204" y="2972614"/>
                </a:lnTo>
                <a:lnTo>
                  <a:pt x="1198557" y="2973763"/>
                </a:lnTo>
                <a:lnTo>
                  <a:pt x="1198205" y="2974115"/>
                </a:lnTo>
                <a:lnTo>
                  <a:pt x="1197920" y="2974333"/>
                </a:lnTo>
                <a:lnTo>
                  <a:pt x="1197499" y="2974581"/>
                </a:lnTo>
                <a:lnTo>
                  <a:pt x="1194998" y="2974701"/>
                </a:lnTo>
                <a:close/>
              </a:path>
              <a:path w="4476607" h="3885512">
                <a:moveTo>
                  <a:pt x="1158423" y="2974692"/>
                </a:moveTo>
                <a:lnTo>
                  <a:pt x="1159490" y="2974798"/>
                </a:lnTo>
                <a:lnTo>
                  <a:pt x="1159482" y="2974835"/>
                </a:lnTo>
                <a:close/>
              </a:path>
              <a:path w="4476607" h="3885512">
                <a:moveTo>
                  <a:pt x="1402826" y="2974897"/>
                </a:moveTo>
                <a:lnTo>
                  <a:pt x="1403373" y="2974434"/>
                </a:lnTo>
                <a:lnTo>
                  <a:pt x="1402810" y="2974914"/>
                </a:lnTo>
                <a:close/>
              </a:path>
              <a:path w="4476607" h="3885512">
                <a:moveTo>
                  <a:pt x="998873" y="2975432"/>
                </a:moveTo>
                <a:lnTo>
                  <a:pt x="993933" y="2975072"/>
                </a:lnTo>
                <a:lnTo>
                  <a:pt x="956014" y="2970275"/>
                </a:lnTo>
                <a:lnTo>
                  <a:pt x="956704" y="2970246"/>
                </a:lnTo>
                <a:lnTo>
                  <a:pt x="956772" y="2970020"/>
                </a:lnTo>
                <a:lnTo>
                  <a:pt x="956495" y="2970020"/>
                </a:lnTo>
                <a:lnTo>
                  <a:pt x="956133" y="2969961"/>
                </a:lnTo>
                <a:lnTo>
                  <a:pt x="1003079" y="2969525"/>
                </a:lnTo>
                <a:lnTo>
                  <a:pt x="1001839" y="2970396"/>
                </a:lnTo>
                <a:lnTo>
                  <a:pt x="1001630" y="2970441"/>
                </a:lnTo>
                <a:lnTo>
                  <a:pt x="1002411" y="2972775"/>
                </a:lnTo>
                <a:lnTo>
                  <a:pt x="1002073" y="2974051"/>
                </a:lnTo>
                <a:lnTo>
                  <a:pt x="1001524" y="2974712"/>
                </a:lnTo>
                <a:lnTo>
                  <a:pt x="1001014" y="2975102"/>
                </a:lnTo>
                <a:lnTo>
                  <a:pt x="1000188" y="2975470"/>
                </a:lnTo>
                <a:close/>
              </a:path>
              <a:path w="4476607" h="3885512">
                <a:moveTo>
                  <a:pt x="966970" y="2975282"/>
                </a:moveTo>
                <a:lnTo>
                  <a:pt x="969387" y="2975290"/>
                </a:lnTo>
                <a:lnTo>
                  <a:pt x="968877" y="2975492"/>
                </a:lnTo>
                <a:lnTo>
                  <a:pt x="967578" y="2975545"/>
                </a:lnTo>
                <a:close/>
              </a:path>
              <a:path w="4476607" h="3885512">
                <a:moveTo>
                  <a:pt x="1398770" y="2974787"/>
                </a:moveTo>
                <a:lnTo>
                  <a:pt x="1398252" y="2974021"/>
                </a:lnTo>
                <a:lnTo>
                  <a:pt x="1397922" y="2972760"/>
                </a:lnTo>
                <a:lnTo>
                  <a:pt x="1400137" y="2969240"/>
                </a:lnTo>
                <a:lnTo>
                  <a:pt x="1401503" y="2969150"/>
                </a:lnTo>
                <a:lnTo>
                  <a:pt x="1401511" y="2969150"/>
                </a:lnTo>
                <a:lnTo>
                  <a:pt x="1400544" y="2967844"/>
                </a:lnTo>
                <a:lnTo>
                  <a:pt x="1400295" y="2966448"/>
                </a:lnTo>
                <a:lnTo>
                  <a:pt x="1400483" y="2965502"/>
                </a:lnTo>
                <a:lnTo>
                  <a:pt x="1401204" y="2964331"/>
                </a:lnTo>
                <a:lnTo>
                  <a:pt x="1401931" y="2963888"/>
                </a:lnTo>
                <a:lnTo>
                  <a:pt x="1405963" y="2965457"/>
                </a:lnTo>
                <a:lnTo>
                  <a:pt x="1406047" y="2967183"/>
                </a:lnTo>
                <a:lnTo>
                  <a:pt x="1405619" y="2968151"/>
                </a:lnTo>
                <a:lnTo>
                  <a:pt x="1405678" y="2968204"/>
                </a:lnTo>
                <a:lnTo>
                  <a:pt x="1405469" y="2968669"/>
                </a:lnTo>
                <a:lnTo>
                  <a:pt x="1404267" y="2969720"/>
                </a:lnTo>
                <a:lnTo>
                  <a:pt x="1402968" y="2969818"/>
                </a:lnTo>
                <a:lnTo>
                  <a:pt x="1403763" y="2970516"/>
                </a:lnTo>
                <a:lnTo>
                  <a:pt x="1404154" y="2971379"/>
                </a:lnTo>
                <a:lnTo>
                  <a:pt x="1404191" y="2972895"/>
                </a:lnTo>
                <a:lnTo>
                  <a:pt x="1403816" y="2973856"/>
                </a:lnTo>
                <a:lnTo>
                  <a:pt x="1402826" y="2974897"/>
                </a:lnTo>
                <a:lnTo>
                  <a:pt x="1402150" y="2975470"/>
                </a:lnTo>
                <a:lnTo>
                  <a:pt x="1399860" y="2975567"/>
                </a:lnTo>
                <a:close/>
              </a:path>
              <a:path w="4476607" h="3885512">
                <a:moveTo>
                  <a:pt x="1424601" y="2971747"/>
                </a:moveTo>
                <a:lnTo>
                  <a:pt x="1424706" y="2971094"/>
                </a:lnTo>
                <a:lnTo>
                  <a:pt x="1425427" y="2969923"/>
                </a:lnTo>
                <a:lnTo>
                  <a:pt x="1426170" y="2969345"/>
                </a:lnTo>
                <a:lnTo>
                  <a:pt x="1427469" y="2968939"/>
                </a:lnTo>
                <a:lnTo>
                  <a:pt x="1429954" y="2970163"/>
                </a:lnTo>
                <a:lnTo>
                  <a:pt x="1430743" y="2972948"/>
                </a:lnTo>
                <a:lnTo>
                  <a:pt x="1429301" y="2975410"/>
                </a:lnTo>
                <a:lnTo>
                  <a:pt x="1428573" y="2975725"/>
                </a:lnTo>
                <a:lnTo>
                  <a:pt x="1428018" y="2975845"/>
                </a:lnTo>
                <a:lnTo>
                  <a:pt x="1427244" y="2975853"/>
                </a:lnTo>
                <a:close/>
              </a:path>
              <a:path w="4476607" h="3885512">
                <a:moveTo>
                  <a:pt x="1149923" y="2974715"/>
                </a:moveTo>
                <a:lnTo>
                  <a:pt x="1154022" y="2975878"/>
                </a:lnTo>
                <a:lnTo>
                  <a:pt x="1152356" y="2976171"/>
                </a:lnTo>
                <a:close/>
              </a:path>
              <a:path w="4476607" h="3885512">
                <a:moveTo>
                  <a:pt x="1055709" y="2976155"/>
                </a:moveTo>
                <a:lnTo>
                  <a:pt x="1055746" y="2976110"/>
                </a:lnTo>
                <a:lnTo>
                  <a:pt x="1056137" y="2976177"/>
                </a:lnTo>
                <a:close/>
              </a:path>
              <a:path w="4476607" h="3885512">
                <a:moveTo>
                  <a:pt x="1055836" y="2976012"/>
                </a:moveTo>
                <a:lnTo>
                  <a:pt x="1038933" y="2975673"/>
                </a:lnTo>
                <a:lnTo>
                  <a:pt x="1038460" y="2975500"/>
                </a:lnTo>
                <a:lnTo>
                  <a:pt x="1038070" y="2975102"/>
                </a:lnTo>
                <a:lnTo>
                  <a:pt x="1036575" y="2974846"/>
                </a:lnTo>
                <a:lnTo>
                  <a:pt x="1035457" y="2973984"/>
                </a:lnTo>
                <a:lnTo>
                  <a:pt x="1034953" y="2973158"/>
                </a:lnTo>
                <a:lnTo>
                  <a:pt x="1034826" y="2972467"/>
                </a:lnTo>
                <a:lnTo>
                  <a:pt x="1034594" y="2972347"/>
                </a:lnTo>
                <a:lnTo>
                  <a:pt x="1033602" y="2970996"/>
                </a:lnTo>
                <a:lnTo>
                  <a:pt x="1033392" y="2969908"/>
                </a:lnTo>
                <a:lnTo>
                  <a:pt x="1033805" y="2968302"/>
                </a:lnTo>
                <a:lnTo>
                  <a:pt x="1033789" y="2968159"/>
                </a:lnTo>
                <a:lnTo>
                  <a:pt x="1034736" y="2966335"/>
                </a:lnTo>
                <a:lnTo>
                  <a:pt x="1034465" y="2965659"/>
                </a:lnTo>
                <a:lnTo>
                  <a:pt x="1034428" y="2964797"/>
                </a:lnTo>
                <a:lnTo>
                  <a:pt x="1034436" y="2964751"/>
                </a:lnTo>
                <a:lnTo>
                  <a:pt x="1034105" y="2964391"/>
                </a:lnTo>
                <a:lnTo>
                  <a:pt x="1040871" y="2964534"/>
                </a:lnTo>
                <a:lnTo>
                  <a:pt x="1040818" y="2964571"/>
                </a:lnTo>
                <a:lnTo>
                  <a:pt x="1040818" y="2965600"/>
                </a:lnTo>
                <a:lnTo>
                  <a:pt x="1040420" y="2966365"/>
                </a:lnTo>
                <a:lnTo>
                  <a:pt x="1040631" y="2966733"/>
                </a:lnTo>
                <a:lnTo>
                  <a:pt x="1041231" y="2967341"/>
                </a:lnTo>
                <a:lnTo>
                  <a:pt x="1041772" y="2968452"/>
                </a:lnTo>
                <a:lnTo>
                  <a:pt x="1042102" y="2968602"/>
                </a:lnTo>
                <a:lnTo>
                  <a:pt x="1043131" y="2968639"/>
                </a:lnTo>
                <a:lnTo>
                  <a:pt x="1043868" y="2969225"/>
                </a:lnTo>
                <a:lnTo>
                  <a:pt x="1044573" y="2968617"/>
                </a:lnTo>
                <a:lnTo>
                  <a:pt x="1045706" y="2968287"/>
                </a:lnTo>
                <a:lnTo>
                  <a:pt x="1045872" y="2967679"/>
                </a:lnTo>
                <a:lnTo>
                  <a:pt x="1044964" y="2967401"/>
                </a:lnTo>
                <a:lnTo>
                  <a:pt x="1044407" y="2966973"/>
                </a:lnTo>
                <a:lnTo>
                  <a:pt x="1042508" y="2966680"/>
                </a:lnTo>
                <a:lnTo>
                  <a:pt x="1041629" y="2966005"/>
                </a:lnTo>
                <a:lnTo>
                  <a:pt x="1040871" y="2964534"/>
                </a:lnTo>
                <a:lnTo>
                  <a:pt x="1050332" y="2964804"/>
                </a:lnTo>
                <a:lnTo>
                  <a:pt x="1050151" y="2964864"/>
                </a:lnTo>
                <a:lnTo>
                  <a:pt x="1050106" y="2964969"/>
                </a:lnTo>
                <a:lnTo>
                  <a:pt x="1049918" y="2965239"/>
                </a:lnTo>
                <a:lnTo>
                  <a:pt x="1049469" y="2965885"/>
                </a:lnTo>
                <a:lnTo>
                  <a:pt x="1050219" y="2965997"/>
                </a:lnTo>
                <a:lnTo>
                  <a:pt x="1050504" y="2966245"/>
                </a:lnTo>
                <a:lnTo>
                  <a:pt x="1050332" y="2964804"/>
                </a:lnTo>
                <a:lnTo>
                  <a:pt x="1040871" y="2964534"/>
                </a:lnTo>
                <a:lnTo>
                  <a:pt x="1034105" y="2964391"/>
                </a:lnTo>
                <a:lnTo>
                  <a:pt x="1033760" y="2963438"/>
                </a:lnTo>
                <a:lnTo>
                  <a:pt x="1040623" y="2964023"/>
                </a:lnTo>
                <a:lnTo>
                  <a:pt x="1040660" y="2964098"/>
                </a:lnTo>
                <a:lnTo>
                  <a:pt x="1040638" y="2964031"/>
                </a:lnTo>
                <a:lnTo>
                  <a:pt x="1040623" y="2964023"/>
                </a:lnTo>
                <a:lnTo>
                  <a:pt x="1033760" y="2963438"/>
                </a:lnTo>
                <a:lnTo>
                  <a:pt x="1033828" y="2961951"/>
                </a:lnTo>
                <a:lnTo>
                  <a:pt x="1034098" y="2961381"/>
                </a:lnTo>
                <a:lnTo>
                  <a:pt x="1034908" y="2960578"/>
                </a:lnTo>
                <a:lnTo>
                  <a:pt x="1033940" y="2960563"/>
                </a:lnTo>
                <a:lnTo>
                  <a:pt x="1033926" y="2960563"/>
                </a:lnTo>
                <a:lnTo>
                  <a:pt x="1033865" y="2960548"/>
                </a:lnTo>
                <a:lnTo>
                  <a:pt x="1033535" y="2960480"/>
                </a:lnTo>
                <a:lnTo>
                  <a:pt x="1033197" y="2960412"/>
                </a:lnTo>
                <a:lnTo>
                  <a:pt x="1032265" y="2959940"/>
                </a:lnTo>
                <a:lnTo>
                  <a:pt x="1031251" y="2958529"/>
                </a:lnTo>
                <a:lnTo>
                  <a:pt x="1028842" y="2958394"/>
                </a:lnTo>
                <a:lnTo>
                  <a:pt x="1028803" y="2958371"/>
                </a:lnTo>
                <a:lnTo>
                  <a:pt x="1027227" y="2958168"/>
                </a:lnTo>
                <a:lnTo>
                  <a:pt x="1018855" y="2956375"/>
                </a:lnTo>
                <a:lnTo>
                  <a:pt x="1017293" y="2955249"/>
                </a:lnTo>
                <a:lnTo>
                  <a:pt x="1017001" y="2954814"/>
                </a:lnTo>
                <a:lnTo>
                  <a:pt x="1022460" y="2955038"/>
                </a:lnTo>
                <a:lnTo>
                  <a:pt x="1022339" y="2955293"/>
                </a:lnTo>
                <a:lnTo>
                  <a:pt x="1021430" y="2956224"/>
                </a:lnTo>
                <a:lnTo>
                  <a:pt x="1020506" y="2956502"/>
                </a:lnTo>
                <a:lnTo>
                  <a:pt x="1021077" y="2956749"/>
                </a:lnTo>
                <a:lnTo>
                  <a:pt x="1022024" y="2957627"/>
                </a:lnTo>
                <a:lnTo>
                  <a:pt x="1022226" y="2958048"/>
                </a:lnTo>
                <a:lnTo>
                  <a:pt x="1023112" y="2957522"/>
                </a:lnTo>
                <a:lnTo>
                  <a:pt x="1023630" y="2957409"/>
                </a:lnTo>
                <a:lnTo>
                  <a:pt x="1024712" y="2957312"/>
                </a:lnTo>
                <a:lnTo>
                  <a:pt x="1024765" y="2957334"/>
                </a:lnTo>
                <a:lnTo>
                  <a:pt x="1025365" y="2957305"/>
                </a:lnTo>
                <a:lnTo>
                  <a:pt x="1025087" y="2956915"/>
                </a:lnTo>
                <a:lnTo>
                  <a:pt x="1024810" y="2956337"/>
                </a:lnTo>
                <a:lnTo>
                  <a:pt x="1024802" y="2956262"/>
                </a:lnTo>
                <a:lnTo>
                  <a:pt x="1024673" y="2956247"/>
                </a:lnTo>
                <a:lnTo>
                  <a:pt x="1023638" y="2955976"/>
                </a:lnTo>
                <a:lnTo>
                  <a:pt x="1022460" y="2955038"/>
                </a:lnTo>
                <a:lnTo>
                  <a:pt x="1017001" y="2954814"/>
                </a:lnTo>
                <a:lnTo>
                  <a:pt x="1011060" y="2953321"/>
                </a:lnTo>
                <a:lnTo>
                  <a:pt x="1011863" y="2951954"/>
                </a:lnTo>
                <a:lnTo>
                  <a:pt x="1012262" y="2951632"/>
                </a:lnTo>
                <a:lnTo>
                  <a:pt x="1013186" y="2951068"/>
                </a:lnTo>
                <a:lnTo>
                  <a:pt x="1014778" y="2950881"/>
                </a:lnTo>
                <a:lnTo>
                  <a:pt x="1016062" y="2951669"/>
                </a:lnTo>
                <a:lnTo>
                  <a:pt x="1016370" y="2952052"/>
                </a:lnTo>
                <a:lnTo>
                  <a:pt x="1016474" y="2952217"/>
                </a:lnTo>
                <a:lnTo>
                  <a:pt x="1016489" y="2952157"/>
                </a:lnTo>
                <a:lnTo>
                  <a:pt x="1016196" y="2951789"/>
                </a:lnTo>
                <a:lnTo>
                  <a:pt x="1016474" y="2952014"/>
                </a:lnTo>
                <a:lnTo>
                  <a:pt x="1015927" y="2951481"/>
                </a:lnTo>
                <a:lnTo>
                  <a:pt x="1015573" y="2950963"/>
                </a:lnTo>
                <a:lnTo>
                  <a:pt x="1015259" y="2950168"/>
                </a:lnTo>
                <a:lnTo>
                  <a:pt x="1015288" y="2949274"/>
                </a:lnTo>
                <a:lnTo>
                  <a:pt x="1014786" y="2949102"/>
                </a:lnTo>
                <a:lnTo>
                  <a:pt x="1014110" y="2948727"/>
                </a:lnTo>
                <a:lnTo>
                  <a:pt x="1013967" y="2948636"/>
                </a:lnTo>
                <a:lnTo>
                  <a:pt x="1013690" y="2948389"/>
                </a:lnTo>
                <a:lnTo>
                  <a:pt x="1030937" y="2948448"/>
                </a:lnTo>
                <a:lnTo>
                  <a:pt x="1030997" y="2948530"/>
                </a:lnTo>
                <a:lnTo>
                  <a:pt x="1031116" y="2948883"/>
                </a:lnTo>
                <a:lnTo>
                  <a:pt x="1031335" y="2949806"/>
                </a:lnTo>
                <a:lnTo>
                  <a:pt x="1031440" y="2949934"/>
                </a:lnTo>
                <a:lnTo>
                  <a:pt x="1031538" y="2950932"/>
                </a:lnTo>
                <a:lnTo>
                  <a:pt x="1031620" y="2950940"/>
                </a:lnTo>
                <a:lnTo>
                  <a:pt x="1032408" y="2951300"/>
                </a:lnTo>
                <a:lnTo>
                  <a:pt x="1032423" y="2951292"/>
                </a:lnTo>
                <a:lnTo>
                  <a:pt x="1033557" y="2951142"/>
                </a:lnTo>
                <a:lnTo>
                  <a:pt x="1033699" y="2951187"/>
                </a:lnTo>
                <a:lnTo>
                  <a:pt x="1033873" y="2948538"/>
                </a:lnTo>
                <a:lnTo>
                  <a:pt x="1039834" y="2949596"/>
                </a:lnTo>
                <a:lnTo>
                  <a:pt x="1039556" y="2951105"/>
                </a:lnTo>
                <a:lnTo>
                  <a:pt x="1038093" y="2952381"/>
                </a:lnTo>
                <a:lnTo>
                  <a:pt x="1037470" y="2952674"/>
                </a:lnTo>
                <a:lnTo>
                  <a:pt x="1037552" y="2952793"/>
                </a:lnTo>
                <a:lnTo>
                  <a:pt x="1037800" y="2953574"/>
                </a:lnTo>
                <a:lnTo>
                  <a:pt x="1037792" y="2954776"/>
                </a:lnTo>
                <a:lnTo>
                  <a:pt x="1037507" y="2955421"/>
                </a:lnTo>
                <a:lnTo>
                  <a:pt x="1037222" y="2955849"/>
                </a:lnTo>
                <a:lnTo>
                  <a:pt x="1037237" y="2957778"/>
                </a:lnTo>
                <a:lnTo>
                  <a:pt x="1037259" y="2958048"/>
                </a:lnTo>
                <a:lnTo>
                  <a:pt x="1037251" y="2958123"/>
                </a:lnTo>
                <a:lnTo>
                  <a:pt x="1036733" y="2959347"/>
                </a:lnTo>
                <a:lnTo>
                  <a:pt x="1036133" y="2959992"/>
                </a:lnTo>
                <a:lnTo>
                  <a:pt x="1035997" y="2960067"/>
                </a:lnTo>
                <a:lnTo>
                  <a:pt x="1037192" y="2959962"/>
                </a:lnTo>
                <a:lnTo>
                  <a:pt x="1037942" y="2960233"/>
                </a:lnTo>
                <a:lnTo>
                  <a:pt x="1038190" y="2960383"/>
                </a:lnTo>
                <a:lnTo>
                  <a:pt x="1038296" y="2959887"/>
                </a:lnTo>
                <a:lnTo>
                  <a:pt x="1056242" y="2960009"/>
                </a:lnTo>
                <a:lnTo>
                  <a:pt x="1055416" y="2960084"/>
                </a:lnTo>
                <a:lnTo>
                  <a:pt x="1055904" y="2960541"/>
                </a:lnTo>
                <a:lnTo>
                  <a:pt x="1056174" y="2961292"/>
                </a:lnTo>
                <a:lnTo>
                  <a:pt x="1056955" y="2962028"/>
                </a:lnTo>
                <a:lnTo>
                  <a:pt x="1057061" y="2962170"/>
                </a:lnTo>
                <a:lnTo>
                  <a:pt x="1058698" y="2963469"/>
                </a:lnTo>
                <a:lnTo>
                  <a:pt x="1059177" y="2964182"/>
                </a:lnTo>
                <a:lnTo>
                  <a:pt x="1059425" y="2965331"/>
                </a:lnTo>
                <a:lnTo>
                  <a:pt x="1059343" y="2966148"/>
                </a:lnTo>
                <a:lnTo>
                  <a:pt x="1058892" y="2967215"/>
                </a:lnTo>
                <a:lnTo>
                  <a:pt x="1058659" y="2967448"/>
                </a:lnTo>
                <a:lnTo>
                  <a:pt x="1059073" y="2967493"/>
                </a:lnTo>
                <a:lnTo>
                  <a:pt x="1060085" y="2968273"/>
                </a:lnTo>
                <a:lnTo>
                  <a:pt x="1059171" y="2969467"/>
                </a:lnTo>
                <a:lnTo>
                  <a:pt x="1060695" y="2968964"/>
                </a:lnTo>
                <a:lnTo>
                  <a:pt x="1059936" y="2972882"/>
                </a:lnTo>
                <a:lnTo>
                  <a:pt x="1059372" y="2974488"/>
                </a:lnTo>
                <a:lnTo>
                  <a:pt x="1058870" y="2975261"/>
                </a:lnTo>
                <a:lnTo>
                  <a:pt x="1057645" y="2976012"/>
                </a:lnTo>
                <a:lnTo>
                  <a:pt x="1056670" y="2976177"/>
                </a:lnTo>
                <a:close/>
              </a:path>
              <a:path w="4476607" h="3885512">
                <a:moveTo>
                  <a:pt x="996201" y="2976116"/>
                </a:moveTo>
                <a:lnTo>
                  <a:pt x="995728" y="2976018"/>
                </a:lnTo>
                <a:lnTo>
                  <a:pt x="993933" y="2975072"/>
                </a:lnTo>
                <a:lnTo>
                  <a:pt x="998873" y="2975432"/>
                </a:lnTo>
                <a:lnTo>
                  <a:pt x="998746" y="2975575"/>
                </a:lnTo>
                <a:lnTo>
                  <a:pt x="997898" y="2976018"/>
                </a:lnTo>
                <a:lnTo>
                  <a:pt x="996591" y="2976198"/>
                </a:lnTo>
                <a:close/>
              </a:path>
              <a:path w="4476607" h="3885512">
                <a:moveTo>
                  <a:pt x="1219407" y="2975998"/>
                </a:moveTo>
                <a:lnTo>
                  <a:pt x="1219401" y="2975973"/>
                </a:lnTo>
                <a:lnTo>
                  <a:pt x="1219550" y="2976213"/>
                </a:lnTo>
                <a:close/>
              </a:path>
              <a:path w="4476607" h="3885512">
                <a:moveTo>
                  <a:pt x="1306645" y="2976332"/>
                </a:moveTo>
                <a:lnTo>
                  <a:pt x="1306585" y="2976332"/>
                </a:lnTo>
                <a:lnTo>
                  <a:pt x="1302484" y="2975146"/>
                </a:lnTo>
                <a:lnTo>
                  <a:pt x="1302244" y="2974088"/>
                </a:lnTo>
                <a:lnTo>
                  <a:pt x="1303469" y="2973818"/>
                </a:lnTo>
                <a:lnTo>
                  <a:pt x="1302162" y="2973638"/>
                </a:lnTo>
                <a:lnTo>
                  <a:pt x="1305548" y="2970305"/>
                </a:lnTo>
                <a:lnTo>
                  <a:pt x="1306217" y="2970575"/>
                </a:lnTo>
                <a:lnTo>
                  <a:pt x="1306255" y="2970320"/>
                </a:lnTo>
                <a:lnTo>
                  <a:pt x="1306907" y="2969255"/>
                </a:lnTo>
                <a:lnTo>
                  <a:pt x="1307456" y="2968954"/>
                </a:lnTo>
                <a:lnTo>
                  <a:pt x="1303920" y="2967610"/>
                </a:lnTo>
                <a:lnTo>
                  <a:pt x="1303416" y="2966379"/>
                </a:lnTo>
                <a:lnTo>
                  <a:pt x="1303379" y="2965464"/>
                </a:lnTo>
                <a:lnTo>
                  <a:pt x="1303791" y="2964195"/>
                </a:lnTo>
                <a:lnTo>
                  <a:pt x="1304256" y="2963625"/>
                </a:lnTo>
                <a:lnTo>
                  <a:pt x="1307155" y="2961951"/>
                </a:lnTo>
                <a:lnTo>
                  <a:pt x="1307546" y="2962011"/>
                </a:lnTo>
                <a:lnTo>
                  <a:pt x="1307493" y="2961621"/>
                </a:lnTo>
                <a:lnTo>
                  <a:pt x="1308146" y="2960119"/>
                </a:lnTo>
                <a:lnTo>
                  <a:pt x="1309287" y="2959061"/>
                </a:lnTo>
                <a:lnTo>
                  <a:pt x="1310430" y="2958754"/>
                </a:lnTo>
                <a:lnTo>
                  <a:pt x="1312209" y="2959159"/>
                </a:lnTo>
                <a:lnTo>
                  <a:pt x="1313177" y="2963310"/>
                </a:lnTo>
                <a:lnTo>
                  <a:pt x="1312149" y="2964346"/>
                </a:lnTo>
                <a:lnTo>
                  <a:pt x="1311233" y="2964736"/>
                </a:lnTo>
                <a:lnTo>
                  <a:pt x="1310068" y="2964758"/>
                </a:lnTo>
                <a:lnTo>
                  <a:pt x="1309656" y="2966455"/>
                </a:lnTo>
                <a:lnTo>
                  <a:pt x="1309664" y="2966545"/>
                </a:lnTo>
                <a:lnTo>
                  <a:pt x="1309010" y="2968166"/>
                </a:lnTo>
                <a:lnTo>
                  <a:pt x="1308769" y="2968339"/>
                </a:lnTo>
                <a:lnTo>
                  <a:pt x="1310084" y="2968699"/>
                </a:lnTo>
                <a:lnTo>
                  <a:pt x="1310332" y="2968857"/>
                </a:lnTo>
                <a:lnTo>
                  <a:pt x="1311090" y="2969420"/>
                </a:lnTo>
                <a:lnTo>
                  <a:pt x="1311834" y="2970568"/>
                </a:lnTo>
                <a:lnTo>
                  <a:pt x="1311969" y="2971184"/>
                </a:lnTo>
                <a:lnTo>
                  <a:pt x="1311811" y="2972475"/>
                </a:lnTo>
                <a:lnTo>
                  <a:pt x="1311413" y="2973278"/>
                </a:lnTo>
                <a:lnTo>
                  <a:pt x="1310490" y="2974179"/>
                </a:lnTo>
                <a:lnTo>
                  <a:pt x="1308365" y="2974404"/>
                </a:lnTo>
                <a:lnTo>
                  <a:pt x="1307808" y="2975665"/>
                </a:lnTo>
                <a:lnTo>
                  <a:pt x="1306886" y="2976280"/>
                </a:lnTo>
                <a:lnTo>
                  <a:pt x="1306683" y="2976408"/>
                </a:lnTo>
                <a:close/>
              </a:path>
              <a:path w="4476607" h="3885512">
                <a:moveTo>
                  <a:pt x="1303453" y="2976430"/>
                </a:moveTo>
                <a:lnTo>
                  <a:pt x="1302484" y="2975146"/>
                </a:lnTo>
                <a:lnTo>
                  <a:pt x="1306585" y="2976332"/>
                </a:lnTo>
                <a:lnTo>
                  <a:pt x="1306645" y="2976445"/>
                </a:lnTo>
                <a:close/>
              </a:path>
              <a:path w="4476607" h="3885512">
                <a:moveTo>
                  <a:pt x="1463805" y="2976476"/>
                </a:moveTo>
                <a:lnTo>
                  <a:pt x="1463016" y="2976303"/>
                </a:lnTo>
                <a:lnTo>
                  <a:pt x="1461138" y="2973938"/>
                </a:lnTo>
                <a:lnTo>
                  <a:pt x="1461296" y="2972437"/>
                </a:lnTo>
                <a:lnTo>
                  <a:pt x="1461785" y="2971544"/>
                </a:lnTo>
                <a:lnTo>
                  <a:pt x="1462955" y="2970613"/>
                </a:lnTo>
                <a:lnTo>
                  <a:pt x="1466927" y="2972452"/>
                </a:lnTo>
                <a:lnTo>
                  <a:pt x="1465366" y="2976303"/>
                </a:lnTo>
                <a:lnTo>
                  <a:pt x="1464555" y="2976476"/>
                </a:lnTo>
                <a:close/>
              </a:path>
              <a:path w="4476607" h="3885512">
                <a:moveTo>
                  <a:pt x="989623" y="2976446"/>
                </a:moveTo>
                <a:lnTo>
                  <a:pt x="969125" y="2976250"/>
                </a:lnTo>
                <a:lnTo>
                  <a:pt x="969379" y="2975522"/>
                </a:lnTo>
                <a:lnTo>
                  <a:pt x="969387" y="2975290"/>
                </a:lnTo>
                <a:lnTo>
                  <a:pt x="966970" y="2975282"/>
                </a:lnTo>
                <a:lnTo>
                  <a:pt x="993933" y="2975072"/>
                </a:lnTo>
                <a:lnTo>
                  <a:pt x="993880" y="2975500"/>
                </a:lnTo>
                <a:lnTo>
                  <a:pt x="990141" y="2976746"/>
                </a:lnTo>
                <a:close/>
              </a:path>
              <a:path w="4476607" h="3885512">
                <a:moveTo>
                  <a:pt x="1154173" y="2976066"/>
                </a:moveTo>
                <a:lnTo>
                  <a:pt x="1154151" y="2975893"/>
                </a:lnTo>
                <a:lnTo>
                  <a:pt x="1154022" y="2975885"/>
                </a:lnTo>
                <a:lnTo>
                  <a:pt x="1154022" y="2975878"/>
                </a:lnTo>
                <a:lnTo>
                  <a:pt x="1149923" y="2974715"/>
                </a:lnTo>
                <a:lnTo>
                  <a:pt x="1149503" y="2971900"/>
                </a:lnTo>
                <a:lnTo>
                  <a:pt x="1158423" y="2974692"/>
                </a:lnTo>
                <a:lnTo>
                  <a:pt x="1159385" y="2975022"/>
                </a:lnTo>
                <a:lnTo>
                  <a:pt x="1159068" y="2975946"/>
                </a:lnTo>
                <a:lnTo>
                  <a:pt x="1158138" y="2977034"/>
                </a:lnTo>
                <a:close/>
              </a:path>
              <a:path w="4476607" h="3885512">
                <a:moveTo>
                  <a:pt x="1072956" y="2976500"/>
                </a:moveTo>
                <a:lnTo>
                  <a:pt x="1073122" y="2977048"/>
                </a:lnTo>
                <a:lnTo>
                  <a:pt x="1072942" y="2977086"/>
                </a:lnTo>
                <a:close/>
              </a:path>
              <a:path w="4476607" h="3885512">
                <a:moveTo>
                  <a:pt x="1172375" y="2977201"/>
                </a:moveTo>
                <a:lnTo>
                  <a:pt x="1171038" y="2976540"/>
                </a:lnTo>
                <a:lnTo>
                  <a:pt x="1170370" y="2975774"/>
                </a:lnTo>
                <a:lnTo>
                  <a:pt x="1169897" y="2974363"/>
                </a:lnTo>
                <a:lnTo>
                  <a:pt x="1169987" y="2973095"/>
                </a:lnTo>
                <a:lnTo>
                  <a:pt x="1170573" y="2971834"/>
                </a:lnTo>
                <a:lnTo>
                  <a:pt x="1175559" y="2972239"/>
                </a:lnTo>
                <a:lnTo>
                  <a:pt x="1176114" y="2974033"/>
                </a:lnTo>
                <a:lnTo>
                  <a:pt x="1176145" y="2974281"/>
                </a:lnTo>
                <a:lnTo>
                  <a:pt x="1175641" y="2975827"/>
                </a:lnTo>
                <a:lnTo>
                  <a:pt x="1174883" y="2976645"/>
                </a:lnTo>
                <a:lnTo>
                  <a:pt x="1173322" y="2977268"/>
                </a:lnTo>
                <a:close/>
              </a:path>
              <a:path w="4476607" h="3885512">
                <a:moveTo>
                  <a:pt x="1073182" y="2977694"/>
                </a:moveTo>
                <a:lnTo>
                  <a:pt x="1073226" y="2977729"/>
                </a:lnTo>
                <a:lnTo>
                  <a:pt x="1073227" y="2977731"/>
                </a:lnTo>
                <a:close/>
              </a:path>
              <a:path w="4476607" h="3885512">
                <a:moveTo>
                  <a:pt x="1068286" y="2978076"/>
                </a:moveTo>
                <a:lnTo>
                  <a:pt x="1062414" y="2977798"/>
                </a:lnTo>
                <a:lnTo>
                  <a:pt x="1062781" y="2977393"/>
                </a:lnTo>
                <a:lnTo>
                  <a:pt x="1062932" y="2976763"/>
                </a:lnTo>
                <a:lnTo>
                  <a:pt x="1063961" y="2975472"/>
                </a:lnTo>
                <a:lnTo>
                  <a:pt x="1067655" y="2976147"/>
                </a:lnTo>
                <a:lnTo>
                  <a:pt x="1068308" y="2978076"/>
                </a:lnTo>
                <a:close/>
              </a:path>
              <a:path w="4476607" h="3885512">
                <a:moveTo>
                  <a:pt x="1075126" y="2978797"/>
                </a:moveTo>
                <a:lnTo>
                  <a:pt x="1074353" y="2978632"/>
                </a:lnTo>
                <a:lnTo>
                  <a:pt x="1075892" y="2978677"/>
                </a:lnTo>
                <a:lnTo>
                  <a:pt x="1075314" y="2978797"/>
                </a:lnTo>
                <a:lnTo>
                  <a:pt x="1075201" y="2978835"/>
                </a:lnTo>
                <a:close/>
              </a:path>
              <a:path w="4476607" h="3885512">
                <a:moveTo>
                  <a:pt x="1099500" y="2978428"/>
                </a:moveTo>
                <a:lnTo>
                  <a:pt x="1103493" y="2978848"/>
                </a:lnTo>
                <a:lnTo>
                  <a:pt x="1100768" y="2979246"/>
                </a:lnTo>
                <a:close/>
              </a:path>
              <a:path w="4476607" h="3885512">
                <a:moveTo>
                  <a:pt x="1350188" y="2979373"/>
                </a:moveTo>
                <a:lnTo>
                  <a:pt x="1348589" y="2975027"/>
                </a:lnTo>
                <a:lnTo>
                  <a:pt x="1349573" y="2973961"/>
                </a:lnTo>
                <a:lnTo>
                  <a:pt x="1350466" y="2973533"/>
                </a:lnTo>
                <a:lnTo>
                  <a:pt x="1351939" y="2973451"/>
                </a:lnTo>
                <a:lnTo>
                  <a:pt x="1351833" y="2973428"/>
                </a:lnTo>
                <a:lnTo>
                  <a:pt x="1353064" y="2973631"/>
                </a:lnTo>
                <a:lnTo>
                  <a:pt x="1354979" y="2975432"/>
                </a:lnTo>
                <a:lnTo>
                  <a:pt x="1355039" y="2976911"/>
                </a:lnTo>
                <a:lnTo>
                  <a:pt x="1354694" y="2977857"/>
                </a:lnTo>
                <a:lnTo>
                  <a:pt x="1353703" y="2978945"/>
                </a:lnTo>
                <a:lnTo>
                  <a:pt x="1350212" y="2979381"/>
                </a:lnTo>
                <a:close/>
              </a:path>
              <a:path w="4476607" h="3885512">
                <a:moveTo>
                  <a:pt x="1214363" y="2979403"/>
                </a:moveTo>
                <a:lnTo>
                  <a:pt x="1213882" y="2978923"/>
                </a:lnTo>
                <a:lnTo>
                  <a:pt x="1213394" y="2977639"/>
                </a:lnTo>
                <a:lnTo>
                  <a:pt x="1213386" y="2976686"/>
                </a:lnTo>
                <a:lnTo>
                  <a:pt x="1213867" y="2975394"/>
                </a:lnTo>
                <a:lnTo>
                  <a:pt x="1214490" y="2974689"/>
                </a:lnTo>
                <a:lnTo>
                  <a:pt x="1215631" y="2974051"/>
                </a:lnTo>
                <a:lnTo>
                  <a:pt x="1216524" y="2973901"/>
                </a:lnTo>
                <a:lnTo>
                  <a:pt x="1217801" y="2974126"/>
                </a:lnTo>
                <a:lnTo>
                  <a:pt x="1218483" y="2974607"/>
                </a:lnTo>
                <a:lnTo>
                  <a:pt x="1219407" y="2975998"/>
                </a:lnTo>
                <a:lnTo>
                  <a:pt x="1219753" y="2977339"/>
                </a:lnTo>
                <a:lnTo>
                  <a:pt x="1219640" y="2978300"/>
                </a:lnTo>
                <a:lnTo>
                  <a:pt x="1218972" y="2979545"/>
                </a:lnTo>
                <a:close/>
              </a:path>
              <a:path w="4476607" h="3885512">
                <a:moveTo>
                  <a:pt x="1338340" y="2979088"/>
                </a:moveTo>
                <a:lnTo>
                  <a:pt x="1333008" y="2978104"/>
                </a:lnTo>
                <a:lnTo>
                  <a:pt x="1333264" y="2977804"/>
                </a:lnTo>
                <a:lnTo>
                  <a:pt x="1333985" y="2977354"/>
                </a:lnTo>
                <a:lnTo>
                  <a:pt x="1334563" y="2977151"/>
                </a:lnTo>
                <a:lnTo>
                  <a:pt x="1335433" y="2977053"/>
                </a:lnTo>
                <a:lnTo>
                  <a:pt x="1336605" y="2977339"/>
                </a:lnTo>
                <a:lnTo>
                  <a:pt x="1338955" y="2979545"/>
                </a:lnTo>
                <a:lnTo>
                  <a:pt x="1339008" y="2979651"/>
                </a:lnTo>
                <a:close/>
              </a:path>
              <a:path w="4476607" h="3885512">
                <a:moveTo>
                  <a:pt x="984442" y="2979755"/>
                </a:moveTo>
                <a:lnTo>
                  <a:pt x="967097" y="2976926"/>
                </a:lnTo>
                <a:lnTo>
                  <a:pt x="967615" y="2976558"/>
                </a:lnTo>
                <a:lnTo>
                  <a:pt x="969125" y="2976250"/>
                </a:lnTo>
                <a:lnTo>
                  <a:pt x="989623" y="2976446"/>
                </a:lnTo>
                <a:lnTo>
                  <a:pt x="989631" y="2976528"/>
                </a:lnTo>
                <a:lnTo>
                  <a:pt x="989240" y="2977721"/>
                </a:lnTo>
                <a:lnTo>
                  <a:pt x="986102" y="2979433"/>
                </a:lnTo>
                <a:lnTo>
                  <a:pt x="985711" y="2979516"/>
                </a:lnTo>
                <a:lnTo>
                  <a:pt x="984825" y="2979793"/>
                </a:lnTo>
                <a:close/>
              </a:path>
              <a:path w="4476607" h="3885512">
                <a:moveTo>
                  <a:pt x="1265398" y="2978872"/>
                </a:moveTo>
                <a:lnTo>
                  <a:pt x="1253100" y="2977084"/>
                </a:lnTo>
                <a:lnTo>
                  <a:pt x="1251740" y="2976792"/>
                </a:lnTo>
                <a:lnTo>
                  <a:pt x="1250884" y="2976161"/>
                </a:lnTo>
                <a:lnTo>
                  <a:pt x="1250103" y="2974832"/>
                </a:lnTo>
                <a:lnTo>
                  <a:pt x="1250074" y="2974577"/>
                </a:lnTo>
                <a:lnTo>
                  <a:pt x="1252732" y="2970419"/>
                </a:lnTo>
                <a:lnTo>
                  <a:pt x="1254256" y="2970749"/>
                </a:lnTo>
                <a:lnTo>
                  <a:pt x="1255112" y="2971372"/>
                </a:lnTo>
                <a:lnTo>
                  <a:pt x="1255901" y="2972693"/>
                </a:lnTo>
                <a:lnTo>
                  <a:pt x="1255931" y="2972934"/>
                </a:lnTo>
                <a:lnTo>
                  <a:pt x="1254819" y="2976394"/>
                </a:lnTo>
                <a:lnTo>
                  <a:pt x="1255997" y="2976424"/>
                </a:lnTo>
                <a:lnTo>
                  <a:pt x="1256569" y="2976627"/>
                </a:lnTo>
                <a:lnTo>
                  <a:pt x="1256966" y="2976844"/>
                </a:lnTo>
                <a:lnTo>
                  <a:pt x="1257222" y="2977047"/>
                </a:lnTo>
                <a:lnTo>
                  <a:pt x="1257605" y="2975463"/>
                </a:lnTo>
                <a:lnTo>
                  <a:pt x="1257732" y="2974736"/>
                </a:lnTo>
                <a:lnTo>
                  <a:pt x="1259678" y="2973302"/>
                </a:lnTo>
                <a:lnTo>
                  <a:pt x="1259932" y="2973272"/>
                </a:lnTo>
                <a:lnTo>
                  <a:pt x="1259879" y="2973264"/>
                </a:lnTo>
                <a:lnTo>
                  <a:pt x="1259039" y="2972776"/>
                </a:lnTo>
                <a:lnTo>
                  <a:pt x="1258131" y="2971583"/>
                </a:lnTo>
                <a:lnTo>
                  <a:pt x="1258056" y="2971305"/>
                </a:lnTo>
                <a:lnTo>
                  <a:pt x="1258551" y="2968558"/>
                </a:lnTo>
                <a:lnTo>
                  <a:pt x="1261075" y="2967117"/>
                </a:lnTo>
                <a:lnTo>
                  <a:pt x="1262440" y="2967455"/>
                </a:lnTo>
                <a:lnTo>
                  <a:pt x="1263229" y="2968010"/>
                </a:lnTo>
                <a:lnTo>
                  <a:pt x="1264009" y="2969181"/>
                </a:lnTo>
                <a:lnTo>
                  <a:pt x="1264212" y="2970097"/>
                </a:lnTo>
                <a:lnTo>
                  <a:pt x="1263950" y="2971561"/>
                </a:lnTo>
                <a:lnTo>
                  <a:pt x="1263402" y="2972416"/>
                </a:lnTo>
                <a:lnTo>
                  <a:pt x="1262178" y="2973272"/>
                </a:lnTo>
                <a:lnTo>
                  <a:pt x="1261315" y="2973460"/>
                </a:lnTo>
                <a:lnTo>
                  <a:pt x="1262065" y="2973880"/>
                </a:lnTo>
                <a:lnTo>
                  <a:pt x="1262178" y="2973970"/>
                </a:lnTo>
                <a:lnTo>
                  <a:pt x="1264581" y="2974241"/>
                </a:lnTo>
                <a:lnTo>
                  <a:pt x="1265099" y="2974721"/>
                </a:lnTo>
                <a:lnTo>
                  <a:pt x="1267021" y="2973295"/>
                </a:lnTo>
                <a:lnTo>
                  <a:pt x="1268704" y="2973565"/>
                </a:lnTo>
                <a:lnTo>
                  <a:pt x="1269731" y="2974286"/>
                </a:lnTo>
                <a:lnTo>
                  <a:pt x="1271060" y="2976080"/>
                </a:lnTo>
                <a:lnTo>
                  <a:pt x="1271249" y="2977168"/>
                </a:lnTo>
                <a:lnTo>
                  <a:pt x="1271007" y="2978152"/>
                </a:lnTo>
                <a:lnTo>
                  <a:pt x="1270655" y="2978797"/>
                </a:lnTo>
                <a:lnTo>
                  <a:pt x="1269942" y="2979532"/>
                </a:lnTo>
                <a:lnTo>
                  <a:pt x="1266781" y="2979870"/>
                </a:lnTo>
                <a:close/>
              </a:path>
              <a:path w="4476607" h="3885512">
                <a:moveTo>
                  <a:pt x="1230852" y="2980131"/>
                </a:moveTo>
                <a:lnTo>
                  <a:pt x="1230475" y="2979921"/>
                </a:lnTo>
                <a:lnTo>
                  <a:pt x="1230205" y="2979913"/>
                </a:lnTo>
                <a:lnTo>
                  <a:pt x="1229357" y="2979575"/>
                </a:lnTo>
                <a:lnTo>
                  <a:pt x="1228275" y="2978501"/>
                </a:lnTo>
                <a:lnTo>
                  <a:pt x="1228455" y="2975634"/>
                </a:lnTo>
                <a:lnTo>
                  <a:pt x="1227345" y="2975469"/>
                </a:lnTo>
                <a:lnTo>
                  <a:pt x="1227081" y="2975371"/>
                </a:lnTo>
                <a:lnTo>
                  <a:pt x="1225850" y="2974808"/>
                </a:lnTo>
                <a:lnTo>
                  <a:pt x="1224723" y="2973255"/>
                </a:lnTo>
                <a:lnTo>
                  <a:pt x="1225985" y="2970372"/>
                </a:lnTo>
                <a:lnTo>
                  <a:pt x="1226001" y="2970372"/>
                </a:lnTo>
                <a:lnTo>
                  <a:pt x="1226346" y="2969779"/>
                </a:lnTo>
                <a:lnTo>
                  <a:pt x="1228433" y="2968863"/>
                </a:lnTo>
                <a:lnTo>
                  <a:pt x="1229183" y="2969141"/>
                </a:lnTo>
                <a:lnTo>
                  <a:pt x="1230010" y="2969645"/>
                </a:lnTo>
                <a:lnTo>
                  <a:pt x="1230701" y="2970373"/>
                </a:lnTo>
                <a:lnTo>
                  <a:pt x="1230754" y="2970358"/>
                </a:lnTo>
                <a:lnTo>
                  <a:pt x="1231805" y="2970463"/>
                </a:lnTo>
                <a:lnTo>
                  <a:pt x="1233155" y="2971206"/>
                </a:lnTo>
                <a:lnTo>
                  <a:pt x="1233306" y="2971394"/>
                </a:lnTo>
                <a:lnTo>
                  <a:pt x="1234245" y="2974396"/>
                </a:lnTo>
                <a:lnTo>
                  <a:pt x="1235709" y="2975980"/>
                </a:lnTo>
                <a:lnTo>
                  <a:pt x="1235785" y="2976190"/>
                </a:lnTo>
                <a:lnTo>
                  <a:pt x="1235716" y="2977676"/>
                </a:lnTo>
                <a:lnTo>
                  <a:pt x="1235304" y="2978554"/>
                </a:lnTo>
                <a:lnTo>
                  <a:pt x="1234275" y="2979530"/>
                </a:lnTo>
                <a:lnTo>
                  <a:pt x="1232526" y="2980236"/>
                </a:lnTo>
                <a:close/>
              </a:path>
              <a:path w="4476607" h="3885512">
                <a:moveTo>
                  <a:pt x="1094168" y="2980829"/>
                </a:moveTo>
                <a:lnTo>
                  <a:pt x="1089724" y="2980281"/>
                </a:lnTo>
                <a:lnTo>
                  <a:pt x="1089228" y="2978757"/>
                </a:lnTo>
                <a:lnTo>
                  <a:pt x="1089370" y="2977473"/>
                </a:lnTo>
                <a:lnTo>
                  <a:pt x="1090593" y="2975882"/>
                </a:lnTo>
                <a:lnTo>
                  <a:pt x="1092471" y="2975694"/>
                </a:lnTo>
                <a:lnTo>
                  <a:pt x="1092795" y="2975312"/>
                </a:lnTo>
                <a:lnTo>
                  <a:pt x="1094274" y="2974869"/>
                </a:lnTo>
                <a:lnTo>
                  <a:pt x="1095513" y="2975012"/>
                </a:lnTo>
                <a:lnTo>
                  <a:pt x="1097060" y="2976130"/>
                </a:lnTo>
                <a:lnTo>
                  <a:pt x="1097337" y="2977632"/>
                </a:lnTo>
                <a:lnTo>
                  <a:pt x="1097314" y="2977879"/>
                </a:lnTo>
                <a:lnTo>
                  <a:pt x="1097157" y="2978817"/>
                </a:lnTo>
                <a:lnTo>
                  <a:pt x="1096458" y="2980003"/>
                </a:lnTo>
                <a:lnTo>
                  <a:pt x="1095964" y="2980401"/>
                </a:lnTo>
                <a:lnTo>
                  <a:pt x="1094747" y="2980829"/>
                </a:lnTo>
                <a:close/>
              </a:path>
              <a:path w="4476607" h="3885512">
                <a:moveTo>
                  <a:pt x="1208763" y="2980893"/>
                </a:moveTo>
                <a:lnTo>
                  <a:pt x="1202004" y="2980338"/>
                </a:lnTo>
                <a:lnTo>
                  <a:pt x="1204911" y="2977080"/>
                </a:lnTo>
                <a:lnTo>
                  <a:pt x="1206413" y="2977283"/>
                </a:lnTo>
                <a:lnTo>
                  <a:pt x="1206555" y="2977366"/>
                </a:lnTo>
                <a:lnTo>
                  <a:pt x="1206651" y="2976532"/>
                </a:lnTo>
                <a:lnTo>
                  <a:pt x="1207065" y="2975774"/>
                </a:lnTo>
                <a:lnTo>
                  <a:pt x="1205608" y="2974408"/>
                </a:lnTo>
                <a:lnTo>
                  <a:pt x="1204813" y="2972569"/>
                </a:lnTo>
                <a:lnTo>
                  <a:pt x="1204790" y="2971706"/>
                </a:lnTo>
                <a:lnTo>
                  <a:pt x="1202943" y="2971466"/>
                </a:lnTo>
                <a:lnTo>
                  <a:pt x="1186887" y="2970546"/>
                </a:lnTo>
                <a:lnTo>
                  <a:pt x="1189110" y="2967123"/>
                </a:lnTo>
                <a:lnTo>
                  <a:pt x="1193052" y="2969292"/>
                </a:lnTo>
                <a:lnTo>
                  <a:pt x="1193480" y="2968617"/>
                </a:lnTo>
                <a:lnTo>
                  <a:pt x="1193412" y="2968406"/>
                </a:lnTo>
                <a:lnTo>
                  <a:pt x="1193795" y="2967115"/>
                </a:lnTo>
                <a:lnTo>
                  <a:pt x="1195530" y="2965727"/>
                </a:lnTo>
                <a:lnTo>
                  <a:pt x="1197872" y="2966290"/>
                </a:lnTo>
                <a:lnTo>
                  <a:pt x="1208227" y="2966425"/>
                </a:lnTo>
                <a:lnTo>
                  <a:pt x="1207078" y="2967318"/>
                </a:lnTo>
                <a:lnTo>
                  <a:pt x="1207355" y="2968587"/>
                </a:lnTo>
                <a:lnTo>
                  <a:pt x="1208152" y="2968272"/>
                </a:lnTo>
                <a:lnTo>
                  <a:pt x="1208332" y="2967964"/>
                </a:lnTo>
                <a:lnTo>
                  <a:pt x="1208992" y="2967393"/>
                </a:lnTo>
                <a:lnTo>
                  <a:pt x="1209414" y="2967221"/>
                </a:lnTo>
                <a:lnTo>
                  <a:pt x="1209375" y="2967206"/>
                </a:lnTo>
                <a:lnTo>
                  <a:pt x="1208963" y="2966973"/>
                </a:lnTo>
                <a:lnTo>
                  <a:pt x="1208227" y="2966425"/>
                </a:lnTo>
                <a:lnTo>
                  <a:pt x="1197872" y="2966290"/>
                </a:lnTo>
                <a:lnTo>
                  <a:pt x="1199374" y="2965412"/>
                </a:lnTo>
                <a:lnTo>
                  <a:pt x="1199998" y="2965442"/>
                </a:lnTo>
                <a:lnTo>
                  <a:pt x="1201619" y="2965959"/>
                </a:lnTo>
                <a:lnTo>
                  <a:pt x="1201867" y="2966170"/>
                </a:lnTo>
                <a:lnTo>
                  <a:pt x="1202078" y="2965967"/>
                </a:lnTo>
                <a:lnTo>
                  <a:pt x="1201619" y="2965959"/>
                </a:lnTo>
                <a:lnTo>
                  <a:pt x="1199998" y="2965442"/>
                </a:lnTo>
                <a:lnTo>
                  <a:pt x="1199855" y="2965382"/>
                </a:lnTo>
                <a:lnTo>
                  <a:pt x="1199195" y="2964744"/>
                </a:lnTo>
                <a:lnTo>
                  <a:pt x="1198593" y="2963385"/>
                </a:lnTo>
                <a:lnTo>
                  <a:pt x="1198593" y="2963295"/>
                </a:lnTo>
                <a:lnTo>
                  <a:pt x="1196589" y="2963010"/>
                </a:lnTo>
                <a:lnTo>
                  <a:pt x="1194658" y="2962027"/>
                </a:lnTo>
                <a:lnTo>
                  <a:pt x="1194246" y="2959745"/>
                </a:lnTo>
                <a:lnTo>
                  <a:pt x="1194080" y="2959723"/>
                </a:lnTo>
                <a:lnTo>
                  <a:pt x="1192646" y="2959715"/>
                </a:lnTo>
                <a:lnTo>
                  <a:pt x="1191738" y="2959347"/>
                </a:lnTo>
                <a:lnTo>
                  <a:pt x="1190702" y="2958356"/>
                </a:lnTo>
                <a:lnTo>
                  <a:pt x="1181281" y="2958301"/>
                </a:lnTo>
                <a:lnTo>
                  <a:pt x="1181686" y="2957970"/>
                </a:lnTo>
                <a:lnTo>
                  <a:pt x="1182580" y="2957430"/>
                </a:lnTo>
                <a:lnTo>
                  <a:pt x="1184126" y="2957227"/>
                </a:lnTo>
                <a:lnTo>
                  <a:pt x="1184929" y="2957603"/>
                </a:lnTo>
                <a:lnTo>
                  <a:pt x="1185208" y="2955336"/>
                </a:lnTo>
                <a:lnTo>
                  <a:pt x="1196764" y="2956416"/>
                </a:lnTo>
                <a:lnTo>
                  <a:pt x="1196801" y="2956566"/>
                </a:lnTo>
                <a:lnTo>
                  <a:pt x="1196719" y="2957392"/>
                </a:lnTo>
                <a:lnTo>
                  <a:pt x="1199985" y="2958307"/>
                </a:lnTo>
                <a:lnTo>
                  <a:pt x="1200646" y="2959426"/>
                </a:lnTo>
                <a:lnTo>
                  <a:pt x="1200751" y="2959974"/>
                </a:lnTo>
                <a:lnTo>
                  <a:pt x="1202328" y="2959756"/>
                </a:lnTo>
                <a:lnTo>
                  <a:pt x="1203664" y="2960567"/>
                </a:lnTo>
                <a:lnTo>
                  <a:pt x="1203852" y="2960777"/>
                </a:lnTo>
                <a:lnTo>
                  <a:pt x="1204430" y="2961528"/>
                </a:lnTo>
                <a:lnTo>
                  <a:pt x="1204512" y="2961798"/>
                </a:lnTo>
                <a:lnTo>
                  <a:pt x="1205016" y="2961685"/>
                </a:lnTo>
                <a:lnTo>
                  <a:pt x="1205309" y="2961663"/>
                </a:lnTo>
                <a:lnTo>
                  <a:pt x="1205481" y="2961663"/>
                </a:lnTo>
                <a:lnTo>
                  <a:pt x="1205362" y="2960214"/>
                </a:lnTo>
                <a:lnTo>
                  <a:pt x="1205376" y="2959989"/>
                </a:lnTo>
                <a:lnTo>
                  <a:pt x="1206661" y="2958316"/>
                </a:lnTo>
                <a:lnTo>
                  <a:pt x="1207441" y="2958038"/>
                </a:lnTo>
                <a:lnTo>
                  <a:pt x="1209537" y="2957670"/>
                </a:lnTo>
                <a:lnTo>
                  <a:pt x="1210768" y="2958270"/>
                </a:lnTo>
                <a:lnTo>
                  <a:pt x="1211414" y="2958954"/>
                </a:lnTo>
                <a:lnTo>
                  <a:pt x="1211940" y="2960207"/>
                </a:lnTo>
                <a:lnTo>
                  <a:pt x="1211932" y="2960845"/>
                </a:lnTo>
                <a:lnTo>
                  <a:pt x="1211736" y="2961836"/>
                </a:lnTo>
                <a:lnTo>
                  <a:pt x="1212225" y="2962196"/>
                </a:lnTo>
                <a:lnTo>
                  <a:pt x="1213110" y="2962076"/>
                </a:lnTo>
                <a:lnTo>
                  <a:pt x="1214079" y="2962211"/>
                </a:lnTo>
                <a:lnTo>
                  <a:pt x="1214702" y="2962466"/>
                </a:lnTo>
                <a:lnTo>
                  <a:pt x="1215445" y="2963006"/>
                </a:lnTo>
                <a:lnTo>
                  <a:pt x="1216308" y="2965709"/>
                </a:lnTo>
                <a:lnTo>
                  <a:pt x="1215062" y="2968275"/>
                </a:lnTo>
                <a:lnTo>
                  <a:pt x="1214477" y="2968628"/>
                </a:lnTo>
                <a:lnTo>
                  <a:pt x="1214003" y="2968808"/>
                </a:lnTo>
                <a:lnTo>
                  <a:pt x="1213823" y="2968846"/>
                </a:lnTo>
                <a:lnTo>
                  <a:pt x="1214222" y="2970633"/>
                </a:lnTo>
                <a:lnTo>
                  <a:pt x="1213905" y="2971804"/>
                </a:lnTo>
                <a:lnTo>
                  <a:pt x="1213801" y="2974408"/>
                </a:lnTo>
                <a:lnTo>
                  <a:pt x="1212186" y="2975774"/>
                </a:lnTo>
                <a:lnTo>
                  <a:pt x="1212487" y="2976119"/>
                </a:lnTo>
                <a:lnTo>
                  <a:pt x="1212788" y="2977020"/>
                </a:lnTo>
                <a:lnTo>
                  <a:pt x="1212757" y="2978319"/>
                </a:lnTo>
                <a:lnTo>
                  <a:pt x="1212434" y="2979167"/>
                </a:lnTo>
                <a:lnTo>
                  <a:pt x="1211571" y="2980172"/>
                </a:lnTo>
                <a:lnTo>
                  <a:pt x="1211270" y="2980323"/>
                </a:lnTo>
                <a:lnTo>
                  <a:pt x="1211203" y="2980390"/>
                </a:lnTo>
                <a:lnTo>
                  <a:pt x="1209836" y="2981006"/>
                </a:lnTo>
                <a:close/>
              </a:path>
              <a:path w="4476607" h="3885512">
                <a:moveTo>
                  <a:pt x="1089724" y="2980281"/>
                </a:moveTo>
                <a:lnTo>
                  <a:pt x="1094168" y="2980829"/>
                </a:lnTo>
                <a:lnTo>
                  <a:pt x="1092412" y="2981564"/>
                </a:lnTo>
                <a:close/>
              </a:path>
              <a:path w="4476607" h="3885512">
                <a:moveTo>
                  <a:pt x="1113226" y="2980761"/>
                </a:moveTo>
                <a:lnTo>
                  <a:pt x="1103945" y="2980117"/>
                </a:lnTo>
                <a:lnTo>
                  <a:pt x="1103493" y="2978848"/>
                </a:lnTo>
                <a:lnTo>
                  <a:pt x="1099500" y="2978428"/>
                </a:lnTo>
                <a:lnTo>
                  <a:pt x="1098922" y="2977579"/>
                </a:lnTo>
                <a:lnTo>
                  <a:pt x="1098981" y="2977534"/>
                </a:lnTo>
                <a:lnTo>
                  <a:pt x="1098568" y="2976828"/>
                </a:lnTo>
                <a:lnTo>
                  <a:pt x="1098336" y="2975470"/>
                </a:lnTo>
                <a:lnTo>
                  <a:pt x="1098343" y="2975448"/>
                </a:lnTo>
                <a:lnTo>
                  <a:pt x="1097728" y="2974764"/>
                </a:lnTo>
                <a:lnTo>
                  <a:pt x="1096150" y="2974442"/>
                </a:lnTo>
                <a:lnTo>
                  <a:pt x="1094385" y="2973931"/>
                </a:lnTo>
                <a:lnTo>
                  <a:pt x="1094213" y="2973729"/>
                </a:lnTo>
                <a:lnTo>
                  <a:pt x="1092351" y="2971530"/>
                </a:lnTo>
                <a:lnTo>
                  <a:pt x="1092276" y="2971334"/>
                </a:lnTo>
                <a:lnTo>
                  <a:pt x="1092313" y="2969841"/>
                </a:lnTo>
                <a:lnTo>
                  <a:pt x="1092553" y="2969300"/>
                </a:lnTo>
                <a:lnTo>
                  <a:pt x="1092201" y="2968925"/>
                </a:lnTo>
                <a:lnTo>
                  <a:pt x="1092164" y="2968880"/>
                </a:lnTo>
                <a:lnTo>
                  <a:pt x="1073370" y="2967778"/>
                </a:lnTo>
                <a:lnTo>
                  <a:pt x="1073077" y="2967613"/>
                </a:lnTo>
                <a:lnTo>
                  <a:pt x="1072356" y="2966757"/>
                </a:lnTo>
                <a:lnTo>
                  <a:pt x="1072040" y="2966036"/>
                </a:lnTo>
                <a:lnTo>
                  <a:pt x="1099582" y="2966087"/>
                </a:lnTo>
                <a:lnTo>
                  <a:pt x="1099529" y="2966155"/>
                </a:lnTo>
                <a:lnTo>
                  <a:pt x="1099500" y="2966177"/>
                </a:lnTo>
                <a:lnTo>
                  <a:pt x="1098328" y="2967063"/>
                </a:lnTo>
                <a:lnTo>
                  <a:pt x="1098027" y="2967168"/>
                </a:lnTo>
                <a:lnTo>
                  <a:pt x="1098103" y="2968099"/>
                </a:lnTo>
                <a:lnTo>
                  <a:pt x="1097982" y="2968414"/>
                </a:lnTo>
                <a:lnTo>
                  <a:pt x="1098568" y="2968819"/>
                </a:lnTo>
                <a:lnTo>
                  <a:pt x="1099297" y="2969450"/>
                </a:lnTo>
                <a:lnTo>
                  <a:pt x="1099619" y="2969187"/>
                </a:lnTo>
                <a:lnTo>
                  <a:pt x="1100041" y="2969968"/>
                </a:lnTo>
                <a:lnTo>
                  <a:pt x="1100295" y="2969923"/>
                </a:lnTo>
                <a:lnTo>
                  <a:pt x="1101827" y="2970320"/>
                </a:lnTo>
                <a:lnTo>
                  <a:pt x="1102766" y="2971566"/>
                </a:lnTo>
                <a:lnTo>
                  <a:pt x="1102909" y="2972024"/>
                </a:lnTo>
                <a:lnTo>
                  <a:pt x="1103081" y="2973022"/>
                </a:lnTo>
                <a:lnTo>
                  <a:pt x="1103974" y="2973593"/>
                </a:lnTo>
                <a:lnTo>
                  <a:pt x="1104552" y="2974441"/>
                </a:lnTo>
                <a:lnTo>
                  <a:pt x="1104500" y="2974486"/>
                </a:lnTo>
                <a:lnTo>
                  <a:pt x="1104921" y="2975229"/>
                </a:lnTo>
                <a:lnTo>
                  <a:pt x="1105027" y="2975883"/>
                </a:lnTo>
                <a:lnTo>
                  <a:pt x="1105965" y="2975342"/>
                </a:lnTo>
                <a:lnTo>
                  <a:pt x="1107631" y="2975425"/>
                </a:lnTo>
                <a:lnTo>
                  <a:pt x="1108616" y="2975950"/>
                </a:lnTo>
                <a:lnTo>
                  <a:pt x="1109606" y="2977309"/>
                </a:lnTo>
                <a:lnTo>
                  <a:pt x="1109651" y="2978059"/>
                </a:lnTo>
                <a:lnTo>
                  <a:pt x="1112324" y="2979208"/>
                </a:lnTo>
                <a:lnTo>
                  <a:pt x="1112212" y="2978052"/>
                </a:lnTo>
                <a:lnTo>
                  <a:pt x="1112685" y="2976994"/>
                </a:lnTo>
                <a:lnTo>
                  <a:pt x="1113218" y="2976386"/>
                </a:lnTo>
                <a:lnTo>
                  <a:pt x="1119744" y="2976611"/>
                </a:lnTo>
                <a:lnTo>
                  <a:pt x="1119706" y="2976738"/>
                </a:lnTo>
                <a:lnTo>
                  <a:pt x="1118595" y="2978840"/>
                </a:lnTo>
                <a:lnTo>
                  <a:pt x="1118587" y="2979425"/>
                </a:lnTo>
                <a:lnTo>
                  <a:pt x="1117987" y="2980814"/>
                </a:lnTo>
                <a:lnTo>
                  <a:pt x="1115418" y="2981805"/>
                </a:lnTo>
                <a:close/>
              </a:path>
              <a:path w="4476607" h="3885512">
                <a:moveTo>
                  <a:pt x="1395978" y="2981940"/>
                </a:moveTo>
                <a:lnTo>
                  <a:pt x="1384451" y="2981414"/>
                </a:lnTo>
                <a:lnTo>
                  <a:pt x="1383910" y="2980686"/>
                </a:lnTo>
                <a:lnTo>
                  <a:pt x="1383528" y="2979440"/>
                </a:lnTo>
                <a:lnTo>
                  <a:pt x="1384362" y="2977196"/>
                </a:lnTo>
                <a:lnTo>
                  <a:pt x="1383572" y="2976678"/>
                </a:lnTo>
                <a:lnTo>
                  <a:pt x="1382785" y="2973473"/>
                </a:lnTo>
                <a:lnTo>
                  <a:pt x="1382830" y="2973450"/>
                </a:lnTo>
                <a:lnTo>
                  <a:pt x="1382807" y="2973405"/>
                </a:lnTo>
                <a:lnTo>
                  <a:pt x="1382852" y="2973293"/>
                </a:lnTo>
                <a:lnTo>
                  <a:pt x="1384774" y="2971303"/>
                </a:lnTo>
                <a:lnTo>
                  <a:pt x="1386937" y="2971206"/>
                </a:lnTo>
                <a:lnTo>
                  <a:pt x="1387792" y="2971829"/>
                </a:lnTo>
                <a:lnTo>
                  <a:pt x="1388333" y="2972519"/>
                </a:lnTo>
                <a:lnTo>
                  <a:pt x="1388746" y="2973555"/>
                </a:lnTo>
                <a:lnTo>
                  <a:pt x="1388492" y="2974959"/>
                </a:lnTo>
                <a:lnTo>
                  <a:pt x="1388318" y="2975762"/>
                </a:lnTo>
                <a:lnTo>
                  <a:pt x="1388251" y="2975867"/>
                </a:lnTo>
                <a:lnTo>
                  <a:pt x="1388904" y="2976040"/>
                </a:lnTo>
                <a:lnTo>
                  <a:pt x="1391172" y="2978224"/>
                </a:lnTo>
                <a:lnTo>
                  <a:pt x="1391262" y="2978855"/>
                </a:lnTo>
                <a:lnTo>
                  <a:pt x="1392479" y="2978239"/>
                </a:lnTo>
                <a:lnTo>
                  <a:pt x="1393567" y="2978164"/>
                </a:lnTo>
                <a:lnTo>
                  <a:pt x="1394528" y="2978374"/>
                </a:lnTo>
                <a:lnTo>
                  <a:pt x="1395707" y="2979155"/>
                </a:lnTo>
                <a:lnTo>
                  <a:pt x="1396060" y="2981940"/>
                </a:lnTo>
                <a:close/>
              </a:path>
              <a:path w="4476607" h="3885512">
                <a:moveTo>
                  <a:pt x="1312915" y="2981865"/>
                </a:moveTo>
                <a:lnTo>
                  <a:pt x="1312471" y="2981617"/>
                </a:lnTo>
                <a:lnTo>
                  <a:pt x="1311623" y="2980979"/>
                </a:lnTo>
                <a:lnTo>
                  <a:pt x="1316091" y="2980986"/>
                </a:lnTo>
                <a:lnTo>
                  <a:pt x="1315836" y="2981332"/>
                </a:lnTo>
                <a:lnTo>
                  <a:pt x="1314477" y="2982105"/>
                </a:lnTo>
                <a:close/>
              </a:path>
              <a:path w="4476607" h="3885512">
                <a:moveTo>
                  <a:pt x="1281318" y="2982788"/>
                </a:moveTo>
                <a:lnTo>
                  <a:pt x="1280935" y="2982510"/>
                </a:lnTo>
                <a:lnTo>
                  <a:pt x="1280162" y="2981805"/>
                </a:lnTo>
                <a:lnTo>
                  <a:pt x="1279531" y="2980379"/>
                </a:lnTo>
                <a:lnTo>
                  <a:pt x="1279921" y="2978848"/>
                </a:lnTo>
                <a:lnTo>
                  <a:pt x="1280222" y="2978412"/>
                </a:lnTo>
                <a:lnTo>
                  <a:pt x="1280935" y="2977639"/>
                </a:lnTo>
                <a:lnTo>
                  <a:pt x="1281168" y="2977534"/>
                </a:lnTo>
                <a:lnTo>
                  <a:pt x="1280838" y="2977279"/>
                </a:lnTo>
                <a:lnTo>
                  <a:pt x="1280334" y="2976393"/>
                </a:lnTo>
                <a:lnTo>
                  <a:pt x="1280154" y="2974907"/>
                </a:lnTo>
                <a:lnTo>
                  <a:pt x="1283811" y="2972490"/>
                </a:lnTo>
                <a:lnTo>
                  <a:pt x="1286281" y="2975838"/>
                </a:lnTo>
                <a:lnTo>
                  <a:pt x="1286003" y="2976618"/>
                </a:lnTo>
                <a:lnTo>
                  <a:pt x="1285605" y="2977256"/>
                </a:lnTo>
                <a:lnTo>
                  <a:pt x="1285027" y="2977857"/>
                </a:lnTo>
                <a:lnTo>
                  <a:pt x="1284644" y="2978029"/>
                </a:lnTo>
                <a:lnTo>
                  <a:pt x="1285064" y="2978412"/>
                </a:lnTo>
                <a:lnTo>
                  <a:pt x="1285702" y="2979853"/>
                </a:lnTo>
                <a:lnTo>
                  <a:pt x="1285298" y="2981384"/>
                </a:lnTo>
                <a:lnTo>
                  <a:pt x="1285013" y="2981789"/>
                </a:lnTo>
                <a:lnTo>
                  <a:pt x="1284306" y="2982563"/>
                </a:lnTo>
                <a:lnTo>
                  <a:pt x="1282887" y="2983193"/>
                </a:lnTo>
                <a:close/>
              </a:path>
              <a:path w="4476607" h="3885512">
                <a:moveTo>
                  <a:pt x="1318629" y="2983193"/>
                </a:moveTo>
                <a:lnTo>
                  <a:pt x="1318682" y="2981610"/>
                </a:lnTo>
                <a:lnTo>
                  <a:pt x="1318666" y="2982946"/>
                </a:lnTo>
                <a:lnTo>
                  <a:pt x="1318645" y="2983306"/>
                </a:lnTo>
                <a:close/>
              </a:path>
              <a:path w="4476607" h="3885512">
                <a:moveTo>
                  <a:pt x="1204393" y="2983528"/>
                </a:moveTo>
                <a:lnTo>
                  <a:pt x="1206014" y="2983685"/>
                </a:lnTo>
                <a:lnTo>
                  <a:pt x="1205886" y="2983731"/>
                </a:lnTo>
                <a:close/>
              </a:path>
              <a:path w="4476607" h="3885512">
                <a:moveTo>
                  <a:pt x="1364786" y="2984019"/>
                </a:moveTo>
                <a:lnTo>
                  <a:pt x="1360730" y="2981212"/>
                </a:lnTo>
                <a:lnTo>
                  <a:pt x="1362631" y="2978615"/>
                </a:lnTo>
                <a:lnTo>
                  <a:pt x="1365769" y="2978720"/>
                </a:lnTo>
                <a:lnTo>
                  <a:pt x="1366400" y="2979328"/>
                </a:lnTo>
                <a:lnTo>
                  <a:pt x="1366746" y="2979861"/>
                </a:lnTo>
                <a:lnTo>
                  <a:pt x="1367046" y="2980664"/>
                </a:lnTo>
                <a:lnTo>
                  <a:pt x="1367046" y="2981527"/>
                </a:lnTo>
                <a:lnTo>
                  <a:pt x="1364853" y="2984071"/>
                </a:lnTo>
                <a:close/>
              </a:path>
              <a:path w="4476607" h="3885512">
                <a:moveTo>
                  <a:pt x="1392366" y="2984086"/>
                </a:moveTo>
                <a:lnTo>
                  <a:pt x="1392321" y="2984086"/>
                </a:lnTo>
                <a:lnTo>
                  <a:pt x="1386952" y="2983275"/>
                </a:lnTo>
                <a:lnTo>
                  <a:pt x="1386937" y="2983020"/>
                </a:lnTo>
                <a:lnTo>
                  <a:pt x="1386937" y="2982390"/>
                </a:lnTo>
                <a:lnTo>
                  <a:pt x="1385548" y="2982142"/>
                </a:lnTo>
                <a:lnTo>
                  <a:pt x="1384451" y="2981414"/>
                </a:lnTo>
                <a:lnTo>
                  <a:pt x="1395978" y="2981940"/>
                </a:lnTo>
                <a:lnTo>
                  <a:pt x="1395955" y="2982247"/>
                </a:lnTo>
                <a:lnTo>
                  <a:pt x="1395166" y="2983711"/>
                </a:lnTo>
                <a:lnTo>
                  <a:pt x="1392366" y="2984109"/>
                </a:lnTo>
                <a:close/>
              </a:path>
              <a:path w="4476607" h="3885512">
                <a:moveTo>
                  <a:pt x="1080397" y="2984064"/>
                </a:moveTo>
                <a:lnTo>
                  <a:pt x="1082544" y="2984094"/>
                </a:lnTo>
                <a:lnTo>
                  <a:pt x="1080802" y="2984237"/>
                </a:lnTo>
                <a:close/>
              </a:path>
              <a:path w="4476607" h="3885512">
                <a:moveTo>
                  <a:pt x="1360730" y="2981212"/>
                </a:moveTo>
                <a:lnTo>
                  <a:pt x="1364786" y="2984019"/>
                </a:lnTo>
                <a:lnTo>
                  <a:pt x="1364478" y="2984207"/>
                </a:lnTo>
                <a:lnTo>
                  <a:pt x="1362901" y="2984417"/>
                </a:lnTo>
                <a:close/>
              </a:path>
              <a:path w="4476607" h="3885512">
                <a:moveTo>
                  <a:pt x="1338234" y="2984275"/>
                </a:moveTo>
                <a:lnTo>
                  <a:pt x="1329787" y="2983637"/>
                </a:lnTo>
                <a:lnTo>
                  <a:pt x="1329007" y="2982578"/>
                </a:lnTo>
                <a:lnTo>
                  <a:pt x="1328751" y="2981707"/>
                </a:lnTo>
                <a:lnTo>
                  <a:pt x="1328825" y="2980401"/>
                </a:lnTo>
                <a:lnTo>
                  <a:pt x="1331506" y="2978104"/>
                </a:lnTo>
                <a:lnTo>
                  <a:pt x="1333008" y="2978104"/>
                </a:lnTo>
                <a:lnTo>
                  <a:pt x="1338340" y="2979088"/>
                </a:lnTo>
                <a:lnTo>
                  <a:pt x="1339465" y="2980221"/>
                </a:lnTo>
                <a:lnTo>
                  <a:pt x="1339871" y="2981287"/>
                </a:lnTo>
                <a:lnTo>
                  <a:pt x="1339699" y="2983006"/>
                </a:lnTo>
                <a:lnTo>
                  <a:pt x="1338136" y="2984492"/>
                </a:lnTo>
                <a:lnTo>
                  <a:pt x="1337964" y="2984605"/>
                </a:lnTo>
                <a:close/>
              </a:path>
              <a:path w="4476607" h="3885512">
                <a:moveTo>
                  <a:pt x="1155327" y="2985416"/>
                </a:moveTo>
                <a:lnTo>
                  <a:pt x="1157641" y="2985010"/>
                </a:lnTo>
                <a:lnTo>
                  <a:pt x="1156972" y="2985505"/>
                </a:lnTo>
                <a:close/>
              </a:path>
              <a:path w="4476607" h="3885512">
                <a:moveTo>
                  <a:pt x="1387552" y="2984792"/>
                </a:moveTo>
                <a:lnTo>
                  <a:pt x="1386952" y="2983275"/>
                </a:lnTo>
                <a:lnTo>
                  <a:pt x="1392321" y="2984086"/>
                </a:lnTo>
                <a:lnTo>
                  <a:pt x="1391877" y="2984717"/>
                </a:lnTo>
                <a:lnTo>
                  <a:pt x="1390557" y="2985437"/>
                </a:lnTo>
                <a:lnTo>
                  <a:pt x="1389310" y="2985565"/>
                </a:lnTo>
                <a:close/>
              </a:path>
              <a:path w="4476607" h="3885512">
                <a:moveTo>
                  <a:pt x="1333940" y="2985318"/>
                </a:moveTo>
                <a:lnTo>
                  <a:pt x="1333137" y="2984875"/>
                </a:lnTo>
                <a:lnTo>
                  <a:pt x="1329787" y="2983637"/>
                </a:lnTo>
                <a:lnTo>
                  <a:pt x="1338234" y="2984275"/>
                </a:lnTo>
                <a:lnTo>
                  <a:pt x="1337453" y="2985063"/>
                </a:lnTo>
                <a:lnTo>
                  <a:pt x="1336763" y="2985438"/>
                </a:lnTo>
                <a:lnTo>
                  <a:pt x="1335667" y="2985671"/>
                </a:lnTo>
                <a:close/>
              </a:path>
              <a:path w="4476607" h="3885512">
                <a:moveTo>
                  <a:pt x="1137067" y="2985288"/>
                </a:moveTo>
                <a:lnTo>
                  <a:pt x="1136631" y="2984837"/>
                </a:lnTo>
                <a:lnTo>
                  <a:pt x="1136180" y="2984087"/>
                </a:lnTo>
                <a:lnTo>
                  <a:pt x="1136067" y="2983757"/>
                </a:lnTo>
                <a:lnTo>
                  <a:pt x="1141910" y="2984071"/>
                </a:lnTo>
                <a:lnTo>
                  <a:pt x="1140933" y="2985408"/>
                </a:lnTo>
                <a:lnTo>
                  <a:pt x="1137809" y="2985760"/>
                </a:lnTo>
                <a:close/>
              </a:path>
              <a:path w="4476607" h="3885512">
                <a:moveTo>
                  <a:pt x="1045489" y="2985227"/>
                </a:moveTo>
                <a:lnTo>
                  <a:pt x="1048463" y="2985963"/>
                </a:lnTo>
                <a:lnTo>
                  <a:pt x="1047742" y="2986046"/>
                </a:lnTo>
                <a:close/>
              </a:path>
              <a:path w="4476607" h="3885512">
                <a:moveTo>
                  <a:pt x="1169198" y="2986251"/>
                </a:moveTo>
                <a:lnTo>
                  <a:pt x="1170482" y="2986356"/>
                </a:lnTo>
                <a:lnTo>
                  <a:pt x="1169618" y="2986386"/>
                </a:lnTo>
                <a:close/>
              </a:path>
              <a:path w="4476607" h="3885512">
                <a:moveTo>
                  <a:pt x="1175813" y="2985735"/>
                </a:moveTo>
                <a:lnTo>
                  <a:pt x="1175055" y="2984857"/>
                </a:lnTo>
                <a:lnTo>
                  <a:pt x="1174635" y="2983130"/>
                </a:lnTo>
                <a:lnTo>
                  <a:pt x="1182317" y="2984084"/>
                </a:lnTo>
                <a:lnTo>
                  <a:pt x="1180755" y="2984121"/>
                </a:lnTo>
                <a:lnTo>
                  <a:pt x="1177466" y="2986403"/>
                </a:lnTo>
                <a:close/>
              </a:path>
              <a:path w="4476607" h="3885512">
                <a:moveTo>
                  <a:pt x="1167479" y="2986393"/>
                </a:moveTo>
                <a:lnTo>
                  <a:pt x="1166082" y="2985613"/>
                </a:lnTo>
                <a:lnTo>
                  <a:pt x="1169198" y="2986251"/>
                </a:lnTo>
                <a:lnTo>
                  <a:pt x="1168553" y="2986484"/>
                </a:lnTo>
                <a:close/>
              </a:path>
              <a:path w="4476607" h="3885512">
                <a:moveTo>
                  <a:pt x="1157910" y="2986459"/>
                </a:moveTo>
                <a:lnTo>
                  <a:pt x="1157641" y="2985010"/>
                </a:lnTo>
                <a:lnTo>
                  <a:pt x="1157896" y="2986219"/>
                </a:lnTo>
                <a:lnTo>
                  <a:pt x="1157947" y="2986564"/>
                </a:lnTo>
                <a:close/>
              </a:path>
              <a:path w="4476607" h="3885512">
                <a:moveTo>
                  <a:pt x="1006991" y="2986669"/>
                </a:moveTo>
                <a:lnTo>
                  <a:pt x="1006368" y="2986653"/>
                </a:lnTo>
                <a:lnTo>
                  <a:pt x="1009372" y="2986602"/>
                </a:lnTo>
                <a:lnTo>
                  <a:pt x="1007674" y="2986751"/>
                </a:lnTo>
                <a:close/>
              </a:path>
              <a:path w="4476607" h="3885512">
                <a:moveTo>
                  <a:pt x="1260068" y="2986243"/>
                </a:moveTo>
                <a:lnTo>
                  <a:pt x="1259617" y="2985710"/>
                </a:lnTo>
                <a:lnTo>
                  <a:pt x="1244494" y="2984485"/>
                </a:lnTo>
                <a:lnTo>
                  <a:pt x="1244893" y="2984073"/>
                </a:lnTo>
                <a:lnTo>
                  <a:pt x="1246192" y="2983735"/>
                </a:lnTo>
                <a:lnTo>
                  <a:pt x="1247227" y="2981325"/>
                </a:lnTo>
                <a:lnTo>
                  <a:pt x="1250140" y="2980912"/>
                </a:lnTo>
                <a:lnTo>
                  <a:pt x="1250021" y="2981340"/>
                </a:lnTo>
                <a:lnTo>
                  <a:pt x="1250074" y="2981355"/>
                </a:lnTo>
                <a:lnTo>
                  <a:pt x="1250179" y="2981063"/>
                </a:lnTo>
                <a:lnTo>
                  <a:pt x="1251402" y="2981513"/>
                </a:lnTo>
                <a:lnTo>
                  <a:pt x="1251605" y="2981783"/>
                </a:lnTo>
                <a:lnTo>
                  <a:pt x="1251711" y="2981806"/>
                </a:lnTo>
                <a:lnTo>
                  <a:pt x="1252236" y="2982144"/>
                </a:lnTo>
                <a:lnTo>
                  <a:pt x="1252498" y="2982376"/>
                </a:lnTo>
                <a:lnTo>
                  <a:pt x="1252694" y="2982271"/>
                </a:lnTo>
                <a:lnTo>
                  <a:pt x="1252942" y="2982226"/>
                </a:lnTo>
                <a:lnTo>
                  <a:pt x="1252363" y="2981648"/>
                </a:lnTo>
                <a:lnTo>
                  <a:pt x="1251793" y="2980320"/>
                </a:lnTo>
                <a:lnTo>
                  <a:pt x="1251808" y="2979757"/>
                </a:lnTo>
                <a:lnTo>
                  <a:pt x="1253100" y="2977084"/>
                </a:lnTo>
                <a:lnTo>
                  <a:pt x="1265398" y="2978872"/>
                </a:lnTo>
                <a:lnTo>
                  <a:pt x="1258273" y="2979088"/>
                </a:lnTo>
                <a:lnTo>
                  <a:pt x="1258348" y="2979658"/>
                </a:lnTo>
                <a:lnTo>
                  <a:pt x="1257687" y="2981302"/>
                </a:lnTo>
                <a:lnTo>
                  <a:pt x="1257927" y="2981370"/>
                </a:lnTo>
                <a:lnTo>
                  <a:pt x="1259017" y="2982195"/>
                </a:lnTo>
                <a:lnTo>
                  <a:pt x="1259213" y="2981835"/>
                </a:lnTo>
                <a:lnTo>
                  <a:pt x="1258949" y="2981534"/>
                </a:lnTo>
                <a:lnTo>
                  <a:pt x="1258476" y="2980303"/>
                </a:lnTo>
                <a:lnTo>
                  <a:pt x="1258453" y="2979395"/>
                </a:lnTo>
                <a:lnTo>
                  <a:pt x="1258513" y="2979215"/>
                </a:lnTo>
                <a:lnTo>
                  <a:pt x="1258273" y="2979088"/>
                </a:lnTo>
                <a:lnTo>
                  <a:pt x="1265398" y="2978872"/>
                </a:lnTo>
                <a:lnTo>
                  <a:pt x="1265781" y="2981589"/>
                </a:lnTo>
                <a:lnTo>
                  <a:pt x="1265392" y="2982355"/>
                </a:lnTo>
                <a:lnTo>
                  <a:pt x="1264994" y="2982827"/>
                </a:lnTo>
                <a:lnTo>
                  <a:pt x="1264775" y="2982993"/>
                </a:lnTo>
                <a:lnTo>
                  <a:pt x="1264911" y="2983308"/>
                </a:lnTo>
                <a:lnTo>
                  <a:pt x="1264933" y="2984561"/>
                </a:lnTo>
                <a:lnTo>
                  <a:pt x="1264415" y="2985560"/>
                </a:lnTo>
                <a:lnTo>
                  <a:pt x="1263867" y="2986130"/>
                </a:lnTo>
                <a:lnTo>
                  <a:pt x="1262891" y="2986678"/>
                </a:lnTo>
                <a:lnTo>
                  <a:pt x="1261967" y="2986881"/>
                </a:lnTo>
                <a:close/>
              </a:path>
              <a:path w="4476607" h="3885512">
                <a:moveTo>
                  <a:pt x="1238209" y="2986819"/>
                </a:moveTo>
                <a:lnTo>
                  <a:pt x="1237842" y="2986632"/>
                </a:lnTo>
                <a:lnTo>
                  <a:pt x="1224116" y="2985573"/>
                </a:lnTo>
                <a:lnTo>
                  <a:pt x="1224469" y="2983914"/>
                </a:lnTo>
                <a:lnTo>
                  <a:pt x="1236062" y="2984957"/>
                </a:lnTo>
                <a:lnTo>
                  <a:pt x="1235980" y="2985167"/>
                </a:lnTo>
                <a:lnTo>
                  <a:pt x="1236160" y="2985250"/>
                </a:lnTo>
                <a:lnTo>
                  <a:pt x="1236062" y="2984957"/>
                </a:lnTo>
                <a:lnTo>
                  <a:pt x="1224469" y="2983914"/>
                </a:lnTo>
                <a:lnTo>
                  <a:pt x="1224475" y="2979658"/>
                </a:lnTo>
                <a:lnTo>
                  <a:pt x="1225436" y="2978870"/>
                </a:lnTo>
                <a:lnTo>
                  <a:pt x="1226249" y="2978569"/>
                </a:lnTo>
                <a:lnTo>
                  <a:pt x="1227487" y="2978524"/>
                </a:lnTo>
                <a:lnTo>
                  <a:pt x="1228058" y="2978742"/>
                </a:lnTo>
                <a:lnTo>
                  <a:pt x="1229859" y="2980799"/>
                </a:lnTo>
                <a:lnTo>
                  <a:pt x="1232000" y="2980829"/>
                </a:lnTo>
                <a:lnTo>
                  <a:pt x="1232585" y="2981279"/>
                </a:lnTo>
                <a:lnTo>
                  <a:pt x="1233741" y="2981069"/>
                </a:lnTo>
                <a:lnTo>
                  <a:pt x="1235695" y="2981872"/>
                </a:lnTo>
                <a:lnTo>
                  <a:pt x="1236039" y="2982563"/>
                </a:lnTo>
                <a:lnTo>
                  <a:pt x="1236363" y="2981849"/>
                </a:lnTo>
                <a:lnTo>
                  <a:pt x="1236617" y="2981587"/>
                </a:lnTo>
                <a:lnTo>
                  <a:pt x="1236558" y="2980994"/>
                </a:lnTo>
                <a:lnTo>
                  <a:pt x="1237774" y="2978359"/>
                </a:lnTo>
                <a:lnTo>
                  <a:pt x="1238277" y="2978021"/>
                </a:lnTo>
                <a:lnTo>
                  <a:pt x="1238682" y="2977833"/>
                </a:lnTo>
                <a:lnTo>
                  <a:pt x="1238758" y="2977811"/>
                </a:lnTo>
                <a:lnTo>
                  <a:pt x="1237789" y="2975994"/>
                </a:lnTo>
                <a:lnTo>
                  <a:pt x="1237691" y="2975349"/>
                </a:lnTo>
                <a:lnTo>
                  <a:pt x="1235845" y="2973082"/>
                </a:lnTo>
                <a:lnTo>
                  <a:pt x="1235769" y="2972294"/>
                </a:lnTo>
                <a:lnTo>
                  <a:pt x="1235124" y="2972174"/>
                </a:lnTo>
                <a:lnTo>
                  <a:pt x="1233059" y="2969592"/>
                </a:lnTo>
                <a:lnTo>
                  <a:pt x="1244383" y="2971672"/>
                </a:lnTo>
                <a:lnTo>
                  <a:pt x="1244066" y="2972745"/>
                </a:lnTo>
                <a:lnTo>
                  <a:pt x="1244479" y="2973833"/>
                </a:lnTo>
                <a:lnTo>
                  <a:pt x="1244652" y="2975230"/>
                </a:lnTo>
                <a:lnTo>
                  <a:pt x="1244525" y="2976003"/>
                </a:lnTo>
                <a:lnTo>
                  <a:pt x="1244322" y="2976528"/>
                </a:lnTo>
                <a:lnTo>
                  <a:pt x="1243902" y="2977174"/>
                </a:lnTo>
                <a:lnTo>
                  <a:pt x="1241843" y="2978518"/>
                </a:lnTo>
                <a:lnTo>
                  <a:pt x="1243000" y="2981174"/>
                </a:lnTo>
                <a:lnTo>
                  <a:pt x="1241956" y="2983516"/>
                </a:lnTo>
                <a:lnTo>
                  <a:pt x="1242038" y="2983787"/>
                </a:lnTo>
                <a:lnTo>
                  <a:pt x="1241994" y="2984410"/>
                </a:lnTo>
                <a:lnTo>
                  <a:pt x="1241333" y="2985746"/>
                </a:lnTo>
                <a:lnTo>
                  <a:pt x="1240567" y="2986414"/>
                </a:lnTo>
                <a:lnTo>
                  <a:pt x="1239155" y="2986887"/>
                </a:lnTo>
                <a:close/>
              </a:path>
              <a:path w="4476607" h="3885512">
                <a:moveTo>
                  <a:pt x="1099154" y="2986617"/>
                </a:moveTo>
                <a:lnTo>
                  <a:pt x="1099260" y="2986714"/>
                </a:lnTo>
                <a:lnTo>
                  <a:pt x="1099297" y="2986947"/>
                </a:lnTo>
                <a:close/>
              </a:path>
              <a:path w="4476607" h="3885512">
                <a:moveTo>
                  <a:pt x="996171" y="2986774"/>
                </a:moveTo>
                <a:lnTo>
                  <a:pt x="995916" y="2986631"/>
                </a:lnTo>
                <a:lnTo>
                  <a:pt x="982129" y="2979988"/>
                </a:lnTo>
                <a:lnTo>
                  <a:pt x="982490" y="2979966"/>
                </a:lnTo>
                <a:lnTo>
                  <a:pt x="982144" y="2979906"/>
                </a:lnTo>
                <a:lnTo>
                  <a:pt x="984442" y="2979755"/>
                </a:lnTo>
                <a:lnTo>
                  <a:pt x="982588" y="2979988"/>
                </a:lnTo>
                <a:lnTo>
                  <a:pt x="985051" y="2981624"/>
                </a:lnTo>
                <a:lnTo>
                  <a:pt x="985110" y="2981715"/>
                </a:lnTo>
                <a:lnTo>
                  <a:pt x="985133" y="2981737"/>
                </a:lnTo>
                <a:lnTo>
                  <a:pt x="986034" y="2982720"/>
                </a:lnTo>
                <a:lnTo>
                  <a:pt x="986350" y="2984890"/>
                </a:lnTo>
                <a:lnTo>
                  <a:pt x="986079" y="2985310"/>
                </a:lnTo>
                <a:lnTo>
                  <a:pt x="987025" y="2985715"/>
                </a:lnTo>
                <a:lnTo>
                  <a:pt x="987032" y="2985648"/>
                </a:lnTo>
                <a:lnTo>
                  <a:pt x="988775" y="2983951"/>
                </a:lnTo>
                <a:lnTo>
                  <a:pt x="989203" y="2983644"/>
                </a:lnTo>
                <a:lnTo>
                  <a:pt x="988888" y="2980566"/>
                </a:lnTo>
                <a:lnTo>
                  <a:pt x="989609" y="2979650"/>
                </a:lnTo>
                <a:lnTo>
                  <a:pt x="989631" y="2979635"/>
                </a:lnTo>
                <a:lnTo>
                  <a:pt x="989533" y="2979785"/>
                </a:lnTo>
                <a:lnTo>
                  <a:pt x="990803" y="2978855"/>
                </a:lnTo>
                <a:lnTo>
                  <a:pt x="991830" y="2978629"/>
                </a:lnTo>
                <a:lnTo>
                  <a:pt x="993362" y="2978929"/>
                </a:lnTo>
                <a:lnTo>
                  <a:pt x="994091" y="2979650"/>
                </a:lnTo>
                <a:lnTo>
                  <a:pt x="994925" y="2979733"/>
                </a:lnTo>
                <a:lnTo>
                  <a:pt x="996329" y="2981286"/>
                </a:lnTo>
                <a:lnTo>
                  <a:pt x="999108" y="2981594"/>
                </a:lnTo>
                <a:lnTo>
                  <a:pt x="1000075" y="2982743"/>
                </a:lnTo>
                <a:lnTo>
                  <a:pt x="1000452" y="2983951"/>
                </a:lnTo>
                <a:lnTo>
                  <a:pt x="1000038" y="2985835"/>
                </a:lnTo>
                <a:lnTo>
                  <a:pt x="998717" y="2986698"/>
                </a:lnTo>
                <a:lnTo>
                  <a:pt x="998469" y="2986774"/>
                </a:lnTo>
                <a:lnTo>
                  <a:pt x="997537" y="2986976"/>
                </a:lnTo>
                <a:close/>
              </a:path>
              <a:path w="4476607" h="3885512">
                <a:moveTo>
                  <a:pt x="1040969" y="2986706"/>
                </a:moveTo>
                <a:lnTo>
                  <a:pt x="1009446" y="2986616"/>
                </a:lnTo>
                <a:lnTo>
                  <a:pt x="1009386" y="2986594"/>
                </a:lnTo>
                <a:lnTo>
                  <a:pt x="999393" y="2986564"/>
                </a:lnTo>
                <a:lnTo>
                  <a:pt x="1000083" y="2986406"/>
                </a:lnTo>
                <a:lnTo>
                  <a:pt x="1000173" y="2986406"/>
                </a:lnTo>
                <a:lnTo>
                  <a:pt x="1002996" y="2984372"/>
                </a:lnTo>
                <a:lnTo>
                  <a:pt x="1045489" y="2985227"/>
                </a:lnTo>
                <a:lnTo>
                  <a:pt x="1041576" y="2987104"/>
                </a:lnTo>
                <a:close/>
              </a:path>
              <a:path w="4476607" h="3885512">
                <a:moveTo>
                  <a:pt x="1126388" y="2987232"/>
                </a:moveTo>
                <a:lnTo>
                  <a:pt x="1099447" y="2987052"/>
                </a:lnTo>
                <a:lnTo>
                  <a:pt x="1099260" y="2986714"/>
                </a:lnTo>
                <a:lnTo>
                  <a:pt x="1099154" y="2986617"/>
                </a:lnTo>
                <a:lnTo>
                  <a:pt x="1100604" y="2980889"/>
                </a:lnTo>
                <a:lnTo>
                  <a:pt x="1101473" y="2980627"/>
                </a:lnTo>
                <a:lnTo>
                  <a:pt x="1102128" y="2980589"/>
                </a:lnTo>
                <a:lnTo>
                  <a:pt x="1103097" y="2980882"/>
                </a:lnTo>
                <a:lnTo>
                  <a:pt x="1103952" y="2980912"/>
                </a:lnTo>
                <a:lnTo>
                  <a:pt x="1105244" y="2981415"/>
                </a:lnTo>
                <a:lnTo>
                  <a:pt x="1105558" y="2981130"/>
                </a:lnTo>
                <a:lnTo>
                  <a:pt x="1104793" y="2980912"/>
                </a:lnTo>
                <a:lnTo>
                  <a:pt x="1103945" y="2980117"/>
                </a:lnTo>
                <a:lnTo>
                  <a:pt x="1113226" y="2980761"/>
                </a:lnTo>
                <a:lnTo>
                  <a:pt x="1113316" y="2981219"/>
                </a:lnTo>
                <a:lnTo>
                  <a:pt x="1113301" y="2981444"/>
                </a:lnTo>
                <a:lnTo>
                  <a:pt x="1114164" y="2982195"/>
                </a:lnTo>
                <a:lnTo>
                  <a:pt x="1114457" y="2982938"/>
                </a:lnTo>
                <a:lnTo>
                  <a:pt x="1115268" y="2983651"/>
                </a:lnTo>
                <a:lnTo>
                  <a:pt x="1115381" y="2983786"/>
                </a:lnTo>
                <a:lnTo>
                  <a:pt x="1117055" y="2985025"/>
                </a:lnTo>
                <a:lnTo>
                  <a:pt x="1117558" y="2985716"/>
                </a:lnTo>
                <a:lnTo>
                  <a:pt x="1117829" y="2986812"/>
                </a:lnTo>
                <a:lnTo>
                  <a:pt x="1120044" y="2986286"/>
                </a:lnTo>
                <a:lnTo>
                  <a:pt x="1120959" y="2986691"/>
                </a:lnTo>
                <a:lnTo>
                  <a:pt x="1120816" y="2986451"/>
                </a:lnTo>
                <a:lnTo>
                  <a:pt x="1120441" y="2985047"/>
                </a:lnTo>
                <a:lnTo>
                  <a:pt x="1120660" y="2983756"/>
                </a:lnTo>
                <a:lnTo>
                  <a:pt x="1120937" y="2983261"/>
                </a:lnTo>
                <a:lnTo>
                  <a:pt x="1120758" y="2982825"/>
                </a:lnTo>
                <a:lnTo>
                  <a:pt x="1120959" y="2983125"/>
                </a:lnTo>
                <a:lnTo>
                  <a:pt x="1120584" y="2982458"/>
                </a:lnTo>
                <a:lnTo>
                  <a:pt x="1120396" y="2981865"/>
                </a:lnTo>
                <a:lnTo>
                  <a:pt x="1120336" y="2981024"/>
                </a:lnTo>
                <a:lnTo>
                  <a:pt x="1121553" y="2978945"/>
                </a:lnTo>
                <a:lnTo>
                  <a:pt x="1121830" y="2978802"/>
                </a:lnTo>
                <a:lnTo>
                  <a:pt x="1121154" y="2978569"/>
                </a:lnTo>
                <a:lnTo>
                  <a:pt x="1131561" y="2978720"/>
                </a:lnTo>
                <a:lnTo>
                  <a:pt x="1131561" y="2978735"/>
                </a:lnTo>
                <a:lnTo>
                  <a:pt x="1131239" y="2979628"/>
                </a:lnTo>
                <a:lnTo>
                  <a:pt x="1131405" y="2979718"/>
                </a:lnTo>
                <a:lnTo>
                  <a:pt x="1132313" y="2980687"/>
                </a:lnTo>
                <a:lnTo>
                  <a:pt x="1132298" y="2983329"/>
                </a:lnTo>
                <a:lnTo>
                  <a:pt x="1131952" y="2983884"/>
                </a:lnTo>
                <a:lnTo>
                  <a:pt x="1131202" y="2984733"/>
                </a:lnTo>
                <a:lnTo>
                  <a:pt x="1130962" y="2984838"/>
                </a:lnTo>
                <a:lnTo>
                  <a:pt x="1130954" y="2984935"/>
                </a:lnTo>
                <a:lnTo>
                  <a:pt x="1130262" y="2986249"/>
                </a:lnTo>
                <a:lnTo>
                  <a:pt x="1129512" y="2986872"/>
                </a:lnTo>
                <a:lnTo>
                  <a:pt x="1128160" y="2987322"/>
                </a:lnTo>
                <a:close/>
              </a:path>
              <a:path w="4476607" h="3885512">
                <a:moveTo>
                  <a:pt x="1195201" y="2986838"/>
                </a:moveTo>
                <a:lnTo>
                  <a:pt x="1194796" y="2986245"/>
                </a:lnTo>
                <a:lnTo>
                  <a:pt x="1194466" y="2985277"/>
                </a:lnTo>
                <a:lnTo>
                  <a:pt x="1194466" y="2984466"/>
                </a:lnTo>
                <a:lnTo>
                  <a:pt x="1195494" y="2981854"/>
                </a:lnTo>
                <a:lnTo>
                  <a:pt x="1203273" y="2982747"/>
                </a:lnTo>
                <a:lnTo>
                  <a:pt x="1203297" y="2983138"/>
                </a:lnTo>
                <a:lnTo>
                  <a:pt x="1201877" y="2985615"/>
                </a:lnTo>
                <a:lnTo>
                  <a:pt x="1200419" y="2986080"/>
                </a:lnTo>
                <a:lnTo>
                  <a:pt x="1199188" y="2987446"/>
                </a:lnTo>
                <a:lnTo>
                  <a:pt x="1195967" y="2987499"/>
                </a:lnTo>
                <a:close/>
              </a:path>
              <a:path w="4476607" h="3885512">
                <a:moveTo>
                  <a:pt x="1126087" y="2987472"/>
                </a:moveTo>
                <a:lnTo>
                  <a:pt x="1108127" y="2987450"/>
                </a:lnTo>
                <a:lnTo>
                  <a:pt x="1098222" y="2987397"/>
                </a:lnTo>
                <a:lnTo>
                  <a:pt x="1099447" y="2987052"/>
                </a:lnTo>
                <a:lnTo>
                  <a:pt x="1126388" y="2987232"/>
                </a:lnTo>
                <a:lnTo>
                  <a:pt x="1126156" y="2987510"/>
                </a:lnTo>
                <a:close/>
              </a:path>
              <a:path w="4476607" h="3885512">
                <a:moveTo>
                  <a:pt x="1256276" y="2987856"/>
                </a:moveTo>
                <a:lnTo>
                  <a:pt x="1243533" y="2987330"/>
                </a:lnTo>
                <a:lnTo>
                  <a:pt x="1244494" y="2984485"/>
                </a:lnTo>
                <a:lnTo>
                  <a:pt x="1259617" y="2985710"/>
                </a:lnTo>
                <a:lnTo>
                  <a:pt x="1259332" y="2986295"/>
                </a:lnTo>
                <a:lnTo>
                  <a:pt x="1256599" y="2987924"/>
                </a:lnTo>
                <a:close/>
              </a:path>
              <a:path w="4476607" h="3885512">
                <a:moveTo>
                  <a:pt x="1321489" y="2987862"/>
                </a:moveTo>
                <a:lnTo>
                  <a:pt x="1320882" y="2987667"/>
                </a:lnTo>
                <a:lnTo>
                  <a:pt x="1319958" y="2986796"/>
                </a:lnTo>
                <a:lnTo>
                  <a:pt x="1319508" y="2985933"/>
                </a:lnTo>
                <a:lnTo>
                  <a:pt x="1319305" y="2984785"/>
                </a:lnTo>
                <a:lnTo>
                  <a:pt x="1319327" y="2984695"/>
                </a:lnTo>
                <a:lnTo>
                  <a:pt x="1318975" y="2984071"/>
                </a:lnTo>
                <a:lnTo>
                  <a:pt x="1319672" y="2983682"/>
                </a:lnTo>
                <a:lnTo>
                  <a:pt x="1319831" y="2983433"/>
                </a:lnTo>
                <a:lnTo>
                  <a:pt x="1319786" y="2983276"/>
                </a:lnTo>
                <a:lnTo>
                  <a:pt x="1319755" y="2983134"/>
                </a:lnTo>
                <a:lnTo>
                  <a:pt x="1318666" y="2982946"/>
                </a:lnTo>
                <a:lnTo>
                  <a:pt x="1318682" y="2981610"/>
                </a:lnTo>
                <a:lnTo>
                  <a:pt x="1316091" y="2980986"/>
                </a:lnTo>
                <a:lnTo>
                  <a:pt x="1311623" y="2980979"/>
                </a:lnTo>
                <a:lnTo>
                  <a:pt x="1310850" y="2979605"/>
                </a:lnTo>
                <a:lnTo>
                  <a:pt x="1311098" y="2978044"/>
                </a:lnTo>
                <a:lnTo>
                  <a:pt x="1321407" y="2978224"/>
                </a:lnTo>
                <a:lnTo>
                  <a:pt x="1321460" y="2978765"/>
                </a:lnTo>
                <a:lnTo>
                  <a:pt x="1321475" y="2978750"/>
                </a:lnTo>
                <a:lnTo>
                  <a:pt x="1321941" y="2978569"/>
                </a:lnTo>
                <a:lnTo>
                  <a:pt x="1321640" y="2978412"/>
                </a:lnTo>
                <a:lnTo>
                  <a:pt x="1321407" y="2978224"/>
                </a:lnTo>
                <a:lnTo>
                  <a:pt x="1311098" y="2978044"/>
                </a:lnTo>
                <a:lnTo>
                  <a:pt x="1311354" y="2977608"/>
                </a:lnTo>
                <a:lnTo>
                  <a:pt x="1312006" y="2976752"/>
                </a:lnTo>
                <a:lnTo>
                  <a:pt x="1313440" y="2975994"/>
                </a:lnTo>
                <a:lnTo>
                  <a:pt x="1314859" y="2976242"/>
                </a:lnTo>
                <a:lnTo>
                  <a:pt x="1315333" y="2976505"/>
                </a:lnTo>
                <a:lnTo>
                  <a:pt x="1315970" y="2975919"/>
                </a:lnTo>
                <a:lnTo>
                  <a:pt x="1315970" y="2975799"/>
                </a:lnTo>
                <a:lnTo>
                  <a:pt x="1316023" y="2975289"/>
                </a:lnTo>
                <a:lnTo>
                  <a:pt x="1316046" y="2975146"/>
                </a:lnTo>
                <a:lnTo>
                  <a:pt x="1316654" y="2973863"/>
                </a:lnTo>
                <a:lnTo>
                  <a:pt x="1317518" y="2973052"/>
                </a:lnTo>
                <a:lnTo>
                  <a:pt x="1319252" y="2972564"/>
                </a:lnTo>
                <a:lnTo>
                  <a:pt x="1319260" y="2972572"/>
                </a:lnTo>
                <a:lnTo>
                  <a:pt x="1319366" y="2972414"/>
                </a:lnTo>
                <a:lnTo>
                  <a:pt x="1320010" y="2972271"/>
                </a:lnTo>
                <a:lnTo>
                  <a:pt x="1319876" y="2972369"/>
                </a:lnTo>
                <a:lnTo>
                  <a:pt x="1319553" y="2972692"/>
                </a:lnTo>
                <a:lnTo>
                  <a:pt x="1319854" y="2972812"/>
                </a:lnTo>
                <a:lnTo>
                  <a:pt x="1320176" y="2972624"/>
                </a:lnTo>
                <a:lnTo>
                  <a:pt x="1320206" y="2972744"/>
                </a:lnTo>
                <a:lnTo>
                  <a:pt x="1320544" y="2972406"/>
                </a:lnTo>
                <a:lnTo>
                  <a:pt x="1321130" y="2972068"/>
                </a:lnTo>
                <a:lnTo>
                  <a:pt x="1321114" y="2972016"/>
                </a:lnTo>
                <a:lnTo>
                  <a:pt x="1320950" y="2972009"/>
                </a:lnTo>
                <a:lnTo>
                  <a:pt x="1321212" y="2971754"/>
                </a:lnTo>
                <a:lnTo>
                  <a:pt x="1321813" y="2971843"/>
                </a:lnTo>
                <a:lnTo>
                  <a:pt x="1321835" y="2971836"/>
                </a:lnTo>
                <a:lnTo>
                  <a:pt x="1321872" y="2971858"/>
                </a:lnTo>
                <a:lnTo>
                  <a:pt x="1322302" y="2972054"/>
                </a:lnTo>
                <a:lnTo>
                  <a:pt x="1322482" y="2971933"/>
                </a:lnTo>
                <a:lnTo>
                  <a:pt x="1326303" y="2974463"/>
                </a:lnTo>
                <a:lnTo>
                  <a:pt x="1326348" y="2974770"/>
                </a:lnTo>
                <a:lnTo>
                  <a:pt x="1328384" y="2977038"/>
                </a:lnTo>
                <a:lnTo>
                  <a:pt x="1327219" y="2980334"/>
                </a:lnTo>
                <a:lnTo>
                  <a:pt x="1326378" y="2980746"/>
                </a:lnTo>
                <a:lnTo>
                  <a:pt x="1326528" y="2980889"/>
                </a:lnTo>
                <a:lnTo>
                  <a:pt x="1327039" y="2982060"/>
                </a:lnTo>
                <a:lnTo>
                  <a:pt x="1325754" y="2985167"/>
                </a:lnTo>
                <a:lnTo>
                  <a:pt x="1325680" y="2985318"/>
                </a:lnTo>
                <a:lnTo>
                  <a:pt x="1325416" y="2985475"/>
                </a:lnTo>
                <a:lnTo>
                  <a:pt x="1325416" y="2985483"/>
                </a:lnTo>
                <a:lnTo>
                  <a:pt x="1322384" y="2988103"/>
                </a:lnTo>
                <a:close/>
              </a:path>
              <a:path w="4476607" h="3885512">
                <a:moveTo>
                  <a:pt x="1206374" y="2987469"/>
                </a:moveTo>
                <a:lnTo>
                  <a:pt x="1205999" y="2984346"/>
                </a:lnTo>
                <a:lnTo>
                  <a:pt x="1206014" y="2984331"/>
                </a:lnTo>
                <a:lnTo>
                  <a:pt x="1206014" y="2983685"/>
                </a:lnTo>
                <a:lnTo>
                  <a:pt x="1204393" y="2983528"/>
                </a:lnTo>
                <a:lnTo>
                  <a:pt x="1203514" y="2983003"/>
                </a:lnTo>
                <a:lnTo>
                  <a:pt x="1203551" y="2982935"/>
                </a:lnTo>
                <a:lnTo>
                  <a:pt x="1203273" y="2982747"/>
                </a:lnTo>
                <a:lnTo>
                  <a:pt x="1195494" y="2981854"/>
                </a:lnTo>
                <a:lnTo>
                  <a:pt x="1196133" y="2981351"/>
                </a:lnTo>
                <a:lnTo>
                  <a:pt x="1196658" y="2981089"/>
                </a:lnTo>
                <a:lnTo>
                  <a:pt x="1197454" y="2980886"/>
                </a:lnTo>
                <a:lnTo>
                  <a:pt x="1197926" y="2980924"/>
                </a:lnTo>
                <a:lnTo>
                  <a:pt x="1199354" y="2979933"/>
                </a:lnTo>
                <a:lnTo>
                  <a:pt x="1202004" y="2980338"/>
                </a:lnTo>
                <a:lnTo>
                  <a:pt x="1208763" y="2980893"/>
                </a:lnTo>
                <a:lnTo>
                  <a:pt x="1208537" y="2981621"/>
                </a:lnTo>
                <a:lnTo>
                  <a:pt x="1211398" y="2982747"/>
                </a:lnTo>
                <a:lnTo>
                  <a:pt x="1211616" y="2982950"/>
                </a:lnTo>
                <a:lnTo>
                  <a:pt x="1212217" y="2984045"/>
                </a:lnTo>
                <a:lnTo>
                  <a:pt x="1212360" y="2984864"/>
                </a:lnTo>
                <a:lnTo>
                  <a:pt x="1212202" y="2986035"/>
                </a:lnTo>
                <a:lnTo>
                  <a:pt x="1209754" y="2988054"/>
                </a:lnTo>
                <a:lnTo>
                  <a:pt x="1209476" y="2988099"/>
                </a:lnTo>
                <a:lnTo>
                  <a:pt x="1208132" y="2988234"/>
                </a:lnTo>
                <a:close/>
              </a:path>
              <a:path w="4476607" h="3885512">
                <a:moveTo>
                  <a:pt x="1122258" y="2988208"/>
                </a:moveTo>
                <a:lnTo>
                  <a:pt x="1108795" y="2987615"/>
                </a:lnTo>
                <a:lnTo>
                  <a:pt x="1108127" y="2987450"/>
                </a:lnTo>
                <a:lnTo>
                  <a:pt x="1126087" y="2987472"/>
                </a:lnTo>
                <a:lnTo>
                  <a:pt x="1125630" y="2987990"/>
                </a:lnTo>
                <a:lnTo>
                  <a:pt x="1124489" y="2988621"/>
                </a:lnTo>
                <a:close/>
              </a:path>
              <a:path w="4476607" h="3885512">
                <a:moveTo>
                  <a:pt x="1253393" y="2988975"/>
                </a:moveTo>
                <a:lnTo>
                  <a:pt x="1243908" y="2988486"/>
                </a:lnTo>
                <a:lnTo>
                  <a:pt x="1243533" y="2987330"/>
                </a:lnTo>
                <a:lnTo>
                  <a:pt x="1256276" y="2987856"/>
                </a:lnTo>
                <a:lnTo>
                  <a:pt x="1254938" y="2988930"/>
                </a:lnTo>
                <a:lnTo>
                  <a:pt x="1253737" y="2989050"/>
                </a:lnTo>
                <a:close/>
              </a:path>
              <a:path w="4476607" h="3885512">
                <a:moveTo>
                  <a:pt x="1267938" y="2989379"/>
                </a:moveTo>
                <a:lnTo>
                  <a:pt x="1267938" y="2989371"/>
                </a:lnTo>
                <a:lnTo>
                  <a:pt x="1267939" y="2989382"/>
                </a:lnTo>
                <a:close/>
              </a:path>
              <a:path w="4476607" h="3885512">
                <a:moveTo>
                  <a:pt x="1372159" y="2989101"/>
                </a:moveTo>
                <a:lnTo>
                  <a:pt x="1371327" y="2988553"/>
                </a:lnTo>
                <a:lnTo>
                  <a:pt x="1370852" y="2987862"/>
                </a:lnTo>
                <a:lnTo>
                  <a:pt x="1370147" y="2987787"/>
                </a:lnTo>
                <a:lnTo>
                  <a:pt x="1370124" y="2987705"/>
                </a:lnTo>
                <a:lnTo>
                  <a:pt x="1369764" y="2987690"/>
                </a:lnTo>
                <a:lnTo>
                  <a:pt x="1368330" y="2986991"/>
                </a:lnTo>
                <a:lnTo>
                  <a:pt x="1368293" y="2983126"/>
                </a:lnTo>
                <a:lnTo>
                  <a:pt x="1371311" y="2982008"/>
                </a:lnTo>
                <a:lnTo>
                  <a:pt x="1373630" y="2983464"/>
                </a:lnTo>
                <a:lnTo>
                  <a:pt x="1375006" y="2983802"/>
                </a:lnTo>
                <a:lnTo>
                  <a:pt x="1375891" y="2984590"/>
                </a:lnTo>
                <a:lnTo>
                  <a:pt x="1376529" y="2986301"/>
                </a:lnTo>
                <a:lnTo>
                  <a:pt x="1373593" y="2989394"/>
                </a:lnTo>
                <a:close/>
              </a:path>
              <a:path w="4476607" h="3885512">
                <a:moveTo>
                  <a:pt x="1071897" y="2987652"/>
                </a:moveTo>
                <a:lnTo>
                  <a:pt x="1071004" y="2988756"/>
                </a:lnTo>
                <a:lnTo>
                  <a:pt x="1070388" y="2989476"/>
                </a:lnTo>
                <a:close/>
              </a:path>
              <a:path w="4476607" h="3885512">
                <a:moveTo>
                  <a:pt x="1267939" y="2989382"/>
                </a:moveTo>
                <a:lnTo>
                  <a:pt x="1268046" y="2989608"/>
                </a:lnTo>
                <a:lnTo>
                  <a:pt x="1268065" y="2989664"/>
                </a:lnTo>
                <a:lnTo>
                  <a:pt x="1267983" y="2989679"/>
                </a:lnTo>
                <a:close/>
              </a:path>
              <a:path w="4476607" h="3885512">
                <a:moveTo>
                  <a:pt x="1359259" y="2989671"/>
                </a:moveTo>
                <a:lnTo>
                  <a:pt x="1348934" y="2989634"/>
                </a:lnTo>
                <a:lnTo>
                  <a:pt x="1351533" y="2989394"/>
                </a:lnTo>
                <a:lnTo>
                  <a:pt x="1353176" y="2987712"/>
                </a:lnTo>
                <a:lnTo>
                  <a:pt x="1354483" y="2987509"/>
                </a:lnTo>
                <a:lnTo>
                  <a:pt x="1355280" y="2985557"/>
                </a:lnTo>
                <a:lnTo>
                  <a:pt x="1358417" y="2984357"/>
                </a:lnTo>
                <a:lnTo>
                  <a:pt x="1360738" y="2986413"/>
                </a:lnTo>
                <a:lnTo>
                  <a:pt x="1360799" y="2987501"/>
                </a:lnTo>
                <a:lnTo>
                  <a:pt x="1360617" y="2988267"/>
                </a:lnTo>
                <a:lnTo>
                  <a:pt x="1360189" y="2989086"/>
                </a:lnTo>
                <a:lnTo>
                  <a:pt x="1358665" y="2990121"/>
                </a:lnTo>
                <a:close/>
              </a:path>
              <a:path w="4476607" h="3885512">
                <a:moveTo>
                  <a:pt x="1216043" y="2986151"/>
                </a:moveTo>
                <a:lnTo>
                  <a:pt x="1217252" y="2983764"/>
                </a:lnTo>
                <a:lnTo>
                  <a:pt x="1220062" y="2983089"/>
                </a:lnTo>
                <a:lnTo>
                  <a:pt x="1221187" y="2983696"/>
                </a:lnTo>
                <a:lnTo>
                  <a:pt x="1221789" y="2984350"/>
                </a:lnTo>
                <a:lnTo>
                  <a:pt x="1222299" y="2985558"/>
                </a:lnTo>
                <a:lnTo>
                  <a:pt x="1222322" y="2985633"/>
                </a:lnTo>
                <a:lnTo>
                  <a:pt x="1222502" y="2987172"/>
                </a:lnTo>
                <a:lnTo>
                  <a:pt x="1221203" y="2989656"/>
                </a:lnTo>
                <a:lnTo>
                  <a:pt x="1220503" y="2990024"/>
                </a:lnTo>
                <a:lnTo>
                  <a:pt x="1219948" y="2990182"/>
                </a:lnTo>
                <a:lnTo>
                  <a:pt x="1219153" y="2990242"/>
                </a:lnTo>
                <a:close/>
              </a:path>
              <a:path w="4476607" h="3885512">
                <a:moveTo>
                  <a:pt x="1357262" y="2990534"/>
                </a:moveTo>
                <a:lnTo>
                  <a:pt x="1358275" y="2990279"/>
                </a:lnTo>
                <a:lnTo>
                  <a:pt x="1357284" y="2990534"/>
                </a:lnTo>
                <a:close/>
              </a:path>
              <a:path w="4476607" h="3885512">
                <a:moveTo>
                  <a:pt x="1229521" y="2990197"/>
                </a:moveTo>
                <a:lnTo>
                  <a:pt x="1227810" y="2990032"/>
                </a:lnTo>
                <a:lnTo>
                  <a:pt x="1226188" y="2988140"/>
                </a:lnTo>
                <a:lnTo>
                  <a:pt x="1232127" y="2989821"/>
                </a:lnTo>
                <a:lnTo>
                  <a:pt x="1231241" y="2990047"/>
                </a:lnTo>
                <a:lnTo>
                  <a:pt x="1231143" y="2990632"/>
                </a:lnTo>
                <a:lnTo>
                  <a:pt x="1230092" y="2990873"/>
                </a:lnTo>
                <a:close/>
              </a:path>
              <a:path w="4476607" h="3885512">
                <a:moveTo>
                  <a:pt x="1289074" y="2990872"/>
                </a:moveTo>
                <a:lnTo>
                  <a:pt x="1286814" y="2987765"/>
                </a:lnTo>
                <a:lnTo>
                  <a:pt x="1287152" y="2986541"/>
                </a:lnTo>
                <a:lnTo>
                  <a:pt x="1287160" y="2986534"/>
                </a:lnTo>
                <a:lnTo>
                  <a:pt x="1287107" y="2986819"/>
                </a:lnTo>
                <a:lnTo>
                  <a:pt x="1287580" y="2985671"/>
                </a:lnTo>
                <a:lnTo>
                  <a:pt x="1288369" y="2984770"/>
                </a:lnTo>
                <a:lnTo>
                  <a:pt x="1290036" y="2984117"/>
                </a:lnTo>
                <a:lnTo>
                  <a:pt x="1292986" y="2987749"/>
                </a:lnTo>
                <a:lnTo>
                  <a:pt x="1291649" y="2990422"/>
                </a:lnTo>
                <a:lnTo>
                  <a:pt x="1290749" y="2990835"/>
                </a:lnTo>
                <a:lnTo>
                  <a:pt x="1290057" y="2990955"/>
                </a:lnTo>
                <a:close/>
              </a:path>
              <a:path w="4476607" h="3885512">
                <a:moveTo>
                  <a:pt x="1372782" y="2990977"/>
                </a:moveTo>
                <a:lnTo>
                  <a:pt x="1370958" y="2990512"/>
                </a:lnTo>
                <a:lnTo>
                  <a:pt x="1370995" y="2990317"/>
                </a:lnTo>
                <a:lnTo>
                  <a:pt x="1371093" y="2990497"/>
                </a:lnTo>
                <a:lnTo>
                  <a:pt x="1371491" y="2989228"/>
                </a:lnTo>
                <a:lnTo>
                  <a:pt x="1373173" y="2990264"/>
                </a:lnTo>
                <a:lnTo>
                  <a:pt x="1372722" y="2991225"/>
                </a:lnTo>
                <a:close/>
              </a:path>
              <a:path w="4476607" h="3885512">
                <a:moveTo>
                  <a:pt x="1235664" y="2991285"/>
                </a:moveTo>
                <a:lnTo>
                  <a:pt x="1232127" y="2989821"/>
                </a:lnTo>
                <a:lnTo>
                  <a:pt x="1226188" y="2988140"/>
                </a:lnTo>
                <a:lnTo>
                  <a:pt x="1226120" y="2987870"/>
                </a:lnTo>
                <a:lnTo>
                  <a:pt x="1225798" y="2987705"/>
                </a:lnTo>
                <a:lnTo>
                  <a:pt x="1224905" y="2987051"/>
                </a:lnTo>
                <a:lnTo>
                  <a:pt x="1224116" y="2985573"/>
                </a:lnTo>
                <a:lnTo>
                  <a:pt x="1237842" y="2986632"/>
                </a:lnTo>
                <a:lnTo>
                  <a:pt x="1238442" y="2987877"/>
                </a:lnTo>
                <a:lnTo>
                  <a:pt x="1238127" y="2989596"/>
                </a:lnTo>
                <a:lnTo>
                  <a:pt x="1237428" y="2990512"/>
                </a:lnTo>
                <a:lnTo>
                  <a:pt x="1235875" y="2991285"/>
                </a:lnTo>
                <a:close/>
              </a:path>
              <a:path w="4476607" h="3885512">
                <a:moveTo>
                  <a:pt x="1307073" y="2988440"/>
                </a:moveTo>
                <a:lnTo>
                  <a:pt x="1312022" y="2990639"/>
                </a:lnTo>
                <a:lnTo>
                  <a:pt x="1311983" y="2990677"/>
                </a:lnTo>
                <a:lnTo>
                  <a:pt x="1310699" y="2991285"/>
                </a:lnTo>
                <a:close/>
              </a:path>
              <a:path w="4476607" h="3885512">
                <a:moveTo>
                  <a:pt x="1170114" y="2989794"/>
                </a:moveTo>
                <a:lnTo>
                  <a:pt x="1169882" y="2987625"/>
                </a:lnTo>
                <a:lnTo>
                  <a:pt x="1170249" y="2986679"/>
                </a:lnTo>
                <a:lnTo>
                  <a:pt x="1170482" y="2986356"/>
                </a:lnTo>
                <a:lnTo>
                  <a:pt x="1169198" y="2986251"/>
                </a:lnTo>
                <a:lnTo>
                  <a:pt x="1166082" y="2985613"/>
                </a:lnTo>
                <a:lnTo>
                  <a:pt x="1166052" y="2981807"/>
                </a:lnTo>
                <a:lnTo>
                  <a:pt x="1165527" y="2981139"/>
                </a:lnTo>
                <a:lnTo>
                  <a:pt x="1165166" y="2980554"/>
                </a:lnTo>
                <a:lnTo>
                  <a:pt x="1165091" y="2980179"/>
                </a:lnTo>
                <a:lnTo>
                  <a:pt x="1150718" y="2979518"/>
                </a:lnTo>
                <a:lnTo>
                  <a:pt x="1152633" y="2977334"/>
                </a:lnTo>
                <a:lnTo>
                  <a:pt x="1154421" y="2977394"/>
                </a:lnTo>
                <a:lnTo>
                  <a:pt x="1155442" y="2977964"/>
                </a:lnTo>
                <a:lnTo>
                  <a:pt x="1156411" y="2979451"/>
                </a:lnTo>
                <a:lnTo>
                  <a:pt x="1156417" y="2979451"/>
                </a:lnTo>
                <a:lnTo>
                  <a:pt x="1156320" y="2979045"/>
                </a:lnTo>
                <a:lnTo>
                  <a:pt x="1156388" y="2979188"/>
                </a:lnTo>
                <a:lnTo>
                  <a:pt x="1156493" y="2979459"/>
                </a:lnTo>
                <a:lnTo>
                  <a:pt x="1156996" y="2978603"/>
                </a:lnTo>
                <a:lnTo>
                  <a:pt x="1158814" y="2978055"/>
                </a:lnTo>
                <a:lnTo>
                  <a:pt x="1158904" y="2977980"/>
                </a:lnTo>
                <a:lnTo>
                  <a:pt x="1158912" y="2977995"/>
                </a:lnTo>
                <a:lnTo>
                  <a:pt x="1159992" y="2977064"/>
                </a:lnTo>
                <a:lnTo>
                  <a:pt x="1159670" y="2976463"/>
                </a:lnTo>
                <a:lnTo>
                  <a:pt x="1159985" y="2976509"/>
                </a:lnTo>
                <a:lnTo>
                  <a:pt x="1159955" y="2974925"/>
                </a:lnTo>
                <a:lnTo>
                  <a:pt x="1159490" y="2974798"/>
                </a:lnTo>
                <a:lnTo>
                  <a:pt x="1158423" y="2974692"/>
                </a:lnTo>
                <a:lnTo>
                  <a:pt x="1149503" y="2971900"/>
                </a:lnTo>
                <a:lnTo>
                  <a:pt x="1151529" y="2969738"/>
                </a:lnTo>
                <a:lnTo>
                  <a:pt x="1152844" y="2969678"/>
                </a:lnTo>
                <a:lnTo>
                  <a:pt x="1153504" y="2969881"/>
                </a:lnTo>
                <a:lnTo>
                  <a:pt x="1154143" y="2968995"/>
                </a:lnTo>
                <a:lnTo>
                  <a:pt x="1158574" y="2969633"/>
                </a:lnTo>
                <a:lnTo>
                  <a:pt x="1158828" y="2969295"/>
                </a:lnTo>
                <a:lnTo>
                  <a:pt x="1162899" y="2970316"/>
                </a:lnTo>
                <a:lnTo>
                  <a:pt x="1162929" y="2970353"/>
                </a:lnTo>
                <a:lnTo>
                  <a:pt x="1163394" y="2971577"/>
                </a:lnTo>
                <a:lnTo>
                  <a:pt x="1163409" y="2972425"/>
                </a:lnTo>
                <a:lnTo>
                  <a:pt x="1164423" y="2972718"/>
                </a:lnTo>
                <a:lnTo>
                  <a:pt x="1165234" y="2973446"/>
                </a:lnTo>
                <a:lnTo>
                  <a:pt x="1165332" y="2973566"/>
                </a:lnTo>
                <a:lnTo>
                  <a:pt x="1165984" y="2973821"/>
                </a:lnTo>
                <a:lnTo>
                  <a:pt x="1167043" y="2974834"/>
                </a:lnTo>
                <a:lnTo>
                  <a:pt x="1167313" y="2976373"/>
                </a:lnTo>
                <a:lnTo>
                  <a:pt x="1168072" y="2976230"/>
                </a:lnTo>
                <a:lnTo>
                  <a:pt x="1168080" y="2976230"/>
                </a:lnTo>
                <a:lnTo>
                  <a:pt x="1167772" y="2976320"/>
                </a:lnTo>
                <a:lnTo>
                  <a:pt x="1169716" y="2976643"/>
                </a:lnTo>
                <a:lnTo>
                  <a:pt x="1170669" y="2977439"/>
                </a:lnTo>
                <a:lnTo>
                  <a:pt x="1170872" y="2977994"/>
                </a:lnTo>
                <a:lnTo>
                  <a:pt x="1170933" y="2978046"/>
                </a:lnTo>
                <a:lnTo>
                  <a:pt x="1171585" y="2979503"/>
                </a:lnTo>
                <a:lnTo>
                  <a:pt x="1171585" y="2980073"/>
                </a:lnTo>
                <a:lnTo>
                  <a:pt x="1171616" y="2980148"/>
                </a:lnTo>
                <a:lnTo>
                  <a:pt x="1171630" y="2980156"/>
                </a:lnTo>
                <a:lnTo>
                  <a:pt x="1172126" y="2980561"/>
                </a:lnTo>
                <a:lnTo>
                  <a:pt x="1173019" y="2983293"/>
                </a:lnTo>
                <a:lnTo>
                  <a:pt x="1172187" y="2985305"/>
                </a:lnTo>
                <a:lnTo>
                  <a:pt x="1173967" y="2985410"/>
                </a:lnTo>
                <a:lnTo>
                  <a:pt x="1175805" y="2987301"/>
                </a:lnTo>
                <a:lnTo>
                  <a:pt x="1174364" y="2991280"/>
                </a:lnTo>
                <a:lnTo>
                  <a:pt x="1173486" y="2991483"/>
                </a:lnTo>
                <a:lnTo>
                  <a:pt x="1173215" y="2991543"/>
                </a:lnTo>
                <a:close/>
              </a:path>
              <a:path w="4476607" h="3885512">
                <a:moveTo>
                  <a:pt x="1105705" y="2991534"/>
                </a:moveTo>
                <a:lnTo>
                  <a:pt x="1105732" y="2991525"/>
                </a:lnTo>
                <a:lnTo>
                  <a:pt x="1105693" y="2991558"/>
                </a:lnTo>
                <a:close/>
              </a:path>
              <a:path w="4476607" h="3885512">
                <a:moveTo>
                  <a:pt x="1105679" y="2991570"/>
                </a:moveTo>
                <a:lnTo>
                  <a:pt x="1105693" y="2991558"/>
                </a:lnTo>
                <a:lnTo>
                  <a:pt x="1105687" y="2991570"/>
                </a:lnTo>
                <a:close/>
              </a:path>
              <a:path w="4476607" h="3885512">
                <a:moveTo>
                  <a:pt x="1312022" y="2990639"/>
                </a:moveTo>
                <a:lnTo>
                  <a:pt x="1307073" y="2988440"/>
                </a:lnTo>
                <a:lnTo>
                  <a:pt x="1306968" y="2987772"/>
                </a:lnTo>
                <a:lnTo>
                  <a:pt x="1307328" y="2986451"/>
                </a:lnTo>
                <a:lnTo>
                  <a:pt x="1307884" y="2985686"/>
                </a:lnTo>
                <a:lnTo>
                  <a:pt x="1309041" y="2984927"/>
                </a:lnTo>
                <a:lnTo>
                  <a:pt x="1309965" y="2984725"/>
                </a:lnTo>
                <a:lnTo>
                  <a:pt x="1311262" y="2984890"/>
                </a:lnTo>
                <a:lnTo>
                  <a:pt x="1312075" y="2985302"/>
                </a:lnTo>
                <a:lnTo>
                  <a:pt x="1312847" y="2986113"/>
                </a:lnTo>
                <a:lnTo>
                  <a:pt x="1315806" y="2985475"/>
                </a:lnTo>
                <a:lnTo>
                  <a:pt x="1316871" y="2986181"/>
                </a:lnTo>
                <a:lnTo>
                  <a:pt x="1317412" y="2986886"/>
                </a:lnTo>
                <a:lnTo>
                  <a:pt x="1317811" y="2988118"/>
                </a:lnTo>
                <a:lnTo>
                  <a:pt x="1317758" y="2988943"/>
                </a:lnTo>
                <a:lnTo>
                  <a:pt x="1316113" y="2991570"/>
                </a:lnTo>
                <a:lnTo>
                  <a:pt x="1312975" y="2991608"/>
                </a:lnTo>
                <a:close/>
              </a:path>
              <a:path w="4476607" h="3885512">
                <a:moveTo>
                  <a:pt x="1371161" y="2991570"/>
                </a:moveTo>
                <a:lnTo>
                  <a:pt x="1370958" y="2990512"/>
                </a:lnTo>
                <a:lnTo>
                  <a:pt x="1372782" y="2990977"/>
                </a:lnTo>
                <a:lnTo>
                  <a:pt x="1372220" y="2991796"/>
                </a:lnTo>
                <a:close/>
              </a:path>
              <a:path w="4476607" h="3885512">
                <a:moveTo>
                  <a:pt x="1268046" y="2989608"/>
                </a:moveTo>
                <a:lnTo>
                  <a:pt x="1273306" y="2991203"/>
                </a:lnTo>
                <a:lnTo>
                  <a:pt x="1272599" y="2991691"/>
                </a:lnTo>
                <a:lnTo>
                  <a:pt x="1272390" y="2992036"/>
                </a:lnTo>
                <a:lnTo>
                  <a:pt x="1269266" y="2992193"/>
                </a:lnTo>
                <a:close/>
              </a:path>
              <a:path w="4476607" h="3885512">
                <a:moveTo>
                  <a:pt x="1356819" y="2991668"/>
                </a:moveTo>
                <a:lnTo>
                  <a:pt x="1357276" y="2990662"/>
                </a:lnTo>
                <a:lnTo>
                  <a:pt x="1356579" y="2992373"/>
                </a:lnTo>
                <a:close/>
              </a:path>
              <a:path w="4476607" h="3885512">
                <a:moveTo>
                  <a:pt x="1326858" y="2992472"/>
                </a:moveTo>
                <a:lnTo>
                  <a:pt x="1324494" y="2990445"/>
                </a:lnTo>
                <a:lnTo>
                  <a:pt x="1324396" y="2989094"/>
                </a:lnTo>
                <a:lnTo>
                  <a:pt x="1326370" y="2986422"/>
                </a:lnTo>
                <a:lnTo>
                  <a:pt x="1329464" y="2986962"/>
                </a:lnTo>
                <a:lnTo>
                  <a:pt x="1330035" y="2987750"/>
                </a:lnTo>
                <a:lnTo>
                  <a:pt x="1330290" y="2988396"/>
                </a:lnTo>
                <a:lnTo>
                  <a:pt x="1330410" y="2989356"/>
                </a:lnTo>
                <a:lnTo>
                  <a:pt x="1330328" y="2989987"/>
                </a:lnTo>
                <a:lnTo>
                  <a:pt x="1329390" y="2991413"/>
                </a:lnTo>
                <a:lnTo>
                  <a:pt x="1329013" y="2991631"/>
                </a:lnTo>
                <a:lnTo>
                  <a:pt x="1329066" y="2991721"/>
                </a:lnTo>
                <a:lnTo>
                  <a:pt x="1328714" y="2992051"/>
                </a:lnTo>
                <a:lnTo>
                  <a:pt x="1327526" y="2992569"/>
                </a:lnTo>
                <a:close/>
              </a:path>
              <a:path w="4476607" h="3885512">
                <a:moveTo>
                  <a:pt x="1472094" y="2990700"/>
                </a:moveTo>
                <a:lnTo>
                  <a:pt x="1472702" y="2987457"/>
                </a:lnTo>
                <a:lnTo>
                  <a:pt x="1472755" y="2987457"/>
                </a:lnTo>
                <a:lnTo>
                  <a:pt x="1472755" y="2987405"/>
                </a:lnTo>
                <a:lnTo>
                  <a:pt x="1472837" y="2987322"/>
                </a:lnTo>
                <a:lnTo>
                  <a:pt x="1475413" y="2986309"/>
                </a:lnTo>
                <a:lnTo>
                  <a:pt x="1477426" y="2987111"/>
                </a:lnTo>
                <a:lnTo>
                  <a:pt x="1477951" y="2988034"/>
                </a:lnTo>
                <a:lnTo>
                  <a:pt x="1478160" y="2988890"/>
                </a:lnTo>
                <a:lnTo>
                  <a:pt x="1478102" y="2990001"/>
                </a:lnTo>
                <a:lnTo>
                  <a:pt x="1477291" y="2991172"/>
                </a:lnTo>
                <a:lnTo>
                  <a:pt x="1476802" y="2991833"/>
                </a:lnTo>
                <a:lnTo>
                  <a:pt x="1476164" y="2992253"/>
                </a:lnTo>
                <a:lnTo>
                  <a:pt x="1475601" y="2992486"/>
                </a:lnTo>
                <a:lnTo>
                  <a:pt x="1474857" y="2992628"/>
                </a:lnTo>
                <a:close/>
              </a:path>
              <a:path w="4476607" h="3885512">
                <a:moveTo>
                  <a:pt x="1150500" y="2992427"/>
                </a:moveTo>
                <a:lnTo>
                  <a:pt x="1149539" y="2991579"/>
                </a:lnTo>
                <a:lnTo>
                  <a:pt x="1153487" y="2992382"/>
                </a:lnTo>
                <a:lnTo>
                  <a:pt x="1152518" y="2992772"/>
                </a:lnTo>
                <a:close/>
              </a:path>
              <a:path w="4476607" h="3885512">
                <a:moveTo>
                  <a:pt x="1492594" y="2992479"/>
                </a:moveTo>
                <a:lnTo>
                  <a:pt x="1491549" y="2991262"/>
                </a:lnTo>
                <a:lnTo>
                  <a:pt x="1491205" y="2989679"/>
                </a:lnTo>
                <a:lnTo>
                  <a:pt x="1491557" y="2988305"/>
                </a:lnTo>
                <a:lnTo>
                  <a:pt x="1492119" y="2987517"/>
                </a:lnTo>
                <a:lnTo>
                  <a:pt x="1493262" y="2986751"/>
                </a:lnTo>
                <a:lnTo>
                  <a:pt x="1494110" y="2986654"/>
                </a:lnTo>
                <a:lnTo>
                  <a:pt x="1497128" y="2989754"/>
                </a:lnTo>
                <a:lnTo>
                  <a:pt x="1496490" y="2991368"/>
                </a:lnTo>
                <a:lnTo>
                  <a:pt x="1495702" y="2992073"/>
                </a:lnTo>
                <a:lnTo>
                  <a:pt x="1495732" y="2992141"/>
                </a:lnTo>
                <a:lnTo>
                  <a:pt x="1495349" y="2992471"/>
                </a:lnTo>
                <a:lnTo>
                  <a:pt x="1493817" y="2992929"/>
                </a:lnTo>
                <a:close/>
              </a:path>
              <a:path w="4476607" h="3885512">
                <a:moveTo>
                  <a:pt x="1201787" y="2993354"/>
                </a:moveTo>
                <a:lnTo>
                  <a:pt x="1195096" y="2992896"/>
                </a:lnTo>
                <a:lnTo>
                  <a:pt x="1198116" y="2991230"/>
                </a:lnTo>
                <a:lnTo>
                  <a:pt x="1200292" y="2991898"/>
                </a:lnTo>
                <a:lnTo>
                  <a:pt x="1200022" y="2991485"/>
                </a:lnTo>
                <a:lnTo>
                  <a:pt x="1203154" y="2987417"/>
                </a:lnTo>
                <a:lnTo>
                  <a:pt x="1204617" y="2987724"/>
                </a:lnTo>
                <a:lnTo>
                  <a:pt x="1205458" y="2988302"/>
                </a:lnTo>
                <a:lnTo>
                  <a:pt x="1206270" y="2989556"/>
                </a:lnTo>
                <a:lnTo>
                  <a:pt x="1203168" y="2993639"/>
                </a:lnTo>
                <a:close/>
              </a:path>
              <a:path w="4476607" h="3885512">
                <a:moveTo>
                  <a:pt x="1154876" y="2993515"/>
                </a:moveTo>
                <a:lnTo>
                  <a:pt x="1156972" y="2993575"/>
                </a:lnTo>
                <a:lnTo>
                  <a:pt x="1155830" y="2993741"/>
                </a:lnTo>
                <a:close/>
              </a:path>
              <a:path w="4476607" h="3885512">
                <a:moveTo>
                  <a:pt x="1207551" y="2993409"/>
                </a:moveTo>
                <a:lnTo>
                  <a:pt x="1207160" y="2992921"/>
                </a:lnTo>
                <a:lnTo>
                  <a:pt x="1206785" y="2992133"/>
                </a:lnTo>
                <a:lnTo>
                  <a:pt x="1206650" y="2991517"/>
                </a:lnTo>
                <a:lnTo>
                  <a:pt x="1206822" y="2990197"/>
                </a:lnTo>
                <a:lnTo>
                  <a:pt x="1207251" y="2989378"/>
                </a:lnTo>
                <a:lnTo>
                  <a:pt x="1208234" y="2988478"/>
                </a:lnTo>
                <a:lnTo>
                  <a:pt x="1210907" y="2988530"/>
                </a:lnTo>
                <a:lnTo>
                  <a:pt x="1211433" y="2988868"/>
                </a:lnTo>
                <a:lnTo>
                  <a:pt x="1212274" y="2989634"/>
                </a:lnTo>
                <a:lnTo>
                  <a:pt x="1212905" y="2991165"/>
                </a:lnTo>
                <a:lnTo>
                  <a:pt x="1211388" y="2993920"/>
                </a:lnTo>
                <a:lnTo>
                  <a:pt x="1208242" y="2993957"/>
                </a:lnTo>
                <a:close/>
              </a:path>
              <a:path w="4476607" h="3885512">
                <a:moveTo>
                  <a:pt x="1404740" y="2993935"/>
                </a:moveTo>
                <a:lnTo>
                  <a:pt x="1403185" y="2993207"/>
                </a:lnTo>
                <a:lnTo>
                  <a:pt x="1403794" y="2992321"/>
                </a:lnTo>
                <a:lnTo>
                  <a:pt x="1403959" y="2992208"/>
                </a:lnTo>
                <a:lnTo>
                  <a:pt x="1403898" y="2992403"/>
                </a:lnTo>
                <a:lnTo>
                  <a:pt x="1405078" y="2991788"/>
                </a:lnTo>
                <a:lnTo>
                  <a:pt x="1405529" y="2993710"/>
                </a:lnTo>
                <a:lnTo>
                  <a:pt x="1404522" y="2994070"/>
                </a:lnTo>
                <a:close/>
              </a:path>
              <a:path w="4476607" h="3885512">
                <a:moveTo>
                  <a:pt x="1403185" y="2993207"/>
                </a:moveTo>
                <a:lnTo>
                  <a:pt x="1404740" y="2993935"/>
                </a:lnTo>
                <a:lnTo>
                  <a:pt x="1403771" y="2994115"/>
                </a:lnTo>
                <a:close/>
              </a:path>
              <a:path w="4476607" h="3885512">
                <a:moveTo>
                  <a:pt x="1353342" y="2993965"/>
                </a:moveTo>
                <a:lnTo>
                  <a:pt x="1346576" y="2992471"/>
                </a:lnTo>
                <a:lnTo>
                  <a:pt x="1348934" y="2989634"/>
                </a:lnTo>
                <a:lnTo>
                  <a:pt x="1359259" y="2989671"/>
                </a:lnTo>
                <a:lnTo>
                  <a:pt x="1358275" y="2990279"/>
                </a:lnTo>
                <a:lnTo>
                  <a:pt x="1357262" y="2990534"/>
                </a:lnTo>
                <a:lnTo>
                  <a:pt x="1357276" y="2990662"/>
                </a:lnTo>
                <a:lnTo>
                  <a:pt x="1356819" y="2991668"/>
                </a:lnTo>
                <a:lnTo>
                  <a:pt x="1356338" y="2992719"/>
                </a:lnTo>
                <a:lnTo>
                  <a:pt x="1355655" y="2993484"/>
                </a:lnTo>
                <a:lnTo>
                  <a:pt x="1354303" y="2994130"/>
                </a:lnTo>
                <a:close/>
              </a:path>
              <a:path w="4476607" h="3885512">
                <a:moveTo>
                  <a:pt x="1424382" y="2994325"/>
                </a:moveTo>
                <a:lnTo>
                  <a:pt x="1422483" y="2991540"/>
                </a:lnTo>
                <a:lnTo>
                  <a:pt x="1427086" y="2993867"/>
                </a:lnTo>
                <a:lnTo>
                  <a:pt x="1426486" y="2994250"/>
                </a:lnTo>
                <a:lnTo>
                  <a:pt x="1425742" y="2994415"/>
                </a:lnTo>
                <a:lnTo>
                  <a:pt x="1425127" y="2994453"/>
                </a:lnTo>
                <a:close/>
              </a:path>
              <a:path w="4476607" h="3885512">
                <a:moveTo>
                  <a:pt x="1161019" y="2994589"/>
                </a:moveTo>
                <a:lnTo>
                  <a:pt x="1161206" y="2994528"/>
                </a:lnTo>
                <a:lnTo>
                  <a:pt x="1160831" y="2994671"/>
                </a:lnTo>
                <a:close/>
              </a:path>
              <a:path w="4476607" h="3885512">
                <a:moveTo>
                  <a:pt x="1160809" y="2994693"/>
                </a:moveTo>
                <a:lnTo>
                  <a:pt x="1160719" y="2994723"/>
                </a:lnTo>
                <a:close/>
              </a:path>
              <a:path w="4476607" h="3885512">
                <a:moveTo>
                  <a:pt x="1305489" y="2993920"/>
                </a:moveTo>
                <a:lnTo>
                  <a:pt x="1297694" y="2992455"/>
                </a:lnTo>
                <a:lnTo>
                  <a:pt x="1296891" y="2991983"/>
                </a:lnTo>
                <a:lnTo>
                  <a:pt x="1295930" y="2990324"/>
                </a:lnTo>
                <a:lnTo>
                  <a:pt x="1297477" y="2987584"/>
                </a:lnTo>
                <a:lnTo>
                  <a:pt x="1297492" y="2987584"/>
                </a:lnTo>
                <a:lnTo>
                  <a:pt x="1297897" y="2987029"/>
                </a:lnTo>
                <a:lnTo>
                  <a:pt x="1298618" y="2986796"/>
                </a:lnTo>
                <a:lnTo>
                  <a:pt x="1298401" y="2986338"/>
                </a:lnTo>
                <a:lnTo>
                  <a:pt x="1298317" y="2985392"/>
                </a:lnTo>
                <a:lnTo>
                  <a:pt x="1298692" y="2984064"/>
                </a:lnTo>
                <a:lnTo>
                  <a:pt x="1298964" y="2983718"/>
                </a:lnTo>
                <a:lnTo>
                  <a:pt x="1304415" y="2983140"/>
                </a:lnTo>
                <a:lnTo>
                  <a:pt x="1305188" y="2984702"/>
                </a:lnTo>
                <a:lnTo>
                  <a:pt x="1305188" y="2985850"/>
                </a:lnTo>
                <a:lnTo>
                  <a:pt x="1304407" y="2987404"/>
                </a:lnTo>
                <a:lnTo>
                  <a:pt x="1304250" y="2987517"/>
                </a:lnTo>
                <a:lnTo>
                  <a:pt x="1302418" y="2988463"/>
                </a:lnTo>
                <a:lnTo>
                  <a:pt x="1302650" y="2989138"/>
                </a:lnTo>
                <a:lnTo>
                  <a:pt x="1303273" y="2989153"/>
                </a:lnTo>
                <a:lnTo>
                  <a:pt x="1304077" y="2989424"/>
                </a:lnTo>
                <a:lnTo>
                  <a:pt x="1304602" y="2989746"/>
                </a:lnTo>
                <a:lnTo>
                  <a:pt x="1305233" y="2990362"/>
                </a:lnTo>
                <a:lnTo>
                  <a:pt x="1305759" y="2991450"/>
                </a:lnTo>
                <a:lnTo>
                  <a:pt x="1305526" y="2994663"/>
                </a:lnTo>
                <a:lnTo>
                  <a:pt x="1305473" y="2994791"/>
                </a:lnTo>
                <a:close/>
              </a:path>
              <a:path w="4476607" h="3885512">
                <a:moveTo>
                  <a:pt x="1157279" y="2994198"/>
                </a:moveTo>
                <a:lnTo>
                  <a:pt x="1161206" y="2994528"/>
                </a:lnTo>
                <a:lnTo>
                  <a:pt x="1161019" y="2994589"/>
                </a:lnTo>
                <a:lnTo>
                  <a:pt x="1160448" y="2994784"/>
                </a:lnTo>
                <a:lnTo>
                  <a:pt x="1159209" y="2995001"/>
                </a:lnTo>
                <a:close/>
              </a:path>
              <a:path w="4476607" h="3885512">
                <a:moveTo>
                  <a:pt x="1433590" y="2994896"/>
                </a:moveTo>
                <a:lnTo>
                  <a:pt x="1427086" y="2993867"/>
                </a:lnTo>
                <a:lnTo>
                  <a:pt x="1422483" y="2991540"/>
                </a:lnTo>
                <a:lnTo>
                  <a:pt x="1424203" y="2988725"/>
                </a:lnTo>
                <a:lnTo>
                  <a:pt x="1424255" y="2988741"/>
                </a:lnTo>
                <a:lnTo>
                  <a:pt x="1424279" y="2988695"/>
                </a:lnTo>
                <a:lnTo>
                  <a:pt x="1424382" y="2988650"/>
                </a:lnTo>
                <a:lnTo>
                  <a:pt x="1427154" y="2988613"/>
                </a:lnTo>
                <a:lnTo>
                  <a:pt x="1428746" y="2990076"/>
                </a:lnTo>
                <a:lnTo>
                  <a:pt x="1428805" y="2990452"/>
                </a:lnTo>
                <a:lnTo>
                  <a:pt x="1429700" y="2991660"/>
                </a:lnTo>
                <a:lnTo>
                  <a:pt x="1429594" y="2990144"/>
                </a:lnTo>
                <a:lnTo>
                  <a:pt x="1430870" y="2990054"/>
                </a:lnTo>
                <a:lnTo>
                  <a:pt x="1431517" y="2990392"/>
                </a:lnTo>
                <a:lnTo>
                  <a:pt x="1431876" y="2989746"/>
                </a:lnTo>
                <a:lnTo>
                  <a:pt x="1435196" y="2988140"/>
                </a:lnTo>
                <a:lnTo>
                  <a:pt x="1438095" y="2989379"/>
                </a:lnTo>
                <a:lnTo>
                  <a:pt x="1438507" y="2990129"/>
                </a:lnTo>
                <a:lnTo>
                  <a:pt x="1438679" y="2990722"/>
                </a:lnTo>
                <a:lnTo>
                  <a:pt x="1438732" y="2991586"/>
                </a:lnTo>
                <a:lnTo>
                  <a:pt x="1434227" y="2995038"/>
                </a:lnTo>
                <a:close/>
              </a:path>
              <a:path w="4476607" h="3885512">
                <a:moveTo>
                  <a:pt x="1262417" y="2995017"/>
                </a:moveTo>
                <a:lnTo>
                  <a:pt x="1261901" y="2994505"/>
                </a:lnTo>
                <a:lnTo>
                  <a:pt x="1262636" y="2995173"/>
                </a:lnTo>
                <a:close/>
              </a:path>
              <a:path w="4476607" h="3885512">
                <a:moveTo>
                  <a:pt x="1165482" y="2994965"/>
                </a:moveTo>
                <a:lnTo>
                  <a:pt x="1160823" y="2994926"/>
                </a:lnTo>
                <a:lnTo>
                  <a:pt x="1161206" y="2994528"/>
                </a:lnTo>
                <a:lnTo>
                  <a:pt x="1157279" y="2994198"/>
                </a:lnTo>
                <a:lnTo>
                  <a:pt x="1156972" y="2993575"/>
                </a:lnTo>
                <a:lnTo>
                  <a:pt x="1154876" y="2993515"/>
                </a:lnTo>
                <a:lnTo>
                  <a:pt x="1153706" y="2992704"/>
                </a:lnTo>
                <a:lnTo>
                  <a:pt x="1162851" y="2993131"/>
                </a:lnTo>
                <a:lnTo>
                  <a:pt x="1162784" y="2993207"/>
                </a:lnTo>
                <a:lnTo>
                  <a:pt x="1162777" y="2993229"/>
                </a:lnTo>
                <a:lnTo>
                  <a:pt x="1162333" y="2993844"/>
                </a:lnTo>
                <a:lnTo>
                  <a:pt x="1162642" y="2993694"/>
                </a:lnTo>
                <a:lnTo>
                  <a:pt x="1164232" y="2993957"/>
                </a:lnTo>
                <a:lnTo>
                  <a:pt x="1163978" y="2993627"/>
                </a:lnTo>
                <a:lnTo>
                  <a:pt x="1163025" y="2993312"/>
                </a:lnTo>
                <a:lnTo>
                  <a:pt x="1163617" y="2993364"/>
                </a:lnTo>
                <a:lnTo>
                  <a:pt x="1162851" y="2993131"/>
                </a:lnTo>
                <a:lnTo>
                  <a:pt x="1153706" y="2992704"/>
                </a:lnTo>
                <a:lnTo>
                  <a:pt x="1153487" y="2992382"/>
                </a:lnTo>
                <a:lnTo>
                  <a:pt x="1149539" y="2991579"/>
                </a:lnTo>
                <a:lnTo>
                  <a:pt x="1149058" y="2990002"/>
                </a:lnTo>
                <a:lnTo>
                  <a:pt x="1147165" y="2989740"/>
                </a:lnTo>
                <a:lnTo>
                  <a:pt x="1140032" y="2989574"/>
                </a:lnTo>
                <a:lnTo>
                  <a:pt x="1140603" y="2989499"/>
                </a:lnTo>
                <a:lnTo>
                  <a:pt x="1140234" y="2989304"/>
                </a:lnTo>
                <a:lnTo>
                  <a:pt x="1140722" y="2988366"/>
                </a:lnTo>
                <a:lnTo>
                  <a:pt x="1140783" y="2986669"/>
                </a:lnTo>
                <a:lnTo>
                  <a:pt x="1142352" y="2984492"/>
                </a:lnTo>
                <a:lnTo>
                  <a:pt x="1157641" y="2985010"/>
                </a:lnTo>
                <a:lnTo>
                  <a:pt x="1155327" y="2985416"/>
                </a:lnTo>
                <a:lnTo>
                  <a:pt x="1155695" y="2985753"/>
                </a:lnTo>
                <a:lnTo>
                  <a:pt x="1156492" y="2987660"/>
                </a:lnTo>
                <a:lnTo>
                  <a:pt x="1156611" y="2987675"/>
                </a:lnTo>
                <a:lnTo>
                  <a:pt x="1157791" y="2988253"/>
                </a:lnTo>
                <a:lnTo>
                  <a:pt x="1158293" y="2988868"/>
                </a:lnTo>
                <a:lnTo>
                  <a:pt x="1158428" y="2989123"/>
                </a:lnTo>
                <a:lnTo>
                  <a:pt x="1158774" y="2988756"/>
                </a:lnTo>
                <a:lnTo>
                  <a:pt x="1159299" y="2988403"/>
                </a:lnTo>
                <a:lnTo>
                  <a:pt x="1159999" y="2988365"/>
                </a:lnTo>
                <a:lnTo>
                  <a:pt x="1159006" y="2987893"/>
                </a:lnTo>
                <a:lnTo>
                  <a:pt x="1161687" y="2988283"/>
                </a:lnTo>
                <a:lnTo>
                  <a:pt x="1161327" y="2988320"/>
                </a:lnTo>
                <a:lnTo>
                  <a:pt x="1161530" y="2988425"/>
                </a:lnTo>
                <a:lnTo>
                  <a:pt x="1161687" y="2988283"/>
                </a:lnTo>
                <a:lnTo>
                  <a:pt x="1159006" y="2987893"/>
                </a:lnTo>
                <a:lnTo>
                  <a:pt x="1157896" y="2986219"/>
                </a:lnTo>
                <a:lnTo>
                  <a:pt x="1157641" y="2985010"/>
                </a:lnTo>
                <a:lnTo>
                  <a:pt x="1142352" y="2984492"/>
                </a:lnTo>
                <a:lnTo>
                  <a:pt x="1141910" y="2984071"/>
                </a:lnTo>
                <a:lnTo>
                  <a:pt x="1136067" y="2983757"/>
                </a:lnTo>
                <a:lnTo>
                  <a:pt x="1134783" y="2983501"/>
                </a:lnTo>
                <a:lnTo>
                  <a:pt x="1146685" y="2983576"/>
                </a:lnTo>
                <a:lnTo>
                  <a:pt x="1145837" y="2984664"/>
                </a:lnTo>
                <a:lnTo>
                  <a:pt x="1146054" y="2984860"/>
                </a:lnTo>
                <a:lnTo>
                  <a:pt x="1146144" y="2984747"/>
                </a:lnTo>
                <a:lnTo>
                  <a:pt x="1146280" y="2984664"/>
                </a:lnTo>
                <a:lnTo>
                  <a:pt x="1146685" y="2983576"/>
                </a:lnTo>
                <a:lnTo>
                  <a:pt x="1153608" y="2984019"/>
                </a:lnTo>
                <a:lnTo>
                  <a:pt x="1153878" y="2984297"/>
                </a:lnTo>
                <a:lnTo>
                  <a:pt x="1153721" y="2984049"/>
                </a:lnTo>
                <a:lnTo>
                  <a:pt x="1153608" y="2984019"/>
                </a:lnTo>
                <a:lnTo>
                  <a:pt x="1146685" y="2983576"/>
                </a:lnTo>
                <a:lnTo>
                  <a:pt x="1134783" y="2983501"/>
                </a:lnTo>
                <a:lnTo>
                  <a:pt x="1134310" y="2983194"/>
                </a:lnTo>
                <a:lnTo>
                  <a:pt x="1134002" y="2982916"/>
                </a:lnTo>
                <a:lnTo>
                  <a:pt x="1133626" y="2982466"/>
                </a:lnTo>
                <a:lnTo>
                  <a:pt x="1133702" y="2979433"/>
                </a:lnTo>
                <a:lnTo>
                  <a:pt x="1132613" y="2979358"/>
                </a:lnTo>
                <a:lnTo>
                  <a:pt x="1131561" y="2978720"/>
                </a:lnTo>
                <a:lnTo>
                  <a:pt x="1121154" y="2978569"/>
                </a:lnTo>
                <a:lnTo>
                  <a:pt x="1120029" y="2977571"/>
                </a:lnTo>
                <a:lnTo>
                  <a:pt x="1119744" y="2976611"/>
                </a:lnTo>
                <a:lnTo>
                  <a:pt x="1113218" y="2976386"/>
                </a:lnTo>
                <a:lnTo>
                  <a:pt x="1113346" y="2976311"/>
                </a:lnTo>
                <a:lnTo>
                  <a:pt x="1117227" y="2973143"/>
                </a:lnTo>
                <a:lnTo>
                  <a:pt x="1118782" y="2973924"/>
                </a:lnTo>
                <a:lnTo>
                  <a:pt x="1119472" y="2974847"/>
                </a:lnTo>
                <a:lnTo>
                  <a:pt x="1119720" y="2976228"/>
                </a:lnTo>
                <a:lnTo>
                  <a:pt x="1121973" y="2972820"/>
                </a:lnTo>
                <a:lnTo>
                  <a:pt x="1123467" y="2972723"/>
                </a:lnTo>
                <a:lnTo>
                  <a:pt x="1124429" y="2973053"/>
                </a:lnTo>
                <a:lnTo>
                  <a:pt x="1125548" y="2974043"/>
                </a:lnTo>
                <a:lnTo>
                  <a:pt x="1125878" y="2975567"/>
                </a:lnTo>
                <a:lnTo>
                  <a:pt x="1127515" y="2974689"/>
                </a:lnTo>
                <a:lnTo>
                  <a:pt x="1127687" y="2974659"/>
                </a:lnTo>
                <a:lnTo>
                  <a:pt x="1128506" y="2974674"/>
                </a:lnTo>
                <a:lnTo>
                  <a:pt x="1129055" y="2974802"/>
                </a:lnTo>
                <a:lnTo>
                  <a:pt x="1129760" y="2975132"/>
                </a:lnTo>
                <a:lnTo>
                  <a:pt x="1130489" y="2975748"/>
                </a:lnTo>
                <a:lnTo>
                  <a:pt x="1130518" y="2975305"/>
                </a:lnTo>
                <a:lnTo>
                  <a:pt x="1131014" y="2974164"/>
                </a:lnTo>
                <a:lnTo>
                  <a:pt x="1130428" y="2973991"/>
                </a:lnTo>
                <a:lnTo>
                  <a:pt x="1129729" y="2972828"/>
                </a:lnTo>
                <a:lnTo>
                  <a:pt x="1124661" y="2971942"/>
                </a:lnTo>
                <a:lnTo>
                  <a:pt x="1124774" y="2971874"/>
                </a:lnTo>
                <a:lnTo>
                  <a:pt x="1124526" y="2971492"/>
                </a:lnTo>
                <a:lnTo>
                  <a:pt x="1124489" y="2971161"/>
                </a:lnTo>
                <a:lnTo>
                  <a:pt x="1124429" y="2971094"/>
                </a:lnTo>
                <a:lnTo>
                  <a:pt x="1124061" y="2970433"/>
                </a:lnTo>
                <a:lnTo>
                  <a:pt x="1123821" y="2969660"/>
                </a:lnTo>
                <a:lnTo>
                  <a:pt x="1124970" y="2966868"/>
                </a:lnTo>
                <a:lnTo>
                  <a:pt x="1125638" y="2966575"/>
                </a:lnTo>
                <a:lnTo>
                  <a:pt x="1123288" y="2965592"/>
                </a:lnTo>
                <a:lnTo>
                  <a:pt x="1122529" y="2964083"/>
                </a:lnTo>
                <a:lnTo>
                  <a:pt x="1121664" y="2963294"/>
                </a:lnTo>
                <a:lnTo>
                  <a:pt x="1121275" y="2962739"/>
                </a:lnTo>
                <a:lnTo>
                  <a:pt x="1121041" y="2961275"/>
                </a:lnTo>
                <a:lnTo>
                  <a:pt x="1121275" y="2960285"/>
                </a:lnTo>
                <a:lnTo>
                  <a:pt x="1122161" y="2959069"/>
                </a:lnTo>
                <a:lnTo>
                  <a:pt x="1124391" y="2958694"/>
                </a:lnTo>
                <a:lnTo>
                  <a:pt x="1125210" y="2958528"/>
                </a:lnTo>
                <a:lnTo>
                  <a:pt x="1125367" y="2958288"/>
                </a:lnTo>
                <a:lnTo>
                  <a:pt x="1121485" y="2955894"/>
                </a:lnTo>
                <a:lnTo>
                  <a:pt x="1121326" y="2955083"/>
                </a:lnTo>
                <a:lnTo>
                  <a:pt x="1112363" y="2952644"/>
                </a:lnTo>
                <a:lnTo>
                  <a:pt x="1113594" y="2952373"/>
                </a:lnTo>
                <a:lnTo>
                  <a:pt x="1114465" y="2952471"/>
                </a:lnTo>
                <a:lnTo>
                  <a:pt x="1115584" y="2952997"/>
                </a:lnTo>
                <a:lnTo>
                  <a:pt x="1115817" y="2953199"/>
                </a:lnTo>
                <a:lnTo>
                  <a:pt x="1115989" y="2953387"/>
                </a:lnTo>
                <a:lnTo>
                  <a:pt x="1115966" y="2952689"/>
                </a:lnTo>
                <a:lnTo>
                  <a:pt x="1116259" y="2951848"/>
                </a:lnTo>
                <a:lnTo>
                  <a:pt x="1115756" y="2951338"/>
                </a:lnTo>
                <a:lnTo>
                  <a:pt x="1121981" y="2951578"/>
                </a:lnTo>
                <a:lnTo>
                  <a:pt x="1122266" y="2952201"/>
                </a:lnTo>
                <a:lnTo>
                  <a:pt x="1122266" y="2952261"/>
                </a:lnTo>
                <a:lnTo>
                  <a:pt x="1122987" y="2951728"/>
                </a:lnTo>
                <a:lnTo>
                  <a:pt x="1122485" y="2951706"/>
                </a:lnTo>
                <a:lnTo>
                  <a:pt x="1122026" y="2951593"/>
                </a:lnTo>
                <a:lnTo>
                  <a:pt x="1121981" y="2951578"/>
                </a:lnTo>
                <a:lnTo>
                  <a:pt x="1115756" y="2951338"/>
                </a:lnTo>
                <a:lnTo>
                  <a:pt x="1115569" y="2950662"/>
                </a:lnTo>
                <a:lnTo>
                  <a:pt x="1114607" y="2950632"/>
                </a:lnTo>
                <a:lnTo>
                  <a:pt x="1113572" y="2950355"/>
                </a:lnTo>
                <a:lnTo>
                  <a:pt x="1112332" y="2949341"/>
                </a:lnTo>
                <a:lnTo>
                  <a:pt x="1112001" y="2947878"/>
                </a:lnTo>
                <a:lnTo>
                  <a:pt x="1112070" y="2947352"/>
                </a:lnTo>
                <a:lnTo>
                  <a:pt x="1112310" y="2946459"/>
                </a:lnTo>
                <a:lnTo>
                  <a:pt x="1103962" y="2944817"/>
                </a:lnTo>
                <a:lnTo>
                  <a:pt x="1104960" y="2944059"/>
                </a:lnTo>
                <a:lnTo>
                  <a:pt x="1105177" y="2943984"/>
                </a:lnTo>
                <a:lnTo>
                  <a:pt x="1104989" y="2943834"/>
                </a:lnTo>
                <a:lnTo>
                  <a:pt x="1104374" y="2942820"/>
                </a:lnTo>
                <a:lnTo>
                  <a:pt x="1103766" y="2942107"/>
                </a:lnTo>
                <a:lnTo>
                  <a:pt x="1103301" y="2940862"/>
                </a:lnTo>
                <a:lnTo>
                  <a:pt x="1103293" y="2939938"/>
                </a:lnTo>
                <a:lnTo>
                  <a:pt x="1114795" y="2940582"/>
                </a:lnTo>
                <a:lnTo>
                  <a:pt x="1114277" y="2941325"/>
                </a:lnTo>
                <a:lnTo>
                  <a:pt x="1113045" y="2942496"/>
                </a:lnTo>
                <a:lnTo>
                  <a:pt x="1113181" y="2942721"/>
                </a:lnTo>
                <a:lnTo>
                  <a:pt x="1113015" y="2945506"/>
                </a:lnTo>
                <a:lnTo>
                  <a:pt x="1113377" y="2945070"/>
                </a:lnTo>
                <a:lnTo>
                  <a:pt x="1114780" y="2944755"/>
                </a:lnTo>
                <a:lnTo>
                  <a:pt x="1115305" y="2944815"/>
                </a:lnTo>
                <a:lnTo>
                  <a:pt x="1116350" y="2945085"/>
                </a:lnTo>
                <a:lnTo>
                  <a:pt x="1117596" y="2946091"/>
                </a:lnTo>
                <a:lnTo>
                  <a:pt x="1117829" y="2946781"/>
                </a:lnTo>
                <a:lnTo>
                  <a:pt x="1120089" y="2947457"/>
                </a:lnTo>
                <a:lnTo>
                  <a:pt x="1120238" y="2947074"/>
                </a:lnTo>
                <a:lnTo>
                  <a:pt x="1120171" y="2947014"/>
                </a:lnTo>
                <a:lnTo>
                  <a:pt x="1119736" y="2946136"/>
                </a:lnTo>
                <a:lnTo>
                  <a:pt x="1119593" y="2944778"/>
                </a:lnTo>
                <a:lnTo>
                  <a:pt x="1119661" y="2944530"/>
                </a:lnTo>
                <a:lnTo>
                  <a:pt x="1119668" y="2944507"/>
                </a:lnTo>
                <a:lnTo>
                  <a:pt x="1118241" y="2944500"/>
                </a:lnTo>
                <a:lnTo>
                  <a:pt x="1117401" y="2944154"/>
                </a:lnTo>
                <a:lnTo>
                  <a:pt x="1125729" y="2944329"/>
                </a:lnTo>
                <a:lnTo>
                  <a:pt x="1125722" y="2945057"/>
                </a:lnTo>
                <a:lnTo>
                  <a:pt x="1125001" y="2947047"/>
                </a:lnTo>
                <a:lnTo>
                  <a:pt x="1125370" y="2947414"/>
                </a:lnTo>
                <a:lnTo>
                  <a:pt x="1125549" y="2948991"/>
                </a:lnTo>
                <a:lnTo>
                  <a:pt x="1125429" y="2949471"/>
                </a:lnTo>
                <a:lnTo>
                  <a:pt x="1125053" y="2950447"/>
                </a:lnTo>
                <a:lnTo>
                  <a:pt x="1124063" y="2951445"/>
                </a:lnTo>
                <a:lnTo>
                  <a:pt x="1124911" y="2951483"/>
                </a:lnTo>
                <a:lnTo>
                  <a:pt x="1125737" y="2951805"/>
                </a:lnTo>
                <a:lnTo>
                  <a:pt x="1125774" y="2951835"/>
                </a:lnTo>
                <a:lnTo>
                  <a:pt x="1126038" y="2951640"/>
                </a:lnTo>
                <a:lnTo>
                  <a:pt x="1127081" y="2948150"/>
                </a:lnTo>
                <a:lnTo>
                  <a:pt x="1135070" y="2950747"/>
                </a:lnTo>
                <a:lnTo>
                  <a:pt x="1134327" y="2951108"/>
                </a:lnTo>
                <a:lnTo>
                  <a:pt x="1133741" y="2951198"/>
                </a:lnTo>
                <a:lnTo>
                  <a:pt x="1133876" y="2955281"/>
                </a:lnTo>
                <a:lnTo>
                  <a:pt x="1133802" y="2955401"/>
                </a:lnTo>
                <a:lnTo>
                  <a:pt x="1130475" y="2956880"/>
                </a:lnTo>
                <a:lnTo>
                  <a:pt x="1130189" y="2957285"/>
                </a:lnTo>
                <a:lnTo>
                  <a:pt x="1129207" y="2957570"/>
                </a:lnTo>
                <a:lnTo>
                  <a:pt x="1129514" y="2957706"/>
                </a:lnTo>
                <a:lnTo>
                  <a:pt x="1129695" y="2957893"/>
                </a:lnTo>
                <a:lnTo>
                  <a:pt x="1129814" y="2958028"/>
                </a:lnTo>
                <a:lnTo>
                  <a:pt x="1130527" y="2960002"/>
                </a:lnTo>
                <a:lnTo>
                  <a:pt x="1130467" y="2960595"/>
                </a:lnTo>
                <a:lnTo>
                  <a:pt x="1130182" y="2961669"/>
                </a:lnTo>
                <a:lnTo>
                  <a:pt x="1129176" y="2962907"/>
                </a:lnTo>
                <a:lnTo>
                  <a:pt x="1128501" y="2963118"/>
                </a:lnTo>
                <a:lnTo>
                  <a:pt x="1127652" y="2965662"/>
                </a:lnTo>
                <a:lnTo>
                  <a:pt x="1126886" y="2966135"/>
                </a:lnTo>
                <a:lnTo>
                  <a:pt x="1126653" y="2966278"/>
                </a:lnTo>
                <a:lnTo>
                  <a:pt x="1127232" y="2966270"/>
                </a:lnTo>
                <a:lnTo>
                  <a:pt x="1128621" y="2966833"/>
                </a:lnTo>
                <a:lnTo>
                  <a:pt x="1129664" y="2969265"/>
                </a:lnTo>
                <a:lnTo>
                  <a:pt x="1130002" y="2969896"/>
                </a:lnTo>
                <a:lnTo>
                  <a:pt x="1134079" y="2968732"/>
                </a:lnTo>
                <a:lnTo>
                  <a:pt x="1135550" y="2970286"/>
                </a:lnTo>
                <a:lnTo>
                  <a:pt x="1135896" y="2969858"/>
                </a:lnTo>
                <a:lnTo>
                  <a:pt x="1136302" y="2969528"/>
                </a:lnTo>
                <a:lnTo>
                  <a:pt x="1137195" y="2968972"/>
                </a:lnTo>
                <a:lnTo>
                  <a:pt x="1138074" y="2968844"/>
                </a:lnTo>
                <a:lnTo>
                  <a:pt x="1137623" y="2967569"/>
                </a:lnTo>
                <a:lnTo>
                  <a:pt x="1145049" y="2968281"/>
                </a:lnTo>
                <a:lnTo>
                  <a:pt x="1144756" y="2970023"/>
                </a:lnTo>
                <a:lnTo>
                  <a:pt x="1144689" y="2970413"/>
                </a:lnTo>
                <a:lnTo>
                  <a:pt x="1144621" y="2971336"/>
                </a:lnTo>
                <a:lnTo>
                  <a:pt x="1143945" y="2972665"/>
                </a:lnTo>
                <a:lnTo>
                  <a:pt x="1142992" y="2973483"/>
                </a:lnTo>
                <a:lnTo>
                  <a:pt x="1142398" y="2973678"/>
                </a:lnTo>
                <a:lnTo>
                  <a:pt x="1142865" y="2974204"/>
                </a:lnTo>
                <a:lnTo>
                  <a:pt x="1143277" y="2974744"/>
                </a:lnTo>
                <a:lnTo>
                  <a:pt x="1143510" y="2974616"/>
                </a:lnTo>
                <a:lnTo>
                  <a:pt x="1144217" y="2974474"/>
                </a:lnTo>
                <a:lnTo>
                  <a:pt x="1145207" y="2973318"/>
                </a:lnTo>
                <a:lnTo>
                  <a:pt x="1146575" y="2972957"/>
                </a:lnTo>
                <a:lnTo>
                  <a:pt x="1147542" y="2973070"/>
                </a:lnTo>
                <a:lnTo>
                  <a:pt x="1148796" y="2973738"/>
                </a:lnTo>
                <a:lnTo>
                  <a:pt x="1149412" y="2974459"/>
                </a:lnTo>
                <a:lnTo>
                  <a:pt x="1149878" y="2975877"/>
                </a:lnTo>
                <a:lnTo>
                  <a:pt x="1149802" y="2976891"/>
                </a:lnTo>
                <a:lnTo>
                  <a:pt x="1149126" y="2978219"/>
                </a:lnTo>
                <a:lnTo>
                  <a:pt x="1148646" y="2978632"/>
                </a:lnTo>
                <a:lnTo>
                  <a:pt x="1147753" y="2978962"/>
                </a:lnTo>
                <a:lnTo>
                  <a:pt x="1148112" y="2980028"/>
                </a:lnTo>
                <a:lnTo>
                  <a:pt x="1148046" y="2980974"/>
                </a:lnTo>
                <a:lnTo>
                  <a:pt x="1147385" y="2982310"/>
                </a:lnTo>
                <a:lnTo>
                  <a:pt x="1146866" y="2982761"/>
                </a:lnTo>
                <a:lnTo>
                  <a:pt x="1146686" y="2983496"/>
                </a:lnTo>
                <a:lnTo>
                  <a:pt x="1147565" y="2982520"/>
                </a:lnTo>
                <a:lnTo>
                  <a:pt x="1148782" y="2982108"/>
                </a:lnTo>
                <a:lnTo>
                  <a:pt x="1149495" y="2982115"/>
                </a:lnTo>
                <a:lnTo>
                  <a:pt x="1149765" y="2981958"/>
                </a:lnTo>
                <a:lnTo>
                  <a:pt x="1151170" y="2982198"/>
                </a:lnTo>
                <a:lnTo>
                  <a:pt x="1150718" y="2979518"/>
                </a:lnTo>
                <a:lnTo>
                  <a:pt x="1165091" y="2980179"/>
                </a:lnTo>
                <a:lnTo>
                  <a:pt x="1164896" y="2980299"/>
                </a:lnTo>
                <a:lnTo>
                  <a:pt x="1164693" y="2980321"/>
                </a:lnTo>
                <a:lnTo>
                  <a:pt x="1164513" y="2980329"/>
                </a:lnTo>
                <a:lnTo>
                  <a:pt x="1164701" y="2983233"/>
                </a:lnTo>
                <a:lnTo>
                  <a:pt x="1165046" y="2983406"/>
                </a:lnTo>
                <a:lnTo>
                  <a:pt x="1163904" y="2987107"/>
                </a:lnTo>
                <a:lnTo>
                  <a:pt x="1164497" y="2987099"/>
                </a:lnTo>
                <a:lnTo>
                  <a:pt x="1164986" y="2987182"/>
                </a:lnTo>
                <a:lnTo>
                  <a:pt x="1165625" y="2987407"/>
                </a:lnTo>
                <a:lnTo>
                  <a:pt x="1167104" y="2988961"/>
                </a:lnTo>
                <a:lnTo>
                  <a:pt x="1168139" y="2989336"/>
                </a:lnTo>
                <a:lnTo>
                  <a:pt x="1168846" y="2989959"/>
                </a:lnTo>
                <a:lnTo>
                  <a:pt x="1169506" y="2991295"/>
                </a:lnTo>
                <a:lnTo>
                  <a:pt x="1169573" y="2992309"/>
                </a:lnTo>
                <a:lnTo>
                  <a:pt x="1169093" y="2993720"/>
                </a:lnTo>
                <a:lnTo>
                  <a:pt x="1168469" y="2994433"/>
                </a:lnTo>
                <a:lnTo>
                  <a:pt x="1167215" y="2995085"/>
                </a:lnTo>
                <a:lnTo>
                  <a:pt x="1166254" y="2995191"/>
                </a:lnTo>
                <a:close/>
              </a:path>
              <a:path w="4476607" h="3885512">
                <a:moveTo>
                  <a:pt x="1348860" y="2996479"/>
                </a:moveTo>
                <a:lnTo>
                  <a:pt x="1342439" y="2996209"/>
                </a:lnTo>
                <a:lnTo>
                  <a:pt x="1342581" y="2995968"/>
                </a:lnTo>
                <a:lnTo>
                  <a:pt x="1342808" y="2995661"/>
                </a:lnTo>
                <a:lnTo>
                  <a:pt x="1346555" y="2994700"/>
                </a:lnTo>
                <a:lnTo>
                  <a:pt x="1346899" y="2994865"/>
                </a:lnTo>
                <a:lnTo>
                  <a:pt x="1346576" y="2992471"/>
                </a:lnTo>
                <a:lnTo>
                  <a:pt x="1353342" y="2993965"/>
                </a:lnTo>
                <a:lnTo>
                  <a:pt x="1350902" y="2996314"/>
                </a:lnTo>
                <a:lnTo>
                  <a:pt x="1349610" y="2996584"/>
                </a:lnTo>
                <a:close/>
              </a:path>
              <a:path w="4476607" h="3885512">
                <a:moveTo>
                  <a:pt x="1430886" y="2996719"/>
                </a:moveTo>
                <a:lnTo>
                  <a:pt x="1428122" y="2996307"/>
                </a:lnTo>
                <a:lnTo>
                  <a:pt x="1427086" y="2993867"/>
                </a:lnTo>
                <a:lnTo>
                  <a:pt x="1433590" y="2994896"/>
                </a:lnTo>
                <a:lnTo>
                  <a:pt x="1433551" y="2995016"/>
                </a:lnTo>
                <a:lnTo>
                  <a:pt x="1433281" y="2995511"/>
                </a:lnTo>
                <a:lnTo>
                  <a:pt x="1432785" y="2996111"/>
                </a:lnTo>
                <a:lnTo>
                  <a:pt x="1431148" y="2996802"/>
                </a:lnTo>
                <a:close/>
              </a:path>
              <a:path w="4476607" h="3885512">
                <a:moveTo>
                  <a:pt x="1176639" y="2996311"/>
                </a:moveTo>
                <a:lnTo>
                  <a:pt x="1176750" y="2996478"/>
                </a:lnTo>
                <a:lnTo>
                  <a:pt x="1176805" y="2996837"/>
                </a:lnTo>
                <a:close/>
              </a:path>
              <a:path w="4476607" h="3885512">
                <a:moveTo>
                  <a:pt x="1428122" y="2996307"/>
                </a:moveTo>
                <a:lnTo>
                  <a:pt x="1430886" y="2996719"/>
                </a:lnTo>
                <a:lnTo>
                  <a:pt x="1429970" y="2996915"/>
                </a:lnTo>
                <a:close/>
              </a:path>
              <a:path w="4476607" h="3885512">
                <a:moveTo>
                  <a:pt x="1472514" y="2996877"/>
                </a:moveTo>
                <a:lnTo>
                  <a:pt x="1472440" y="2997012"/>
                </a:lnTo>
                <a:lnTo>
                  <a:pt x="1472384" y="2997037"/>
                </a:lnTo>
                <a:close/>
              </a:path>
              <a:path w="4476607" h="3885512">
                <a:moveTo>
                  <a:pt x="1490404" y="2997021"/>
                </a:moveTo>
                <a:lnTo>
                  <a:pt x="1491047" y="2996840"/>
                </a:lnTo>
                <a:lnTo>
                  <a:pt x="1490333" y="2997050"/>
                </a:lnTo>
                <a:close/>
              </a:path>
              <a:path w="4476607" h="3885512">
                <a:moveTo>
                  <a:pt x="1322527" y="2996577"/>
                </a:moveTo>
                <a:lnTo>
                  <a:pt x="1322437" y="2996502"/>
                </a:lnTo>
                <a:lnTo>
                  <a:pt x="1312479" y="2996067"/>
                </a:lnTo>
                <a:lnTo>
                  <a:pt x="1312464" y="2995113"/>
                </a:lnTo>
                <a:lnTo>
                  <a:pt x="1312936" y="2993807"/>
                </a:lnTo>
                <a:lnTo>
                  <a:pt x="1313763" y="2992847"/>
                </a:lnTo>
                <a:lnTo>
                  <a:pt x="1314896" y="2992201"/>
                </a:lnTo>
                <a:lnTo>
                  <a:pt x="1315791" y="2992044"/>
                </a:lnTo>
                <a:lnTo>
                  <a:pt x="1317082" y="2992261"/>
                </a:lnTo>
                <a:lnTo>
                  <a:pt x="1318606" y="2993815"/>
                </a:lnTo>
                <a:lnTo>
                  <a:pt x="1319485" y="2993627"/>
                </a:lnTo>
                <a:lnTo>
                  <a:pt x="1320544" y="2993875"/>
                </a:lnTo>
                <a:lnTo>
                  <a:pt x="1321085" y="2994296"/>
                </a:lnTo>
                <a:lnTo>
                  <a:pt x="1321085" y="2994198"/>
                </a:lnTo>
                <a:lnTo>
                  <a:pt x="1324148" y="2990332"/>
                </a:lnTo>
                <a:lnTo>
                  <a:pt x="1324494" y="2990445"/>
                </a:lnTo>
                <a:lnTo>
                  <a:pt x="1326858" y="2992472"/>
                </a:lnTo>
                <a:lnTo>
                  <a:pt x="1327069" y="2992922"/>
                </a:lnTo>
                <a:lnTo>
                  <a:pt x="1327077" y="2993162"/>
                </a:lnTo>
                <a:lnTo>
                  <a:pt x="1324027" y="2997065"/>
                </a:lnTo>
                <a:close/>
              </a:path>
              <a:path w="4476607" h="3885512">
                <a:moveTo>
                  <a:pt x="1472286" y="2997082"/>
                </a:moveTo>
                <a:lnTo>
                  <a:pt x="1472384" y="2997037"/>
                </a:lnTo>
                <a:lnTo>
                  <a:pt x="1472259" y="2997192"/>
                </a:lnTo>
                <a:close/>
              </a:path>
              <a:path w="4476607" h="3885512">
                <a:moveTo>
                  <a:pt x="1487382" y="2996420"/>
                </a:moveTo>
                <a:lnTo>
                  <a:pt x="1486721" y="2995256"/>
                </a:lnTo>
                <a:lnTo>
                  <a:pt x="1486563" y="2994348"/>
                </a:lnTo>
                <a:lnTo>
                  <a:pt x="1486789" y="2993072"/>
                </a:lnTo>
                <a:lnTo>
                  <a:pt x="1490265" y="2990783"/>
                </a:lnTo>
                <a:lnTo>
                  <a:pt x="1491543" y="2991262"/>
                </a:lnTo>
                <a:lnTo>
                  <a:pt x="1491549" y="2991262"/>
                </a:lnTo>
                <a:lnTo>
                  <a:pt x="1492594" y="2992479"/>
                </a:lnTo>
                <a:lnTo>
                  <a:pt x="1493028" y="2993447"/>
                </a:lnTo>
                <a:lnTo>
                  <a:pt x="1493028" y="2994393"/>
                </a:lnTo>
                <a:lnTo>
                  <a:pt x="1492436" y="2995789"/>
                </a:lnTo>
                <a:lnTo>
                  <a:pt x="1491691" y="2996502"/>
                </a:lnTo>
                <a:lnTo>
                  <a:pt x="1490404" y="2997021"/>
                </a:lnTo>
                <a:lnTo>
                  <a:pt x="1489507" y="2997275"/>
                </a:lnTo>
                <a:close/>
              </a:path>
              <a:path w="4476607" h="3885512">
                <a:moveTo>
                  <a:pt x="1269671" y="2997343"/>
                </a:moveTo>
                <a:lnTo>
                  <a:pt x="1269845" y="2997568"/>
                </a:lnTo>
                <a:lnTo>
                  <a:pt x="1269739" y="2997704"/>
                </a:lnTo>
                <a:close/>
              </a:path>
              <a:path w="4476607" h="3885512">
                <a:moveTo>
                  <a:pt x="1386306" y="2997695"/>
                </a:moveTo>
                <a:lnTo>
                  <a:pt x="1385270" y="2996847"/>
                </a:lnTo>
                <a:lnTo>
                  <a:pt x="1384744" y="2994926"/>
                </a:lnTo>
                <a:lnTo>
                  <a:pt x="1384518" y="2994715"/>
                </a:lnTo>
                <a:lnTo>
                  <a:pt x="1384324" y="2994475"/>
                </a:lnTo>
                <a:lnTo>
                  <a:pt x="1383799" y="2993695"/>
                </a:lnTo>
                <a:lnTo>
                  <a:pt x="1383483" y="2992359"/>
                </a:lnTo>
                <a:lnTo>
                  <a:pt x="1383565" y="2991735"/>
                </a:lnTo>
                <a:lnTo>
                  <a:pt x="1384143" y="2990587"/>
                </a:lnTo>
                <a:lnTo>
                  <a:pt x="1384789" y="2989964"/>
                </a:lnTo>
                <a:lnTo>
                  <a:pt x="1385954" y="2989424"/>
                </a:lnTo>
                <a:lnTo>
                  <a:pt x="1388513" y="2990294"/>
                </a:lnTo>
                <a:lnTo>
                  <a:pt x="1389174" y="2991307"/>
                </a:lnTo>
                <a:lnTo>
                  <a:pt x="1392891" y="2989626"/>
                </a:lnTo>
                <a:lnTo>
                  <a:pt x="1394025" y="2990429"/>
                </a:lnTo>
                <a:lnTo>
                  <a:pt x="1394558" y="2991225"/>
                </a:lnTo>
                <a:lnTo>
                  <a:pt x="1394880" y="2992501"/>
                </a:lnTo>
                <a:lnTo>
                  <a:pt x="1394843" y="2992899"/>
                </a:lnTo>
                <a:lnTo>
                  <a:pt x="1394798" y="2993379"/>
                </a:lnTo>
                <a:lnTo>
                  <a:pt x="1393116" y="2996074"/>
                </a:lnTo>
                <a:lnTo>
                  <a:pt x="1390510" y="2996232"/>
                </a:lnTo>
                <a:lnTo>
                  <a:pt x="1388769" y="2997883"/>
                </a:lnTo>
                <a:lnTo>
                  <a:pt x="1388558" y="2997966"/>
                </a:lnTo>
                <a:lnTo>
                  <a:pt x="1387177" y="2998003"/>
                </a:lnTo>
                <a:close/>
              </a:path>
              <a:path w="4476607" h="3885512">
                <a:moveTo>
                  <a:pt x="1133064" y="2998228"/>
                </a:moveTo>
                <a:lnTo>
                  <a:pt x="1134820" y="2998311"/>
                </a:lnTo>
                <a:lnTo>
                  <a:pt x="1134054" y="2998446"/>
                </a:lnTo>
                <a:close/>
              </a:path>
              <a:path w="4476607" h="3885512">
                <a:moveTo>
                  <a:pt x="1400835" y="2998581"/>
                </a:moveTo>
                <a:lnTo>
                  <a:pt x="1399725" y="2998814"/>
                </a:lnTo>
                <a:lnTo>
                  <a:pt x="1399432" y="2998866"/>
                </a:lnTo>
                <a:close/>
              </a:path>
              <a:path w="4476607" h="3885512">
                <a:moveTo>
                  <a:pt x="1467175" y="2998108"/>
                </a:moveTo>
                <a:lnTo>
                  <a:pt x="1466665" y="2997328"/>
                </a:lnTo>
                <a:lnTo>
                  <a:pt x="1466357" y="2996014"/>
                </a:lnTo>
                <a:lnTo>
                  <a:pt x="1466515" y="2994761"/>
                </a:lnTo>
                <a:lnTo>
                  <a:pt x="1467259" y="2993469"/>
                </a:lnTo>
                <a:lnTo>
                  <a:pt x="1468062" y="2992846"/>
                </a:lnTo>
                <a:lnTo>
                  <a:pt x="1469496" y="2992456"/>
                </a:lnTo>
                <a:lnTo>
                  <a:pt x="1470750" y="2992614"/>
                </a:lnTo>
                <a:lnTo>
                  <a:pt x="1472350" y="2993927"/>
                </a:lnTo>
                <a:lnTo>
                  <a:pt x="1472762" y="2995173"/>
                </a:lnTo>
                <a:lnTo>
                  <a:pt x="1472286" y="2997082"/>
                </a:lnTo>
                <a:lnTo>
                  <a:pt x="1468265" y="2998911"/>
                </a:lnTo>
                <a:close/>
              </a:path>
              <a:path w="4476607" h="3885512">
                <a:moveTo>
                  <a:pt x="1378317" y="2999189"/>
                </a:moveTo>
                <a:lnTo>
                  <a:pt x="1374103" y="2996164"/>
                </a:lnTo>
                <a:lnTo>
                  <a:pt x="1374224" y="2996029"/>
                </a:lnTo>
                <a:lnTo>
                  <a:pt x="1374134" y="2995916"/>
                </a:lnTo>
                <a:lnTo>
                  <a:pt x="1374682" y="2994610"/>
                </a:lnTo>
                <a:lnTo>
                  <a:pt x="1375365" y="2993905"/>
                </a:lnTo>
                <a:lnTo>
                  <a:pt x="1376672" y="2993312"/>
                </a:lnTo>
                <a:lnTo>
                  <a:pt x="1377018" y="2993364"/>
                </a:lnTo>
                <a:lnTo>
                  <a:pt x="1378061" y="2993176"/>
                </a:lnTo>
                <a:lnTo>
                  <a:pt x="1379390" y="2993875"/>
                </a:lnTo>
                <a:lnTo>
                  <a:pt x="1379735" y="2994250"/>
                </a:lnTo>
                <a:lnTo>
                  <a:pt x="1380343" y="2995113"/>
                </a:lnTo>
                <a:lnTo>
                  <a:pt x="1380652" y="2996644"/>
                </a:lnTo>
                <a:lnTo>
                  <a:pt x="1379931" y="2998048"/>
                </a:lnTo>
                <a:lnTo>
                  <a:pt x="1379712" y="2998251"/>
                </a:lnTo>
                <a:lnTo>
                  <a:pt x="1379427" y="2998716"/>
                </a:lnTo>
                <a:lnTo>
                  <a:pt x="1378542" y="2999324"/>
                </a:lnTo>
                <a:close/>
              </a:path>
              <a:path w="4476607" h="3885512">
                <a:moveTo>
                  <a:pt x="1456348" y="2999249"/>
                </a:moveTo>
                <a:lnTo>
                  <a:pt x="1448367" y="2999219"/>
                </a:lnTo>
                <a:lnTo>
                  <a:pt x="1449275" y="2998236"/>
                </a:lnTo>
                <a:lnTo>
                  <a:pt x="1449936" y="2997913"/>
                </a:lnTo>
                <a:lnTo>
                  <a:pt x="1453269" y="2997612"/>
                </a:lnTo>
                <a:lnTo>
                  <a:pt x="1454013" y="2998101"/>
                </a:lnTo>
                <a:lnTo>
                  <a:pt x="1454449" y="2998566"/>
                </a:lnTo>
                <a:lnTo>
                  <a:pt x="1454636" y="2998889"/>
                </a:lnTo>
                <a:lnTo>
                  <a:pt x="1454891" y="2998071"/>
                </a:lnTo>
                <a:lnTo>
                  <a:pt x="1455004" y="2997905"/>
                </a:lnTo>
                <a:lnTo>
                  <a:pt x="1455019" y="2998108"/>
                </a:lnTo>
                <a:lnTo>
                  <a:pt x="1455904" y="2997118"/>
                </a:lnTo>
                <a:lnTo>
                  <a:pt x="1457008" y="2998753"/>
                </a:lnTo>
                <a:lnTo>
                  <a:pt x="1456190" y="2999452"/>
                </a:lnTo>
                <a:close/>
              </a:path>
              <a:path w="4476607" h="3885512">
                <a:moveTo>
                  <a:pt x="1073481" y="2999504"/>
                </a:moveTo>
                <a:lnTo>
                  <a:pt x="1073489" y="2999512"/>
                </a:lnTo>
                <a:lnTo>
                  <a:pt x="1073399" y="2999609"/>
                </a:lnTo>
                <a:close/>
              </a:path>
              <a:path w="4476607" h="3885512">
                <a:moveTo>
                  <a:pt x="1374103" y="2996164"/>
                </a:moveTo>
                <a:lnTo>
                  <a:pt x="1378317" y="2999189"/>
                </a:lnTo>
                <a:lnTo>
                  <a:pt x="1378376" y="2999324"/>
                </a:lnTo>
                <a:lnTo>
                  <a:pt x="1377467" y="2999715"/>
                </a:lnTo>
                <a:lnTo>
                  <a:pt x="1376018" y="2999745"/>
                </a:lnTo>
                <a:close/>
              </a:path>
              <a:path w="4476607" h="3885512">
                <a:moveTo>
                  <a:pt x="1454937" y="2999504"/>
                </a:moveTo>
                <a:lnTo>
                  <a:pt x="1456348" y="2999249"/>
                </a:lnTo>
                <a:lnTo>
                  <a:pt x="1455500" y="2999759"/>
                </a:lnTo>
                <a:close/>
              </a:path>
              <a:path w="4476607" h="3885512">
                <a:moveTo>
                  <a:pt x="1033971" y="2999752"/>
                </a:moveTo>
                <a:lnTo>
                  <a:pt x="1034984" y="2999654"/>
                </a:lnTo>
                <a:lnTo>
                  <a:pt x="1033985" y="2999760"/>
                </a:lnTo>
                <a:close/>
              </a:path>
              <a:path w="4476607" h="3885512">
                <a:moveTo>
                  <a:pt x="1215322" y="2999579"/>
                </a:moveTo>
                <a:lnTo>
                  <a:pt x="1214783" y="2999031"/>
                </a:lnTo>
                <a:lnTo>
                  <a:pt x="1214670" y="2998903"/>
                </a:lnTo>
                <a:lnTo>
                  <a:pt x="1214115" y="2997995"/>
                </a:lnTo>
                <a:lnTo>
                  <a:pt x="1213806" y="2996892"/>
                </a:lnTo>
                <a:lnTo>
                  <a:pt x="1214121" y="2995203"/>
                </a:lnTo>
                <a:lnTo>
                  <a:pt x="1215848" y="2993950"/>
                </a:lnTo>
                <a:lnTo>
                  <a:pt x="1215142" y="2994535"/>
                </a:lnTo>
                <a:lnTo>
                  <a:pt x="1216344" y="2993747"/>
                </a:lnTo>
                <a:lnTo>
                  <a:pt x="1216674" y="2993679"/>
                </a:lnTo>
                <a:lnTo>
                  <a:pt x="1220910" y="2993904"/>
                </a:lnTo>
                <a:lnTo>
                  <a:pt x="1221841" y="2995255"/>
                </a:lnTo>
                <a:lnTo>
                  <a:pt x="1221953" y="2996006"/>
                </a:lnTo>
                <a:lnTo>
                  <a:pt x="1221931" y="2996539"/>
                </a:lnTo>
                <a:lnTo>
                  <a:pt x="1221758" y="2997252"/>
                </a:lnTo>
                <a:lnTo>
                  <a:pt x="1219798" y="2999144"/>
                </a:lnTo>
                <a:lnTo>
                  <a:pt x="1219782" y="2999189"/>
                </a:lnTo>
                <a:lnTo>
                  <a:pt x="1217696" y="3000382"/>
                </a:lnTo>
                <a:close/>
              </a:path>
              <a:path w="4476607" h="3885512">
                <a:moveTo>
                  <a:pt x="1115959" y="3000262"/>
                </a:moveTo>
                <a:lnTo>
                  <a:pt x="1115485" y="3000037"/>
                </a:lnTo>
                <a:lnTo>
                  <a:pt x="1114600" y="2999459"/>
                </a:lnTo>
                <a:lnTo>
                  <a:pt x="1113863" y="2998326"/>
                </a:lnTo>
                <a:lnTo>
                  <a:pt x="1081013" y="2998273"/>
                </a:lnTo>
                <a:lnTo>
                  <a:pt x="1081028" y="2998243"/>
                </a:lnTo>
                <a:lnTo>
                  <a:pt x="1080960" y="2998213"/>
                </a:lnTo>
                <a:lnTo>
                  <a:pt x="1080802" y="2998108"/>
                </a:lnTo>
                <a:lnTo>
                  <a:pt x="1072985" y="2996885"/>
                </a:lnTo>
                <a:lnTo>
                  <a:pt x="1073669" y="2995706"/>
                </a:lnTo>
                <a:lnTo>
                  <a:pt x="1090654" y="2996682"/>
                </a:lnTo>
                <a:lnTo>
                  <a:pt x="1090286" y="2996840"/>
                </a:lnTo>
                <a:lnTo>
                  <a:pt x="1089933" y="2997342"/>
                </a:lnTo>
                <a:lnTo>
                  <a:pt x="1090593" y="2998040"/>
                </a:lnTo>
                <a:lnTo>
                  <a:pt x="1090564" y="2997988"/>
                </a:lnTo>
                <a:lnTo>
                  <a:pt x="1090654" y="2996682"/>
                </a:lnTo>
                <a:lnTo>
                  <a:pt x="1073669" y="2995706"/>
                </a:lnTo>
                <a:lnTo>
                  <a:pt x="1073323" y="2995375"/>
                </a:lnTo>
                <a:lnTo>
                  <a:pt x="1073038" y="2994820"/>
                </a:lnTo>
                <a:lnTo>
                  <a:pt x="1068300" y="2993147"/>
                </a:lnTo>
                <a:lnTo>
                  <a:pt x="1068128" y="2991998"/>
                </a:lnTo>
                <a:lnTo>
                  <a:pt x="1068939" y="2990602"/>
                </a:lnTo>
                <a:lnTo>
                  <a:pt x="1069322" y="2990294"/>
                </a:lnTo>
                <a:lnTo>
                  <a:pt x="1070246" y="2989731"/>
                </a:lnTo>
                <a:lnTo>
                  <a:pt x="1081606" y="2989941"/>
                </a:lnTo>
                <a:lnTo>
                  <a:pt x="1081478" y="2990249"/>
                </a:lnTo>
                <a:lnTo>
                  <a:pt x="1080420" y="2991292"/>
                </a:lnTo>
                <a:lnTo>
                  <a:pt x="1079549" y="2991645"/>
                </a:lnTo>
                <a:lnTo>
                  <a:pt x="1079797" y="2992043"/>
                </a:lnTo>
                <a:lnTo>
                  <a:pt x="1080532" y="2991428"/>
                </a:lnTo>
                <a:lnTo>
                  <a:pt x="1081013" y="2991240"/>
                </a:lnTo>
                <a:lnTo>
                  <a:pt x="1081036" y="2991203"/>
                </a:lnTo>
                <a:lnTo>
                  <a:pt x="1081103" y="2991203"/>
                </a:lnTo>
                <a:lnTo>
                  <a:pt x="1081298" y="2991128"/>
                </a:lnTo>
                <a:lnTo>
                  <a:pt x="1081366" y="2990887"/>
                </a:lnTo>
                <a:lnTo>
                  <a:pt x="1081335" y="2990872"/>
                </a:lnTo>
                <a:lnTo>
                  <a:pt x="1081419" y="2990684"/>
                </a:lnTo>
                <a:lnTo>
                  <a:pt x="1081614" y="2990016"/>
                </a:lnTo>
                <a:lnTo>
                  <a:pt x="1081606" y="2989941"/>
                </a:lnTo>
                <a:lnTo>
                  <a:pt x="1070246" y="2989731"/>
                </a:lnTo>
                <a:lnTo>
                  <a:pt x="1070447" y="2989709"/>
                </a:lnTo>
                <a:lnTo>
                  <a:pt x="1071004" y="2988756"/>
                </a:lnTo>
                <a:lnTo>
                  <a:pt x="1071897" y="2987652"/>
                </a:lnTo>
                <a:lnTo>
                  <a:pt x="1072641" y="2987472"/>
                </a:lnTo>
                <a:lnTo>
                  <a:pt x="1072167" y="2986136"/>
                </a:lnTo>
                <a:lnTo>
                  <a:pt x="1072190" y="2985731"/>
                </a:lnTo>
                <a:lnTo>
                  <a:pt x="1062271" y="2985730"/>
                </a:lnTo>
                <a:lnTo>
                  <a:pt x="1062556" y="2984837"/>
                </a:lnTo>
                <a:lnTo>
                  <a:pt x="1062789" y="2984530"/>
                </a:lnTo>
                <a:lnTo>
                  <a:pt x="1062361" y="2983546"/>
                </a:lnTo>
                <a:lnTo>
                  <a:pt x="1080397" y="2984064"/>
                </a:lnTo>
                <a:lnTo>
                  <a:pt x="1080487" y="2984777"/>
                </a:lnTo>
                <a:lnTo>
                  <a:pt x="1080172" y="2985963"/>
                </a:lnTo>
                <a:lnTo>
                  <a:pt x="1080690" y="2986211"/>
                </a:lnTo>
                <a:lnTo>
                  <a:pt x="1081441" y="2987006"/>
                </a:lnTo>
                <a:lnTo>
                  <a:pt x="1081628" y="2986368"/>
                </a:lnTo>
                <a:lnTo>
                  <a:pt x="1081636" y="2986346"/>
                </a:lnTo>
                <a:lnTo>
                  <a:pt x="1081606" y="2986519"/>
                </a:lnTo>
                <a:lnTo>
                  <a:pt x="1081749" y="2986256"/>
                </a:lnTo>
                <a:lnTo>
                  <a:pt x="1082544" y="2984094"/>
                </a:lnTo>
                <a:lnTo>
                  <a:pt x="1080397" y="2984064"/>
                </a:lnTo>
                <a:lnTo>
                  <a:pt x="1062361" y="2983546"/>
                </a:lnTo>
                <a:lnTo>
                  <a:pt x="1062346" y="2982683"/>
                </a:lnTo>
                <a:lnTo>
                  <a:pt x="1062474" y="2982075"/>
                </a:lnTo>
                <a:lnTo>
                  <a:pt x="1062826" y="2981302"/>
                </a:lnTo>
                <a:lnTo>
                  <a:pt x="1062902" y="2981234"/>
                </a:lnTo>
                <a:lnTo>
                  <a:pt x="1062797" y="2981144"/>
                </a:lnTo>
                <a:lnTo>
                  <a:pt x="1022767" y="2980379"/>
                </a:lnTo>
                <a:lnTo>
                  <a:pt x="1021409" y="2979020"/>
                </a:lnTo>
                <a:lnTo>
                  <a:pt x="1038062" y="2979531"/>
                </a:lnTo>
                <a:lnTo>
                  <a:pt x="1036395" y="2980746"/>
                </a:lnTo>
                <a:lnTo>
                  <a:pt x="1036387" y="2980776"/>
                </a:lnTo>
                <a:lnTo>
                  <a:pt x="1037718" y="2980792"/>
                </a:lnTo>
                <a:lnTo>
                  <a:pt x="1038062" y="2979531"/>
                </a:lnTo>
                <a:lnTo>
                  <a:pt x="1021409" y="2979020"/>
                </a:lnTo>
                <a:lnTo>
                  <a:pt x="999362" y="2978915"/>
                </a:lnTo>
                <a:lnTo>
                  <a:pt x="1000983" y="2977534"/>
                </a:lnTo>
                <a:lnTo>
                  <a:pt x="1000309" y="2978180"/>
                </a:lnTo>
                <a:lnTo>
                  <a:pt x="1001712" y="2977226"/>
                </a:lnTo>
                <a:lnTo>
                  <a:pt x="1002831" y="2977061"/>
                </a:lnTo>
                <a:lnTo>
                  <a:pt x="1004363" y="2977549"/>
                </a:lnTo>
                <a:lnTo>
                  <a:pt x="1004348" y="2977196"/>
                </a:lnTo>
                <a:lnTo>
                  <a:pt x="1004678" y="2975838"/>
                </a:lnTo>
                <a:lnTo>
                  <a:pt x="1005076" y="2975252"/>
                </a:lnTo>
                <a:lnTo>
                  <a:pt x="1005422" y="2974899"/>
                </a:lnTo>
                <a:lnTo>
                  <a:pt x="1005985" y="2974501"/>
                </a:lnTo>
                <a:lnTo>
                  <a:pt x="1007186" y="2974216"/>
                </a:lnTo>
                <a:lnTo>
                  <a:pt x="1007209" y="2974208"/>
                </a:lnTo>
                <a:lnTo>
                  <a:pt x="1007622" y="2973916"/>
                </a:lnTo>
                <a:lnTo>
                  <a:pt x="1005625" y="2973609"/>
                </a:lnTo>
                <a:lnTo>
                  <a:pt x="1005316" y="2973405"/>
                </a:lnTo>
                <a:lnTo>
                  <a:pt x="1005098" y="2973233"/>
                </a:lnTo>
                <a:lnTo>
                  <a:pt x="1004828" y="2972970"/>
                </a:lnTo>
                <a:lnTo>
                  <a:pt x="1004431" y="2969120"/>
                </a:lnTo>
                <a:lnTo>
                  <a:pt x="1004490" y="2969037"/>
                </a:lnTo>
                <a:lnTo>
                  <a:pt x="961652" y="2968294"/>
                </a:lnTo>
                <a:lnTo>
                  <a:pt x="961683" y="2968279"/>
                </a:lnTo>
                <a:lnTo>
                  <a:pt x="962532" y="2968091"/>
                </a:lnTo>
                <a:lnTo>
                  <a:pt x="963838" y="2968294"/>
                </a:lnTo>
                <a:lnTo>
                  <a:pt x="963741" y="2968219"/>
                </a:lnTo>
                <a:lnTo>
                  <a:pt x="1010730" y="2968279"/>
                </a:lnTo>
                <a:lnTo>
                  <a:pt x="1010543" y="2972385"/>
                </a:lnTo>
                <a:lnTo>
                  <a:pt x="1009626" y="2973210"/>
                </a:lnTo>
                <a:lnTo>
                  <a:pt x="1010482" y="2973158"/>
                </a:lnTo>
                <a:lnTo>
                  <a:pt x="1010978" y="2973405"/>
                </a:lnTo>
                <a:lnTo>
                  <a:pt x="1011916" y="2972662"/>
                </a:lnTo>
                <a:lnTo>
                  <a:pt x="1012885" y="2972355"/>
                </a:lnTo>
                <a:lnTo>
                  <a:pt x="1013268" y="2972340"/>
                </a:lnTo>
                <a:lnTo>
                  <a:pt x="1013883" y="2971942"/>
                </a:lnTo>
                <a:lnTo>
                  <a:pt x="1013907" y="2971934"/>
                </a:lnTo>
                <a:lnTo>
                  <a:pt x="1014110" y="2971109"/>
                </a:lnTo>
                <a:lnTo>
                  <a:pt x="1014485" y="2970599"/>
                </a:lnTo>
                <a:lnTo>
                  <a:pt x="1015596" y="2969863"/>
                </a:lnTo>
                <a:lnTo>
                  <a:pt x="1016091" y="2969743"/>
                </a:lnTo>
                <a:lnTo>
                  <a:pt x="1015100" y="2969450"/>
                </a:lnTo>
                <a:lnTo>
                  <a:pt x="1014313" y="2968782"/>
                </a:lnTo>
                <a:lnTo>
                  <a:pt x="1010730" y="2968279"/>
                </a:lnTo>
                <a:lnTo>
                  <a:pt x="963741" y="2968219"/>
                </a:lnTo>
                <a:lnTo>
                  <a:pt x="963725" y="2965397"/>
                </a:lnTo>
                <a:lnTo>
                  <a:pt x="978450" y="2965531"/>
                </a:lnTo>
                <a:lnTo>
                  <a:pt x="978210" y="2965697"/>
                </a:lnTo>
                <a:lnTo>
                  <a:pt x="978360" y="2965817"/>
                </a:lnTo>
                <a:lnTo>
                  <a:pt x="1009769" y="2966087"/>
                </a:lnTo>
                <a:lnTo>
                  <a:pt x="1008989" y="2966597"/>
                </a:lnTo>
                <a:lnTo>
                  <a:pt x="1008335" y="2966703"/>
                </a:lnTo>
                <a:lnTo>
                  <a:pt x="1007119" y="2966755"/>
                </a:lnTo>
                <a:lnTo>
                  <a:pt x="1006571" y="2966860"/>
                </a:lnTo>
                <a:lnTo>
                  <a:pt x="1006563" y="2967010"/>
                </a:lnTo>
                <a:lnTo>
                  <a:pt x="1006489" y="2967131"/>
                </a:lnTo>
                <a:lnTo>
                  <a:pt x="1007329" y="2966823"/>
                </a:lnTo>
                <a:lnTo>
                  <a:pt x="1007119" y="2966755"/>
                </a:lnTo>
                <a:lnTo>
                  <a:pt x="1008335" y="2966703"/>
                </a:lnTo>
                <a:lnTo>
                  <a:pt x="1008786" y="2966785"/>
                </a:lnTo>
                <a:lnTo>
                  <a:pt x="1009146" y="2966905"/>
                </a:lnTo>
                <a:lnTo>
                  <a:pt x="1009612" y="2967131"/>
                </a:lnTo>
                <a:lnTo>
                  <a:pt x="1010160" y="2967603"/>
                </a:lnTo>
                <a:lnTo>
                  <a:pt x="1009851" y="2966995"/>
                </a:lnTo>
                <a:lnTo>
                  <a:pt x="1009761" y="2966214"/>
                </a:lnTo>
                <a:lnTo>
                  <a:pt x="1009769" y="2966087"/>
                </a:lnTo>
                <a:lnTo>
                  <a:pt x="978360" y="2965817"/>
                </a:lnTo>
                <a:lnTo>
                  <a:pt x="978450" y="2965531"/>
                </a:lnTo>
                <a:lnTo>
                  <a:pt x="963725" y="2965397"/>
                </a:lnTo>
                <a:lnTo>
                  <a:pt x="964882" y="2961005"/>
                </a:lnTo>
                <a:lnTo>
                  <a:pt x="965054" y="2960488"/>
                </a:lnTo>
                <a:lnTo>
                  <a:pt x="965099" y="2960503"/>
                </a:lnTo>
                <a:lnTo>
                  <a:pt x="964956" y="2961284"/>
                </a:lnTo>
                <a:lnTo>
                  <a:pt x="965001" y="2963821"/>
                </a:lnTo>
                <a:lnTo>
                  <a:pt x="964829" y="2964128"/>
                </a:lnTo>
                <a:lnTo>
                  <a:pt x="965527" y="2963746"/>
                </a:lnTo>
                <a:lnTo>
                  <a:pt x="965655" y="2963693"/>
                </a:lnTo>
                <a:lnTo>
                  <a:pt x="965415" y="2963881"/>
                </a:lnTo>
                <a:lnTo>
                  <a:pt x="967292" y="2963333"/>
                </a:lnTo>
                <a:lnTo>
                  <a:pt x="968103" y="2963535"/>
                </a:lnTo>
                <a:lnTo>
                  <a:pt x="968291" y="2963506"/>
                </a:lnTo>
                <a:lnTo>
                  <a:pt x="969402" y="2963438"/>
                </a:lnTo>
                <a:lnTo>
                  <a:pt x="970010" y="2962898"/>
                </a:lnTo>
                <a:lnTo>
                  <a:pt x="970033" y="2962748"/>
                </a:lnTo>
                <a:lnTo>
                  <a:pt x="970145" y="2962500"/>
                </a:lnTo>
                <a:lnTo>
                  <a:pt x="970227" y="2962343"/>
                </a:lnTo>
                <a:lnTo>
                  <a:pt x="971219" y="2961261"/>
                </a:lnTo>
                <a:lnTo>
                  <a:pt x="971188" y="2960736"/>
                </a:lnTo>
                <a:lnTo>
                  <a:pt x="971370" y="2960322"/>
                </a:lnTo>
                <a:lnTo>
                  <a:pt x="971317" y="2960300"/>
                </a:lnTo>
                <a:lnTo>
                  <a:pt x="970641" y="2959670"/>
                </a:lnTo>
                <a:lnTo>
                  <a:pt x="970040" y="2958484"/>
                </a:lnTo>
                <a:lnTo>
                  <a:pt x="970010" y="2957718"/>
                </a:lnTo>
                <a:lnTo>
                  <a:pt x="970319" y="2956487"/>
                </a:lnTo>
                <a:lnTo>
                  <a:pt x="970026" y="2955939"/>
                </a:lnTo>
                <a:lnTo>
                  <a:pt x="979892" y="2956037"/>
                </a:lnTo>
                <a:lnTo>
                  <a:pt x="979493" y="2956734"/>
                </a:lnTo>
                <a:lnTo>
                  <a:pt x="980079" y="2957800"/>
                </a:lnTo>
                <a:lnTo>
                  <a:pt x="980110" y="2959009"/>
                </a:lnTo>
                <a:lnTo>
                  <a:pt x="979253" y="2960668"/>
                </a:lnTo>
                <a:lnTo>
                  <a:pt x="979149" y="2960728"/>
                </a:lnTo>
                <a:lnTo>
                  <a:pt x="979538" y="2961013"/>
                </a:lnTo>
                <a:lnTo>
                  <a:pt x="980019" y="2962026"/>
                </a:lnTo>
                <a:lnTo>
                  <a:pt x="980132" y="2962807"/>
                </a:lnTo>
                <a:lnTo>
                  <a:pt x="980050" y="2963363"/>
                </a:lnTo>
                <a:lnTo>
                  <a:pt x="981025" y="2962665"/>
                </a:lnTo>
                <a:lnTo>
                  <a:pt x="981154" y="2962620"/>
                </a:lnTo>
                <a:lnTo>
                  <a:pt x="980898" y="2961171"/>
                </a:lnTo>
                <a:lnTo>
                  <a:pt x="981199" y="2960105"/>
                </a:lnTo>
                <a:lnTo>
                  <a:pt x="981957" y="2959234"/>
                </a:lnTo>
                <a:lnTo>
                  <a:pt x="982197" y="2957973"/>
                </a:lnTo>
                <a:lnTo>
                  <a:pt x="981881" y="2957875"/>
                </a:lnTo>
                <a:lnTo>
                  <a:pt x="982197" y="2956832"/>
                </a:lnTo>
                <a:lnTo>
                  <a:pt x="982002" y="2956697"/>
                </a:lnTo>
                <a:lnTo>
                  <a:pt x="979892" y="2956037"/>
                </a:lnTo>
                <a:lnTo>
                  <a:pt x="970026" y="2955939"/>
                </a:lnTo>
                <a:lnTo>
                  <a:pt x="963793" y="2953057"/>
                </a:lnTo>
                <a:lnTo>
                  <a:pt x="964423" y="2952576"/>
                </a:lnTo>
                <a:lnTo>
                  <a:pt x="965347" y="2952291"/>
                </a:lnTo>
                <a:lnTo>
                  <a:pt x="966099" y="2952344"/>
                </a:lnTo>
                <a:lnTo>
                  <a:pt x="966586" y="2952088"/>
                </a:lnTo>
                <a:lnTo>
                  <a:pt x="967742" y="2952133"/>
                </a:lnTo>
                <a:lnTo>
                  <a:pt x="968502" y="2952404"/>
                </a:lnTo>
                <a:lnTo>
                  <a:pt x="969416" y="2953087"/>
                </a:lnTo>
                <a:lnTo>
                  <a:pt x="969838" y="2953890"/>
                </a:lnTo>
                <a:lnTo>
                  <a:pt x="970536" y="2952524"/>
                </a:lnTo>
                <a:lnTo>
                  <a:pt x="970401" y="2952404"/>
                </a:lnTo>
                <a:lnTo>
                  <a:pt x="969867" y="2951443"/>
                </a:lnTo>
                <a:lnTo>
                  <a:pt x="969702" y="2950692"/>
                </a:lnTo>
                <a:lnTo>
                  <a:pt x="969770" y="2949604"/>
                </a:lnTo>
                <a:lnTo>
                  <a:pt x="979284" y="2950452"/>
                </a:lnTo>
                <a:lnTo>
                  <a:pt x="977000" y="2950625"/>
                </a:lnTo>
                <a:lnTo>
                  <a:pt x="976844" y="2950918"/>
                </a:lnTo>
                <a:lnTo>
                  <a:pt x="976738" y="2951015"/>
                </a:lnTo>
                <a:lnTo>
                  <a:pt x="976467" y="2951676"/>
                </a:lnTo>
                <a:lnTo>
                  <a:pt x="978960" y="2952486"/>
                </a:lnTo>
                <a:lnTo>
                  <a:pt x="979696" y="2953454"/>
                </a:lnTo>
                <a:lnTo>
                  <a:pt x="979899" y="2952981"/>
                </a:lnTo>
                <a:lnTo>
                  <a:pt x="980034" y="2952854"/>
                </a:lnTo>
                <a:lnTo>
                  <a:pt x="979546" y="2952381"/>
                </a:lnTo>
                <a:lnTo>
                  <a:pt x="979163" y="2951278"/>
                </a:lnTo>
                <a:lnTo>
                  <a:pt x="979284" y="2950452"/>
                </a:lnTo>
                <a:lnTo>
                  <a:pt x="969770" y="2949604"/>
                </a:lnTo>
                <a:lnTo>
                  <a:pt x="970078" y="2949004"/>
                </a:lnTo>
                <a:lnTo>
                  <a:pt x="967345" y="2948298"/>
                </a:lnTo>
                <a:lnTo>
                  <a:pt x="966548" y="2947307"/>
                </a:lnTo>
                <a:lnTo>
                  <a:pt x="983240" y="2947420"/>
                </a:lnTo>
                <a:lnTo>
                  <a:pt x="982767" y="2948245"/>
                </a:lnTo>
                <a:lnTo>
                  <a:pt x="983188" y="2948313"/>
                </a:lnTo>
                <a:lnTo>
                  <a:pt x="984584" y="2949161"/>
                </a:lnTo>
                <a:lnTo>
                  <a:pt x="984915" y="2948005"/>
                </a:lnTo>
                <a:lnTo>
                  <a:pt x="983519" y="2947645"/>
                </a:lnTo>
                <a:lnTo>
                  <a:pt x="983240" y="2947420"/>
                </a:lnTo>
                <a:lnTo>
                  <a:pt x="966548" y="2947307"/>
                </a:lnTo>
                <a:lnTo>
                  <a:pt x="966120" y="2945986"/>
                </a:lnTo>
                <a:lnTo>
                  <a:pt x="966173" y="2945033"/>
                </a:lnTo>
                <a:lnTo>
                  <a:pt x="966728" y="2943772"/>
                </a:lnTo>
                <a:lnTo>
                  <a:pt x="966818" y="2943689"/>
                </a:lnTo>
                <a:lnTo>
                  <a:pt x="966203" y="2943344"/>
                </a:lnTo>
                <a:lnTo>
                  <a:pt x="965520" y="2940304"/>
                </a:lnTo>
                <a:lnTo>
                  <a:pt x="965685" y="2939756"/>
                </a:lnTo>
                <a:lnTo>
                  <a:pt x="959423" y="2938601"/>
                </a:lnTo>
                <a:lnTo>
                  <a:pt x="960197" y="2938555"/>
                </a:lnTo>
                <a:lnTo>
                  <a:pt x="960969" y="2938885"/>
                </a:lnTo>
                <a:lnTo>
                  <a:pt x="960580" y="2938473"/>
                </a:lnTo>
                <a:lnTo>
                  <a:pt x="960308" y="2937189"/>
                </a:lnTo>
                <a:lnTo>
                  <a:pt x="967111" y="2937256"/>
                </a:lnTo>
                <a:lnTo>
                  <a:pt x="967007" y="2937880"/>
                </a:lnTo>
                <a:lnTo>
                  <a:pt x="967494" y="2937481"/>
                </a:lnTo>
                <a:lnTo>
                  <a:pt x="967111" y="2937256"/>
                </a:lnTo>
                <a:lnTo>
                  <a:pt x="960308" y="2937189"/>
                </a:lnTo>
                <a:lnTo>
                  <a:pt x="960429" y="2936288"/>
                </a:lnTo>
                <a:lnTo>
                  <a:pt x="960632" y="2935898"/>
                </a:lnTo>
                <a:lnTo>
                  <a:pt x="956495" y="2935665"/>
                </a:lnTo>
                <a:lnTo>
                  <a:pt x="961404" y="2934705"/>
                </a:lnTo>
                <a:lnTo>
                  <a:pt x="961555" y="2934494"/>
                </a:lnTo>
                <a:lnTo>
                  <a:pt x="974275" y="2934623"/>
                </a:lnTo>
                <a:lnTo>
                  <a:pt x="974154" y="2934908"/>
                </a:lnTo>
                <a:lnTo>
                  <a:pt x="973517" y="2935576"/>
                </a:lnTo>
                <a:lnTo>
                  <a:pt x="973742" y="2936086"/>
                </a:lnTo>
                <a:lnTo>
                  <a:pt x="973810" y="2936379"/>
                </a:lnTo>
                <a:lnTo>
                  <a:pt x="974185" y="2936717"/>
                </a:lnTo>
                <a:lnTo>
                  <a:pt x="974824" y="2938991"/>
                </a:lnTo>
                <a:lnTo>
                  <a:pt x="974597" y="2939727"/>
                </a:lnTo>
                <a:lnTo>
                  <a:pt x="975094" y="2940447"/>
                </a:lnTo>
                <a:lnTo>
                  <a:pt x="975424" y="2941791"/>
                </a:lnTo>
                <a:lnTo>
                  <a:pt x="974973" y="2943119"/>
                </a:lnTo>
                <a:lnTo>
                  <a:pt x="975785" y="2943082"/>
                </a:lnTo>
                <a:lnTo>
                  <a:pt x="976129" y="2940883"/>
                </a:lnTo>
                <a:lnTo>
                  <a:pt x="977272" y="2939727"/>
                </a:lnTo>
                <a:lnTo>
                  <a:pt x="978278" y="2939344"/>
                </a:lnTo>
                <a:lnTo>
                  <a:pt x="979876" y="2939442"/>
                </a:lnTo>
                <a:lnTo>
                  <a:pt x="980718" y="2939884"/>
                </a:lnTo>
                <a:lnTo>
                  <a:pt x="981732" y="2941280"/>
                </a:lnTo>
                <a:lnTo>
                  <a:pt x="981919" y="2942399"/>
                </a:lnTo>
                <a:lnTo>
                  <a:pt x="981582" y="2943532"/>
                </a:lnTo>
                <a:lnTo>
                  <a:pt x="981777" y="2943592"/>
                </a:lnTo>
                <a:lnTo>
                  <a:pt x="983353" y="2941716"/>
                </a:lnTo>
                <a:lnTo>
                  <a:pt x="984758" y="2941468"/>
                </a:lnTo>
                <a:lnTo>
                  <a:pt x="985493" y="2941618"/>
                </a:lnTo>
                <a:lnTo>
                  <a:pt x="985786" y="2941528"/>
                </a:lnTo>
                <a:lnTo>
                  <a:pt x="986829" y="2941340"/>
                </a:lnTo>
                <a:lnTo>
                  <a:pt x="988361" y="2941716"/>
                </a:lnTo>
                <a:lnTo>
                  <a:pt x="989330" y="2942969"/>
                </a:lnTo>
                <a:lnTo>
                  <a:pt x="989480" y="2943442"/>
                </a:lnTo>
                <a:lnTo>
                  <a:pt x="989660" y="2944470"/>
                </a:lnTo>
                <a:lnTo>
                  <a:pt x="989631" y="2944613"/>
                </a:lnTo>
                <a:lnTo>
                  <a:pt x="990621" y="2945236"/>
                </a:lnTo>
                <a:lnTo>
                  <a:pt x="990719" y="2945341"/>
                </a:lnTo>
                <a:lnTo>
                  <a:pt x="991043" y="2945709"/>
                </a:lnTo>
                <a:lnTo>
                  <a:pt x="991696" y="2948531"/>
                </a:lnTo>
                <a:lnTo>
                  <a:pt x="990367" y="2950280"/>
                </a:lnTo>
                <a:lnTo>
                  <a:pt x="989556" y="2953778"/>
                </a:lnTo>
                <a:lnTo>
                  <a:pt x="986800" y="2954611"/>
                </a:lnTo>
                <a:lnTo>
                  <a:pt x="986845" y="2954821"/>
                </a:lnTo>
                <a:lnTo>
                  <a:pt x="986868" y="2955167"/>
                </a:lnTo>
                <a:lnTo>
                  <a:pt x="986845" y="2955632"/>
                </a:lnTo>
                <a:lnTo>
                  <a:pt x="986673" y="2956263"/>
                </a:lnTo>
                <a:lnTo>
                  <a:pt x="988054" y="2957922"/>
                </a:lnTo>
                <a:lnTo>
                  <a:pt x="988076" y="2958094"/>
                </a:lnTo>
                <a:lnTo>
                  <a:pt x="988173" y="2958170"/>
                </a:lnTo>
                <a:lnTo>
                  <a:pt x="988722" y="2958897"/>
                </a:lnTo>
                <a:lnTo>
                  <a:pt x="988984" y="2959498"/>
                </a:lnTo>
                <a:lnTo>
                  <a:pt x="989045" y="2960511"/>
                </a:lnTo>
                <a:lnTo>
                  <a:pt x="989316" y="2961322"/>
                </a:lnTo>
                <a:lnTo>
                  <a:pt x="989361" y="2961892"/>
                </a:lnTo>
                <a:lnTo>
                  <a:pt x="989863" y="2962110"/>
                </a:lnTo>
                <a:lnTo>
                  <a:pt x="990322" y="2963258"/>
                </a:lnTo>
                <a:lnTo>
                  <a:pt x="990441" y="2963326"/>
                </a:lnTo>
                <a:lnTo>
                  <a:pt x="990727" y="2963844"/>
                </a:lnTo>
                <a:lnTo>
                  <a:pt x="990758" y="2963836"/>
                </a:lnTo>
                <a:lnTo>
                  <a:pt x="991989" y="2964114"/>
                </a:lnTo>
                <a:lnTo>
                  <a:pt x="992612" y="2964707"/>
                </a:lnTo>
                <a:lnTo>
                  <a:pt x="993640" y="2962711"/>
                </a:lnTo>
                <a:lnTo>
                  <a:pt x="993061" y="2961419"/>
                </a:lnTo>
                <a:lnTo>
                  <a:pt x="992581" y="2961299"/>
                </a:lnTo>
                <a:lnTo>
                  <a:pt x="991582" y="2959595"/>
                </a:lnTo>
                <a:lnTo>
                  <a:pt x="991305" y="2958605"/>
                </a:lnTo>
                <a:lnTo>
                  <a:pt x="991350" y="2958222"/>
                </a:lnTo>
                <a:lnTo>
                  <a:pt x="991328" y="2958147"/>
                </a:lnTo>
                <a:lnTo>
                  <a:pt x="991455" y="2956706"/>
                </a:lnTo>
                <a:lnTo>
                  <a:pt x="992491" y="2955550"/>
                </a:lnTo>
                <a:lnTo>
                  <a:pt x="1001321" y="2955850"/>
                </a:lnTo>
                <a:lnTo>
                  <a:pt x="1001780" y="2956916"/>
                </a:lnTo>
                <a:lnTo>
                  <a:pt x="1001847" y="2957569"/>
                </a:lnTo>
                <a:lnTo>
                  <a:pt x="1001929" y="2957614"/>
                </a:lnTo>
                <a:lnTo>
                  <a:pt x="1002613" y="2958290"/>
                </a:lnTo>
                <a:lnTo>
                  <a:pt x="1002650" y="2958297"/>
                </a:lnTo>
                <a:lnTo>
                  <a:pt x="1003904" y="2959926"/>
                </a:lnTo>
                <a:lnTo>
                  <a:pt x="1004393" y="2960286"/>
                </a:lnTo>
                <a:lnTo>
                  <a:pt x="1004588" y="2960181"/>
                </a:lnTo>
                <a:lnTo>
                  <a:pt x="1004730" y="2957156"/>
                </a:lnTo>
                <a:lnTo>
                  <a:pt x="1005902" y="2956031"/>
                </a:lnTo>
                <a:lnTo>
                  <a:pt x="1006916" y="2955678"/>
                </a:lnTo>
                <a:lnTo>
                  <a:pt x="1008515" y="2955820"/>
                </a:lnTo>
                <a:lnTo>
                  <a:pt x="1009267" y="2956241"/>
                </a:lnTo>
                <a:lnTo>
                  <a:pt x="1010062" y="2956158"/>
                </a:lnTo>
                <a:lnTo>
                  <a:pt x="1013080" y="2957615"/>
                </a:lnTo>
                <a:lnTo>
                  <a:pt x="1013809" y="2960226"/>
                </a:lnTo>
                <a:lnTo>
                  <a:pt x="1012901" y="2961960"/>
                </a:lnTo>
                <a:lnTo>
                  <a:pt x="1013434" y="2961893"/>
                </a:lnTo>
                <a:lnTo>
                  <a:pt x="1013545" y="2961705"/>
                </a:lnTo>
                <a:lnTo>
                  <a:pt x="1014778" y="2961165"/>
                </a:lnTo>
                <a:lnTo>
                  <a:pt x="1016962" y="2961593"/>
                </a:lnTo>
                <a:lnTo>
                  <a:pt x="1018044" y="2964340"/>
                </a:lnTo>
                <a:lnTo>
                  <a:pt x="1019215" y="2965338"/>
                </a:lnTo>
                <a:lnTo>
                  <a:pt x="1019516" y="2966847"/>
                </a:lnTo>
                <a:lnTo>
                  <a:pt x="1019441" y="2967342"/>
                </a:lnTo>
                <a:lnTo>
                  <a:pt x="1019148" y="2968355"/>
                </a:lnTo>
                <a:lnTo>
                  <a:pt x="1018148" y="2969549"/>
                </a:lnTo>
                <a:lnTo>
                  <a:pt x="1017368" y="2969789"/>
                </a:lnTo>
                <a:lnTo>
                  <a:pt x="1017796" y="2969834"/>
                </a:lnTo>
                <a:lnTo>
                  <a:pt x="1018449" y="2970232"/>
                </a:lnTo>
                <a:lnTo>
                  <a:pt x="1019830" y="2972529"/>
                </a:lnTo>
                <a:lnTo>
                  <a:pt x="1019740" y="2973355"/>
                </a:lnTo>
                <a:lnTo>
                  <a:pt x="1019883" y="2973422"/>
                </a:lnTo>
                <a:lnTo>
                  <a:pt x="1020147" y="2973054"/>
                </a:lnTo>
                <a:lnTo>
                  <a:pt x="1020244" y="2972694"/>
                </a:lnTo>
                <a:lnTo>
                  <a:pt x="1022888" y="2971456"/>
                </a:lnTo>
                <a:lnTo>
                  <a:pt x="1024464" y="2972154"/>
                </a:lnTo>
                <a:lnTo>
                  <a:pt x="1024501" y="2972131"/>
                </a:lnTo>
                <a:lnTo>
                  <a:pt x="1024382" y="2971988"/>
                </a:lnTo>
                <a:lnTo>
                  <a:pt x="1023915" y="2970682"/>
                </a:lnTo>
                <a:lnTo>
                  <a:pt x="1023931" y="2969729"/>
                </a:lnTo>
                <a:lnTo>
                  <a:pt x="1024449" y="2968445"/>
                </a:lnTo>
                <a:lnTo>
                  <a:pt x="1026019" y="2967462"/>
                </a:lnTo>
                <a:lnTo>
                  <a:pt x="1026138" y="2967408"/>
                </a:lnTo>
                <a:lnTo>
                  <a:pt x="1027227" y="2967341"/>
                </a:lnTo>
                <a:lnTo>
                  <a:pt x="1026889" y="2966972"/>
                </a:lnTo>
                <a:lnTo>
                  <a:pt x="1021657" y="2965383"/>
                </a:lnTo>
                <a:lnTo>
                  <a:pt x="1021678" y="2965375"/>
                </a:lnTo>
                <a:lnTo>
                  <a:pt x="1021657" y="2965338"/>
                </a:lnTo>
                <a:lnTo>
                  <a:pt x="1020889" y="2965232"/>
                </a:lnTo>
                <a:lnTo>
                  <a:pt x="1019650" y="2964384"/>
                </a:lnTo>
                <a:lnTo>
                  <a:pt x="1018968" y="2963333"/>
                </a:lnTo>
                <a:lnTo>
                  <a:pt x="1018945" y="2962905"/>
                </a:lnTo>
                <a:lnTo>
                  <a:pt x="1018127" y="2962673"/>
                </a:lnTo>
                <a:lnTo>
                  <a:pt x="1017353" y="2962080"/>
                </a:lnTo>
                <a:lnTo>
                  <a:pt x="1016632" y="2960924"/>
                </a:lnTo>
                <a:lnTo>
                  <a:pt x="1016579" y="2960676"/>
                </a:lnTo>
                <a:lnTo>
                  <a:pt x="1018855" y="2956375"/>
                </a:lnTo>
                <a:lnTo>
                  <a:pt x="1027227" y="2958168"/>
                </a:lnTo>
                <a:lnTo>
                  <a:pt x="1027512" y="2958386"/>
                </a:lnTo>
                <a:lnTo>
                  <a:pt x="1028024" y="2959362"/>
                </a:lnTo>
                <a:lnTo>
                  <a:pt x="1028076" y="2960480"/>
                </a:lnTo>
                <a:lnTo>
                  <a:pt x="1028706" y="2960173"/>
                </a:lnTo>
                <a:lnTo>
                  <a:pt x="1029577" y="2960060"/>
                </a:lnTo>
                <a:lnTo>
                  <a:pt x="1030831" y="2960330"/>
                </a:lnTo>
                <a:lnTo>
                  <a:pt x="1031724" y="2961065"/>
                </a:lnTo>
                <a:lnTo>
                  <a:pt x="1032439" y="2963317"/>
                </a:lnTo>
                <a:lnTo>
                  <a:pt x="1031906" y="2964683"/>
                </a:lnTo>
                <a:lnTo>
                  <a:pt x="1030530" y="2967281"/>
                </a:lnTo>
                <a:lnTo>
                  <a:pt x="1028647" y="2967799"/>
                </a:lnTo>
                <a:lnTo>
                  <a:pt x="1029413" y="2968309"/>
                </a:lnTo>
                <a:lnTo>
                  <a:pt x="1029608" y="2968466"/>
                </a:lnTo>
                <a:lnTo>
                  <a:pt x="1030335" y="2969923"/>
                </a:lnTo>
                <a:lnTo>
                  <a:pt x="1030358" y="2970598"/>
                </a:lnTo>
                <a:lnTo>
                  <a:pt x="1031763" y="2971566"/>
                </a:lnTo>
                <a:lnTo>
                  <a:pt x="1032273" y="2972737"/>
                </a:lnTo>
                <a:lnTo>
                  <a:pt x="1032386" y="2973946"/>
                </a:lnTo>
                <a:lnTo>
                  <a:pt x="1032416" y="2973736"/>
                </a:lnTo>
                <a:lnTo>
                  <a:pt x="1032378" y="2973353"/>
                </a:lnTo>
                <a:lnTo>
                  <a:pt x="1032416" y="2973466"/>
                </a:lnTo>
                <a:lnTo>
                  <a:pt x="1032603" y="2974824"/>
                </a:lnTo>
                <a:lnTo>
                  <a:pt x="1032371" y="2975725"/>
                </a:lnTo>
                <a:lnTo>
                  <a:pt x="1033496" y="2974832"/>
                </a:lnTo>
                <a:lnTo>
                  <a:pt x="1036485" y="2974892"/>
                </a:lnTo>
                <a:lnTo>
                  <a:pt x="1038482" y="2977046"/>
                </a:lnTo>
                <a:lnTo>
                  <a:pt x="1038573" y="2977849"/>
                </a:lnTo>
                <a:lnTo>
                  <a:pt x="1038513" y="2978427"/>
                </a:lnTo>
                <a:lnTo>
                  <a:pt x="1038378" y="2978847"/>
                </a:lnTo>
                <a:lnTo>
                  <a:pt x="1039587" y="2977624"/>
                </a:lnTo>
                <a:lnTo>
                  <a:pt x="1039482" y="2977128"/>
                </a:lnTo>
                <a:lnTo>
                  <a:pt x="1039535" y="2976941"/>
                </a:lnTo>
                <a:lnTo>
                  <a:pt x="1038933" y="2975673"/>
                </a:lnTo>
                <a:lnTo>
                  <a:pt x="1055836" y="2976012"/>
                </a:lnTo>
                <a:lnTo>
                  <a:pt x="1055746" y="2976110"/>
                </a:lnTo>
                <a:lnTo>
                  <a:pt x="1055709" y="2976155"/>
                </a:lnTo>
                <a:lnTo>
                  <a:pt x="1054214" y="2977048"/>
                </a:lnTo>
                <a:lnTo>
                  <a:pt x="1054117" y="2978692"/>
                </a:lnTo>
                <a:lnTo>
                  <a:pt x="1054289" y="2978624"/>
                </a:lnTo>
                <a:lnTo>
                  <a:pt x="1054996" y="2978631"/>
                </a:lnTo>
                <a:lnTo>
                  <a:pt x="1060560" y="2977295"/>
                </a:lnTo>
                <a:lnTo>
                  <a:pt x="1062046" y="2978301"/>
                </a:lnTo>
                <a:lnTo>
                  <a:pt x="1062150" y="2978474"/>
                </a:lnTo>
                <a:lnTo>
                  <a:pt x="1062414" y="2977798"/>
                </a:lnTo>
                <a:lnTo>
                  <a:pt x="1068286" y="2978076"/>
                </a:lnTo>
                <a:lnTo>
                  <a:pt x="1068323" y="2978444"/>
                </a:lnTo>
                <a:lnTo>
                  <a:pt x="1068271" y="2979360"/>
                </a:lnTo>
                <a:lnTo>
                  <a:pt x="1070268" y="2979915"/>
                </a:lnTo>
                <a:lnTo>
                  <a:pt x="1070988" y="2979893"/>
                </a:lnTo>
                <a:lnTo>
                  <a:pt x="1071350" y="2979983"/>
                </a:lnTo>
                <a:lnTo>
                  <a:pt x="1071950" y="2979960"/>
                </a:lnTo>
                <a:lnTo>
                  <a:pt x="1073474" y="2980621"/>
                </a:lnTo>
                <a:lnTo>
                  <a:pt x="1074202" y="2983308"/>
                </a:lnTo>
                <a:lnTo>
                  <a:pt x="1074653" y="2983151"/>
                </a:lnTo>
                <a:lnTo>
                  <a:pt x="1075704" y="2982107"/>
                </a:lnTo>
                <a:lnTo>
                  <a:pt x="1077799" y="2981589"/>
                </a:lnTo>
                <a:lnTo>
                  <a:pt x="1077619" y="2980418"/>
                </a:lnTo>
                <a:lnTo>
                  <a:pt x="1077680" y="2980103"/>
                </a:lnTo>
                <a:lnTo>
                  <a:pt x="1076365" y="2979060"/>
                </a:lnTo>
                <a:lnTo>
                  <a:pt x="1075892" y="2978677"/>
                </a:lnTo>
                <a:lnTo>
                  <a:pt x="1074353" y="2978632"/>
                </a:lnTo>
                <a:lnTo>
                  <a:pt x="1073226" y="2977729"/>
                </a:lnTo>
                <a:lnTo>
                  <a:pt x="1073122" y="2977048"/>
                </a:lnTo>
                <a:lnTo>
                  <a:pt x="1072956" y="2976500"/>
                </a:lnTo>
                <a:lnTo>
                  <a:pt x="1072520" y="2976192"/>
                </a:lnTo>
                <a:lnTo>
                  <a:pt x="1073391" y="2971523"/>
                </a:lnTo>
                <a:lnTo>
                  <a:pt x="1073669" y="2970893"/>
                </a:lnTo>
                <a:lnTo>
                  <a:pt x="1074292" y="2970247"/>
                </a:lnTo>
                <a:lnTo>
                  <a:pt x="1073370" y="2967778"/>
                </a:lnTo>
                <a:lnTo>
                  <a:pt x="1092164" y="2968880"/>
                </a:lnTo>
                <a:lnTo>
                  <a:pt x="1088612" y="2969165"/>
                </a:lnTo>
                <a:lnTo>
                  <a:pt x="1087538" y="2971034"/>
                </a:lnTo>
                <a:lnTo>
                  <a:pt x="1087463" y="2971334"/>
                </a:lnTo>
                <a:lnTo>
                  <a:pt x="1087110" y="2971950"/>
                </a:lnTo>
                <a:lnTo>
                  <a:pt x="1086411" y="2972663"/>
                </a:lnTo>
                <a:lnTo>
                  <a:pt x="1086291" y="2972723"/>
                </a:lnTo>
                <a:lnTo>
                  <a:pt x="1086411" y="2972843"/>
                </a:lnTo>
                <a:lnTo>
                  <a:pt x="1086508" y="2972971"/>
                </a:lnTo>
                <a:lnTo>
                  <a:pt x="1086862" y="2973729"/>
                </a:lnTo>
                <a:lnTo>
                  <a:pt x="1086983" y="2974284"/>
                </a:lnTo>
                <a:lnTo>
                  <a:pt x="1086991" y="2975065"/>
                </a:lnTo>
                <a:lnTo>
                  <a:pt x="1085834" y="2977362"/>
                </a:lnTo>
                <a:lnTo>
                  <a:pt x="1086096" y="2977392"/>
                </a:lnTo>
                <a:lnTo>
                  <a:pt x="1087268" y="2977969"/>
                </a:lnTo>
                <a:lnTo>
                  <a:pt x="1087659" y="2978405"/>
                </a:lnTo>
                <a:lnTo>
                  <a:pt x="1088491" y="2981295"/>
                </a:lnTo>
                <a:lnTo>
                  <a:pt x="1087080" y="2983464"/>
                </a:lnTo>
                <a:lnTo>
                  <a:pt x="1087628" y="2983922"/>
                </a:lnTo>
                <a:lnTo>
                  <a:pt x="1087846" y="2983900"/>
                </a:lnTo>
                <a:lnTo>
                  <a:pt x="1088890" y="2984253"/>
                </a:lnTo>
                <a:lnTo>
                  <a:pt x="1090083" y="2985401"/>
                </a:lnTo>
                <a:lnTo>
                  <a:pt x="1089964" y="2988366"/>
                </a:lnTo>
                <a:lnTo>
                  <a:pt x="1090203" y="2988479"/>
                </a:lnTo>
                <a:lnTo>
                  <a:pt x="1090894" y="2989597"/>
                </a:lnTo>
                <a:lnTo>
                  <a:pt x="1090886" y="2989912"/>
                </a:lnTo>
                <a:lnTo>
                  <a:pt x="1091164" y="2990032"/>
                </a:lnTo>
                <a:lnTo>
                  <a:pt x="1092119" y="2991300"/>
                </a:lnTo>
                <a:lnTo>
                  <a:pt x="1092133" y="2991668"/>
                </a:lnTo>
                <a:lnTo>
                  <a:pt x="1092328" y="2991863"/>
                </a:lnTo>
                <a:lnTo>
                  <a:pt x="1092742" y="2992719"/>
                </a:lnTo>
                <a:lnTo>
                  <a:pt x="1092869" y="2994085"/>
                </a:lnTo>
                <a:lnTo>
                  <a:pt x="1092795" y="2994258"/>
                </a:lnTo>
                <a:lnTo>
                  <a:pt x="1094401" y="2994153"/>
                </a:lnTo>
                <a:lnTo>
                  <a:pt x="1095437" y="2994753"/>
                </a:lnTo>
                <a:lnTo>
                  <a:pt x="1095610" y="2994866"/>
                </a:lnTo>
                <a:lnTo>
                  <a:pt x="1095970" y="2995106"/>
                </a:lnTo>
                <a:lnTo>
                  <a:pt x="1096196" y="2993943"/>
                </a:lnTo>
                <a:lnTo>
                  <a:pt x="1096151" y="2993560"/>
                </a:lnTo>
                <a:lnTo>
                  <a:pt x="1096812" y="2991841"/>
                </a:lnTo>
                <a:lnTo>
                  <a:pt x="1097111" y="2991586"/>
                </a:lnTo>
                <a:lnTo>
                  <a:pt x="1096736" y="2990159"/>
                </a:lnTo>
                <a:lnTo>
                  <a:pt x="1098222" y="2987397"/>
                </a:lnTo>
                <a:lnTo>
                  <a:pt x="1108127" y="2987450"/>
                </a:lnTo>
                <a:lnTo>
                  <a:pt x="1107196" y="2988560"/>
                </a:lnTo>
                <a:lnTo>
                  <a:pt x="1105705" y="2991534"/>
                </a:lnTo>
                <a:lnTo>
                  <a:pt x="1104447" y="2991945"/>
                </a:lnTo>
                <a:lnTo>
                  <a:pt x="1103952" y="2992434"/>
                </a:lnTo>
                <a:lnTo>
                  <a:pt x="1104410" y="2992779"/>
                </a:lnTo>
                <a:lnTo>
                  <a:pt x="1104433" y="2992779"/>
                </a:lnTo>
                <a:lnTo>
                  <a:pt x="1104478" y="2992771"/>
                </a:lnTo>
                <a:lnTo>
                  <a:pt x="1105041" y="2992538"/>
                </a:lnTo>
                <a:lnTo>
                  <a:pt x="1105754" y="2992463"/>
                </a:lnTo>
                <a:lnTo>
                  <a:pt x="1109298" y="2993417"/>
                </a:lnTo>
                <a:lnTo>
                  <a:pt x="1109329" y="2993484"/>
                </a:lnTo>
                <a:lnTo>
                  <a:pt x="1109532" y="2993687"/>
                </a:lnTo>
                <a:lnTo>
                  <a:pt x="1109727" y="2993965"/>
                </a:lnTo>
                <a:lnTo>
                  <a:pt x="1110695" y="2993064"/>
                </a:lnTo>
                <a:lnTo>
                  <a:pt x="1109854" y="2989536"/>
                </a:lnTo>
                <a:lnTo>
                  <a:pt x="1109809" y="2989446"/>
                </a:lnTo>
                <a:lnTo>
                  <a:pt x="1109448" y="2989198"/>
                </a:lnTo>
                <a:lnTo>
                  <a:pt x="1108795" y="2987615"/>
                </a:lnTo>
                <a:lnTo>
                  <a:pt x="1122258" y="2988208"/>
                </a:lnTo>
                <a:lnTo>
                  <a:pt x="1122522" y="2988786"/>
                </a:lnTo>
                <a:lnTo>
                  <a:pt x="1122536" y="2989056"/>
                </a:lnTo>
                <a:lnTo>
                  <a:pt x="1122536" y="2989244"/>
                </a:lnTo>
                <a:lnTo>
                  <a:pt x="1121756" y="2991195"/>
                </a:lnTo>
                <a:lnTo>
                  <a:pt x="1121297" y="2991608"/>
                </a:lnTo>
                <a:lnTo>
                  <a:pt x="1120351" y="2992216"/>
                </a:lnTo>
                <a:lnTo>
                  <a:pt x="1119599" y="2992321"/>
                </a:lnTo>
                <a:lnTo>
                  <a:pt x="1118294" y="2994648"/>
                </a:lnTo>
                <a:lnTo>
                  <a:pt x="1118151" y="2994843"/>
                </a:lnTo>
                <a:lnTo>
                  <a:pt x="1118910" y="2995346"/>
                </a:lnTo>
                <a:lnTo>
                  <a:pt x="1119758" y="2996675"/>
                </a:lnTo>
                <a:lnTo>
                  <a:pt x="1119615" y="2998206"/>
                </a:lnTo>
                <a:lnTo>
                  <a:pt x="1119398" y="2998657"/>
                </a:lnTo>
                <a:lnTo>
                  <a:pt x="1118827" y="2999534"/>
                </a:lnTo>
                <a:lnTo>
                  <a:pt x="1117528" y="3000390"/>
                </a:lnTo>
                <a:close/>
              </a:path>
              <a:path w="4476607" h="3885512">
                <a:moveTo>
                  <a:pt x="1179853" y="3000747"/>
                </a:moveTo>
                <a:lnTo>
                  <a:pt x="1181701" y="3001129"/>
                </a:lnTo>
                <a:lnTo>
                  <a:pt x="1180852" y="3001167"/>
                </a:lnTo>
                <a:close/>
              </a:path>
              <a:path w="4476607" h="3885512">
                <a:moveTo>
                  <a:pt x="1085029" y="3000443"/>
                </a:moveTo>
                <a:lnTo>
                  <a:pt x="1097329" y="3001021"/>
                </a:lnTo>
                <a:lnTo>
                  <a:pt x="1097240" y="3001125"/>
                </a:lnTo>
                <a:lnTo>
                  <a:pt x="1085729" y="3001253"/>
                </a:lnTo>
                <a:lnTo>
                  <a:pt x="1085698" y="3001275"/>
                </a:lnTo>
                <a:close/>
              </a:path>
              <a:path w="4476607" h="3885512">
                <a:moveTo>
                  <a:pt x="1257972" y="3000750"/>
                </a:moveTo>
                <a:lnTo>
                  <a:pt x="1257402" y="3000667"/>
                </a:lnTo>
                <a:lnTo>
                  <a:pt x="1256855" y="3000090"/>
                </a:lnTo>
                <a:lnTo>
                  <a:pt x="1256411" y="2999354"/>
                </a:lnTo>
                <a:lnTo>
                  <a:pt x="1258889" y="2994370"/>
                </a:lnTo>
                <a:lnTo>
                  <a:pt x="1260391" y="2994077"/>
                </a:lnTo>
                <a:lnTo>
                  <a:pt x="1261389" y="2994287"/>
                </a:lnTo>
                <a:lnTo>
                  <a:pt x="1262417" y="2995017"/>
                </a:lnTo>
                <a:lnTo>
                  <a:pt x="1264318" y="2996907"/>
                </a:lnTo>
                <a:lnTo>
                  <a:pt x="1264505" y="2997785"/>
                </a:lnTo>
                <a:lnTo>
                  <a:pt x="1264048" y="2999264"/>
                </a:lnTo>
                <a:lnTo>
                  <a:pt x="1263642" y="2999736"/>
                </a:lnTo>
                <a:lnTo>
                  <a:pt x="1262216" y="3001366"/>
                </a:lnTo>
                <a:close/>
              </a:path>
              <a:path w="4476607" h="3885512">
                <a:moveTo>
                  <a:pt x="1442014" y="3001305"/>
                </a:moveTo>
                <a:lnTo>
                  <a:pt x="1441031" y="3000449"/>
                </a:lnTo>
                <a:lnTo>
                  <a:pt x="1434731" y="3000059"/>
                </a:lnTo>
                <a:lnTo>
                  <a:pt x="1435391" y="2998941"/>
                </a:lnTo>
                <a:lnTo>
                  <a:pt x="1439453" y="2998033"/>
                </a:lnTo>
                <a:lnTo>
                  <a:pt x="1440474" y="2998941"/>
                </a:lnTo>
                <a:lnTo>
                  <a:pt x="1440474" y="2998948"/>
                </a:lnTo>
                <a:lnTo>
                  <a:pt x="1440715" y="2997342"/>
                </a:lnTo>
                <a:lnTo>
                  <a:pt x="1441533" y="2996179"/>
                </a:lnTo>
                <a:lnTo>
                  <a:pt x="1442336" y="2995646"/>
                </a:lnTo>
                <a:lnTo>
                  <a:pt x="1443673" y="2995338"/>
                </a:lnTo>
                <a:lnTo>
                  <a:pt x="1444507" y="2995548"/>
                </a:lnTo>
                <a:lnTo>
                  <a:pt x="1446234" y="2999512"/>
                </a:lnTo>
                <a:lnTo>
                  <a:pt x="1445056" y="3000795"/>
                </a:lnTo>
                <a:lnTo>
                  <a:pt x="1444071" y="3001170"/>
                </a:lnTo>
                <a:lnTo>
                  <a:pt x="1444079" y="3001246"/>
                </a:lnTo>
                <a:lnTo>
                  <a:pt x="1443606" y="3001418"/>
                </a:lnTo>
                <a:close/>
              </a:path>
              <a:path w="4476607" h="3885512">
                <a:moveTo>
                  <a:pt x="1343438" y="3001410"/>
                </a:moveTo>
                <a:lnTo>
                  <a:pt x="1343693" y="3001358"/>
                </a:lnTo>
                <a:lnTo>
                  <a:pt x="1343243" y="3001275"/>
                </a:lnTo>
                <a:lnTo>
                  <a:pt x="1333451" y="3000998"/>
                </a:lnTo>
                <a:lnTo>
                  <a:pt x="1332625" y="3000885"/>
                </a:lnTo>
                <a:lnTo>
                  <a:pt x="1331852" y="3000502"/>
                </a:lnTo>
                <a:lnTo>
                  <a:pt x="1330980" y="2999639"/>
                </a:lnTo>
                <a:lnTo>
                  <a:pt x="1330613" y="2998633"/>
                </a:lnTo>
                <a:lnTo>
                  <a:pt x="1331814" y="2995360"/>
                </a:lnTo>
                <a:lnTo>
                  <a:pt x="1335569" y="2995375"/>
                </a:lnTo>
                <a:lnTo>
                  <a:pt x="1336034" y="2995901"/>
                </a:lnTo>
                <a:lnTo>
                  <a:pt x="1338092" y="2994677"/>
                </a:lnTo>
                <a:lnTo>
                  <a:pt x="1339736" y="2995113"/>
                </a:lnTo>
                <a:lnTo>
                  <a:pt x="1340690" y="2995939"/>
                </a:lnTo>
                <a:lnTo>
                  <a:pt x="1341831" y="2997853"/>
                </a:lnTo>
                <a:lnTo>
                  <a:pt x="1341905" y="2998956"/>
                </a:lnTo>
                <a:lnTo>
                  <a:pt x="1341659" y="2999669"/>
                </a:lnTo>
                <a:lnTo>
                  <a:pt x="1342266" y="3000232"/>
                </a:lnTo>
                <a:lnTo>
                  <a:pt x="1342401" y="3000292"/>
                </a:lnTo>
                <a:lnTo>
                  <a:pt x="1342484" y="3000397"/>
                </a:lnTo>
                <a:lnTo>
                  <a:pt x="1342477" y="3000142"/>
                </a:lnTo>
                <a:lnTo>
                  <a:pt x="1342792" y="2999752"/>
                </a:lnTo>
                <a:lnTo>
                  <a:pt x="1342282" y="2996547"/>
                </a:lnTo>
                <a:lnTo>
                  <a:pt x="1342439" y="2996209"/>
                </a:lnTo>
                <a:lnTo>
                  <a:pt x="1348860" y="2996479"/>
                </a:lnTo>
                <a:lnTo>
                  <a:pt x="1349520" y="2998116"/>
                </a:lnTo>
                <a:lnTo>
                  <a:pt x="1349505" y="2998656"/>
                </a:lnTo>
                <a:lnTo>
                  <a:pt x="1349444" y="2999031"/>
                </a:lnTo>
                <a:lnTo>
                  <a:pt x="1349295" y="2999519"/>
                </a:lnTo>
                <a:lnTo>
                  <a:pt x="1348672" y="3000502"/>
                </a:lnTo>
                <a:lnTo>
                  <a:pt x="1344556" y="3001335"/>
                </a:lnTo>
                <a:lnTo>
                  <a:pt x="1344511" y="3001425"/>
                </a:lnTo>
                <a:close/>
              </a:path>
              <a:path w="4476607" h="3885512">
                <a:moveTo>
                  <a:pt x="1193849" y="3001596"/>
                </a:moveTo>
                <a:lnTo>
                  <a:pt x="1193347" y="3001025"/>
                </a:lnTo>
                <a:lnTo>
                  <a:pt x="1192100" y="2999997"/>
                </a:lnTo>
                <a:lnTo>
                  <a:pt x="1178757" y="2999561"/>
                </a:lnTo>
                <a:lnTo>
                  <a:pt x="1178720" y="2999441"/>
                </a:lnTo>
                <a:lnTo>
                  <a:pt x="1176750" y="2996478"/>
                </a:lnTo>
                <a:lnTo>
                  <a:pt x="1176632" y="2995703"/>
                </a:lnTo>
                <a:lnTo>
                  <a:pt x="1176782" y="2994697"/>
                </a:lnTo>
                <a:lnTo>
                  <a:pt x="1177556" y="2993421"/>
                </a:lnTo>
                <a:lnTo>
                  <a:pt x="1181086" y="2993324"/>
                </a:lnTo>
                <a:lnTo>
                  <a:pt x="1181760" y="2992978"/>
                </a:lnTo>
                <a:lnTo>
                  <a:pt x="1182625" y="2992851"/>
                </a:lnTo>
                <a:lnTo>
                  <a:pt x="1182768" y="2992873"/>
                </a:lnTo>
                <a:lnTo>
                  <a:pt x="1182444" y="2991004"/>
                </a:lnTo>
                <a:lnTo>
                  <a:pt x="1182504" y="2990787"/>
                </a:lnTo>
                <a:lnTo>
                  <a:pt x="1182391" y="2990689"/>
                </a:lnTo>
                <a:lnTo>
                  <a:pt x="1183149" y="2986605"/>
                </a:lnTo>
                <a:lnTo>
                  <a:pt x="1182895" y="2986343"/>
                </a:lnTo>
                <a:lnTo>
                  <a:pt x="1182317" y="2984084"/>
                </a:lnTo>
                <a:lnTo>
                  <a:pt x="1174635" y="2983130"/>
                </a:lnTo>
                <a:lnTo>
                  <a:pt x="1175416" y="2981637"/>
                </a:lnTo>
                <a:lnTo>
                  <a:pt x="1175340" y="2981374"/>
                </a:lnTo>
                <a:lnTo>
                  <a:pt x="1175115" y="2981073"/>
                </a:lnTo>
                <a:lnTo>
                  <a:pt x="1175799" y="2978236"/>
                </a:lnTo>
                <a:lnTo>
                  <a:pt x="1177331" y="2977441"/>
                </a:lnTo>
                <a:lnTo>
                  <a:pt x="1178450" y="2975054"/>
                </a:lnTo>
                <a:lnTo>
                  <a:pt x="1177684" y="2974896"/>
                </a:lnTo>
                <a:lnTo>
                  <a:pt x="1176925" y="2974416"/>
                </a:lnTo>
                <a:lnTo>
                  <a:pt x="1176483" y="2973965"/>
                </a:lnTo>
                <a:lnTo>
                  <a:pt x="1176024" y="2973215"/>
                </a:lnTo>
                <a:lnTo>
                  <a:pt x="1175829" y="2972614"/>
                </a:lnTo>
                <a:lnTo>
                  <a:pt x="1189090" y="2972967"/>
                </a:lnTo>
                <a:lnTo>
                  <a:pt x="1189615" y="2973898"/>
                </a:lnTo>
                <a:lnTo>
                  <a:pt x="1189772" y="2974776"/>
                </a:lnTo>
                <a:lnTo>
                  <a:pt x="1189563" y="2976052"/>
                </a:lnTo>
                <a:lnTo>
                  <a:pt x="1188076" y="2977380"/>
                </a:lnTo>
                <a:lnTo>
                  <a:pt x="1188774" y="2979212"/>
                </a:lnTo>
                <a:lnTo>
                  <a:pt x="1188729" y="2979805"/>
                </a:lnTo>
                <a:lnTo>
                  <a:pt x="1188481" y="2980886"/>
                </a:lnTo>
                <a:lnTo>
                  <a:pt x="1187512" y="2982154"/>
                </a:lnTo>
                <a:lnTo>
                  <a:pt x="1187460" y="2982177"/>
                </a:lnTo>
                <a:lnTo>
                  <a:pt x="1187490" y="2982192"/>
                </a:lnTo>
                <a:lnTo>
                  <a:pt x="1188541" y="2983768"/>
                </a:lnTo>
                <a:lnTo>
                  <a:pt x="1188631" y="2984309"/>
                </a:lnTo>
                <a:lnTo>
                  <a:pt x="1189037" y="2984219"/>
                </a:lnTo>
                <a:lnTo>
                  <a:pt x="1189532" y="2984211"/>
                </a:lnTo>
                <a:lnTo>
                  <a:pt x="1190583" y="2984324"/>
                </a:lnTo>
                <a:lnTo>
                  <a:pt x="1191950" y="2985112"/>
                </a:lnTo>
                <a:lnTo>
                  <a:pt x="1192536" y="2986583"/>
                </a:lnTo>
                <a:lnTo>
                  <a:pt x="1192544" y="2987079"/>
                </a:lnTo>
                <a:lnTo>
                  <a:pt x="1192431" y="2988122"/>
                </a:lnTo>
                <a:lnTo>
                  <a:pt x="1191935" y="2988993"/>
                </a:lnTo>
                <a:lnTo>
                  <a:pt x="1191876" y="2989954"/>
                </a:lnTo>
                <a:lnTo>
                  <a:pt x="1190576" y="2991740"/>
                </a:lnTo>
                <a:lnTo>
                  <a:pt x="1191176" y="2992378"/>
                </a:lnTo>
                <a:lnTo>
                  <a:pt x="1189877" y="2995899"/>
                </a:lnTo>
                <a:lnTo>
                  <a:pt x="1190268" y="2996003"/>
                </a:lnTo>
                <a:lnTo>
                  <a:pt x="1190479" y="2996154"/>
                </a:lnTo>
                <a:lnTo>
                  <a:pt x="1191710" y="2997422"/>
                </a:lnTo>
                <a:lnTo>
                  <a:pt x="1191747" y="2996897"/>
                </a:lnTo>
                <a:lnTo>
                  <a:pt x="1192235" y="2995966"/>
                </a:lnTo>
                <a:lnTo>
                  <a:pt x="1193452" y="2994990"/>
                </a:lnTo>
                <a:lnTo>
                  <a:pt x="1194773" y="2994908"/>
                </a:lnTo>
                <a:lnTo>
                  <a:pt x="1194706" y="2994299"/>
                </a:lnTo>
                <a:lnTo>
                  <a:pt x="1195096" y="2992896"/>
                </a:lnTo>
                <a:lnTo>
                  <a:pt x="1201787" y="2993354"/>
                </a:lnTo>
                <a:lnTo>
                  <a:pt x="1201937" y="2993541"/>
                </a:lnTo>
                <a:lnTo>
                  <a:pt x="1202349" y="2994878"/>
                </a:lnTo>
                <a:lnTo>
                  <a:pt x="1202283" y="2995831"/>
                </a:lnTo>
                <a:lnTo>
                  <a:pt x="1201704" y="2997085"/>
                </a:lnTo>
                <a:lnTo>
                  <a:pt x="1198858" y="2998233"/>
                </a:lnTo>
                <a:lnTo>
                  <a:pt x="1198956" y="2998788"/>
                </a:lnTo>
                <a:lnTo>
                  <a:pt x="1198723" y="3000094"/>
                </a:lnTo>
                <a:lnTo>
                  <a:pt x="1198536" y="3000380"/>
                </a:lnTo>
                <a:lnTo>
                  <a:pt x="1198512" y="3000477"/>
                </a:lnTo>
                <a:lnTo>
                  <a:pt x="1197649" y="3001701"/>
                </a:lnTo>
                <a:close/>
              </a:path>
              <a:path w="4476607" h="3885512">
                <a:moveTo>
                  <a:pt x="1269858" y="3000639"/>
                </a:moveTo>
                <a:lnTo>
                  <a:pt x="1269739" y="3000533"/>
                </a:lnTo>
                <a:lnTo>
                  <a:pt x="1269747" y="3000383"/>
                </a:lnTo>
                <a:lnTo>
                  <a:pt x="1269228" y="2999235"/>
                </a:lnTo>
                <a:lnTo>
                  <a:pt x="1269462" y="2998619"/>
                </a:lnTo>
                <a:lnTo>
                  <a:pt x="1269462" y="2998784"/>
                </a:lnTo>
                <a:lnTo>
                  <a:pt x="1269776" y="2999708"/>
                </a:lnTo>
                <a:lnTo>
                  <a:pt x="1269837" y="2998679"/>
                </a:lnTo>
                <a:lnTo>
                  <a:pt x="1269956" y="2998724"/>
                </a:lnTo>
                <a:lnTo>
                  <a:pt x="1274485" y="2998874"/>
                </a:lnTo>
                <a:lnTo>
                  <a:pt x="1274266" y="2999956"/>
                </a:lnTo>
                <a:lnTo>
                  <a:pt x="1272668" y="3001689"/>
                </a:lnTo>
                <a:lnTo>
                  <a:pt x="1270355" y="3001749"/>
                </a:lnTo>
                <a:close/>
              </a:path>
              <a:path w="4476607" h="3885512">
                <a:moveTo>
                  <a:pt x="1457805" y="3001231"/>
                </a:moveTo>
                <a:lnTo>
                  <a:pt x="1459667" y="3001358"/>
                </a:lnTo>
                <a:lnTo>
                  <a:pt x="1458690" y="3002229"/>
                </a:lnTo>
                <a:close/>
              </a:path>
              <a:path w="4476607" h="3885512">
                <a:moveTo>
                  <a:pt x="1412647" y="3001801"/>
                </a:moveTo>
                <a:lnTo>
                  <a:pt x="1412702" y="3001928"/>
                </a:lnTo>
                <a:lnTo>
                  <a:pt x="1412632" y="3002251"/>
                </a:lnTo>
                <a:close/>
              </a:path>
              <a:path w="4476607" h="3885512">
                <a:moveTo>
                  <a:pt x="1333451" y="3000998"/>
                </a:moveTo>
                <a:lnTo>
                  <a:pt x="1343243" y="3001275"/>
                </a:lnTo>
                <a:lnTo>
                  <a:pt x="1343318" y="3001365"/>
                </a:lnTo>
                <a:lnTo>
                  <a:pt x="1333745" y="3001425"/>
                </a:lnTo>
                <a:lnTo>
                  <a:pt x="1333924" y="3002386"/>
                </a:lnTo>
                <a:close/>
              </a:path>
              <a:path w="4476607" h="3885512">
                <a:moveTo>
                  <a:pt x="1412602" y="3002394"/>
                </a:moveTo>
                <a:lnTo>
                  <a:pt x="1412632" y="3002251"/>
                </a:lnTo>
                <a:lnTo>
                  <a:pt x="1412625" y="3002492"/>
                </a:lnTo>
                <a:close/>
              </a:path>
              <a:path w="4476607" h="3885512">
                <a:moveTo>
                  <a:pt x="1267524" y="3002229"/>
                </a:moveTo>
                <a:lnTo>
                  <a:pt x="1267780" y="3002259"/>
                </a:lnTo>
                <a:lnTo>
                  <a:pt x="1266887" y="3001839"/>
                </a:lnTo>
                <a:lnTo>
                  <a:pt x="1266932" y="3000758"/>
                </a:lnTo>
                <a:lnTo>
                  <a:pt x="1267944" y="3000390"/>
                </a:lnTo>
                <a:lnTo>
                  <a:pt x="1268139" y="3000390"/>
                </a:lnTo>
                <a:lnTo>
                  <a:pt x="1267975" y="3000518"/>
                </a:lnTo>
                <a:lnTo>
                  <a:pt x="1269296" y="3000698"/>
                </a:lnTo>
                <a:lnTo>
                  <a:pt x="1268553" y="3002521"/>
                </a:lnTo>
                <a:close/>
              </a:path>
              <a:path w="4476607" h="3885512">
                <a:moveTo>
                  <a:pt x="1110290" y="3002980"/>
                </a:moveTo>
                <a:lnTo>
                  <a:pt x="1109944" y="3002874"/>
                </a:lnTo>
                <a:lnTo>
                  <a:pt x="1101174" y="3002800"/>
                </a:lnTo>
                <a:lnTo>
                  <a:pt x="1100108" y="3001831"/>
                </a:lnTo>
                <a:lnTo>
                  <a:pt x="1097547" y="3001246"/>
                </a:lnTo>
                <a:lnTo>
                  <a:pt x="1097329" y="3001021"/>
                </a:lnTo>
                <a:lnTo>
                  <a:pt x="1085029" y="3000443"/>
                </a:lnTo>
                <a:lnTo>
                  <a:pt x="1035682" y="2999407"/>
                </a:lnTo>
                <a:lnTo>
                  <a:pt x="1030200" y="2999369"/>
                </a:lnTo>
                <a:lnTo>
                  <a:pt x="1030329" y="2999362"/>
                </a:lnTo>
                <a:lnTo>
                  <a:pt x="1030089" y="2999234"/>
                </a:lnTo>
                <a:lnTo>
                  <a:pt x="1016054" y="2998040"/>
                </a:lnTo>
                <a:lnTo>
                  <a:pt x="1016099" y="2997763"/>
                </a:lnTo>
                <a:lnTo>
                  <a:pt x="1014229" y="2996149"/>
                </a:lnTo>
                <a:lnTo>
                  <a:pt x="996554" y="2989843"/>
                </a:lnTo>
                <a:lnTo>
                  <a:pt x="997101" y="2988485"/>
                </a:lnTo>
                <a:lnTo>
                  <a:pt x="997906" y="2987749"/>
                </a:lnTo>
                <a:lnTo>
                  <a:pt x="997951" y="2987727"/>
                </a:lnTo>
                <a:lnTo>
                  <a:pt x="999393" y="2986564"/>
                </a:lnTo>
                <a:lnTo>
                  <a:pt x="1009386" y="2986594"/>
                </a:lnTo>
                <a:lnTo>
                  <a:pt x="1009372" y="2986602"/>
                </a:lnTo>
                <a:lnTo>
                  <a:pt x="1006368" y="2986653"/>
                </a:lnTo>
                <a:lnTo>
                  <a:pt x="1006061" y="2988568"/>
                </a:lnTo>
                <a:lnTo>
                  <a:pt x="1005008" y="2989634"/>
                </a:lnTo>
                <a:lnTo>
                  <a:pt x="1005918" y="2990482"/>
                </a:lnTo>
                <a:lnTo>
                  <a:pt x="1006233" y="2990910"/>
                </a:lnTo>
                <a:lnTo>
                  <a:pt x="1006496" y="2991262"/>
                </a:lnTo>
                <a:lnTo>
                  <a:pt x="1006864" y="2991645"/>
                </a:lnTo>
                <a:lnTo>
                  <a:pt x="1007516" y="2993079"/>
                </a:lnTo>
                <a:lnTo>
                  <a:pt x="1007524" y="2994137"/>
                </a:lnTo>
                <a:lnTo>
                  <a:pt x="1007405" y="2994423"/>
                </a:lnTo>
                <a:lnTo>
                  <a:pt x="1008419" y="2994843"/>
                </a:lnTo>
                <a:lnTo>
                  <a:pt x="1008493" y="2993867"/>
                </a:lnTo>
                <a:lnTo>
                  <a:pt x="1008628" y="2993596"/>
                </a:lnTo>
                <a:lnTo>
                  <a:pt x="1008553" y="2993327"/>
                </a:lnTo>
                <a:lnTo>
                  <a:pt x="1008733" y="2991848"/>
                </a:lnTo>
                <a:lnTo>
                  <a:pt x="1009042" y="2991300"/>
                </a:lnTo>
                <a:lnTo>
                  <a:pt x="1010212" y="2990376"/>
                </a:lnTo>
                <a:lnTo>
                  <a:pt x="1010408" y="2990325"/>
                </a:lnTo>
                <a:lnTo>
                  <a:pt x="1009206" y="2987667"/>
                </a:lnTo>
                <a:lnTo>
                  <a:pt x="1009446" y="2986616"/>
                </a:lnTo>
                <a:lnTo>
                  <a:pt x="1040969" y="2986706"/>
                </a:lnTo>
                <a:lnTo>
                  <a:pt x="1023540" y="2987044"/>
                </a:lnTo>
                <a:lnTo>
                  <a:pt x="1023292" y="2987772"/>
                </a:lnTo>
                <a:lnTo>
                  <a:pt x="1022946" y="2988298"/>
                </a:lnTo>
                <a:lnTo>
                  <a:pt x="1022804" y="2988395"/>
                </a:lnTo>
                <a:lnTo>
                  <a:pt x="1023675" y="2988793"/>
                </a:lnTo>
                <a:lnTo>
                  <a:pt x="1024005" y="2988177"/>
                </a:lnTo>
                <a:lnTo>
                  <a:pt x="1023622" y="2987307"/>
                </a:lnTo>
                <a:lnTo>
                  <a:pt x="1023556" y="2987172"/>
                </a:lnTo>
                <a:lnTo>
                  <a:pt x="1023540" y="2987051"/>
                </a:lnTo>
                <a:lnTo>
                  <a:pt x="1023540" y="2987044"/>
                </a:lnTo>
                <a:lnTo>
                  <a:pt x="1040969" y="2986706"/>
                </a:lnTo>
                <a:lnTo>
                  <a:pt x="1040556" y="2987269"/>
                </a:lnTo>
                <a:lnTo>
                  <a:pt x="1040908" y="2987442"/>
                </a:lnTo>
                <a:lnTo>
                  <a:pt x="1041862" y="2988477"/>
                </a:lnTo>
                <a:lnTo>
                  <a:pt x="1042178" y="2990452"/>
                </a:lnTo>
                <a:lnTo>
                  <a:pt x="1043575" y="2990557"/>
                </a:lnTo>
                <a:lnTo>
                  <a:pt x="1044288" y="2990414"/>
                </a:lnTo>
                <a:lnTo>
                  <a:pt x="1044272" y="2990369"/>
                </a:lnTo>
                <a:lnTo>
                  <a:pt x="1044296" y="2990174"/>
                </a:lnTo>
                <a:lnTo>
                  <a:pt x="1044243" y="2989731"/>
                </a:lnTo>
                <a:lnTo>
                  <a:pt x="1044716" y="2988215"/>
                </a:lnTo>
                <a:lnTo>
                  <a:pt x="1045384" y="2987659"/>
                </a:lnTo>
                <a:lnTo>
                  <a:pt x="1045743" y="2986954"/>
                </a:lnTo>
                <a:lnTo>
                  <a:pt x="1055017" y="2987329"/>
                </a:lnTo>
                <a:lnTo>
                  <a:pt x="1054814" y="2987780"/>
                </a:lnTo>
                <a:lnTo>
                  <a:pt x="1055498" y="2987967"/>
                </a:lnTo>
                <a:lnTo>
                  <a:pt x="1055498" y="2987952"/>
                </a:lnTo>
                <a:lnTo>
                  <a:pt x="1055527" y="2987524"/>
                </a:lnTo>
                <a:lnTo>
                  <a:pt x="1055205" y="2987434"/>
                </a:lnTo>
                <a:lnTo>
                  <a:pt x="1055017" y="2987329"/>
                </a:lnTo>
                <a:lnTo>
                  <a:pt x="1045743" y="2986954"/>
                </a:lnTo>
                <a:lnTo>
                  <a:pt x="1048365" y="2986616"/>
                </a:lnTo>
                <a:lnTo>
                  <a:pt x="1048357" y="2986661"/>
                </a:lnTo>
                <a:lnTo>
                  <a:pt x="1048080" y="2986669"/>
                </a:lnTo>
                <a:lnTo>
                  <a:pt x="1048357" y="2986706"/>
                </a:lnTo>
                <a:lnTo>
                  <a:pt x="1048357" y="2986661"/>
                </a:lnTo>
                <a:lnTo>
                  <a:pt x="1048365" y="2986616"/>
                </a:lnTo>
                <a:lnTo>
                  <a:pt x="1048469" y="2986008"/>
                </a:lnTo>
                <a:lnTo>
                  <a:pt x="1048463" y="2985963"/>
                </a:lnTo>
                <a:lnTo>
                  <a:pt x="1045489" y="2985227"/>
                </a:lnTo>
                <a:lnTo>
                  <a:pt x="1002996" y="2984372"/>
                </a:lnTo>
                <a:lnTo>
                  <a:pt x="1002951" y="2984229"/>
                </a:lnTo>
                <a:lnTo>
                  <a:pt x="1001622" y="2983599"/>
                </a:lnTo>
                <a:lnTo>
                  <a:pt x="1001210" y="2983268"/>
                </a:lnTo>
                <a:lnTo>
                  <a:pt x="1000864" y="2982990"/>
                </a:lnTo>
                <a:lnTo>
                  <a:pt x="1000413" y="2982713"/>
                </a:lnTo>
                <a:lnTo>
                  <a:pt x="999415" y="2981497"/>
                </a:lnTo>
                <a:lnTo>
                  <a:pt x="999129" y="2980476"/>
                </a:lnTo>
                <a:lnTo>
                  <a:pt x="999362" y="2978915"/>
                </a:lnTo>
                <a:lnTo>
                  <a:pt x="1021409" y="2979020"/>
                </a:lnTo>
                <a:lnTo>
                  <a:pt x="1021205" y="2979763"/>
                </a:lnTo>
                <a:lnTo>
                  <a:pt x="1020199" y="2981002"/>
                </a:lnTo>
                <a:lnTo>
                  <a:pt x="1019914" y="2981130"/>
                </a:lnTo>
                <a:lnTo>
                  <a:pt x="1019629" y="2981542"/>
                </a:lnTo>
                <a:lnTo>
                  <a:pt x="1019576" y="2981580"/>
                </a:lnTo>
                <a:lnTo>
                  <a:pt x="1019674" y="2981700"/>
                </a:lnTo>
                <a:lnTo>
                  <a:pt x="1019779" y="2982210"/>
                </a:lnTo>
                <a:lnTo>
                  <a:pt x="1019981" y="2982390"/>
                </a:lnTo>
                <a:lnTo>
                  <a:pt x="1022129" y="2982766"/>
                </a:lnTo>
                <a:lnTo>
                  <a:pt x="1022827" y="2983374"/>
                </a:lnTo>
                <a:lnTo>
                  <a:pt x="1022745" y="2983028"/>
                </a:lnTo>
                <a:lnTo>
                  <a:pt x="1023075" y="2982345"/>
                </a:lnTo>
                <a:lnTo>
                  <a:pt x="1022767" y="2980379"/>
                </a:lnTo>
                <a:lnTo>
                  <a:pt x="1062797" y="2981144"/>
                </a:lnTo>
                <a:lnTo>
                  <a:pt x="1062797" y="2981182"/>
                </a:lnTo>
                <a:lnTo>
                  <a:pt x="1061318" y="2982983"/>
                </a:lnTo>
                <a:lnTo>
                  <a:pt x="1061625" y="2984229"/>
                </a:lnTo>
                <a:lnTo>
                  <a:pt x="1061798" y="2984409"/>
                </a:lnTo>
                <a:lnTo>
                  <a:pt x="1061933" y="2986376"/>
                </a:lnTo>
                <a:lnTo>
                  <a:pt x="1062285" y="2986788"/>
                </a:lnTo>
                <a:lnTo>
                  <a:pt x="1062308" y="2986864"/>
                </a:lnTo>
                <a:lnTo>
                  <a:pt x="1062226" y="2986391"/>
                </a:lnTo>
                <a:lnTo>
                  <a:pt x="1062271" y="2985730"/>
                </a:lnTo>
                <a:lnTo>
                  <a:pt x="1072190" y="2985731"/>
                </a:lnTo>
                <a:lnTo>
                  <a:pt x="1069824" y="2985866"/>
                </a:lnTo>
                <a:lnTo>
                  <a:pt x="1069682" y="2985896"/>
                </a:lnTo>
                <a:lnTo>
                  <a:pt x="1069818" y="2986353"/>
                </a:lnTo>
                <a:lnTo>
                  <a:pt x="1069652" y="2987427"/>
                </a:lnTo>
                <a:lnTo>
                  <a:pt x="1068759" y="2988786"/>
                </a:lnTo>
                <a:lnTo>
                  <a:pt x="1068038" y="2989146"/>
                </a:lnTo>
                <a:lnTo>
                  <a:pt x="1068052" y="2989273"/>
                </a:lnTo>
                <a:lnTo>
                  <a:pt x="1065200" y="2992359"/>
                </a:lnTo>
                <a:lnTo>
                  <a:pt x="1065057" y="2992862"/>
                </a:lnTo>
                <a:lnTo>
                  <a:pt x="1065266" y="2993057"/>
                </a:lnTo>
                <a:lnTo>
                  <a:pt x="1065620" y="2993589"/>
                </a:lnTo>
                <a:lnTo>
                  <a:pt x="1065831" y="2994168"/>
                </a:lnTo>
                <a:lnTo>
                  <a:pt x="1065913" y="2994603"/>
                </a:lnTo>
                <a:lnTo>
                  <a:pt x="1065928" y="2995211"/>
                </a:lnTo>
                <a:lnTo>
                  <a:pt x="1065747" y="2995976"/>
                </a:lnTo>
                <a:lnTo>
                  <a:pt x="1066161" y="2995556"/>
                </a:lnTo>
                <a:lnTo>
                  <a:pt x="1066415" y="2995503"/>
                </a:lnTo>
                <a:lnTo>
                  <a:pt x="1066499" y="2995316"/>
                </a:lnTo>
                <a:lnTo>
                  <a:pt x="1066483" y="2995046"/>
                </a:lnTo>
                <a:lnTo>
                  <a:pt x="1068300" y="2993147"/>
                </a:lnTo>
                <a:lnTo>
                  <a:pt x="1073038" y="2994820"/>
                </a:lnTo>
                <a:lnTo>
                  <a:pt x="1072498" y="2995158"/>
                </a:lnTo>
                <a:lnTo>
                  <a:pt x="1072573" y="2995323"/>
                </a:lnTo>
                <a:lnTo>
                  <a:pt x="1072581" y="2995594"/>
                </a:lnTo>
                <a:lnTo>
                  <a:pt x="1072581" y="2995774"/>
                </a:lnTo>
                <a:lnTo>
                  <a:pt x="1072512" y="2996194"/>
                </a:lnTo>
                <a:lnTo>
                  <a:pt x="1072520" y="2996344"/>
                </a:lnTo>
                <a:lnTo>
                  <a:pt x="1072557" y="2996404"/>
                </a:lnTo>
                <a:lnTo>
                  <a:pt x="1072543" y="2998971"/>
                </a:lnTo>
                <a:lnTo>
                  <a:pt x="1072926" y="2999151"/>
                </a:lnTo>
                <a:lnTo>
                  <a:pt x="1073399" y="2999609"/>
                </a:lnTo>
                <a:lnTo>
                  <a:pt x="1073415" y="2999624"/>
                </a:lnTo>
                <a:lnTo>
                  <a:pt x="1073505" y="2999534"/>
                </a:lnTo>
                <a:lnTo>
                  <a:pt x="1073489" y="2999512"/>
                </a:lnTo>
                <a:lnTo>
                  <a:pt x="1073481" y="2999504"/>
                </a:lnTo>
                <a:lnTo>
                  <a:pt x="1072985" y="2996885"/>
                </a:lnTo>
                <a:lnTo>
                  <a:pt x="1080802" y="2998108"/>
                </a:lnTo>
                <a:lnTo>
                  <a:pt x="1081020" y="2999084"/>
                </a:lnTo>
                <a:lnTo>
                  <a:pt x="1081005" y="2998513"/>
                </a:lnTo>
                <a:lnTo>
                  <a:pt x="1081103" y="2998371"/>
                </a:lnTo>
                <a:lnTo>
                  <a:pt x="1081013" y="2998273"/>
                </a:lnTo>
                <a:lnTo>
                  <a:pt x="1113863" y="2998326"/>
                </a:lnTo>
                <a:lnTo>
                  <a:pt x="1113428" y="2998543"/>
                </a:lnTo>
                <a:lnTo>
                  <a:pt x="1113728" y="3000029"/>
                </a:lnTo>
                <a:lnTo>
                  <a:pt x="1113646" y="3000548"/>
                </a:lnTo>
                <a:lnTo>
                  <a:pt x="1113338" y="3001568"/>
                </a:lnTo>
                <a:lnTo>
                  <a:pt x="1112302" y="3002769"/>
                </a:lnTo>
                <a:lnTo>
                  <a:pt x="1110778" y="3003062"/>
                </a:lnTo>
                <a:close/>
              </a:path>
              <a:path w="4476607" h="3885512">
                <a:moveTo>
                  <a:pt x="1458721" y="3002447"/>
                </a:moveTo>
                <a:lnTo>
                  <a:pt x="1459638" y="3001403"/>
                </a:lnTo>
                <a:lnTo>
                  <a:pt x="1459667" y="3001358"/>
                </a:lnTo>
                <a:lnTo>
                  <a:pt x="1457805" y="3001231"/>
                </a:lnTo>
                <a:lnTo>
                  <a:pt x="1457520" y="2999061"/>
                </a:lnTo>
                <a:lnTo>
                  <a:pt x="1461341" y="2997125"/>
                </a:lnTo>
                <a:lnTo>
                  <a:pt x="1462670" y="2997995"/>
                </a:lnTo>
                <a:lnTo>
                  <a:pt x="1463219" y="2998844"/>
                </a:lnTo>
                <a:lnTo>
                  <a:pt x="1462715" y="2999189"/>
                </a:lnTo>
                <a:lnTo>
                  <a:pt x="1463211" y="2998971"/>
                </a:lnTo>
                <a:lnTo>
                  <a:pt x="1463602" y="2999872"/>
                </a:lnTo>
                <a:lnTo>
                  <a:pt x="1463662" y="3001298"/>
                </a:lnTo>
                <a:lnTo>
                  <a:pt x="1461529" y="3003332"/>
                </a:lnTo>
                <a:close/>
              </a:path>
              <a:path w="4476607" h="3885512">
                <a:moveTo>
                  <a:pt x="1123198" y="3003407"/>
                </a:moveTo>
                <a:lnTo>
                  <a:pt x="1112857" y="3002529"/>
                </a:lnTo>
                <a:lnTo>
                  <a:pt x="1115553" y="3000743"/>
                </a:lnTo>
                <a:lnTo>
                  <a:pt x="1116837" y="3000908"/>
                </a:lnTo>
                <a:lnTo>
                  <a:pt x="1117634" y="3001313"/>
                </a:lnTo>
                <a:lnTo>
                  <a:pt x="1118511" y="3002206"/>
                </a:lnTo>
                <a:lnTo>
                  <a:pt x="1118714" y="3002702"/>
                </a:lnTo>
                <a:lnTo>
                  <a:pt x="1118827" y="3003190"/>
                </a:lnTo>
                <a:lnTo>
                  <a:pt x="1118992" y="3002972"/>
                </a:lnTo>
                <a:lnTo>
                  <a:pt x="1120381" y="3002206"/>
                </a:lnTo>
                <a:lnTo>
                  <a:pt x="1121492" y="3002334"/>
                </a:lnTo>
                <a:lnTo>
                  <a:pt x="1120990" y="3001508"/>
                </a:lnTo>
                <a:lnTo>
                  <a:pt x="1120951" y="3000127"/>
                </a:lnTo>
                <a:lnTo>
                  <a:pt x="1126952" y="3001125"/>
                </a:lnTo>
                <a:lnTo>
                  <a:pt x="1126298" y="3002334"/>
                </a:lnTo>
                <a:lnTo>
                  <a:pt x="1126419" y="3002244"/>
                </a:lnTo>
                <a:lnTo>
                  <a:pt x="1126298" y="3002364"/>
                </a:lnTo>
                <a:lnTo>
                  <a:pt x="1123708" y="3003535"/>
                </a:lnTo>
                <a:close/>
              </a:path>
              <a:path w="4476607" h="3885512">
                <a:moveTo>
                  <a:pt x="1203166" y="3003377"/>
                </a:moveTo>
                <a:lnTo>
                  <a:pt x="1202213" y="3002694"/>
                </a:lnTo>
                <a:lnTo>
                  <a:pt x="1201402" y="3001110"/>
                </a:lnTo>
                <a:lnTo>
                  <a:pt x="1207138" y="3001973"/>
                </a:lnTo>
                <a:lnTo>
                  <a:pt x="1204960" y="3003624"/>
                </a:lnTo>
                <a:close/>
              </a:path>
              <a:path w="4476607" h="3885512">
                <a:moveTo>
                  <a:pt x="1436442" y="3003842"/>
                </a:moveTo>
                <a:lnTo>
                  <a:pt x="1434760" y="3002288"/>
                </a:lnTo>
                <a:lnTo>
                  <a:pt x="1434551" y="3000967"/>
                </a:lnTo>
                <a:lnTo>
                  <a:pt x="1434731" y="3000059"/>
                </a:lnTo>
                <a:lnTo>
                  <a:pt x="1441031" y="3000449"/>
                </a:lnTo>
                <a:lnTo>
                  <a:pt x="1441098" y="3001508"/>
                </a:lnTo>
                <a:lnTo>
                  <a:pt x="1440760" y="3002386"/>
                </a:lnTo>
                <a:lnTo>
                  <a:pt x="1439709" y="3003482"/>
                </a:lnTo>
                <a:lnTo>
                  <a:pt x="1438763" y="3003887"/>
                </a:lnTo>
                <a:lnTo>
                  <a:pt x="1437325" y="3003917"/>
                </a:lnTo>
                <a:close/>
              </a:path>
              <a:path w="4476607" h="3885512">
                <a:moveTo>
                  <a:pt x="1437298" y="3003918"/>
                </a:moveTo>
                <a:lnTo>
                  <a:pt x="1437325" y="3003917"/>
                </a:lnTo>
                <a:lnTo>
                  <a:pt x="1438034" y="3003977"/>
                </a:lnTo>
                <a:close/>
              </a:path>
              <a:path w="4476607" h="3885512">
                <a:moveTo>
                  <a:pt x="1447953" y="3001388"/>
                </a:moveTo>
                <a:lnTo>
                  <a:pt x="1448013" y="3000067"/>
                </a:lnTo>
                <a:lnTo>
                  <a:pt x="1448367" y="2999219"/>
                </a:lnTo>
                <a:lnTo>
                  <a:pt x="1456348" y="2999249"/>
                </a:lnTo>
                <a:lnTo>
                  <a:pt x="1454937" y="2999504"/>
                </a:lnTo>
                <a:lnTo>
                  <a:pt x="1453652" y="3002762"/>
                </a:lnTo>
                <a:lnTo>
                  <a:pt x="1453622" y="3002845"/>
                </a:lnTo>
                <a:lnTo>
                  <a:pt x="1452347" y="3004045"/>
                </a:lnTo>
                <a:close/>
              </a:path>
              <a:path w="4476607" h="3885512">
                <a:moveTo>
                  <a:pt x="1282166" y="3004279"/>
                </a:moveTo>
                <a:lnTo>
                  <a:pt x="1275895" y="3003911"/>
                </a:lnTo>
                <a:lnTo>
                  <a:pt x="1275850" y="3001719"/>
                </a:lnTo>
                <a:lnTo>
                  <a:pt x="1275678" y="3000969"/>
                </a:lnTo>
                <a:lnTo>
                  <a:pt x="1275897" y="2999963"/>
                </a:lnTo>
                <a:lnTo>
                  <a:pt x="1274485" y="2998874"/>
                </a:lnTo>
                <a:lnTo>
                  <a:pt x="1269956" y="2998724"/>
                </a:lnTo>
                <a:lnTo>
                  <a:pt x="1269858" y="2998259"/>
                </a:lnTo>
                <a:lnTo>
                  <a:pt x="1269897" y="2997591"/>
                </a:lnTo>
                <a:lnTo>
                  <a:pt x="1269845" y="2997568"/>
                </a:lnTo>
                <a:lnTo>
                  <a:pt x="1269671" y="2997343"/>
                </a:lnTo>
                <a:lnTo>
                  <a:pt x="1270077" y="2996893"/>
                </a:lnTo>
                <a:lnTo>
                  <a:pt x="1270085" y="2996871"/>
                </a:lnTo>
                <a:lnTo>
                  <a:pt x="1270122" y="2996855"/>
                </a:lnTo>
                <a:lnTo>
                  <a:pt x="1271331" y="2996315"/>
                </a:lnTo>
                <a:lnTo>
                  <a:pt x="1272592" y="2995752"/>
                </a:lnTo>
                <a:lnTo>
                  <a:pt x="1273885" y="2996773"/>
                </a:lnTo>
                <a:lnTo>
                  <a:pt x="1274469" y="2995241"/>
                </a:lnTo>
                <a:lnTo>
                  <a:pt x="1276460" y="2994116"/>
                </a:lnTo>
                <a:lnTo>
                  <a:pt x="1275919" y="2994055"/>
                </a:lnTo>
                <a:lnTo>
                  <a:pt x="1276235" y="2994048"/>
                </a:lnTo>
                <a:lnTo>
                  <a:pt x="1274860" y="2993658"/>
                </a:lnTo>
                <a:lnTo>
                  <a:pt x="1274078" y="2993065"/>
                </a:lnTo>
                <a:lnTo>
                  <a:pt x="1273336" y="2991834"/>
                </a:lnTo>
                <a:lnTo>
                  <a:pt x="1273306" y="2991203"/>
                </a:lnTo>
                <a:lnTo>
                  <a:pt x="1268046" y="2989608"/>
                </a:lnTo>
                <a:lnTo>
                  <a:pt x="1267809" y="2988898"/>
                </a:lnTo>
                <a:lnTo>
                  <a:pt x="1268184" y="2987014"/>
                </a:lnTo>
                <a:lnTo>
                  <a:pt x="1269214" y="2985821"/>
                </a:lnTo>
                <a:lnTo>
                  <a:pt x="1269348" y="2985768"/>
                </a:lnTo>
                <a:lnTo>
                  <a:pt x="1268876" y="2984523"/>
                </a:lnTo>
                <a:lnTo>
                  <a:pt x="1270241" y="2984005"/>
                </a:lnTo>
                <a:lnTo>
                  <a:pt x="1268741" y="2983539"/>
                </a:lnTo>
                <a:lnTo>
                  <a:pt x="1268748" y="2983516"/>
                </a:lnTo>
                <a:lnTo>
                  <a:pt x="1268756" y="2983404"/>
                </a:lnTo>
                <a:lnTo>
                  <a:pt x="1271564" y="2979966"/>
                </a:lnTo>
                <a:lnTo>
                  <a:pt x="1272810" y="2980161"/>
                </a:lnTo>
                <a:lnTo>
                  <a:pt x="1273584" y="2980574"/>
                </a:lnTo>
                <a:lnTo>
                  <a:pt x="1274432" y="2981467"/>
                </a:lnTo>
                <a:lnTo>
                  <a:pt x="1274574" y="2981745"/>
                </a:lnTo>
                <a:lnTo>
                  <a:pt x="1275184" y="2983314"/>
                </a:lnTo>
                <a:lnTo>
                  <a:pt x="1274695" y="2986241"/>
                </a:lnTo>
                <a:lnTo>
                  <a:pt x="1274379" y="2986602"/>
                </a:lnTo>
                <a:lnTo>
                  <a:pt x="1274117" y="2986834"/>
                </a:lnTo>
                <a:lnTo>
                  <a:pt x="1273861" y="2987007"/>
                </a:lnTo>
                <a:lnTo>
                  <a:pt x="1274012" y="2987360"/>
                </a:lnTo>
                <a:lnTo>
                  <a:pt x="1274080" y="2987547"/>
                </a:lnTo>
                <a:lnTo>
                  <a:pt x="1274305" y="2988163"/>
                </a:lnTo>
                <a:lnTo>
                  <a:pt x="1274387" y="2988643"/>
                </a:lnTo>
                <a:lnTo>
                  <a:pt x="1274387" y="2989101"/>
                </a:lnTo>
                <a:lnTo>
                  <a:pt x="1274838" y="2988771"/>
                </a:lnTo>
                <a:lnTo>
                  <a:pt x="1275116" y="2988448"/>
                </a:lnTo>
                <a:lnTo>
                  <a:pt x="1275010" y="2988095"/>
                </a:lnTo>
                <a:lnTo>
                  <a:pt x="1274973" y="2987465"/>
                </a:lnTo>
                <a:lnTo>
                  <a:pt x="1275123" y="2986594"/>
                </a:lnTo>
                <a:lnTo>
                  <a:pt x="1279763" y="2983246"/>
                </a:lnTo>
                <a:lnTo>
                  <a:pt x="1280304" y="2983291"/>
                </a:lnTo>
                <a:lnTo>
                  <a:pt x="1280695" y="2983381"/>
                </a:lnTo>
                <a:lnTo>
                  <a:pt x="1281168" y="2983554"/>
                </a:lnTo>
                <a:lnTo>
                  <a:pt x="1281949" y="2984087"/>
                </a:lnTo>
                <a:lnTo>
                  <a:pt x="1283007" y="2987660"/>
                </a:lnTo>
                <a:lnTo>
                  <a:pt x="1283157" y="2988516"/>
                </a:lnTo>
                <a:lnTo>
                  <a:pt x="1282565" y="2990280"/>
                </a:lnTo>
                <a:lnTo>
                  <a:pt x="1282287" y="2990467"/>
                </a:lnTo>
                <a:lnTo>
                  <a:pt x="1282752" y="2990768"/>
                </a:lnTo>
                <a:lnTo>
                  <a:pt x="1283608" y="2991983"/>
                </a:lnTo>
                <a:lnTo>
                  <a:pt x="1283811" y="2992907"/>
                </a:lnTo>
                <a:lnTo>
                  <a:pt x="1283645" y="2994198"/>
                </a:lnTo>
                <a:lnTo>
                  <a:pt x="1283241" y="2995008"/>
                </a:lnTo>
                <a:lnTo>
                  <a:pt x="1282279" y="2995916"/>
                </a:lnTo>
                <a:lnTo>
                  <a:pt x="1282039" y="2996006"/>
                </a:lnTo>
                <a:lnTo>
                  <a:pt x="1281994" y="2996059"/>
                </a:lnTo>
                <a:lnTo>
                  <a:pt x="1280664" y="2996706"/>
                </a:lnTo>
                <a:lnTo>
                  <a:pt x="1280109" y="2996735"/>
                </a:lnTo>
                <a:lnTo>
                  <a:pt x="1280169" y="2997036"/>
                </a:lnTo>
                <a:lnTo>
                  <a:pt x="1280049" y="2997959"/>
                </a:lnTo>
                <a:lnTo>
                  <a:pt x="1280252" y="2997914"/>
                </a:lnTo>
                <a:lnTo>
                  <a:pt x="1281514" y="2998131"/>
                </a:lnTo>
                <a:lnTo>
                  <a:pt x="1283405" y="3000916"/>
                </a:lnTo>
                <a:lnTo>
                  <a:pt x="1283487" y="3001066"/>
                </a:lnTo>
                <a:lnTo>
                  <a:pt x="1283397" y="3003138"/>
                </a:lnTo>
                <a:lnTo>
                  <a:pt x="1282024" y="3004534"/>
                </a:lnTo>
                <a:lnTo>
                  <a:pt x="1281903" y="3004631"/>
                </a:lnTo>
                <a:close/>
              </a:path>
              <a:path w="4476607" h="3885512">
                <a:moveTo>
                  <a:pt x="1210420" y="3004638"/>
                </a:moveTo>
                <a:lnTo>
                  <a:pt x="1208406" y="3002784"/>
                </a:lnTo>
                <a:lnTo>
                  <a:pt x="1207822" y="3002581"/>
                </a:lnTo>
                <a:lnTo>
                  <a:pt x="1207138" y="3001973"/>
                </a:lnTo>
                <a:lnTo>
                  <a:pt x="1201402" y="3001110"/>
                </a:lnTo>
                <a:lnTo>
                  <a:pt x="1201402" y="3000908"/>
                </a:lnTo>
                <a:lnTo>
                  <a:pt x="1204503" y="2996697"/>
                </a:lnTo>
                <a:lnTo>
                  <a:pt x="1205253" y="2996712"/>
                </a:lnTo>
                <a:lnTo>
                  <a:pt x="1205779" y="2996825"/>
                </a:lnTo>
                <a:lnTo>
                  <a:pt x="1206298" y="2997050"/>
                </a:lnTo>
                <a:lnTo>
                  <a:pt x="1206335" y="2996937"/>
                </a:lnTo>
                <a:lnTo>
                  <a:pt x="1208107" y="2995743"/>
                </a:lnTo>
                <a:lnTo>
                  <a:pt x="1211688" y="2997042"/>
                </a:lnTo>
                <a:lnTo>
                  <a:pt x="1211891" y="2997012"/>
                </a:lnTo>
                <a:lnTo>
                  <a:pt x="1212732" y="2997192"/>
                </a:lnTo>
                <a:lnTo>
                  <a:pt x="1213296" y="2997455"/>
                </a:lnTo>
                <a:lnTo>
                  <a:pt x="1213978" y="2997980"/>
                </a:lnTo>
                <a:lnTo>
                  <a:pt x="1213656" y="3003655"/>
                </a:lnTo>
                <a:lnTo>
                  <a:pt x="1212597" y="3004443"/>
                </a:lnTo>
                <a:lnTo>
                  <a:pt x="1211726" y="3004706"/>
                </a:lnTo>
                <a:close/>
              </a:path>
              <a:path w="4476607" h="3885512">
                <a:moveTo>
                  <a:pt x="1414735" y="3004593"/>
                </a:moveTo>
                <a:lnTo>
                  <a:pt x="1413563" y="3003911"/>
                </a:lnTo>
                <a:lnTo>
                  <a:pt x="1412702" y="3001928"/>
                </a:lnTo>
                <a:lnTo>
                  <a:pt x="1413323" y="2999039"/>
                </a:lnTo>
                <a:lnTo>
                  <a:pt x="1413983" y="2998439"/>
                </a:lnTo>
                <a:lnTo>
                  <a:pt x="1414397" y="2998206"/>
                </a:lnTo>
                <a:lnTo>
                  <a:pt x="1414741" y="2998063"/>
                </a:lnTo>
                <a:lnTo>
                  <a:pt x="1415260" y="2997928"/>
                </a:lnTo>
                <a:lnTo>
                  <a:pt x="1418234" y="2998926"/>
                </a:lnTo>
                <a:lnTo>
                  <a:pt x="1419652" y="3001726"/>
                </a:lnTo>
                <a:lnTo>
                  <a:pt x="1419584" y="3002297"/>
                </a:lnTo>
                <a:lnTo>
                  <a:pt x="1419473" y="3002694"/>
                </a:lnTo>
                <a:lnTo>
                  <a:pt x="1419240" y="3003228"/>
                </a:lnTo>
                <a:lnTo>
                  <a:pt x="1418887" y="3003700"/>
                </a:lnTo>
                <a:lnTo>
                  <a:pt x="1415940" y="3004788"/>
                </a:lnTo>
                <a:close/>
              </a:path>
              <a:path w="4476607" h="3885512">
                <a:moveTo>
                  <a:pt x="1415755" y="3004856"/>
                </a:moveTo>
                <a:lnTo>
                  <a:pt x="1415940" y="3004788"/>
                </a:lnTo>
                <a:lnTo>
                  <a:pt x="1416132" y="3004819"/>
                </a:lnTo>
                <a:lnTo>
                  <a:pt x="1415755" y="3004864"/>
                </a:lnTo>
                <a:close/>
              </a:path>
              <a:path w="4476607" h="3885512">
                <a:moveTo>
                  <a:pt x="1400175" y="3004961"/>
                </a:moveTo>
                <a:lnTo>
                  <a:pt x="1397141" y="3001470"/>
                </a:lnTo>
                <a:lnTo>
                  <a:pt x="1397682" y="3000127"/>
                </a:lnTo>
                <a:lnTo>
                  <a:pt x="1398379" y="2999414"/>
                </a:lnTo>
                <a:lnTo>
                  <a:pt x="1399725" y="2998814"/>
                </a:lnTo>
                <a:lnTo>
                  <a:pt x="1400835" y="2998581"/>
                </a:lnTo>
                <a:lnTo>
                  <a:pt x="1403261" y="2999587"/>
                </a:lnTo>
                <a:lnTo>
                  <a:pt x="1403839" y="3000945"/>
                </a:lnTo>
                <a:lnTo>
                  <a:pt x="1403847" y="3001951"/>
                </a:lnTo>
                <a:lnTo>
                  <a:pt x="1403306" y="3003317"/>
                </a:lnTo>
                <a:lnTo>
                  <a:pt x="1400198" y="3004961"/>
                </a:lnTo>
                <a:close/>
              </a:path>
              <a:path w="4476607" h="3885512">
                <a:moveTo>
                  <a:pt x="1173988" y="3005196"/>
                </a:moveTo>
                <a:lnTo>
                  <a:pt x="1167829" y="3003948"/>
                </a:lnTo>
                <a:lnTo>
                  <a:pt x="1167499" y="3003843"/>
                </a:lnTo>
                <a:lnTo>
                  <a:pt x="1167409" y="3003790"/>
                </a:lnTo>
                <a:lnTo>
                  <a:pt x="1167319" y="3003715"/>
                </a:lnTo>
                <a:lnTo>
                  <a:pt x="1166928" y="3003602"/>
                </a:lnTo>
                <a:lnTo>
                  <a:pt x="1166530" y="3003287"/>
                </a:lnTo>
                <a:lnTo>
                  <a:pt x="1160028" y="3002627"/>
                </a:lnTo>
                <a:lnTo>
                  <a:pt x="1129678" y="3002566"/>
                </a:lnTo>
                <a:lnTo>
                  <a:pt x="1129813" y="3001831"/>
                </a:lnTo>
                <a:lnTo>
                  <a:pt x="1127973" y="3001786"/>
                </a:lnTo>
                <a:lnTo>
                  <a:pt x="1126952" y="3001125"/>
                </a:lnTo>
                <a:lnTo>
                  <a:pt x="1120951" y="3000127"/>
                </a:lnTo>
                <a:lnTo>
                  <a:pt x="1121268" y="2999234"/>
                </a:lnTo>
                <a:lnTo>
                  <a:pt x="1121627" y="2998814"/>
                </a:lnTo>
                <a:lnTo>
                  <a:pt x="1121756" y="2998183"/>
                </a:lnTo>
                <a:lnTo>
                  <a:pt x="1122739" y="2996862"/>
                </a:lnTo>
                <a:lnTo>
                  <a:pt x="1126449" y="2997418"/>
                </a:lnTo>
                <a:lnTo>
                  <a:pt x="1126523" y="2997530"/>
                </a:lnTo>
                <a:lnTo>
                  <a:pt x="1132448" y="2997996"/>
                </a:lnTo>
                <a:lnTo>
                  <a:pt x="1132118" y="2999632"/>
                </a:lnTo>
                <a:lnTo>
                  <a:pt x="1134168" y="2999737"/>
                </a:lnTo>
                <a:lnTo>
                  <a:pt x="1134820" y="2998311"/>
                </a:lnTo>
                <a:lnTo>
                  <a:pt x="1133064" y="2998228"/>
                </a:lnTo>
                <a:lnTo>
                  <a:pt x="1133064" y="2998146"/>
                </a:lnTo>
                <a:lnTo>
                  <a:pt x="1132448" y="2997996"/>
                </a:lnTo>
                <a:lnTo>
                  <a:pt x="1126523" y="2997530"/>
                </a:lnTo>
                <a:lnTo>
                  <a:pt x="1128340" y="2995789"/>
                </a:lnTo>
                <a:lnTo>
                  <a:pt x="1128010" y="2995384"/>
                </a:lnTo>
                <a:lnTo>
                  <a:pt x="1127582" y="2994160"/>
                </a:lnTo>
                <a:lnTo>
                  <a:pt x="1127582" y="2993260"/>
                </a:lnTo>
                <a:lnTo>
                  <a:pt x="1128018" y="2992044"/>
                </a:lnTo>
                <a:lnTo>
                  <a:pt x="1130420" y="2990828"/>
                </a:lnTo>
                <a:lnTo>
                  <a:pt x="1131892" y="2991218"/>
                </a:lnTo>
                <a:lnTo>
                  <a:pt x="1134371" y="2988884"/>
                </a:lnTo>
                <a:lnTo>
                  <a:pt x="1135113" y="2988824"/>
                </a:lnTo>
                <a:lnTo>
                  <a:pt x="1135647" y="2988884"/>
                </a:lnTo>
                <a:lnTo>
                  <a:pt x="1136352" y="2989101"/>
                </a:lnTo>
                <a:lnTo>
                  <a:pt x="1136465" y="2989191"/>
                </a:lnTo>
                <a:lnTo>
                  <a:pt x="1138958" y="2990505"/>
                </a:lnTo>
                <a:lnTo>
                  <a:pt x="1139273" y="2990730"/>
                </a:lnTo>
                <a:lnTo>
                  <a:pt x="1139911" y="2990985"/>
                </a:lnTo>
                <a:lnTo>
                  <a:pt x="1139829" y="2990565"/>
                </a:lnTo>
                <a:lnTo>
                  <a:pt x="1140032" y="2989574"/>
                </a:lnTo>
                <a:lnTo>
                  <a:pt x="1147165" y="2989740"/>
                </a:lnTo>
                <a:lnTo>
                  <a:pt x="1146159" y="2991638"/>
                </a:lnTo>
                <a:lnTo>
                  <a:pt x="1146091" y="2991939"/>
                </a:lnTo>
                <a:lnTo>
                  <a:pt x="1145761" y="2992562"/>
                </a:lnTo>
                <a:lnTo>
                  <a:pt x="1145085" y="2993298"/>
                </a:lnTo>
                <a:lnTo>
                  <a:pt x="1144965" y="2993358"/>
                </a:lnTo>
                <a:lnTo>
                  <a:pt x="1145092" y="2993478"/>
                </a:lnTo>
                <a:lnTo>
                  <a:pt x="1145190" y="2993598"/>
                </a:lnTo>
                <a:lnTo>
                  <a:pt x="1145565" y="2994348"/>
                </a:lnTo>
                <a:lnTo>
                  <a:pt x="1145708" y="2994896"/>
                </a:lnTo>
                <a:lnTo>
                  <a:pt x="1145716" y="2995699"/>
                </a:lnTo>
                <a:lnTo>
                  <a:pt x="1145221" y="2997215"/>
                </a:lnTo>
                <a:lnTo>
                  <a:pt x="1145378" y="2997260"/>
                </a:lnTo>
                <a:lnTo>
                  <a:pt x="1146204" y="2997845"/>
                </a:lnTo>
                <a:lnTo>
                  <a:pt x="1147007" y="2998146"/>
                </a:lnTo>
                <a:lnTo>
                  <a:pt x="1148066" y="2999032"/>
                </a:lnTo>
                <a:lnTo>
                  <a:pt x="1148494" y="2998852"/>
                </a:lnTo>
                <a:lnTo>
                  <a:pt x="1149021" y="2997800"/>
                </a:lnTo>
                <a:lnTo>
                  <a:pt x="1149787" y="2997133"/>
                </a:lnTo>
                <a:lnTo>
                  <a:pt x="1150695" y="2996825"/>
                </a:lnTo>
                <a:lnTo>
                  <a:pt x="1151528" y="2995782"/>
                </a:lnTo>
                <a:lnTo>
                  <a:pt x="1152993" y="2995286"/>
                </a:lnTo>
                <a:lnTo>
                  <a:pt x="1153833" y="2995354"/>
                </a:lnTo>
                <a:lnTo>
                  <a:pt x="1154493" y="2994843"/>
                </a:lnTo>
                <a:lnTo>
                  <a:pt x="1155410" y="2994565"/>
                </a:lnTo>
                <a:lnTo>
                  <a:pt x="1156799" y="2994663"/>
                </a:lnTo>
                <a:lnTo>
                  <a:pt x="1157947" y="2995196"/>
                </a:lnTo>
                <a:lnTo>
                  <a:pt x="1158879" y="2996112"/>
                </a:lnTo>
                <a:lnTo>
                  <a:pt x="1159172" y="2996713"/>
                </a:lnTo>
                <a:lnTo>
                  <a:pt x="1160298" y="2997343"/>
                </a:lnTo>
                <a:lnTo>
                  <a:pt x="1160216" y="2997088"/>
                </a:lnTo>
                <a:lnTo>
                  <a:pt x="1160284" y="2996142"/>
                </a:lnTo>
                <a:lnTo>
                  <a:pt x="1160823" y="2994926"/>
                </a:lnTo>
                <a:lnTo>
                  <a:pt x="1165482" y="2994965"/>
                </a:lnTo>
                <a:lnTo>
                  <a:pt x="1165962" y="2995574"/>
                </a:lnTo>
                <a:lnTo>
                  <a:pt x="1166383" y="2996917"/>
                </a:lnTo>
                <a:lnTo>
                  <a:pt x="1166338" y="2997548"/>
                </a:lnTo>
                <a:lnTo>
                  <a:pt x="1165669" y="2998884"/>
                </a:lnTo>
                <a:lnTo>
                  <a:pt x="1164911" y="2999537"/>
                </a:lnTo>
                <a:lnTo>
                  <a:pt x="1165398" y="2999942"/>
                </a:lnTo>
                <a:lnTo>
                  <a:pt x="1166480" y="2998493"/>
                </a:lnTo>
                <a:lnTo>
                  <a:pt x="1171398" y="2999334"/>
                </a:lnTo>
                <a:lnTo>
                  <a:pt x="1171863" y="2999994"/>
                </a:lnTo>
                <a:lnTo>
                  <a:pt x="1172105" y="3001008"/>
                </a:lnTo>
                <a:lnTo>
                  <a:pt x="1172623" y="3000273"/>
                </a:lnTo>
                <a:lnTo>
                  <a:pt x="1177239" y="3000213"/>
                </a:lnTo>
                <a:lnTo>
                  <a:pt x="1178007" y="3001211"/>
                </a:lnTo>
                <a:lnTo>
                  <a:pt x="1178179" y="3002322"/>
                </a:lnTo>
                <a:lnTo>
                  <a:pt x="1178073" y="3003110"/>
                </a:lnTo>
                <a:lnTo>
                  <a:pt x="1177608" y="3004131"/>
                </a:lnTo>
                <a:lnTo>
                  <a:pt x="1176985" y="3004844"/>
                </a:lnTo>
                <a:lnTo>
                  <a:pt x="1175078" y="3005452"/>
                </a:lnTo>
                <a:close/>
              </a:path>
              <a:path w="4476607" h="3885512">
                <a:moveTo>
                  <a:pt x="1275895" y="3003911"/>
                </a:moveTo>
                <a:lnTo>
                  <a:pt x="1282166" y="3004279"/>
                </a:lnTo>
                <a:lnTo>
                  <a:pt x="1278404" y="3004812"/>
                </a:lnTo>
                <a:lnTo>
                  <a:pt x="1277660" y="3005607"/>
                </a:lnTo>
                <a:close/>
              </a:path>
              <a:path w="4476607" h="3885512">
                <a:moveTo>
                  <a:pt x="1277653" y="3005615"/>
                </a:moveTo>
                <a:lnTo>
                  <a:pt x="1277660" y="3005607"/>
                </a:lnTo>
                <a:lnTo>
                  <a:pt x="1277724" y="3005668"/>
                </a:lnTo>
                <a:close/>
              </a:path>
              <a:path w="4476607" h="3885512">
                <a:moveTo>
                  <a:pt x="1315294" y="3005705"/>
                </a:moveTo>
                <a:lnTo>
                  <a:pt x="1312997" y="3003731"/>
                </a:lnTo>
                <a:lnTo>
                  <a:pt x="1317563" y="3005510"/>
                </a:lnTo>
                <a:lnTo>
                  <a:pt x="1316766" y="3005787"/>
                </a:lnTo>
                <a:close/>
              </a:path>
              <a:path w="4476607" h="3885512">
                <a:moveTo>
                  <a:pt x="1277841" y="3005780"/>
                </a:moveTo>
                <a:lnTo>
                  <a:pt x="1277724" y="3005668"/>
                </a:lnTo>
                <a:lnTo>
                  <a:pt x="1277946" y="3005833"/>
                </a:lnTo>
                <a:close/>
              </a:path>
              <a:path w="4476607" h="3885512">
                <a:moveTo>
                  <a:pt x="1280507" y="3005787"/>
                </a:moveTo>
                <a:lnTo>
                  <a:pt x="1278832" y="3004962"/>
                </a:lnTo>
                <a:lnTo>
                  <a:pt x="1278539" y="3004872"/>
                </a:lnTo>
                <a:lnTo>
                  <a:pt x="1278404" y="3004812"/>
                </a:lnTo>
                <a:lnTo>
                  <a:pt x="1282166" y="3004279"/>
                </a:lnTo>
                <a:lnTo>
                  <a:pt x="1281115" y="3005232"/>
                </a:lnTo>
                <a:lnTo>
                  <a:pt x="1280514" y="3005900"/>
                </a:lnTo>
                <a:close/>
              </a:path>
              <a:path w="4476607" h="3885512">
                <a:moveTo>
                  <a:pt x="1222771" y="3005164"/>
                </a:moveTo>
                <a:lnTo>
                  <a:pt x="1221638" y="3002552"/>
                </a:lnTo>
                <a:lnTo>
                  <a:pt x="1223035" y="2999940"/>
                </a:lnTo>
                <a:lnTo>
                  <a:pt x="1224288" y="2999542"/>
                </a:lnTo>
                <a:lnTo>
                  <a:pt x="1225196" y="2999572"/>
                </a:lnTo>
                <a:lnTo>
                  <a:pt x="1226413" y="3000052"/>
                </a:lnTo>
                <a:lnTo>
                  <a:pt x="1227359" y="3000885"/>
                </a:lnTo>
                <a:lnTo>
                  <a:pt x="1227997" y="3002019"/>
                </a:lnTo>
                <a:lnTo>
                  <a:pt x="1228148" y="3002912"/>
                </a:lnTo>
                <a:lnTo>
                  <a:pt x="1227923" y="3004195"/>
                </a:lnTo>
                <a:lnTo>
                  <a:pt x="1225505" y="3005937"/>
                </a:lnTo>
                <a:close/>
              </a:path>
              <a:path w="4476607" h="3885512">
                <a:moveTo>
                  <a:pt x="1278757" y="3005990"/>
                </a:moveTo>
                <a:lnTo>
                  <a:pt x="1278832" y="3004962"/>
                </a:lnTo>
                <a:lnTo>
                  <a:pt x="1280507" y="3005787"/>
                </a:lnTo>
                <a:lnTo>
                  <a:pt x="1280176" y="3006088"/>
                </a:lnTo>
                <a:close/>
              </a:path>
              <a:path w="4476607" h="3885512">
                <a:moveTo>
                  <a:pt x="1406143" y="3006102"/>
                </a:moveTo>
                <a:lnTo>
                  <a:pt x="1406151" y="3006094"/>
                </a:lnTo>
                <a:lnTo>
                  <a:pt x="1406143" y="3006120"/>
                </a:lnTo>
                <a:close/>
              </a:path>
              <a:path w="4476607" h="3885512">
                <a:moveTo>
                  <a:pt x="1112361" y="3005929"/>
                </a:moveTo>
                <a:lnTo>
                  <a:pt x="1112361" y="3005982"/>
                </a:lnTo>
                <a:lnTo>
                  <a:pt x="1112084" y="3006124"/>
                </a:lnTo>
                <a:close/>
              </a:path>
              <a:path w="4476607" h="3885512">
                <a:moveTo>
                  <a:pt x="1406061" y="3006387"/>
                </a:moveTo>
                <a:lnTo>
                  <a:pt x="1406143" y="3006120"/>
                </a:lnTo>
                <a:lnTo>
                  <a:pt x="1406145" y="3006407"/>
                </a:lnTo>
                <a:lnTo>
                  <a:pt x="1406145" y="3006410"/>
                </a:lnTo>
                <a:close/>
              </a:path>
              <a:path w="4476607" h="3885512">
                <a:moveTo>
                  <a:pt x="1230934" y="3006793"/>
                </a:moveTo>
                <a:lnTo>
                  <a:pt x="1230131" y="3006358"/>
                </a:lnTo>
                <a:lnTo>
                  <a:pt x="1229259" y="3005397"/>
                </a:lnTo>
                <a:lnTo>
                  <a:pt x="1229011" y="3004752"/>
                </a:lnTo>
                <a:lnTo>
                  <a:pt x="1229221" y="3001554"/>
                </a:lnTo>
                <a:lnTo>
                  <a:pt x="1243083" y="3002049"/>
                </a:lnTo>
                <a:lnTo>
                  <a:pt x="1242993" y="3002184"/>
                </a:lnTo>
                <a:lnTo>
                  <a:pt x="1243218" y="3002289"/>
                </a:lnTo>
                <a:lnTo>
                  <a:pt x="1244119" y="3003167"/>
                </a:lnTo>
                <a:lnTo>
                  <a:pt x="1244322" y="3003415"/>
                </a:lnTo>
                <a:lnTo>
                  <a:pt x="1235154" y="3004496"/>
                </a:lnTo>
                <a:lnTo>
                  <a:pt x="1234792" y="3004534"/>
                </a:lnTo>
                <a:lnTo>
                  <a:pt x="1232247" y="3006988"/>
                </a:lnTo>
                <a:close/>
              </a:path>
              <a:path w="4476607" h="3885512">
                <a:moveTo>
                  <a:pt x="1336282" y="3006079"/>
                </a:moveTo>
                <a:lnTo>
                  <a:pt x="1335765" y="3005388"/>
                </a:lnTo>
                <a:lnTo>
                  <a:pt x="1335509" y="3004810"/>
                </a:lnTo>
                <a:lnTo>
                  <a:pt x="1335382" y="3004120"/>
                </a:lnTo>
                <a:lnTo>
                  <a:pt x="1335374" y="3004120"/>
                </a:lnTo>
                <a:lnTo>
                  <a:pt x="1334465" y="3003347"/>
                </a:lnTo>
                <a:lnTo>
                  <a:pt x="1335223" y="3003925"/>
                </a:lnTo>
                <a:lnTo>
                  <a:pt x="1335358" y="3004068"/>
                </a:lnTo>
                <a:lnTo>
                  <a:pt x="1335351" y="3004015"/>
                </a:lnTo>
                <a:lnTo>
                  <a:pt x="1335223" y="3003925"/>
                </a:lnTo>
                <a:lnTo>
                  <a:pt x="1334465" y="3003347"/>
                </a:lnTo>
                <a:lnTo>
                  <a:pt x="1334030" y="3002641"/>
                </a:lnTo>
                <a:lnTo>
                  <a:pt x="1333745" y="3001425"/>
                </a:lnTo>
                <a:lnTo>
                  <a:pt x="1343318" y="3001365"/>
                </a:lnTo>
                <a:lnTo>
                  <a:pt x="1343626" y="3002281"/>
                </a:lnTo>
                <a:lnTo>
                  <a:pt x="1343566" y="3003669"/>
                </a:lnTo>
                <a:lnTo>
                  <a:pt x="1343595" y="3004803"/>
                </a:lnTo>
                <a:lnTo>
                  <a:pt x="1337994" y="3007122"/>
                </a:lnTo>
                <a:close/>
              </a:path>
              <a:path w="4476607" h="3885512">
                <a:moveTo>
                  <a:pt x="1297327" y="3007355"/>
                </a:moveTo>
                <a:lnTo>
                  <a:pt x="1295908" y="3005306"/>
                </a:lnTo>
                <a:lnTo>
                  <a:pt x="1295795" y="3004541"/>
                </a:lnTo>
                <a:lnTo>
                  <a:pt x="1295779" y="3004368"/>
                </a:lnTo>
                <a:lnTo>
                  <a:pt x="1295869" y="3003310"/>
                </a:lnTo>
                <a:lnTo>
                  <a:pt x="1295885" y="3003272"/>
                </a:lnTo>
                <a:lnTo>
                  <a:pt x="1295209" y="3001493"/>
                </a:lnTo>
                <a:lnTo>
                  <a:pt x="1297131" y="2998460"/>
                </a:lnTo>
                <a:lnTo>
                  <a:pt x="1297883" y="2997507"/>
                </a:lnTo>
                <a:lnTo>
                  <a:pt x="1298092" y="2995878"/>
                </a:lnTo>
                <a:lnTo>
                  <a:pt x="1298430" y="2995578"/>
                </a:lnTo>
                <a:lnTo>
                  <a:pt x="1297868" y="2994437"/>
                </a:lnTo>
                <a:lnTo>
                  <a:pt x="1297694" y="2992455"/>
                </a:lnTo>
                <a:lnTo>
                  <a:pt x="1305489" y="2993920"/>
                </a:lnTo>
                <a:lnTo>
                  <a:pt x="1305323" y="2995511"/>
                </a:lnTo>
                <a:lnTo>
                  <a:pt x="1304745" y="2996502"/>
                </a:lnTo>
                <a:lnTo>
                  <a:pt x="1304647" y="2996562"/>
                </a:lnTo>
                <a:lnTo>
                  <a:pt x="1304768" y="2997568"/>
                </a:lnTo>
                <a:lnTo>
                  <a:pt x="1303025" y="3000232"/>
                </a:lnTo>
                <a:lnTo>
                  <a:pt x="1302793" y="3000330"/>
                </a:lnTo>
                <a:lnTo>
                  <a:pt x="1303033" y="3001516"/>
                </a:lnTo>
                <a:lnTo>
                  <a:pt x="1302726" y="3002252"/>
                </a:lnTo>
                <a:lnTo>
                  <a:pt x="1303770" y="3004045"/>
                </a:lnTo>
                <a:lnTo>
                  <a:pt x="1303717" y="3005689"/>
                </a:lnTo>
                <a:lnTo>
                  <a:pt x="1303363" y="3006357"/>
                </a:lnTo>
                <a:lnTo>
                  <a:pt x="1303025" y="3006770"/>
                </a:lnTo>
                <a:lnTo>
                  <a:pt x="1302463" y="3007243"/>
                </a:lnTo>
                <a:lnTo>
                  <a:pt x="1299759" y="3007603"/>
                </a:lnTo>
                <a:lnTo>
                  <a:pt x="1299722" y="3007626"/>
                </a:lnTo>
                <a:close/>
              </a:path>
              <a:path w="4476607" h="3885512">
                <a:moveTo>
                  <a:pt x="1229952" y="3007676"/>
                </a:moveTo>
                <a:lnTo>
                  <a:pt x="1230050" y="3007796"/>
                </a:lnTo>
                <a:lnTo>
                  <a:pt x="1230145" y="3008049"/>
                </a:lnTo>
                <a:close/>
              </a:path>
              <a:path w="4476607" h="3885512">
                <a:moveTo>
                  <a:pt x="1230150" y="3008063"/>
                </a:moveTo>
                <a:lnTo>
                  <a:pt x="1230145" y="3008049"/>
                </a:lnTo>
                <a:lnTo>
                  <a:pt x="1230154" y="3008066"/>
                </a:lnTo>
                <a:close/>
              </a:path>
              <a:path w="4476607" h="3885512">
                <a:moveTo>
                  <a:pt x="1325078" y="3007814"/>
                </a:moveTo>
                <a:lnTo>
                  <a:pt x="1324740" y="3007573"/>
                </a:lnTo>
                <a:lnTo>
                  <a:pt x="1319342" y="3006320"/>
                </a:lnTo>
                <a:lnTo>
                  <a:pt x="1318659" y="3006238"/>
                </a:lnTo>
                <a:lnTo>
                  <a:pt x="1317856" y="3005848"/>
                </a:lnTo>
                <a:lnTo>
                  <a:pt x="1317563" y="3005510"/>
                </a:lnTo>
                <a:lnTo>
                  <a:pt x="1312997" y="3003731"/>
                </a:lnTo>
                <a:lnTo>
                  <a:pt x="1312006" y="3003168"/>
                </a:lnTo>
                <a:lnTo>
                  <a:pt x="1310858" y="3001426"/>
                </a:lnTo>
                <a:lnTo>
                  <a:pt x="1310766" y="3001224"/>
                </a:lnTo>
                <a:lnTo>
                  <a:pt x="1310631" y="2999505"/>
                </a:lnTo>
                <a:lnTo>
                  <a:pt x="1311075" y="2998409"/>
                </a:lnTo>
                <a:lnTo>
                  <a:pt x="1311389" y="2998146"/>
                </a:lnTo>
                <a:lnTo>
                  <a:pt x="1311413" y="2998071"/>
                </a:lnTo>
                <a:lnTo>
                  <a:pt x="1312741" y="2996795"/>
                </a:lnTo>
                <a:lnTo>
                  <a:pt x="1312772" y="2996795"/>
                </a:lnTo>
                <a:lnTo>
                  <a:pt x="1312479" y="2996067"/>
                </a:lnTo>
                <a:lnTo>
                  <a:pt x="1322437" y="2996502"/>
                </a:lnTo>
                <a:lnTo>
                  <a:pt x="1321693" y="2999917"/>
                </a:lnTo>
                <a:lnTo>
                  <a:pt x="1320927" y="3000585"/>
                </a:lnTo>
                <a:lnTo>
                  <a:pt x="1320829" y="3000818"/>
                </a:lnTo>
                <a:lnTo>
                  <a:pt x="1321714" y="3001246"/>
                </a:lnTo>
                <a:lnTo>
                  <a:pt x="1322406" y="3002387"/>
                </a:lnTo>
                <a:lnTo>
                  <a:pt x="1322669" y="3002364"/>
                </a:lnTo>
                <a:lnTo>
                  <a:pt x="1324043" y="3002822"/>
                </a:lnTo>
                <a:lnTo>
                  <a:pt x="1326565" y="3001434"/>
                </a:lnTo>
                <a:lnTo>
                  <a:pt x="1327174" y="3001464"/>
                </a:lnTo>
                <a:lnTo>
                  <a:pt x="1327618" y="3001554"/>
                </a:lnTo>
                <a:lnTo>
                  <a:pt x="1328202" y="3001779"/>
                </a:lnTo>
                <a:lnTo>
                  <a:pt x="1329742" y="3003956"/>
                </a:lnTo>
                <a:lnTo>
                  <a:pt x="1329103" y="3006831"/>
                </a:lnTo>
                <a:lnTo>
                  <a:pt x="1326221" y="3008174"/>
                </a:lnTo>
                <a:close/>
              </a:path>
              <a:path w="4476607" h="3885512">
                <a:moveTo>
                  <a:pt x="1271113" y="3007971"/>
                </a:moveTo>
                <a:lnTo>
                  <a:pt x="1270333" y="3007310"/>
                </a:lnTo>
                <a:lnTo>
                  <a:pt x="1269649" y="3005967"/>
                </a:lnTo>
                <a:lnTo>
                  <a:pt x="1273170" y="3002236"/>
                </a:lnTo>
                <a:lnTo>
                  <a:pt x="1274598" y="3002687"/>
                </a:lnTo>
                <a:lnTo>
                  <a:pt x="1275371" y="3003347"/>
                </a:lnTo>
                <a:lnTo>
                  <a:pt x="1276053" y="3004676"/>
                </a:lnTo>
                <a:lnTo>
                  <a:pt x="1272554" y="3008421"/>
                </a:lnTo>
                <a:close/>
              </a:path>
              <a:path w="4476607" h="3885512">
                <a:moveTo>
                  <a:pt x="1320686" y="3008196"/>
                </a:moveTo>
                <a:lnTo>
                  <a:pt x="1319973" y="3007582"/>
                </a:lnTo>
                <a:lnTo>
                  <a:pt x="1319342" y="3006320"/>
                </a:lnTo>
                <a:lnTo>
                  <a:pt x="1324740" y="3007573"/>
                </a:lnTo>
                <a:lnTo>
                  <a:pt x="1324441" y="3007919"/>
                </a:lnTo>
                <a:lnTo>
                  <a:pt x="1323111" y="3008587"/>
                </a:lnTo>
                <a:lnTo>
                  <a:pt x="1322099" y="3008662"/>
                </a:lnTo>
                <a:close/>
              </a:path>
              <a:path w="4476607" h="3885512">
                <a:moveTo>
                  <a:pt x="1067655" y="3008324"/>
                </a:moveTo>
                <a:lnTo>
                  <a:pt x="1069502" y="3008962"/>
                </a:lnTo>
                <a:lnTo>
                  <a:pt x="1069434" y="3008969"/>
                </a:lnTo>
                <a:close/>
              </a:path>
              <a:path w="4476607" h="3885512">
                <a:moveTo>
                  <a:pt x="1363209" y="3009120"/>
                </a:moveTo>
                <a:lnTo>
                  <a:pt x="1362631" y="3008924"/>
                </a:lnTo>
                <a:lnTo>
                  <a:pt x="1361969" y="3008542"/>
                </a:lnTo>
                <a:lnTo>
                  <a:pt x="1361158" y="3005269"/>
                </a:lnTo>
                <a:lnTo>
                  <a:pt x="1363757" y="3003228"/>
                </a:lnTo>
                <a:lnTo>
                  <a:pt x="1363794" y="3003265"/>
                </a:lnTo>
                <a:lnTo>
                  <a:pt x="1363833" y="3003228"/>
                </a:lnTo>
                <a:lnTo>
                  <a:pt x="1363952" y="3003220"/>
                </a:lnTo>
                <a:lnTo>
                  <a:pt x="1366558" y="3004150"/>
                </a:lnTo>
                <a:lnTo>
                  <a:pt x="1367541" y="3006079"/>
                </a:lnTo>
                <a:lnTo>
                  <a:pt x="1367332" y="3007115"/>
                </a:lnTo>
                <a:lnTo>
                  <a:pt x="1366925" y="3007896"/>
                </a:lnTo>
                <a:lnTo>
                  <a:pt x="1366152" y="3008699"/>
                </a:lnTo>
                <a:lnTo>
                  <a:pt x="1364771" y="3009044"/>
                </a:lnTo>
                <a:lnTo>
                  <a:pt x="1363967" y="3009217"/>
                </a:lnTo>
                <a:close/>
              </a:path>
              <a:path w="4476607" h="3885512">
                <a:moveTo>
                  <a:pt x="1346449" y="3006762"/>
                </a:moveTo>
                <a:lnTo>
                  <a:pt x="1353297" y="3008099"/>
                </a:lnTo>
                <a:lnTo>
                  <a:pt x="1350647" y="3009577"/>
                </a:lnTo>
                <a:close/>
              </a:path>
              <a:path w="4476607" h="3885512">
                <a:moveTo>
                  <a:pt x="1381275" y="3008999"/>
                </a:moveTo>
                <a:lnTo>
                  <a:pt x="1383752" y="3009682"/>
                </a:lnTo>
                <a:lnTo>
                  <a:pt x="1383017" y="3009757"/>
                </a:lnTo>
                <a:close/>
              </a:path>
              <a:path w="4476607" h="3885512">
                <a:moveTo>
                  <a:pt x="1200703" y="3009637"/>
                </a:moveTo>
                <a:lnTo>
                  <a:pt x="1201680" y="3010073"/>
                </a:lnTo>
                <a:lnTo>
                  <a:pt x="1201664" y="3010110"/>
                </a:lnTo>
                <a:close/>
              </a:path>
              <a:path w="4476607" h="3885512">
                <a:moveTo>
                  <a:pt x="1410882" y="3010057"/>
                </a:moveTo>
                <a:lnTo>
                  <a:pt x="1410679" y="3009878"/>
                </a:lnTo>
                <a:lnTo>
                  <a:pt x="1406166" y="3009217"/>
                </a:lnTo>
                <a:lnTo>
                  <a:pt x="1406145" y="3006407"/>
                </a:lnTo>
                <a:lnTo>
                  <a:pt x="1406235" y="3005607"/>
                </a:lnTo>
                <a:lnTo>
                  <a:pt x="1407368" y="3004053"/>
                </a:lnTo>
                <a:lnTo>
                  <a:pt x="1408810" y="3003400"/>
                </a:lnTo>
                <a:lnTo>
                  <a:pt x="1410605" y="3003497"/>
                </a:lnTo>
                <a:lnTo>
                  <a:pt x="1411611" y="3004090"/>
                </a:lnTo>
                <a:lnTo>
                  <a:pt x="1411806" y="3004398"/>
                </a:lnTo>
                <a:lnTo>
                  <a:pt x="1414133" y="3004571"/>
                </a:lnTo>
                <a:lnTo>
                  <a:pt x="1414659" y="3004803"/>
                </a:lnTo>
                <a:lnTo>
                  <a:pt x="1415726" y="3006350"/>
                </a:lnTo>
                <a:lnTo>
                  <a:pt x="1415845" y="3007551"/>
                </a:lnTo>
                <a:lnTo>
                  <a:pt x="1415155" y="3009240"/>
                </a:lnTo>
                <a:lnTo>
                  <a:pt x="1411092" y="3010148"/>
                </a:lnTo>
                <a:close/>
              </a:path>
              <a:path w="4476607" h="3885512">
                <a:moveTo>
                  <a:pt x="1353312" y="3008158"/>
                </a:moveTo>
                <a:lnTo>
                  <a:pt x="1353297" y="3008099"/>
                </a:lnTo>
                <a:lnTo>
                  <a:pt x="1346449" y="3006762"/>
                </a:lnTo>
                <a:lnTo>
                  <a:pt x="1346396" y="3006394"/>
                </a:lnTo>
                <a:lnTo>
                  <a:pt x="1346381" y="3006117"/>
                </a:lnTo>
                <a:lnTo>
                  <a:pt x="1346396" y="3005741"/>
                </a:lnTo>
                <a:lnTo>
                  <a:pt x="1348987" y="3002867"/>
                </a:lnTo>
                <a:lnTo>
                  <a:pt x="1353350" y="3004076"/>
                </a:lnTo>
                <a:lnTo>
                  <a:pt x="1353635" y="3004533"/>
                </a:lnTo>
                <a:lnTo>
                  <a:pt x="1353793" y="3004886"/>
                </a:lnTo>
                <a:lnTo>
                  <a:pt x="1353875" y="3005171"/>
                </a:lnTo>
                <a:lnTo>
                  <a:pt x="1354371" y="3004676"/>
                </a:lnTo>
                <a:lnTo>
                  <a:pt x="1354543" y="3004586"/>
                </a:lnTo>
                <a:lnTo>
                  <a:pt x="1353951" y="3003490"/>
                </a:lnTo>
                <a:lnTo>
                  <a:pt x="1354033" y="3001853"/>
                </a:lnTo>
                <a:lnTo>
                  <a:pt x="1354723" y="3000457"/>
                </a:lnTo>
                <a:lnTo>
                  <a:pt x="1355684" y="2999767"/>
                </a:lnTo>
                <a:lnTo>
                  <a:pt x="1357495" y="2999519"/>
                </a:lnTo>
                <a:lnTo>
                  <a:pt x="1359875" y="3003054"/>
                </a:lnTo>
                <a:lnTo>
                  <a:pt x="1359281" y="3004390"/>
                </a:lnTo>
                <a:lnTo>
                  <a:pt x="1358786" y="3004863"/>
                </a:lnTo>
                <a:lnTo>
                  <a:pt x="1359470" y="3005426"/>
                </a:lnTo>
                <a:lnTo>
                  <a:pt x="1360168" y="3006740"/>
                </a:lnTo>
                <a:lnTo>
                  <a:pt x="1357247" y="3010268"/>
                </a:lnTo>
                <a:close/>
              </a:path>
              <a:path w="4476607" h="3885512">
                <a:moveTo>
                  <a:pt x="1406166" y="3009217"/>
                </a:moveTo>
                <a:lnTo>
                  <a:pt x="1410679" y="3009878"/>
                </a:lnTo>
                <a:lnTo>
                  <a:pt x="1409396" y="3010163"/>
                </a:lnTo>
                <a:lnTo>
                  <a:pt x="1409065" y="3010388"/>
                </a:lnTo>
                <a:close/>
              </a:path>
              <a:path w="4476607" h="3885512">
                <a:moveTo>
                  <a:pt x="1372407" y="3009668"/>
                </a:moveTo>
                <a:lnTo>
                  <a:pt x="1372130" y="3009270"/>
                </a:lnTo>
                <a:lnTo>
                  <a:pt x="1371634" y="3008324"/>
                </a:lnTo>
                <a:lnTo>
                  <a:pt x="1371581" y="3007491"/>
                </a:lnTo>
                <a:lnTo>
                  <a:pt x="1370807" y="3007003"/>
                </a:lnTo>
                <a:lnTo>
                  <a:pt x="1371183" y="3002965"/>
                </a:lnTo>
                <a:lnTo>
                  <a:pt x="1371356" y="3002920"/>
                </a:lnTo>
                <a:lnTo>
                  <a:pt x="1371348" y="3002777"/>
                </a:lnTo>
                <a:lnTo>
                  <a:pt x="1372527" y="3001989"/>
                </a:lnTo>
                <a:lnTo>
                  <a:pt x="1373488" y="3001778"/>
                </a:lnTo>
                <a:lnTo>
                  <a:pt x="1374142" y="3000427"/>
                </a:lnTo>
                <a:lnTo>
                  <a:pt x="1377071" y="2999939"/>
                </a:lnTo>
                <a:lnTo>
                  <a:pt x="1378925" y="3002334"/>
                </a:lnTo>
                <a:lnTo>
                  <a:pt x="1379442" y="3003047"/>
                </a:lnTo>
                <a:lnTo>
                  <a:pt x="1379563" y="3005156"/>
                </a:lnTo>
                <a:lnTo>
                  <a:pt x="1377370" y="3006763"/>
                </a:lnTo>
                <a:lnTo>
                  <a:pt x="1377401" y="3006823"/>
                </a:lnTo>
                <a:lnTo>
                  <a:pt x="1377514" y="3008384"/>
                </a:lnTo>
                <a:lnTo>
                  <a:pt x="1376635" y="3009675"/>
                </a:lnTo>
                <a:lnTo>
                  <a:pt x="1376207" y="3009975"/>
                </a:lnTo>
                <a:lnTo>
                  <a:pt x="1375254" y="3010471"/>
                </a:lnTo>
                <a:lnTo>
                  <a:pt x="1373661" y="3010561"/>
                </a:lnTo>
                <a:close/>
              </a:path>
              <a:path w="4476607" h="3885512">
                <a:moveTo>
                  <a:pt x="1175317" y="3010436"/>
                </a:moveTo>
                <a:lnTo>
                  <a:pt x="1174965" y="3009994"/>
                </a:lnTo>
                <a:lnTo>
                  <a:pt x="1174754" y="3009633"/>
                </a:lnTo>
                <a:lnTo>
                  <a:pt x="1174545" y="3009093"/>
                </a:lnTo>
                <a:lnTo>
                  <a:pt x="1180402" y="3009190"/>
                </a:lnTo>
                <a:lnTo>
                  <a:pt x="1179169" y="3010744"/>
                </a:lnTo>
                <a:close/>
              </a:path>
              <a:path w="4476607" h="3885512">
                <a:moveTo>
                  <a:pt x="1163649" y="3010962"/>
                </a:moveTo>
                <a:lnTo>
                  <a:pt x="1163652" y="3010969"/>
                </a:lnTo>
                <a:lnTo>
                  <a:pt x="1163630" y="3010980"/>
                </a:lnTo>
                <a:close/>
              </a:path>
              <a:path w="4476607" h="3885512">
                <a:moveTo>
                  <a:pt x="1122184" y="3011476"/>
                </a:moveTo>
                <a:lnTo>
                  <a:pt x="1121125" y="3010928"/>
                </a:lnTo>
                <a:lnTo>
                  <a:pt x="1120576" y="3010261"/>
                </a:lnTo>
                <a:lnTo>
                  <a:pt x="1120119" y="3009292"/>
                </a:lnTo>
                <a:lnTo>
                  <a:pt x="1126329" y="3009059"/>
                </a:lnTo>
                <a:lnTo>
                  <a:pt x="1124151" y="3011454"/>
                </a:lnTo>
                <a:lnTo>
                  <a:pt x="1122995" y="3011612"/>
                </a:lnTo>
                <a:close/>
              </a:path>
              <a:path w="4476607" h="3885512">
                <a:moveTo>
                  <a:pt x="1240501" y="3010741"/>
                </a:moveTo>
                <a:lnTo>
                  <a:pt x="1243083" y="3011619"/>
                </a:lnTo>
                <a:lnTo>
                  <a:pt x="1242331" y="3011657"/>
                </a:lnTo>
                <a:close/>
              </a:path>
              <a:path w="4476607" h="3885512">
                <a:moveTo>
                  <a:pt x="1158566" y="3011600"/>
                </a:moveTo>
                <a:lnTo>
                  <a:pt x="1159617" y="3011757"/>
                </a:lnTo>
                <a:lnTo>
                  <a:pt x="1159475" y="3012050"/>
                </a:lnTo>
                <a:close/>
              </a:path>
              <a:path w="4476607" h="3885512">
                <a:moveTo>
                  <a:pt x="1244127" y="3012039"/>
                </a:moveTo>
                <a:lnTo>
                  <a:pt x="1243083" y="3011619"/>
                </a:lnTo>
                <a:lnTo>
                  <a:pt x="1247618" y="3011740"/>
                </a:lnTo>
                <a:lnTo>
                  <a:pt x="1246379" y="3011852"/>
                </a:lnTo>
                <a:lnTo>
                  <a:pt x="1244660" y="3011987"/>
                </a:lnTo>
                <a:lnTo>
                  <a:pt x="1244645" y="3012055"/>
                </a:lnTo>
                <a:close/>
              </a:path>
              <a:path w="4476607" h="3885512">
                <a:moveTo>
                  <a:pt x="1244660" y="3011987"/>
                </a:moveTo>
                <a:lnTo>
                  <a:pt x="1246379" y="3011852"/>
                </a:lnTo>
                <a:lnTo>
                  <a:pt x="1245051" y="3012084"/>
                </a:lnTo>
                <a:close/>
              </a:path>
              <a:path w="4476607" h="3885512">
                <a:moveTo>
                  <a:pt x="1467806" y="3012145"/>
                </a:moveTo>
                <a:lnTo>
                  <a:pt x="1466538" y="3011612"/>
                </a:lnTo>
                <a:lnTo>
                  <a:pt x="1465870" y="3010974"/>
                </a:lnTo>
                <a:lnTo>
                  <a:pt x="1465284" y="3009773"/>
                </a:lnTo>
                <a:lnTo>
                  <a:pt x="1466005" y="3007153"/>
                </a:lnTo>
                <a:lnTo>
                  <a:pt x="1466305" y="3005929"/>
                </a:lnTo>
                <a:lnTo>
                  <a:pt x="1466868" y="3005134"/>
                </a:lnTo>
                <a:lnTo>
                  <a:pt x="1467994" y="3004361"/>
                </a:lnTo>
                <a:lnTo>
                  <a:pt x="1468242" y="3004301"/>
                </a:lnTo>
                <a:lnTo>
                  <a:pt x="1472672" y="3006500"/>
                </a:lnTo>
                <a:lnTo>
                  <a:pt x="1472635" y="3007776"/>
                </a:lnTo>
                <a:lnTo>
                  <a:pt x="1472311" y="3008609"/>
                </a:lnTo>
                <a:lnTo>
                  <a:pt x="1471516" y="3009547"/>
                </a:lnTo>
                <a:lnTo>
                  <a:pt x="1471508" y="3009870"/>
                </a:lnTo>
                <a:lnTo>
                  <a:pt x="1468031" y="3012152"/>
                </a:lnTo>
                <a:close/>
              </a:path>
              <a:path w="4476607" h="3885512">
                <a:moveTo>
                  <a:pt x="1383416" y="3012047"/>
                </a:moveTo>
                <a:lnTo>
                  <a:pt x="1383752" y="3009682"/>
                </a:lnTo>
                <a:lnTo>
                  <a:pt x="1383896" y="3011086"/>
                </a:lnTo>
                <a:lnTo>
                  <a:pt x="1383422" y="3012182"/>
                </a:lnTo>
                <a:close/>
              </a:path>
              <a:path w="4476607" h="3885512">
                <a:moveTo>
                  <a:pt x="1159519" y="3012147"/>
                </a:moveTo>
                <a:lnTo>
                  <a:pt x="1159617" y="3011757"/>
                </a:lnTo>
                <a:lnTo>
                  <a:pt x="1158566" y="3011600"/>
                </a:lnTo>
                <a:lnTo>
                  <a:pt x="1157589" y="3010474"/>
                </a:lnTo>
                <a:lnTo>
                  <a:pt x="1163707" y="3010883"/>
                </a:lnTo>
                <a:lnTo>
                  <a:pt x="1163242" y="3011184"/>
                </a:lnTo>
                <a:lnTo>
                  <a:pt x="1163630" y="3010980"/>
                </a:lnTo>
                <a:lnTo>
                  <a:pt x="1163612" y="3010999"/>
                </a:lnTo>
                <a:lnTo>
                  <a:pt x="1162081" y="3012260"/>
                </a:lnTo>
                <a:lnTo>
                  <a:pt x="1160533" y="3012448"/>
                </a:lnTo>
                <a:close/>
              </a:path>
              <a:path w="4476607" h="3885512">
                <a:moveTo>
                  <a:pt x="1165918" y="3012711"/>
                </a:moveTo>
                <a:lnTo>
                  <a:pt x="1165308" y="3012545"/>
                </a:lnTo>
                <a:lnTo>
                  <a:pt x="1164535" y="3012133"/>
                </a:lnTo>
                <a:lnTo>
                  <a:pt x="1164062" y="3011720"/>
                </a:lnTo>
                <a:lnTo>
                  <a:pt x="1163652" y="3010969"/>
                </a:lnTo>
                <a:lnTo>
                  <a:pt x="1163730" y="3010928"/>
                </a:lnTo>
                <a:lnTo>
                  <a:pt x="1163707" y="3010883"/>
                </a:lnTo>
                <a:lnTo>
                  <a:pt x="1157589" y="3010474"/>
                </a:lnTo>
                <a:lnTo>
                  <a:pt x="1157470" y="3009506"/>
                </a:lnTo>
                <a:lnTo>
                  <a:pt x="1146175" y="3009405"/>
                </a:lnTo>
                <a:lnTo>
                  <a:pt x="1127988" y="3009044"/>
                </a:lnTo>
                <a:lnTo>
                  <a:pt x="1128062" y="3009007"/>
                </a:lnTo>
                <a:lnTo>
                  <a:pt x="1126615" y="3008939"/>
                </a:lnTo>
                <a:lnTo>
                  <a:pt x="1126374" y="3008827"/>
                </a:lnTo>
                <a:lnTo>
                  <a:pt x="1083445" y="3008099"/>
                </a:lnTo>
                <a:lnTo>
                  <a:pt x="1084783" y="3006065"/>
                </a:lnTo>
                <a:lnTo>
                  <a:pt x="1084662" y="3005554"/>
                </a:lnTo>
                <a:lnTo>
                  <a:pt x="1084639" y="3005554"/>
                </a:lnTo>
                <a:lnTo>
                  <a:pt x="1084039" y="3005427"/>
                </a:lnTo>
                <a:lnTo>
                  <a:pt x="1047050" y="3004668"/>
                </a:lnTo>
                <a:lnTo>
                  <a:pt x="1047066" y="3004661"/>
                </a:lnTo>
                <a:lnTo>
                  <a:pt x="1047201" y="3004623"/>
                </a:lnTo>
                <a:lnTo>
                  <a:pt x="1047029" y="3004698"/>
                </a:lnTo>
                <a:lnTo>
                  <a:pt x="1046939" y="3004863"/>
                </a:lnTo>
                <a:lnTo>
                  <a:pt x="1047697" y="3004473"/>
                </a:lnTo>
                <a:lnTo>
                  <a:pt x="1047771" y="3004038"/>
                </a:lnTo>
                <a:lnTo>
                  <a:pt x="1095204" y="3003866"/>
                </a:lnTo>
                <a:lnTo>
                  <a:pt x="1095317" y="3003775"/>
                </a:lnTo>
                <a:lnTo>
                  <a:pt x="1095077" y="3003587"/>
                </a:lnTo>
                <a:lnTo>
                  <a:pt x="1034586" y="3001125"/>
                </a:lnTo>
                <a:lnTo>
                  <a:pt x="1035682" y="2999407"/>
                </a:lnTo>
                <a:lnTo>
                  <a:pt x="1085029" y="3000443"/>
                </a:lnTo>
                <a:lnTo>
                  <a:pt x="1085496" y="3001343"/>
                </a:lnTo>
                <a:lnTo>
                  <a:pt x="1084633" y="3001794"/>
                </a:lnTo>
                <a:lnTo>
                  <a:pt x="1083521" y="3001906"/>
                </a:lnTo>
                <a:lnTo>
                  <a:pt x="1083550" y="3002739"/>
                </a:lnTo>
                <a:lnTo>
                  <a:pt x="1083040" y="3002897"/>
                </a:lnTo>
                <a:lnTo>
                  <a:pt x="1082972" y="3003122"/>
                </a:lnTo>
                <a:lnTo>
                  <a:pt x="1082995" y="3003137"/>
                </a:lnTo>
                <a:lnTo>
                  <a:pt x="1083107" y="3003145"/>
                </a:lnTo>
                <a:lnTo>
                  <a:pt x="1083107" y="3003160"/>
                </a:lnTo>
                <a:lnTo>
                  <a:pt x="1084527" y="3003235"/>
                </a:lnTo>
                <a:lnTo>
                  <a:pt x="1084707" y="3002574"/>
                </a:lnTo>
                <a:lnTo>
                  <a:pt x="1084910" y="3002822"/>
                </a:lnTo>
                <a:lnTo>
                  <a:pt x="1085977" y="3001666"/>
                </a:lnTo>
                <a:lnTo>
                  <a:pt x="1085729" y="3001253"/>
                </a:lnTo>
                <a:lnTo>
                  <a:pt x="1097240" y="3001125"/>
                </a:lnTo>
                <a:lnTo>
                  <a:pt x="1096263" y="3001396"/>
                </a:lnTo>
                <a:lnTo>
                  <a:pt x="1096263" y="3001599"/>
                </a:lnTo>
                <a:lnTo>
                  <a:pt x="1095159" y="3003513"/>
                </a:lnTo>
                <a:lnTo>
                  <a:pt x="1096263" y="3004361"/>
                </a:lnTo>
                <a:lnTo>
                  <a:pt x="1096474" y="3004631"/>
                </a:lnTo>
                <a:lnTo>
                  <a:pt x="1096804" y="3006260"/>
                </a:lnTo>
                <a:lnTo>
                  <a:pt x="1096714" y="3006620"/>
                </a:lnTo>
                <a:lnTo>
                  <a:pt x="1096774" y="3006838"/>
                </a:lnTo>
                <a:lnTo>
                  <a:pt x="1096730" y="3007311"/>
                </a:lnTo>
                <a:lnTo>
                  <a:pt x="1097007" y="3007371"/>
                </a:lnTo>
                <a:lnTo>
                  <a:pt x="1097337" y="3007491"/>
                </a:lnTo>
                <a:lnTo>
                  <a:pt x="1097781" y="3007723"/>
                </a:lnTo>
                <a:lnTo>
                  <a:pt x="1098501" y="3008369"/>
                </a:lnTo>
                <a:lnTo>
                  <a:pt x="1098501" y="3008287"/>
                </a:lnTo>
                <a:lnTo>
                  <a:pt x="1099215" y="3006831"/>
                </a:lnTo>
                <a:lnTo>
                  <a:pt x="1100213" y="3006012"/>
                </a:lnTo>
                <a:lnTo>
                  <a:pt x="1102202" y="3005727"/>
                </a:lnTo>
                <a:lnTo>
                  <a:pt x="1103862" y="3007108"/>
                </a:lnTo>
                <a:lnTo>
                  <a:pt x="1104163" y="3006882"/>
                </a:lnTo>
                <a:lnTo>
                  <a:pt x="1103712" y="3006462"/>
                </a:lnTo>
                <a:lnTo>
                  <a:pt x="1103448" y="3006139"/>
                </a:lnTo>
                <a:lnTo>
                  <a:pt x="1103126" y="3006132"/>
                </a:lnTo>
                <a:lnTo>
                  <a:pt x="1101407" y="3005014"/>
                </a:lnTo>
                <a:lnTo>
                  <a:pt x="1101121" y="3003077"/>
                </a:lnTo>
                <a:lnTo>
                  <a:pt x="1101174" y="3002800"/>
                </a:lnTo>
                <a:lnTo>
                  <a:pt x="1109944" y="3002874"/>
                </a:lnTo>
                <a:lnTo>
                  <a:pt x="1109854" y="3003009"/>
                </a:lnTo>
                <a:lnTo>
                  <a:pt x="1110274" y="3004090"/>
                </a:lnTo>
                <a:lnTo>
                  <a:pt x="1110304" y="3004991"/>
                </a:lnTo>
                <a:lnTo>
                  <a:pt x="1109944" y="3006124"/>
                </a:lnTo>
                <a:lnTo>
                  <a:pt x="1110214" y="3006230"/>
                </a:lnTo>
                <a:lnTo>
                  <a:pt x="1110890" y="3006928"/>
                </a:lnTo>
                <a:lnTo>
                  <a:pt x="1111048" y="3006703"/>
                </a:lnTo>
                <a:lnTo>
                  <a:pt x="1112361" y="3005997"/>
                </a:lnTo>
                <a:lnTo>
                  <a:pt x="1112361" y="3005982"/>
                </a:lnTo>
                <a:lnTo>
                  <a:pt x="1112361" y="3005929"/>
                </a:lnTo>
                <a:lnTo>
                  <a:pt x="1112625" y="3005344"/>
                </a:lnTo>
                <a:lnTo>
                  <a:pt x="1112609" y="3005299"/>
                </a:lnTo>
                <a:lnTo>
                  <a:pt x="1112857" y="3002529"/>
                </a:lnTo>
                <a:lnTo>
                  <a:pt x="1123198" y="3003407"/>
                </a:lnTo>
                <a:lnTo>
                  <a:pt x="1123926" y="3004706"/>
                </a:lnTo>
                <a:lnTo>
                  <a:pt x="1123919" y="3004856"/>
                </a:lnTo>
                <a:lnTo>
                  <a:pt x="1123933" y="3004856"/>
                </a:lnTo>
                <a:lnTo>
                  <a:pt x="1124444" y="3005089"/>
                </a:lnTo>
                <a:lnTo>
                  <a:pt x="1130593" y="3005201"/>
                </a:lnTo>
                <a:lnTo>
                  <a:pt x="1130631" y="3005314"/>
                </a:lnTo>
                <a:lnTo>
                  <a:pt x="1130563" y="3006800"/>
                </a:lnTo>
                <a:lnTo>
                  <a:pt x="1130165" y="3007656"/>
                </a:lnTo>
                <a:lnTo>
                  <a:pt x="1129400" y="3008346"/>
                </a:lnTo>
                <a:lnTo>
                  <a:pt x="1131532" y="3008632"/>
                </a:lnTo>
                <a:lnTo>
                  <a:pt x="1131171" y="3008391"/>
                </a:lnTo>
                <a:lnTo>
                  <a:pt x="1131360" y="3008459"/>
                </a:lnTo>
                <a:lnTo>
                  <a:pt x="1131735" y="3008602"/>
                </a:lnTo>
                <a:lnTo>
                  <a:pt x="1132171" y="3008482"/>
                </a:lnTo>
                <a:lnTo>
                  <a:pt x="1132997" y="3008519"/>
                </a:lnTo>
                <a:lnTo>
                  <a:pt x="1133183" y="3008594"/>
                </a:lnTo>
                <a:lnTo>
                  <a:pt x="1133484" y="3008459"/>
                </a:lnTo>
                <a:lnTo>
                  <a:pt x="1133529" y="3008459"/>
                </a:lnTo>
                <a:lnTo>
                  <a:pt x="1133716" y="3008114"/>
                </a:lnTo>
                <a:lnTo>
                  <a:pt x="1133875" y="3007978"/>
                </a:lnTo>
                <a:lnTo>
                  <a:pt x="1133011" y="3007461"/>
                </a:lnTo>
                <a:lnTo>
                  <a:pt x="1132554" y="3007393"/>
                </a:lnTo>
                <a:lnTo>
                  <a:pt x="1131479" y="3006643"/>
                </a:lnTo>
                <a:lnTo>
                  <a:pt x="1130954" y="3005900"/>
                </a:lnTo>
                <a:lnTo>
                  <a:pt x="1130870" y="3005629"/>
                </a:lnTo>
                <a:lnTo>
                  <a:pt x="1130841" y="3005592"/>
                </a:lnTo>
                <a:lnTo>
                  <a:pt x="1130593" y="3005201"/>
                </a:lnTo>
                <a:lnTo>
                  <a:pt x="1124444" y="3005089"/>
                </a:lnTo>
                <a:lnTo>
                  <a:pt x="1125984" y="3003332"/>
                </a:lnTo>
                <a:lnTo>
                  <a:pt x="1126329" y="3003182"/>
                </a:lnTo>
                <a:lnTo>
                  <a:pt x="1127289" y="3002874"/>
                </a:lnTo>
                <a:lnTo>
                  <a:pt x="1128701" y="3002964"/>
                </a:lnTo>
                <a:lnTo>
                  <a:pt x="1129272" y="3003257"/>
                </a:lnTo>
                <a:lnTo>
                  <a:pt x="1129887" y="3003933"/>
                </a:lnTo>
                <a:lnTo>
                  <a:pt x="1129678" y="3002566"/>
                </a:lnTo>
                <a:lnTo>
                  <a:pt x="1160028" y="3002627"/>
                </a:lnTo>
                <a:lnTo>
                  <a:pt x="1158459" y="3002814"/>
                </a:lnTo>
                <a:lnTo>
                  <a:pt x="1158174" y="3003520"/>
                </a:lnTo>
                <a:lnTo>
                  <a:pt x="1156904" y="3004488"/>
                </a:lnTo>
                <a:lnTo>
                  <a:pt x="1156920" y="3004533"/>
                </a:lnTo>
                <a:lnTo>
                  <a:pt x="1158113" y="3006244"/>
                </a:lnTo>
                <a:lnTo>
                  <a:pt x="1158369" y="3007063"/>
                </a:lnTo>
                <a:lnTo>
                  <a:pt x="1158361" y="3007130"/>
                </a:lnTo>
                <a:lnTo>
                  <a:pt x="1159946" y="3005802"/>
                </a:lnTo>
                <a:lnTo>
                  <a:pt x="1160952" y="3005449"/>
                </a:lnTo>
                <a:lnTo>
                  <a:pt x="1160554" y="3004961"/>
                </a:lnTo>
                <a:lnTo>
                  <a:pt x="1160028" y="3002627"/>
                </a:lnTo>
                <a:lnTo>
                  <a:pt x="1166530" y="3003287"/>
                </a:lnTo>
                <a:lnTo>
                  <a:pt x="1164398" y="3006185"/>
                </a:lnTo>
                <a:lnTo>
                  <a:pt x="1165037" y="3006882"/>
                </a:lnTo>
                <a:lnTo>
                  <a:pt x="1165135" y="3007070"/>
                </a:lnTo>
                <a:lnTo>
                  <a:pt x="1165811" y="3006777"/>
                </a:lnTo>
                <a:lnTo>
                  <a:pt x="1166434" y="3006740"/>
                </a:lnTo>
                <a:lnTo>
                  <a:pt x="1166876" y="3006785"/>
                </a:lnTo>
                <a:lnTo>
                  <a:pt x="1167829" y="3003948"/>
                </a:lnTo>
                <a:lnTo>
                  <a:pt x="1173988" y="3005196"/>
                </a:lnTo>
                <a:lnTo>
                  <a:pt x="1172412" y="3007148"/>
                </a:lnTo>
                <a:lnTo>
                  <a:pt x="1172089" y="3007801"/>
                </a:lnTo>
                <a:lnTo>
                  <a:pt x="1171075" y="3008740"/>
                </a:lnTo>
                <a:lnTo>
                  <a:pt x="1170497" y="3008972"/>
                </a:lnTo>
                <a:lnTo>
                  <a:pt x="1169423" y="3009025"/>
                </a:lnTo>
                <a:lnTo>
                  <a:pt x="1169296" y="3010849"/>
                </a:lnTo>
                <a:lnTo>
                  <a:pt x="1166811" y="3012740"/>
                </a:lnTo>
                <a:close/>
              </a:path>
              <a:path w="4476607" h="3885512">
                <a:moveTo>
                  <a:pt x="1397854" y="3012557"/>
                </a:moveTo>
                <a:lnTo>
                  <a:pt x="1400468" y="3012812"/>
                </a:lnTo>
                <a:lnTo>
                  <a:pt x="1398500" y="3012850"/>
                </a:lnTo>
                <a:close/>
              </a:path>
              <a:path w="4476607" h="3885512">
                <a:moveTo>
                  <a:pt x="1216217" y="3011064"/>
                </a:moveTo>
                <a:lnTo>
                  <a:pt x="1216246" y="3009442"/>
                </a:lnTo>
                <a:lnTo>
                  <a:pt x="1216809" y="3008279"/>
                </a:lnTo>
                <a:lnTo>
                  <a:pt x="1218491" y="3007183"/>
                </a:lnTo>
                <a:lnTo>
                  <a:pt x="1221976" y="3009435"/>
                </a:lnTo>
                <a:lnTo>
                  <a:pt x="1222006" y="3009510"/>
                </a:lnTo>
                <a:lnTo>
                  <a:pt x="1222051" y="3010839"/>
                </a:lnTo>
                <a:lnTo>
                  <a:pt x="1221781" y="3011672"/>
                </a:lnTo>
                <a:lnTo>
                  <a:pt x="1221029" y="3012670"/>
                </a:lnTo>
                <a:lnTo>
                  <a:pt x="1218356" y="3013143"/>
                </a:lnTo>
                <a:close/>
              </a:path>
              <a:path w="4476607" h="3885512">
                <a:moveTo>
                  <a:pt x="1312307" y="3013113"/>
                </a:moveTo>
                <a:lnTo>
                  <a:pt x="1312038" y="3013187"/>
                </a:lnTo>
                <a:lnTo>
                  <a:pt x="1311323" y="3013263"/>
                </a:lnTo>
                <a:close/>
              </a:path>
              <a:path w="4476607" h="3885512">
                <a:moveTo>
                  <a:pt x="1279385" y="3013383"/>
                </a:moveTo>
                <a:lnTo>
                  <a:pt x="1279380" y="3013375"/>
                </a:lnTo>
                <a:lnTo>
                  <a:pt x="1279461" y="3013439"/>
                </a:lnTo>
                <a:close/>
              </a:path>
              <a:path w="4476607" h="3885512">
                <a:moveTo>
                  <a:pt x="1279461" y="3013439"/>
                </a:moveTo>
                <a:lnTo>
                  <a:pt x="1279621" y="3013555"/>
                </a:lnTo>
                <a:lnTo>
                  <a:pt x="1279621" y="3013563"/>
                </a:lnTo>
                <a:close/>
              </a:path>
              <a:path w="4476607" h="3885512">
                <a:moveTo>
                  <a:pt x="1249564" y="3013668"/>
                </a:moveTo>
                <a:lnTo>
                  <a:pt x="1248616" y="3013150"/>
                </a:lnTo>
                <a:lnTo>
                  <a:pt x="1247649" y="3011859"/>
                </a:lnTo>
                <a:lnTo>
                  <a:pt x="1247618" y="3011740"/>
                </a:lnTo>
                <a:lnTo>
                  <a:pt x="1243083" y="3011619"/>
                </a:lnTo>
                <a:lnTo>
                  <a:pt x="1240501" y="3010741"/>
                </a:lnTo>
                <a:lnTo>
                  <a:pt x="1240380" y="3010711"/>
                </a:lnTo>
                <a:lnTo>
                  <a:pt x="1238983" y="3009195"/>
                </a:lnTo>
                <a:lnTo>
                  <a:pt x="1253752" y="3010643"/>
                </a:lnTo>
                <a:lnTo>
                  <a:pt x="1251196" y="3013764"/>
                </a:lnTo>
                <a:close/>
              </a:path>
              <a:path w="4476607" h="3885512">
                <a:moveTo>
                  <a:pt x="1251196" y="3013764"/>
                </a:moveTo>
                <a:lnTo>
                  <a:pt x="1251230" y="3013766"/>
                </a:lnTo>
                <a:lnTo>
                  <a:pt x="1251174" y="3013790"/>
                </a:lnTo>
                <a:close/>
              </a:path>
              <a:path w="4476607" h="3885512">
                <a:moveTo>
                  <a:pt x="1251162" y="3013796"/>
                </a:moveTo>
                <a:lnTo>
                  <a:pt x="1251174" y="3013790"/>
                </a:lnTo>
                <a:lnTo>
                  <a:pt x="1251170" y="3013796"/>
                </a:lnTo>
                <a:close/>
              </a:path>
              <a:path w="4476607" h="3885512">
                <a:moveTo>
                  <a:pt x="1322001" y="3013353"/>
                </a:moveTo>
                <a:lnTo>
                  <a:pt x="1321085" y="3014021"/>
                </a:lnTo>
                <a:lnTo>
                  <a:pt x="1320995" y="3014081"/>
                </a:lnTo>
                <a:close/>
              </a:path>
              <a:path w="4476607" h="3885512">
                <a:moveTo>
                  <a:pt x="1390752" y="3013788"/>
                </a:moveTo>
                <a:lnTo>
                  <a:pt x="1390871" y="3013826"/>
                </a:lnTo>
                <a:lnTo>
                  <a:pt x="1390736" y="3014021"/>
                </a:lnTo>
                <a:lnTo>
                  <a:pt x="1390615" y="3014193"/>
                </a:lnTo>
                <a:close/>
              </a:path>
              <a:path w="4476607" h="3885512">
                <a:moveTo>
                  <a:pt x="1391637" y="3014224"/>
                </a:moveTo>
                <a:lnTo>
                  <a:pt x="1390871" y="3013826"/>
                </a:lnTo>
                <a:lnTo>
                  <a:pt x="1390752" y="3013788"/>
                </a:lnTo>
                <a:lnTo>
                  <a:pt x="1383213" y="3012918"/>
                </a:lnTo>
                <a:lnTo>
                  <a:pt x="1383896" y="3011086"/>
                </a:lnTo>
                <a:lnTo>
                  <a:pt x="1383752" y="3009682"/>
                </a:lnTo>
                <a:lnTo>
                  <a:pt x="1381275" y="3008999"/>
                </a:lnTo>
                <a:lnTo>
                  <a:pt x="1380675" y="3007536"/>
                </a:lnTo>
                <a:lnTo>
                  <a:pt x="1380652" y="3007228"/>
                </a:lnTo>
                <a:lnTo>
                  <a:pt x="1380644" y="3006282"/>
                </a:lnTo>
                <a:lnTo>
                  <a:pt x="1381103" y="3005051"/>
                </a:lnTo>
                <a:lnTo>
                  <a:pt x="1381447" y="3003903"/>
                </a:lnTo>
                <a:lnTo>
                  <a:pt x="1381740" y="3003490"/>
                </a:lnTo>
                <a:lnTo>
                  <a:pt x="1382484" y="3002702"/>
                </a:lnTo>
                <a:lnTo>
                  <a:pt x="1383986" y="3002094"/>
                </a:lnTo>
                <a:lnTo>
                  <a:pt x="1385368" y="3002484"/>
                </a:lnTo>
                <a:lnTo>
                  <a:pt x="1385825" y="3002799"/>
                </a:lnTo>
                <a:lnTo>
                  <a:pt x="1386606" y="3003527"/>
                </a:lnTo>
                <a:lnTo>
                  <a:pt x="1387222" y="3004991"/>
                </a:lnTo>
                <a:lnTo>
                  <a:pt x="1386823" y="3006440"/>
                </a:lnTo>
                <a:lnTo>
                  <a:pt x="1386532" y="3006860"/>
                </a:lnTo>
                <a:lnTo>
                  <a:pt x="1386472" y="3006920"/>
                </a:lnTo>
                <a:lnTo>
                  <a:pt x="1386434" y="3007258"/>
                </a:lnTo>
                <a:lnTo>
                  <a:pt x="1390459" y="3007911"/>
                </a:lnTo>
                <a:lnTo>
                  <a:pt x="1390811" y="3008812"/>
                </a:lnTo>
                <a:lnTo>
                  <a:pt x="1391727" y="3008309"/>
                </a:lnTo>
                <a:lnTo>
                  <a:pt x="1393319" y="3008189"/>
                </a:lnTo>
                <a:lnTo>
                  <a:pt x="1394611" y="3009075"/>
                </a:lnTo>
                <a:lnTo>
                  <a:pt x="1394783" y="3009292"/>
                </a:lnTo>
                <a:lnTo>
                  <a:pt x="1395316" y="3010073"/>
                </a:lnTo>
                <a:lnTo>
                  <a:pt x="1395640" y="3011416"/>
                </a:lnTo>
                <a:lnTo>
                  <a:pt x="1395556" y="3012047"/>
                </a:lnTo>
                <a:lnTo>
                  <a:pt x="1394814" y="3013338"/>
                </a:lnTo>
                <a:lnTo>
                  <a:pt x="1394011" y="3013953"/>
                </a:lnTo>
                <a:lnTo>
                  <a:pt x="1392575" y="3014344"/>
                </a:lnTo>
                <a:close/>
              </a:path>
              <a:path w="4476607" h="3885512">
                <a:moveTo>
                  <a:pt x="1473882" y="3013473"/>
                </a:moveTo>
                <a:lnTo>
                  <a:pt x="1473610" y="3012587"/>
                </a:lnTo>
                <a:lnTo>
                  <a:pt x="1473460" y="3011971"/>
                </a:lnTo>
                <a:lnTo>
                  <a:pt x="1473716" y="3010726"/>
                </a:lnTo>
                <a:lnTo>
                  <a:pt x="1474212" y="3009892"/>
                </a:lnTo>
                <a:lnTo>
                  <a:pt x="1475082" y="3009112"/>
                </a:lnTo>
                <a:lnTo>
                  <a:pt x="1477207" y="3008857"/>
                </a:lnTo>
                <a:lnTo>
                  <a:pt x="1477996" y="3009127"/>
                </a:lnTo>
                <a:lnTo>
                  <a:pt x="1478506" y="3009442"/>
                </a:lnTo>
                <a:lnTo>
                  <a:pt x="1479100" y="3010005"/>
                </a:lnTo>
                <a:lnTo>
                  <a:pt x="1479543" y="3012617"/>
                </a:lnTo>
                <a:lnTo>
                  <a:pt x="1477711" y="3014681"/>
                </a:lnTo>
                <a:close/>
              </a:path>
              <a:path w="4476607" h="3885512">
                <a:moveTo>
                  <a:pt x="1071379" y="3013421"/>
                </a:moveTo>
                <a:lnTo>
                  <a:pt x="1130233" y="3014291"/>
                </a:lnTo>
                <a:lnTo>
                  <a:pt x="1130653" y="3014711"/>
                </a:lnTo>
                <a:lnTo>
                  <a:pt x="1153303" y="3015015"/>
                </a:lnTo>
                <a:lnTo>
                  <a:pt x="1130917" y="3015222"/>
                </a:lnTo>
                <a:lnTo>
                  <a:pt x="1074585" y="3015237"/>
                </a:lnTo>
                <a:lnTo>
                  <a:pt x="1073362" y="3015260"/>
                </a:lnTo>
                <a:close/>
              </a:path>
              <a:path w="4476607" h="3885512">
                <a:moveTo>
                  <a:pt x="1192316" y="3014652"/>
                </a:moveTo>
                <a:lnTo>
                  <a:pt x="1194283" y="3015275"/>
                </a:lnTo>
                <a:lnTo>
                  <a:pt x="1193345" y="3015320"/>
                </a:lnTo>
                <a:close/>
              </a:path>
              <a:path w="4476607" h="3885512">
                <a:moveTo>
                  <a:pt x="1364223" y="3015522"/>
                </a:moveTo>
                <a:lnTo>
                  <a:pt x="1362848" y="3014719"/>
                </a:lnTo>
                <a:lnTo>
                  <a:pt x="1362285" y="3013278"/>
                </a:lnTo>
                <a:lnTo>
                  <a:pt x="1362278" y="3012790"/>
                </a:lnTo>
                <a:lnTo>
                  <a:pt x="1362391" y="3011724"/>
                </a:lnTo>
                <a:lnTo>
                  <a:pt x="1363186" y="3010350"/>
                </a:lnTo>
                <a:lnTo>
                  <a:pt x="1364598" y="3009787"/>
                </a:lnTo>
                <a:lnTo>
                  <a:pt x="1365124" y="3009772"/>
                </a:lnTo>
                <a:lnTo>
                  <a:pt x="1366160" y="3009878"/>
                </a:lnTo>
                <a:lnTo>
                  <a:pt x="1367519" y="3010643"/>
                </a:lnTo>
                <a:lnTo>
                  <a:pt x="1368127" y="3012151"/>
                </a:lnTo>
                <a:lnTo>
                  <a:pt x="1368135" y="3012617"/>
                </a:lnTo>
                <a:lnTo>
                  <a:pt x="1368029" y="3013668"/>
                </a:lnTo>
                <a:lnTo>
                  <a:pt x="1367263" y="3015027"/>
                </a:lnTo>
                <a:lnTo>
                  <a:pt x="1365814" y="3015620"/>
                </a:lnTo>
                <a:lnTo>
                  <a:pt x="1365288" y="3015635"/>
                </a:lnTo>
                <a:close/>
              </a:path>
              <a:path w="4476607" h="3885512">
                <a:moveTo>
                  <a:pt x="1155465" y="3015912"/>
                </a:moveTo>
                <a:lnTo>
                  <a:pt x="1155226" y="3015877"/>
                </a:lnTo>
                <a:lnTo>
                  <a:pt x="1154555" y="3015780"/>
                </a:lnTo>
                <a:lnTo>
                  <a:pt x="1153873" y="3015480"/>
                </a:lnTo>
                <a:lnTo>
                  <a:pt x="1153303" y="3015015"/>
                </a:lnTo>
                <a:lnTo>
                  <a:pt x="1130653" y="3014711"/>
                </a:lnTo>
                <a:lnTo>
                  <a:pt x="1130594" y="3014539"/>
                </a:lnTo>
                <a:lnTo>
                  <a:pt x="1130256" y="3014291"/>
                </a:lnTo>
                <a:lnTo>
                  <a:pt x="1130233" y="3014291"/>
                </a:lnTo>
                <a:lnTo>
                  <a:pt x="1071379" y="3013421"/>
                </a:lnTo>
                <a:lnTo>
                  <a:pt x="1071311" y="3013225"/>
                </a:lnTo>
                <a:lnTo>
                  <a:pt x="1071041" y="3012985"/>
                </a:lnTo>
                <a:lnTo>
                  <a:pt x="1070951" y="3012873"/>
                </a:lnTo>
                <a:lnTo>
                  <a:pt x="1066798" y="3009412"/>
                </a:lnTo>
                <a:lnTo>
                  <a:pt x="1068720" y="3009292"/>
                </a:lnTo>
                <a:lnTo>
                  <a:pt x="1069066" y="3009419"/>
                </a:lnTo>
                <a:lnTo>
                  <a:pt x="1069314" y="3009540"/>
                </a:lnTo>
                <a:lnTo>
                  <a:pt x="1069637" y="3009735"/>
                </a:lnTo>
                <a:lnTo>
                  <a:pt x="1070095" y="3010208"/>
                </a:lnTo>
                <a:lnTo>
                  <a:pt x="1070095" y="3010140"/>
                </a:lnTo>
                <a:lnTo>
                  <a:pt x="1070162" y="3009570"/>
                </a:lnTo>
                <a:lnTo>
                  <a:pt x="1070373" y="3009315"/>
                </a:lnTo>
                <a:lnTo>
                  <a:pt x="1070154" y="3009059"/>
                </a:lnTo>
                <a:lnTo>
                  <a:pt x="1069502" y="3008962"/>
                </a:lnTo>
                <a:lnTo>
                  <a:pt x="1067655" y="3008324"/>
                </a:lnTo>
                <a:lnTo>
                  <a:pt x="1067513" y="3008159"/>
                </a:lnTo>
                <a:lnTo>
                  <a:pt x="1066956" y="3007213"/>
                </a:lnTo>
                <a:lnTo>
                  <a:pt x="1083978" y="3006665"/>
                </a:lnTo>
                <a:lnTo>
                  <a:pt x="1083273" y="3007851"/>
                </a:lnTo>
                <a:lnTo>
                  <a:pt x="1082529" y="3008437"/>
                </a:lnTo>
                <a:lnTo>
                  <a:pt x="1082462" y="3008459"/>
                </a:lnTo>
                <a:lnTo>
                  <a:pt x="1082589" y="3008661"/>
                </a:lnTo>
                <a:lnTo>
                  <a:pt x="1082875" y="3009938"/>
                </a:lnTo>
                <a:lnTo>
                  <a:pt x="1080224" y="3012730"/>
                </a:lnTo>
                <a:lnTo>
                  <a:pt x="1080247" y="3012767"/>
                </a:lnTo>
                <a:lnTo>
                  <a:pt x="1080300" y="3013623"/>
                </a:lnTo>
                <a:lnTo>
                  <a:pt x="1080247" y="3013954"/>
                </a:lnTo>
                <a:lnTo>
                  <a:pt x="1080555" y="3013908"/>
                </a:lnTo>
                <a:lnTo>
                  <a:pt x="1080630" y="3013976"/>
                </a:lnTo>
                <a:lnTo>
                  <a:pt x="1080968" y="3013894"/>
                </a:lnTo>
                <a:lnTo>
                  <a:pt x="1082515" y="3014187"/>
                </a:lnTo>
                <a:lnTo>
                  <a:pt x="1082552" y="3014224"/>
                </a:lnTo>
                <a:lnTo>
                  <a:pt x="1083048" y="3014096"/>
                </a:lnTo>
                <a:lnTo>
                  <a:pt x="1083183" y="3014126"/>
                </a:lnTo>
                <a:lnTo>
                  <a:pt x="1083048" y="3013691"/>
                </a:lnTo>
                <a:lnTo>
                  <a:pt x="1083461" y="3012445"/>
                </a:lnTo>
                <a:lnTo>
                  <a:pt x="1083363" y="3012272"/>
                </a:lnTo>
                <a:lnTo>
                  <a:pt x="1083242" y="3011574"/>
                </a:lnTo>
                <a:lnTo>
                  <a:pt x="1083250" y="3011079"/>
                </a:lnTo>
                <a:lnTo>
                  <a:pt x="1103329" y="3011131"/>
                </a:lnTo>
                <a:lnTo>
                  <a:pt x="1103269" y="3011198"/>
                </a:lnTo>
                <a:lnTo>
                  <a:pt x="1102165" y="3011791"/>
                </a:lnTo>
                <a:lnTo>
                  <a:pt x="1101774" y="3011814"/>
                </a:lnTo>
                <a:lnTo>
                  <a:pt x="1101842" y="3011859"/>
                </a:lnTo>
                <a:lnTo>
                  <a:pt x="1101872" y="3011950"/>
                </a:lnTo>
                <a:lnTo>
                  <a:pt x="1101948" y="3011957"/>
                </a:lnTo>
                <a:lnTo>
                  <a:pt x="1102180" y="3011987"/>
                </a:lnTo>
                <a:lnTo>
                  <a:pt x="1103546" y="3012580"/>
                </a:lnTo>
                <a:lnTo>
                  <a:pt x="1103501" y="3012445"/>
                </a:lnTo>
                <a:lnTo>
                  <a:pt x="1103577" y="3011431"/>
                </a:lnTo>
                <a:lnTo>
                  <a:pt x="1103591" y="3011409"/>
                </a:lnTo>
                <a:lnTo>
                  <a:pt x="1103374" y="3011214"/>
                </a:lnTo>
                <a:lnTo>
                  <a:pt x="1103329" y="3011131"/>
                </a:lnTo>
                <a:lnTo>
                  <a:pt x="1083250" y="3011079"/>
                </a:lnTo>
                <a:lnTo>
                  <a:pt x="1083385" y="3010403"/>
                </a:lnTo>
                <a:lnTo>
                  <a:pt x="1083904" y="3009608"/>
                </a:lnTo>
                <a:lnTo>
                  <a:pt x="1083445" y="3008099"/>
                </a:lnTo>
                <a:lnTo>
                  <a:pt x="1126374" y="3008827"/>
                </a:lnTo>
                <a:lnTo>
                  <a:pt x="1126329" y="3009059"/>
                </a:lnTo>
                <a:lnTo>
                  <a:pt x="1120119" y="3009292"/>
                </a:lnTo>
                <a:lnTo>
                  <a:pt x="1117888" y="3010418"/>
                </a:lnTo>
                <a:lnTo>
                  <a:pt x="1117476" y="3011086"/>
                </a:lnTo>
                <a:lnTo>
                  <a:pt x="1116950" y="3011447"/>
                </a:lnTo>
                <a:lnTo>
                  <a:pt x="1117024" y="3011559"/>
                </a:lnTo>
                <a:lnTo>
                  <a:pt x="1118294" y="3011717"/>
                </a:lnTo>
                <a:lnTo>
                  <a:pt x="1121936" y="3012715"/>
                </a:lnTo>
                <a:lnTo>
                  <a:pt x="1122131" y="3012963"/>
                </a:lnTo>
                <a:lnTo>
                  <a:pt x="1122731" y="3013180"/>
                </a:lnTo>
                <a:lnTo>
                  <a:pt x="1123122" y="3013413"/>
                </a:lnTo>
                <a:lnTo>
                  <a:pt x="1124098" y="3013991"/>
                </a:lnTo>
                <a:lnTo>
                  <a:pt x="1124173" y="3013871"/>
                </a:lnTo>
                <a:lnTo>
                  <a:pt x="1125374" y="3013008"/>
                </a:lnTo>
                <a:lnTo>
                  <a:pt x="1127056" y="3012857"/>
                </a:lnTo>
                <a:lnTo>
                  <a:pt x="1126892" y="3012647"/>
                </a:lnTo>
                <a:lnTo>
                  <a:pt x="1126628" y="3011589"/>
                </a:lnTo>
                <a:lnTo>
                  <a:pt x="1126945" y="3009983"/>
                </a:lnTo>
                <a:lnTo>
                  <a:pt x="1127988" y="3009044"/>
                </a:lnTo>
                <a:lnTo>
                  <a:pt x="1146175" y="3009405"/>
                </a:lnTo>
                <a:lnTo>
                  <a:pt x="1142908" y="3009480"/>
                </a:lnTo>
                <a:lnTo>
                  <a:pt x="1142570" y="3009705"/>
                </a:lnTo>
                <a:lnTo>
                  <a:pt x="1142586" y="3009802"/>
                </a:lnTo>
                <a:lnTo>
                  <a:pt x="1142758" y="3009833"/>
                </a:lnTo>
                <a:lnTo>
                  <a:pt x="1143299" y="3009652"/>
                </a:lnTo>
                <a:lnTo>
                  <a:pt x="1142908" y="3009480"/>
                </a:lnTo>
                <a:lnTo>
                  <a:pt x="1146175" y="3009405"/>
                </a:lnTo>
                <a:lnTo>
                  <a:pt x="1145723" y="3009675"/>
                </a:lnTo>
                <a:lnTo>
                  <a:pt x="1145364" y="3009773"/>
                </a:lnTo>
                <a:lnTo>
                  <a:pt x="1145934" y="3010095"/>
                </a:lnTo>
                <a:lnTo>
                  <a:pt x="1148209" y="3012032"/>
                </a:lnTo>
                <a:lnTo>
                  <a:pt x="1148306" y="3012362"/>
                </a:lnTo>
                <a:lnTo>
                  <a:pt x="1149515" y="3011822"/>
                </a:lnTo>
                <a:lnTo>
                  <a:pt x="1149418" y="3011379"/>
                </a:lnTo>
                <a:lnTo>
                  <a:pt x="1147624" y="3010171"/>
                </a:lnTo>
                <a:lnTo>
                  <a:pt x="1147511" y="3009998"/>
                </a:lnTo>
                <a:lnTo>
                  <a:pt x="1147195" y="3009982"/>
                </a:lnTo>
                <a:lnTo>
                  <a:pt x="1146331" y="3009577"/>
                </a:lnTo>
                <a:lnTo>
                  <a:pt x="1146175" y="3009405"/>
                </a:lnTo>
                <a:lnTo>
                  <a:pt x="1157470" y="3009506"/>
                </a:lnTo>
                <a:lnTo>
                  <a:pt x="1157140" y="3009903"/>
                </a:lnTo>
                <a:lnTo>
                  <a:pt x="1156847" y="3010061"/>
                </a:lnTo>
                <a:lnTo>
                  <a:pt x="1157230" y="3010219"/>
                </a:lnTo>
                <a:lnTo>
                  <a:pt x="1157980" y="3011254"/>
                </a:lnTo>
                <a:lnTo>
                  <a:pt x="1156763" y="3012133"/>
                </a:lnTo>
                <a:lnTo>
                  <a:pt x="1158371" y="3012095"/>
                </a:lnTo>
                <a:lnTo>
                  <a:pt x="1155593" y="3015931"/>
                </a:lnTo>
                <a:close/>
              </a:path>
              <a:path w="4476607" h="3885512">
                <a:moveTo>
                  <a:pt x="1331299" y="3015806"/>
                </a:moveTo>
                <a:lnTo>
                  <a:pt x="1330838" y="3015245"/>
                </a:lnTo>
                <a:lnTo>
                  <a:pt x="1331506" y="3015988"/>
                </a:lnTo>
                <a:close/>
              </a:path>
              <a:path w="4476607" h="3885512">
                <a:moveTo>
                  <a:pt x="1300337" y="3016430"/>
                </a:moveTo>
                <a:lnTo>
                  <a:pt x="1298602" y="3014186"/>
                </a:lnTo>
                <a:lnTo>
                  <a:pt x="1298558" y="3013736"/>
                </a:lnTo>
                <a:lnTo>
                  <a:pt x="1297199" y="3012099"/>
                </a:lnTo>
                <a:lnTo>
                  <a:pt x="1297416" y="3009209"/>
                </a:lnTo>
                <a:lnTo>
                  <a:pt x="1297778" y="3008721"/>
                </a:lnTo>
                <a:lnTo>
                  <a:pt x="1298092" y="3008406"/>
                </a:lnTo>
                <a:lnTo>
                  <a:pt x="1298602" y="3008038"/>
                </a:lnTo>
                <a:lnTo>
                  <a:pt x="1301269" y="3007941"/>
                </a:lnTo>
                <a:lnTo>
                  <a:pt x="1303326" y="3010050"/>
                </a:lnTo>
                <a:lnTo>
                  <a:pt x="1303477" y="3010809"/>
                </a:lnTo>
                <a:lnTo>
                  <a:pt x="1303867" y="3011116"/>
                </a:lnTo>
                <a:lnTo>
                  <a:pt x="1304557" y="3012219"/>
                </a:lnTo>
                <a:lnTo>
                  <a:pt x="1304828" y="3013450"/>
                </a:lnTo>
                <a:lnTo>
                  <a:pt x="1304670" y="3014742"/>
                </a:lnTo>
                <a:lnTo>
                  <a:pt x="1304264" y="3015552"/>
                </a:lnTo>
                <a:lnTo>
                  <a:pt x="1303318" y="3016453"/>
                </a:lnTo>
                <a:close/>
              </a:path>
              <a:path w="4476607" h="3885512">
                <a:moveTo>
                  <a:pt x="1206327" y="3016521"/>
                </a:moveTo>
                <a:lnTo>
                  <a:pt x="1207296" y="3016175"/>
                </a:lnTo>
                <a:lnTo>
                  <a:pt x="1206372" y="3016588"/>
                </a:lnTo>
                <a:close/>
              </a:path>
              <a:path w="4476607" h="3885512">
                <a:moveTo>
                  <a:pt x="1202129" y="3014487"/>
                </a:moveTo>
                <a:lnTo>
                  <a:pt x="1208934" y="3014697"/>
                </a:lnTo>
                <a:lnTo>
                  <a:pt x="1208662" y="3014967"/>
                </a:lnTo>
                <a:lnTo>
                  <a:pt x="1208332" y="3015064"/>
                </a:lnTo>
                <a:lnTo>
                  <a:pt x="1208316" y="3015109"/>
                </a:lnTo>
                <a:lnTo>
                  <a:pt x="1207296" y="3016175"/>
                </a:lnTo>
                <a:lnTo>
                  <a:pt x="1206327" y="3016521"/>
                </a:lnTo>
                <a:lnTo>
                  <a:pt x="1205689" y="3016783"/>
                </a:lnTo>
                <a:lnTo>
                  <a:pt x="1204382" y="3016851"/>
                </a:lnTo>
                <a:close/>
              </a:path>
              <a:path w="4476607" h="3885512">
                <a:moveTo>
                  <a:pt x="1224869" y="3017118"/>
                </a:moveTo>
                <a:lnTo>
                  <a:pt x="1225305" y="3017404"/>
                </a:lnTo>
                <a:lnTo>
                  <a:pt x="1225229" y="3017463"/>
                </a:lnTo>
                <a:close/>
              </a:path>
              <a:path w="4476607" h="3885512">
                <a:moveTo>
                  <a:pt x="1335186" y="3017699"/>
                </a:moveTo>
                <a:lnTo>
                  <a:pt x="1335343" y="3017947"/>
                </a:lnTo>
                <a:lnTo>
                  <a:pt x="1335245" y="3018000"/>
                </a:lnTo>
                <a:close/>
              </a:path>
              <a:path w="4476607" h="3885512">
                <a:moveTo>
                  <a:pt x="1133484" y="3016716"/>
                </a:moveTo>
                <a:lnTo>
                  <a:pt x="1137307" y="3017879"/>
                </a:lnTo>
                <a:lnTo>
                  <a:pt x="1136209" y="3018067"/>
                </a:lnTo>
                <a:close/>
              </a:path>
              <a:path w="4476607" h="3885512">
                <a:moveTo>
                  <a:pt x="1413668" y="3017714"/>
                </a:moveTo>
                <a:lnTo>
                  <a:pt x="1412609" y="3016708"/>
                </a:lnTo>
                <a:lnTo>
                  <a:pt x="1412346" y="3016130"/>
                </a:lnTo>
                <a:lnTo>
                  <a:pt x="1412391" y="3014441"/>
                </a:lnTo>
                <a:lnTo>
                  <a:pt x="1412684" y="3013863"/>
                </a:lnTo>
                <a:lnTo>
                  <a:pt x="1413067" y="3013353"/>
                </a:lnTo>
                <a:lnTo>
                  <a:pt x="1413885" y="3012565"/>
                </a:lnTo>
                <a:lnTo>
                  <a:pt x="1414891" y="3012054"/>
                </a:lnTo>
                <a:lnTo>
                  <a:pt x="1417542" y="3012542"/>
                </a:lnTo>
                <a:lnTo>
                  <a:pt x="1418812" y="3014651"/>
                </a:lnTo>
                <a:lnTo>
                  <a:pt x="1418195" y="3016423"/>
                </a:lnTo>
                <a:lnTo>
                  <a:pt x="1417542" y="3017008"/>
                </a:lnTo>
                <a:lnTo>
                  <a:pt x="1416191" y="3018014"/>
                </a:lnTo>
                <a:lnTo>
                  <a:pt x="1416116" y="3018044"/>
                </a:lnTo>
                <a:lnTo>
                  <a:pt x="1414598" y="3018082"/>
                </a:lnTo>
                <a:close/>
              </a:path>
              <a:path w="4476607" h="3885512">
                <a:moveTo>
                  <a:pt x="1275235" y="3018067"/>
                </a:moveTo>
                <a:lnTo>
                  <a:pt x="1274334" y="3017031"/>
                </a:lnTo>
                <a:lnTo>
                  <a:pt x="1273996" y="3016145"/>
                </a:lnTo>
                <a:lnTo>
                  <a:pt x="1273996" y="3014763"/>
                </a:lnTo>
                <a:lnTo>
                  <a:pt x="1274334" y="3013885"/>
                </a:lnTo>
                <a:lnTo>
                  <a:pt x="1275184" y="3012887"/>
                </a:lnTo>
                <a:lnTo>
                  <a:pt x="1275971" y="3012437"/>
                </a:lnTo>
                <a:lnTo>
                  <a:pt x="1277249" y="3012204"/>
                </a:lnTo>
                <a:lnTo>
                  <a:pt x="1278060" y="3012414"/>
                </a:lnTo>
                <a:lnTo>
                  <a:pt x="1279385" y="3013383"/>
                </a:lnTo>
                <a:lnTo>
                  <a:pt x="1280191" y="3014531"/>
                </a:lnTo>
                <a:lnTo>
                  <a:pt x="1280418" y="3015470"/>
                </a:lnTo>
                <a:lnTo>
                  <a:pt x="1280222" y="3016873"/>
                </a:lnTo>
                <a:lnTo>
                  <a:pt x="1275852" y="3018345"/>
                </a:lnTo>
                <a:close/>
              </a:path>
              <a:path w="4476607" h="3885512">
                <a:moveTo>
                  <a:pt x="1519422" y="3016235"/>
                </a:moveTo>
                <a:lnTo>
                  <a:pt x="1519437" y="3014907"/>
                </a:lnTo>
                <a:lnTo>
                  <a:pt x="1519760" y="3014043"/>
                </a:lnTo>
                <a:lnTo>
                  <a:pt x="1520713" y="3012985"/>
                </a:lnTo>
                <a:lnTo>
                  <a:pt x="1520908" y="3012887"/>
                </a:lnTo>
                <a:lnTo>
                  <a:pt x="1523776" y="3012775"/>
                </a:lnTo>
                <a:lnTo>
                  <a:pt x="1525692" y="3014929"/>
                </a:lnTo>
                <a:lnTo>
                  <a:pt x="1525677" y="3016265"/>
                </a:lnTo>
                <a:lnTo>
                  <a:pt x="1525355" y="3017121"/>
                </a:lnTo>
                <a:lnTo>
                  <a:pt x="1524423" y="3018164"/>
                </a:lnTo>
                <a:lnTo>
                  <a:pt x="1524138" y="3018307"/>
                </a:lnTo>
                <a:lnTo>
                  <a:pt x="1521367" y="3018397"/>
                </a:lnTo>
                <a:close/>
              </a:path>
              <a:path w="4476607" h="3885512">
                <a:moveTo>
                  <a:pt x="1335419" y="3018060"/>
                </a:moveTo>
                <a:lnTo>
                  <a:pt x="1343671" y="3018276"/>
                </a:lnTo>
                <a:lnTo>
                  <a:pt x="1343497" y="3018645"/>
                </a:lnTo>
                <a:lnTo>
                  <a:pt x="1335944" y="3018878"/>
                </a:lnTo>
                <a:lnTo>
                  <a:pt x="1335794" y="3018983"/>
                </a:lnTo>
                <a:close/>
              </a:path>
              <a:path w="4476607" h="3885512">
                <a:moveTo>
                  <a:pt x="1293287" y="3018832"/>
                </a:moveTo>
                <a:lnTo>
                  <a:pt x="1294759" y="3019095"/>
                </a:lnTo>
                <a:lnTo>
                  <a:pt x="1294683" y="3019110"/>
                </a:lnTo>
                <a:close/>
              </a:path>
              <a:path w="4476607" h="3885512">
                <a:moveTo>
                  <a:pt x="1294759" y="3019095"/>
                </a:moveTo>
                <a:lnTo>
                  <a:pt x="1293287" y="3018832"/>
                </a:lnTo>
                <a:lnTo>
                  <a:pt x="1291808" y="3016280"/>
                </a:lnTo>
                <a:lnTo>
                  <a:pt x="1293324" y="3013758"/>
                </a:lnTo>
                <a:lnTo>
                  <a:pt x="1293587" y="3014118"/>
                </a:lnTo>
                <a:lnTo>
                  <a:pt x="1293632" y="3014080"/>
                </a:lnTo>
                <a:lnTo>
                  <a:pt x="1293474" y="3013817"/>
                </a:lnTo>
                <a:lnTo>
                  <a:pt x="1294593" y="3013149"/>
                </a:lnTo>
                <a:lnTo>
                  <a:pt x="1296703" y="3013225"/>
                </a:lnTo>
                <a:lnTo>
                  <a:pt x="1297709" y="3014380"/>
                </a:lnTo>
                <a:lnTo>
                  <a:pt x="1297815" y="3014621"/>
                </a:lnTo>
                <a:lnTo>
                  <a:pt x="1298145" y="3015507"/>
                </a:lnTo>
                <a:lnTo>
                  <a:pt x="1298137" y="3016880"/>
                </a:lnTo>
                <a:lnTo>
                  <a:pt x="1297913" y="3017466"/>
                </a:lnTo>
                <a:lnTo>
                  <a:pt x="1297086" y="3018449"/>
                </a:lnTo>
                <a:lnTo>
                  <a:pt x="1296320" y="3018907"/>
                </a:lnTo>
                <a:lnTo>
                  <a:pt x="1294841" y="3019117"/>
                </a:lnTo>
                <a:close/>
              </a:path>
              <a:path w="4476607" h="3885512">
                <a:moveTo>
                  <a:pt x="1336267" y="3019441"/>
                </a:moveTo>
                <a:lnTo>
                  <a:pt x="1336313" y="3019453"/>
                </a:lnTo>
                <a:lnTo>
                  <a:pt x="1336320" y="3019463"/>
                </a:lnTo>
                <a:close/>
              </a:path>
              <a:path w="4476607" h="3885512">
                <a:moveTo>
                  <a:pt x="1436563" y="3019298"/>
                </a:moveTo>
                <a:lnTo>
                  <a:pt x="1429827" y="3018487"/>
                </a:lnTo>
                <a:lnTo>
                  <a:pt x="1429887" y="3018082"/>
                </a:lnTo>
                <a:lnTo>
                  <a:pt x="1429856" y="3018007"/>
                </a:lnTo>
                <a:lnTo>
                  <a:pt x="1429954" y="3016918"/>
                </a:lnTo>
                <a:lnTo>
                  <a:pt x="1429167" y="3016655"/>
                </a:lnTo>
                <a:lnTo>
                  <a:pt x="1428438" y="3016115"/>
                </a:lnTo>
                <a:lnTo>
                  <a:pt x="1427852" y="3016010"/>
                </a:lnTo>
                <a:lnTo>
                  <a:pt x="1427326" y="3015800"/>
                </a:lnTo>
                <a:lnTo>
                  <a:pt x="1426681" y="3015380"/>
                </a:lnTo>
                <a:lnTo>
                  <a:pt x="1426344" y="3011169"/>
                </a:lnTo>
                <a:lnTo>
                  <a:pt x="1424947" y="3010118"/>
                </a:lnTo>
                <a:lnTo>
                  <a:pt x="1424525" y="3009097"/>
                </a:lnTo>
                <a:lnTo>
                  <a:pt x="1424451" y="3008324"/>
                </a:lnTo>
                <a:lnTo>
                  <a:pt x="1424654" y="3007243"/>
                </a:lnTo>
                <a:lnTo>
                  <a:pt x="1428467" y="3005314"/>
                </a:lnTo>
                <a:lnTo>
                  <a:pt x="1429563" y="3005884"/>
                </a:lnTo>
                <a:lnTo>
                  <a:pt x="1430165" y="3006507"/>
                </a:lnTo>
                <a:lnTo>
                  <a:pt x="1430691" y="3007626"/>
                </a:lnTo>
                <a:lnTo>
                  <a:pt x="1430698" y="3008699"/>
                </a:lnTo>
                <a:lnTo>
                  <a:pt x="1430427" y="3009660"/>
                </a:lnTo>
                <a:lnTo>
                  <a:pt x="1430698" y="3009735"/>
                </a:lnTo>
                <a:lnTo>
                  <a:pt x="1431681" y="3010883"/>
                </a:lnTo>
                <a:lnTo>
                  <a:pt x="1433746" y="3013293"/>
                </a:lnTo>
                <a:lnTo>
                  <a:pt x="1433776" y="3013593"/>
                </a:lnTo>
                <a:lnTo>
                  <a:pt x="1433783" y="3013826"/>
                </a:lnTo>
                <a:lnTo>
                  <a:pt x="1433769" y="3014104"/>
                </a:lnTo>
                <a:lnTo>
                  <a:pt x="1433521" y="3014839"/>
                </a:lnTo>
                <a:lnTo>
                  <a:pt x="1435090" y="3016138"/>
                </a:lnTo>
                <a:lnTo>
                  <a:pt x="1435090" y="3016100"/>
                </a:lnTo>
                <a:lnTo>
                  <a:pt x="1435407" y="3015207"/>
                </a:lnTo>
                <a:lnTo>
                  <a:pt x="1436307" y="3014156"/>
                </a:lnTo>
                <a:lnTo>
                  <a:pt x="1436698" y="3013961"/>
                </a:lnTo>
                <a:lnTo>
                  <a:pt x="1438628" y="3013608"/>
                </a:lnTo>
                <a:lnTo>
                  <a:pt x="1438575" y="3012400"/>
                </a:lnTo>
                <a:lnTo>
                  <a:pt x="1440910" y="3010336"/>
                </a:lnTo>
                <a:lnTo>
                  <a:pt x="1443876" y="3011326"/>
                </a:lnTo>
                <a:lnTo>
                  <a:pt x="1444356" y="3012084"/>
                </a:lnTo>
                <a:lnTo>
                  <a:pt x="1444567" y="3012685"/>
                </a:lnTo>
                <a:lnTo>
                  <a:pt x="1444657" y="3013563"/>
                </a:lnTo>
                <a:lnTo>
                  <a:pt x="1444573" y="3014194"/>
                </a:lnTo>
                <a:lnTo>
                  <a:pt x="1443966" y="3015380"/>
                </a:lnTo>
                <a:lnTo>
                  <a:pt x="1443290" y="3016003"/>
                </a:lnTo>
                <a:lnTo>
                  <a:pt x="1442059" y="3016513"/>
                </a:lnTo>
                <a:lnTo>
                  <a:pt x="1441901" y="3016521"/>
                </a:lnTo>
                <a:lnTo>
                  <a:pt x="1441932" y="3017489"/>
                </a:lnTo>
                <a:lnTo>
                  <a:pt x="1441443" y="3018532"/>
                </a:lnTo>
                <a:lnTo>
                  <a:pt x="1440076" y="3019613"/>
                </a:lnTo>
                <a:lnTo>
                  <a:pt x="1439888" y="3019651"/>
                </a:lnTo>
                <a:close/>
              </a:path>
              <a:path w="4476607" h="3885512">
                <a:moveTo>
                  <a:pt x="1338490" y="3019666"/>
                </a:moveTo>
                <a:lnTo>
                  <a:pt x="1336313" y="3019453"/>
                </a:lnTo>
                <a:lnTo>
                  <a:pt x="1335944" y="3018878"/>
                </a:lnTo>
                <a:lnTo>
                  <a:pt x="1339264" y="3019163"/>
                </a:lnTo>
                <a:lnTo>
                  <a:pt x="1338662" y="3019598"/>
                </a:lnTo>
                <a:lnTo>
                  <a:pt x="1338572" y="3019674"/>
                </a:lnTo>
                <a:close/>
              </a:path>
              <a:path w="4476607" h="3885512">
                <a:moveTo>
                  <a:pt x="1384241" y="3019395"/>
                </a:moveTo>
                <a:lnTo>
                  <a:pt x="1383738" y="3018989"/>
                </a:lnTo>
                <a:lnTo>
                  <a:pt x="1383182" y="3018276"/>
                </a:lnTo>
                <a:lnTo>
                  <a:pt x="1382920" y="3017706"/>
                </a:lnTo>
                <a:lnTo>
                  <a:pt x="1382949" y="3016040"/>
                </a:lnTo>
                <a:lnTo>
                  <a:pt x="1383279" y="3015372"/>
                </a:lnTo>
                <a:lnTo>
                  <a:pt x="1383453" y="3015094"/>
                </a:lnTo>
                <a:lnTo>
                  <a:pt x="1383813" y="3014606"/>
                </a:lnTo>
                <a:lnTo>
                  <a:pt x="1383422" y="3014141"/>
                </a:lnTo>
                <a:lnTo>
                  <a:pt x="1383213" y="3012918"/>
                </a:lnTo>
                <a:lnTo>
                  <a:pt x="1390752" y="3013788"/>
                </a:lnTo>
                <a:lnTo>
                  <a:pt x="1390301" y="3014801"/>
                </a:lnTo>
                <a:lnTo>
                  <a:pt x="1389791" y="3015402"/>
                </a:lnTo>
                <a:lnTo>
                  <a:pt x="1389197" y="3015785"/>
                </a:lnTo>
                <a:lnTo>
                  <a:pt x="1389324" y="3016287"/>
                </a:lnTo>
                <a:lnTo>
                  <a:pt x="1387357" y="3019537"/>
                </a:lnTo>
                <a:lnTo>
                  <a:pt x="1385067" y="3019785"/>
                </a:lnTo>
                <a:close/>
              </a:path>
              <a:path w="4476607" h="3885512">
                <a:moveTo>
                  <a:pt x="1336313" y="3019453"/>
                </a:moveTo>
                <a:lnTo>
                  <a:pt x="1338490" y="3019666"/>
                </a:lnTo>
                <a:lnTo>
                  <a:pt x="1337716" y="3019824"/>
                </a:lnTo>
                <a:close/>
              </a:path>
              <a:path w="4476607" h="3885512">
                <a:moveTo>
                  <a:pt x="1088763" y="3019913"/>
                </a:moveTo>
                <a:lnTo>
                  <a:pt x="1090009" y="3019966"/>
                </a:lnTo>
                <a:lnTo>
                  <a:pt x="1089257" y="3020026"/>
                </a:lnTo>
                <a:close/>
              </a:path>
              <a:path w="4476607" h="3885512">
                <a:moveTo>
                  <a:pt x="1284253" y="3020131"/>
                </a:moveTo>
                <a:lnTo>
                  <a:pt x="1283848" y="3019891"/>
                </a:lnTo>
                <a:lnTo>
                  <a:pt x="1283360" y="3019470"/>
                </a:lnTo>
                <a:lnTo>
                  <a:pt x="1282481" y="3016738"/>
                </a:lnTo>
                <a:lnTo>
                  <a:pt x="1283262" y="3014441"/>
                </a:lnTo>
                <a:lnTo>
                  <a:pt x="1282819" y="3013525"/>
                </a:lnTo>
                <a:lnTo>
                  <a:pt x="1281821" y="3012715"/>
                </a:lnTo>
                <a:lnTo>
                  <a:pt x="1281791" y="3008451"/>
                </a:lnTo>
                <a:lnTo>
                  <a:pt x="1284149" y="3007430"/>
                </a:lnTo>
                <a:lnTo>
                  <a:pt x="1284284" y="3007273"/>
                </a:lnTo>
                <a:lnTo>
                  <a:pt x="1286439" y="3006215"/>
                </a:lnTo>
                <a:lnTo>
                  <a:pt x="1286806" y="3005141"/>
                </a:lnTo>
                <a:lnTo>
                  <a:pt x="1288031" y="3004166"/>
                </a:lnTo>
                <a:lnTo>
                  <a:pt x="1289051" y="3003895"/>
                </a:lnTo>
                <a:lnTo>
                  <a:pt x="1290577" y="3004120"/>
                </a:lnTo>
                <a:lnTo>
                  <a:pt x="1290778" y="3004248"/>
                </a:lnTo>
                <a:lnTo>
                  <a:pt x="1292386" y="3005824"/>
                </a:lnTo>
                <a:lnTo>
                  <a:pt x="1294752" y="3008729"/>
                </a:lnTo>
                <a:lnTo>
                  <a:pt x="1293933" y="3010485"/>
                </a:lnTo>
                <a:lnTo>
                  <a:pt x="1290733" y="3011919"/>
                </a:lnTo>
                <a:lnTo>
                  <a:pt x="1290553" y="3012182"/>
                </a:lnTo>
                <a:lnTo>
                  <a:pt x="1290246" y="3012993"/>
                </a:lnTo>
                <a:lnTo>
                  <a:pt x="1289908" y="3013285"/>
                </a:lnTo>
                <a:lnTo>
                  <a:pt x="1289967" y="3013601"/>
                </a:lnTo>
                <a:lnTo>
                  <a:pt x="1289285" y="3015582"/>
                </a:lnTo>
                <a:lnTo>
                  <a:pt x="1289420" y="3017143"/>
                </a:lnTo>
                <a:lnTo>
                  <a:pt x="1289299" y="3018052"/>
                </a:lnTo>
                <a:lnTo>
                  <a:pt x="1288512" y="3019260"/>
                </a:lnTo>
                <a:lnTo>
                  <a:pt x="1287701" y="3019830"/>
                </a:lnTo>
                <a:lnTo>
                  <a:pt x="1286326" y="3020168"/>
                </a:lnTo>
                <a:lnTo>
                  <a:pt x="1287205" y="3020056"/>
                </a:lnTo>
                <a:lnTo>
                  <a:pt x="1284870" y="3020371"/>
                </a:lnTo>
                <a:close/>
              </a:path>
              <a:path w="4476607" h="3885512">
                <a:moveTo>
                  <a:pt x="1346877" y="3020190"/>
                </a:moveTo>
                <a:lnTo>
                  <a:pt x="1346277" y="3019672"/>
                </a:lnTo>
                <a:lnTo>
                  <a:pt x="1344001" y="3018772"/>
                </a:lnTo>
                <a:lnTo>
                  <a:pt x="1343835" y="3018614"/>
                </a:lnTo>
                <a:lnTo>
                  <a:pt x="1343671" y="3018276"/>
                </a:lnTo>
                <a:lnTo>
                  <a:pt x="1335419" y="3018060"/>
                </a:lnTo>
                <a:lnTo>
                  <a:pt x="1335343" y="3017947"/>
                </a:lnTo>
                <a:lnTo>
                  <a:pt x="1335186" y="3017699"/>
                </a:lnTo>
                <a:lnTo>
                  <a:pt x="1334999" y="3017407"/>
                </a:lnTo>
                <a:lnTo>
                  <a:pt x="1335044" y="3017008"/>
                </a:lnTo>
                <a:lnTo>
                  <a:pt x="1335020" y="3016904"/>
                </a:lnTo>
                <a:lnTo>
                  <a:pt x="1335126" y="3016385"/>
                </a:lnTo>
                <a:lnTo>
                  <a:pt x="1335298" y="3016438"/>
                </a:lnTo>
                <a:lnTo>
                  <a:pt x="1334975" y="3015447"/>
                </a:lnTo>
                <a:lnTo>
                  <a:pt x="1335839" y="3014719"/>
                </a:lnTo>
                <a:lnTo>
                  <a:pt x="1337228" y="3014261"/>
                </a:lnTo>
                <a:lnTo>
                  <a:pt x="1337949" y="3014411"/>
                </a:lnTo>
                <a:lnTo>
                  <a:pt x="1338797" y="3013743"/>
                </a:lnTo>
                <a:lnTo>
                  <a:pt x="1342559" y="3012873"/>
                </a:lnTo>
                <a:lnTo>
                  <a:pt x="1344286" y="3010883"/>
                </a:lnTo>
                <a:lnTo>
                  <a:pt x="1344820" y="3010373"/>
                </a:lnTo>
                <a:lnTo>
                  <a:pt x="1347231" y="3010366"/>
                </a:lnTo>
                <a:lnTo>
                  <a:pt x="1348823" y="3012264"/>
                </a:lnTo>
                <a:lnTo>
                  <a:pt x="1348860" y="3012407"/>
                </a:lnTo>
                <a:lnTo>
                  <a:pt x="1349010" y="3013083"/>
                </a:lnTo>
                <a:lnTo>
                  <a:pt x="1348882" y="3014081"/>
                </a:lnTo>
                <a:lnTo>
                  <a:pt x="1350218" y="3014396"/>
                </a:lnTo>
                <a:lnTo>
                  <a:pt x="1351052" y="3019282"/>
                </a:lnTo>
                <a:lnTo>
                  <a:pt x="1350925" y="3019500"/>
                </a:lnTo>
                <a:lnTo>
                  <a:pt x="1349595" y="3020430"/>
                </a:lnTo>
                <a:lnTo>
                  <a:pt x="1348499" y="3020633"/>
                </a:lnTo>
                <a:close/>
              </a:path>
              <a:path w="4476607" h="3885512">
                <a:moveTo>
                  <a:pt x="1311600" y="3020566"/>
                </a:moveTo>
                <a:lnTo>
                  <a:pt x="1309296" y="3015500"/>
                </a:lnTo>
                <a:lnTo>
                  <a:pt x="1310016" y="3014149"/>
                </a:lnTo>
                <a:lnTo>
                  <a:pt x="1310834" y="3013518"/>
                </a:lnTo>
                <a:lnTo>
                  <a:pt x="1312038" y="3013187"/>
                </a:lnTo>
                <a:lnTo>
                  <a:pt x="1314710" y="3012903"/>
                </a:lnTo>
                <a:lnTo>
                  <a:pt x="1315505" y="3013308"/>
                </a:lnTo>
                <a:lnTo>
                  <a:pt x="1316361" y="3014599"/>
                </a:lnTo>
                <a:lnTo>
                  <a:pt x="1316474" y="3015214"/>
                </a:lnTo>
                <a:lnTo>
                  <a:pt x="1316834" y="3017346"/>
                </a:lnTo>
                <a:lnTo>
                  <a:pt x="1313681" y="3020243"/>
                </a:lnTo>
                <a:lnTo>
                  <a:pt x="1313253" y="3020634"/>
                </a:lnTo>
                <a:lnTo>
                  <a:pt x="1312457" y="3020694"/>
                </a:lnTo>
                <a:close/>
              </a:path>
              <a:path w="4476607" h="3885512">
                <a:moveTo>
                  <a:pt x="1303018" y="3020521"/>
                </a:moveTo>
                <a:lnTo>
                  <a:pt x="1303025" y="3020678"/>
                </a:lnTo>
                <a:lnTo>
                  <a:pt x="1302976" y="3020754"/>
                </a:lnTo>
                <a:close/>
              </a:path>
              <a:path w="4476607" h="3885512">
                <a:moveTo>
                  <a:pt x="1235357" y="3020739"/>
                </a:moveTo>
                <a:lnTo>
                  <a:pt x="1239336" y="3020761"/>
                </a:lnTo>
                <a:lnTo>
                  <a:pt x="1239299" y="3020829"/>
                </a:lnTo>
                <a:close/>
              </a:path>
              <a:path w="4476607" h="3885512">
                <a:moveTo>
                  <a:pt x="1359064" y="3020874"/>
                </a:moveTo>
                <a:lnTo>
                  <a:pt x="1358351" y="3020619"/>
                </a:lnTo>
                <a:lnTo>
                  <a:pt x="1360115" y="3020859"/>
                </a:lnTo>
                <a:lnTo>
                  <a:pt x="1359289" y="3020882"/>
                </a:lnTo>
                <a:close/>
              </a:path>
              <a:path w="4476607" h="3885512">
                <a:moveTo>
                  <a:pt x="1302910" y="3020856"/>
                </a:moveTo>
                <a:lnTo>
                  <a:pt x="1302976" y="3020754"/>
                </a:lnTo>
                <a:lnTo>
                  <a:pt x="1302936" y="3020979"/>
                </a:lnTo>
                <a:close/>
              </a:path>
              <a:path w="4476607" h="3885512">
                <a:moveTo>
                  <a:pt x="1473851" y="3020926"/>
                </a:moveTo>
                <a:lnTo>
                  <a:pt x="1474362" y="3020964"/>
                </a:lnTo>
                <a:lnTo>
                  <a:pt x="1474317" y="3021054"/>
                </a:lnTo>
                <a:close/>
              </a:path>
              <a:path w="4476607" h="3885512">
                <a:moveTo>
                  <a:pt x="1187367" y="3021316"/>
                </a:moveTo>
                <a:lnTo>
                  <a:pt x="1185092" y="3020296"/>
                </a:lnTo>
                <a:lnTo>
                  <a:pt x="1188569" y="3021039"/>
                </a:lnTo>
                <a:lnTo>
                  <a:pt x="1187645" y="3021384"/>
                </a:lnTo>
                <a:close/>
              </a:path>
              <a:path w="4476607" h="3885512">
                <a:moveTo>
                  <a:pt x="1431659" y="3020904"/>
                </a:moveTo>
                <a:lnTo>
                  <a:pt x="1431456" y="3020806"/>
                </a:lnTo>
                <a:lnTo>
                  <a:pt x="1430218" y="3019598"/>
                </a:lnTo>
                <a:lnTo>
                  <a:pt x="1429827" y="3018487"/>
                </a:lnTo>
                <a:lnTo>
                  <a:pt x="1436563" y="3019298"/>
                </a:lnTo>
                <a:lnTo>
                  <a:pt x="1433664" y="3021460"/>
                </a:lnTo>
                <a:close/>
              </a:path>
              <a:path w="4476607" h="3885512">
                <a:moveTo>
                  <a:pt x="1353815" y="3020348"/>
                </a:moveTo>
                <a:lnTo>
                  <a:pt x="1358351" y="3020619"/>
                </a:lnTo>
                <a:lnTo>
                  <a:pt x="1356413" y="3021512"/>
                </a:lnTo>
                <a:close/>
              </a:path>
              <a:path w="4476607" h="3885512">
                <a:moveTo>
                  <a:pt x="1240718" y="3021812"/>
                </a:moveTo>
                <a:lnTo>
                  <a:pt x="1239336" y="3020761"/>
                </a:lnTo>
                <a:lnTo>
                  <a:pt x="1242400" y="3021737"/>
                </a:lnTo>
                <a:lnTo>
                  <a:pt x="1241964" y="3021864"/>
                </a:lnTo>
                <a:close/>
              </a:path>
              <a:path w="4476607" h="3885512">
                <a:moveTo>
                  <a:pt x="1377498" y="3021917"/>
                </a:moveTo>
                <a:lnTo>
                  <a:pt x="1376049" y="3021257"/>
                </a:lnTo>
                <a:lnTo>
                  <a:pt x="1375426" y="3020108"/>
                </a:lnTo>
                <a:lnTo>
                  <a:pt x="1366611" y="3018840"/>
                </a:lnTo>
                <a:lnTo>
                  <a:pt x="1366648" y="3016821"/>
                </a:lnTo>
                <a:lnTo>
                  <a:pt x="1366730" y="3016333"/>
                </a:lnTo>
                <a:lnTo>
                  <a:pt x="1367924" y="3014779"/>
                </a:lnTo>
                <a:lnTo>
                  <a:pt x="1369073" y="3014306"/>
                </a:lnTo>
                <a:lnTo>
                  <a:pt x="1370364" y="3014486"/>
                </a:lnTo>
                <a:lnTo>
                  <a:pt x="1370717" y="3014456"/>
                </a:lnTo>
                <a:lnTo>
                  <a:pt x="1369838" y="3014351"/>
                </a:lnTo>
                <a:lnTo>
                  <a:pt x="1369967" y="3014314"/>
                </a:lnTo>
                <a:lnTo>
                  <a:pt x="1372527" y="3014148"/>
                </a:lnTo>
                <a:lnTo>
                  <a:pt x="1373292" y="3014501"/>
                </a:lnTo>
                <a:lnTo>
                  <a:pt x="1373789" y="3014877"/>
                </a:lnTo>
                <a:lnTo>
                  <a:pt x="1374351" y="3015552"/>
                </a:lnTo>
                <a:lnTo>
                  <a:pt x="1374758" y="3016685"/>
                </a:lnTo>
                <a:lnTo>
                  <a:pt x="1374771" y="3017293"/>
                </a:lnTo>
                <a:lnTo>
                  <a:pt x="1374795" y="3017308"/>
                </a:lnTo>
                <a:lnTo>
                  <a:pt x="1375441" y="3018517"/>
                </a:lnTo>
                <a:lnTo>
                  <a:pt x="1375441" y="3018524"/>
                </a:lnTo>
                <a:lnTo>
                  <a:pt x="1376229" y="3017098"/>
                </a:lnTo>
                <a:lnTo>
                  <a:pt x="1377401" y="3016295"/>
                </a:lnTo>
                <a:lnTo>
                  <a:pt x="1378339" y="3016070"/>
                </a:lnTo>
                <a:lnTo>
                  <a:pt x="1379706" y="3016243"/>
                </a:lnTo>
                <a:lnTo>
                  <a:pt x="1380411" y="3016723"/>
                </a:lnTo>
                <a:lnTo>
                  <a:pt x="1380644" y="3021039"/>
                </a:lnTo>
                <a:lnTo>
                  <a:pt x="1379091" y="3021835"/>
                </a:lnTo>
                <a:lnTo>
                  <a:pt x="1378032" y="3021842"/>
                </a:lnTo>
                <a:lnTo>
                  <a:pt x="1378008" y="3021917"/>
                </a:lnTo>
                <a:close/>
              </a:path>
              <a:path w="4476607" h="3885512">
                <a:moveTo>
                  <a:pt x="1232315" y="3022105"/>
                </a:moveTo>
                <a:lnTo>
                  <a:pt x="1228314" y="3021947"/>
                </a:lnTo>
                <a:lnTo>
                  <a:pt x="1228238" y="3021925"/>
                </a:lnTo>
                <a:lnTo>
                  <a:pt x="1227931" y="3021609"/>
                </a:lnTo>
                <a:lnTo>
                  <a:pt x="1204135" y="3021422"/>
                </a:lnTo>
                <a:lnTo>
                  <a:pt x="1204405" y="3020724"/>
                </a:lnTo>
                <a:lnTo>
                  <a:pt x="1207379" y="3017931"/>
                </a:lnTo>
                <a:lnTo>
                  <a:pt x="1207468" y="3017939"/>
                </a:lnTo>
                <a:lnTo>
                  <a:pt x="1207408" y="3017729"/>
                </a:lnTo>
                <a:lnTo>
                  <a:pt x="1209219" y="3015102"/>
                </a:lnTo>
                <a:lnTo>
                  <a:pt x="1208934" y="3014697"/>
                </a:lnTo>
                <a:lnTo>
                  <a:pt x="1202129" y="3014487"/>
                </a:lnTo>
                <a:lnTo>
                  <a:pt x="1182182" y="3013792"/>
                </a:lnTo>
                <a:lnTo>
                  <a:pt x="1181535" y="3012576"/>
                </a:lnTo>
                <a:lnTo>
                  <a:pt x="1181648" y="3011795"/>
                </a:lnTo>
                <a:lnTo>
                  <a:pt x="1181250" y="3011292"/>
                </a:lnTo>
                <a:lnTo>
                  <a:pt x="1181115" y="3010827"/>
                </a:lnTo>
                <a:lnTo>
                  <a:pt x="1181107" y="3010504"/>
                </a:lnTo>
                <a:lnTo>
                  <a:pt x="1180679" y="3010009"/>
                </a:lnTo>
                <a:lnTo>
                  <a:pt x="1180402" y="3009190"/>
                </a:lnTo>
                <a:lnTo>
                  <a:pt x="1200703" y="3009637"/>
                </a:lnTo>
                <a:lnTo>
                  <a:pt x="1201506" y="3010261"/>
                </a:lnTo>
                <a:lnTo>
                  <a:pt x="1200914" y="3011033"/>
                </a:lnTo>
                <a:lnTo>
                  <a:pt x="1199689" y="3011769"/>
                </a:lnTo>
                <a:lnTo>
                  <a:pt x="1199546" y="3011784"/>
                </a:lnTo>
                <a:lnTo>
                  <a:pt x="1199795" y="3012910"/>
                </a:lnTo>
                <a:lnTo>
                  <a:pt x="1200005" y="3012948"/>
                </a:lnTo>
                <a:lnTo>
                  <a:pt x="1200111" y="3012902"/>
                </a:lnTo>
                <a:lnTo>
                  <a:pt x="1200119" y="3012918"/>
                </a:lnTo>
                <a:lnTo>
                  <a:pt x="1201439" y="3012384"/>
                </a:lnTo>
                <a:lnTo>
                  <a:pt x="1201326" y="3011709"/>
                </a:lnTo>
                <a:lnTo>
                  <a:pt x="1201611" y="3011852"/>
                </a:lnTo>
                <a:lnTo>
                  <a:pt x="1202078" y="3010343"/>
                </a:lnTo>
                <a:lnTo>
                  <a:pt x="1201680" y="3010073"/>
                </a:lnTo>
                <a:lnTo>
                  <a:pt x="1200703" y="3009637"/>
                </a:lnTo>
                <a:lnTo>
                  <a:pt x="1180402" y="3009190"/>
                </a:lnTo>
                <a:lnTo>
                  <a:pt x="1174545" y="3009093"/>
                </a:lnTo>
                <a:lnTo>
                  <a:pt x="1176114" y="3005783"/>
                </a:lnTo>
                <a:lnTo>
                  <a:pt x="1176151" y="3005783"/>
                </a:lnTo>
                <a:lnTo>
                  <a:pt x="1177278" y="3004957"/>
                </a:lnTo>
                <a:lnTo>
                  <a:pt x="1180521" y="3006676"/>
                </a:lnTo>
                <a:lnTo>
                  <a:pt x="1180582" y="3007021"/>
                </a:lnTo>
                <a:lnTo>
                  <a:pt x="1180927" y="3006324"/>
                </a:lnTo>
                <a:lnTo>
                  <a:pt x="1181693" y="3005655"/>
                </a:lnTo>
                <a:lnTo>
                  <a:pt x="1183104" y="3005183"/>
                </a:lnTo>
                <a:lnTo>
                  <a:pt x="1184051" y="3005250"/>
                </a:lnTo>
                <a:lnTo>
                  <a:pt x="1184171" y="3005310"/>
                </a:lnTo>
                <a:lnTo>
                  <a:pt x="1185567" y="3005476"/>
                </a:lnTo>
                <a:lnTo>
                  <a:pt x="1185995" y="3005686"/>
                </a:lnTo>
                <a:lnTo>
                  <a:pt x="1186454" y="3005986"/>
                </a:lnTo>
                <a:lnTo>
                  <a:pt x="1186513" y="3005806"/>
                </a:lnTo>
                <a:lnTo>
                  <a:pt x="1187031" y="3005138"/>
                </a:lnTo>
                <a:lnTo>
                  <a:pt x="1187017" y="3005131"/>
                </a:lnTo>
                <a:lnTo>
                  <a:pt x="1186513" y="3004523"/>
                </a:lnTo>
                <a:lnTo>
                  <a:pt x="1186078" y="3003562"/>
                </a:lnTo>
                <a:lnTo>
                  <a:pt x="1184884" y="3003554"/>
                </a:lnTo>
                <a:lnTo>
                  <a:pt x="1183954" y="3003156"/>
                </a:lnTo>
                <a:lnTo>
                  <a:pt x="1183067" y="3002248"/>
                </a:lnTo>
                <a:lnTo>
                  <a:pt x="1182940" y="3002218"/>
                </a:lnTo>
                <a:lnTo>
                  <a:pt x="1181979" y="3001400"/>
                </a:lnTo>
                <a:lnTo>
                  <a:pt x="1181701" y="3001129"/>
                </a:lnTo>
                <a:lnTo>
                  <a:pt x="1179853" y="3000747"/>
                </a:lnTo>
                <a:lnTo>
                  <a:pt x="1178757" y="2999561"/>
                </a:lnTo>
                <a:lnTo>
                  <a:pt x="1192100" y="2999997"/>
                </a:lnTo>
                <a:lnTo>
                  <a:pt x="1191860" y="3000650"/>
                </a:lnTo>
                <a:lnTo>
                  <a:pt x="1192161" y="3001101"/>
                </a:lnTo>
                <a:lnTo>
                  <a:pt x="1192454" y="3002564"/>
                </a:lnTo>
                <a:lnTo>
                  <a:pt x="1192259" y="3003555"/>
                </a:lnTo>
                <a:lnTo>
                  <a:pt x="1192183" y="3003660"/>
                </a:lnTo>
                <a:lnTo>
                  <a:pt x="1192415" y="3003840"/>
                </a:lnTo>
                <a:lnTo>
                  <a:pt x="1192407" y="3003930"/>
                </a:lnTo>
                <a:lnTo>
                  <a:pt x="1192686" y="3004103"/>
                </a:lnTo>
                <a:lnTo>
                  <a:pt x="1193558" y="3005431"/>
                </a:lnTo>
                <a:lnTo>
                  <a:pt x="1193241" y="3007293"/>
                </a:lnTo>
                <a:lnTo>
                  <a:pt x="1193241" y="3007300"/>
                </a:lnTo>
                <a:lnTo>
                  <a:pt x="1193196" y="3008119"/>
                </a:lnTo>
                <a:lnTo>
                  <a:pt x="1193173" y="3008156"/>
                </a:lnTo>
                <a:lnTo>
                  <a:pt x="1196043" y="3009109"/>
                </a:lnTo>
                <a:lnTo>
                  <a:pt x="1196065" y="3009140"/>
                </a:lnTo>
                <a:lnTo>
                  <a:pt x="1196193" y="3007301"/>
                </a:lnTo>
                <a:lnTo>
                  <a:pt x="1196207" y="3007278"/>
                </a:lnTo>
                <a:lnTo>
                  <a:pt x="1196418" y="3005169"/>
                </a:lnTo>
                <a:lnTo>
                  <a:pt x="1196434" y="3006062"/>
                </a:lnTo>
                <a:lnTo>
                  <a:pt x="1196688" y="3004501"/>
                </a:lnTo>
                <a:lnTo>
                  <a:pt x="1197213" y="3003690"/>
                </a:lnTo>
                <a:lnTo>
                  <a:pt x="1198354" y="3002872"/>
                </a:lnTo>
                <a:lnTo>
                  <a:pt x="1202349" y="3004891"/>
                </a:lnTo>
                <a:lnTo>
                  <a:pt x="1202703" y="3004651"/>
                </a:lnTo>
                <a:lnTo>
                  <a:pt x="1206217" y="3006888"/>
                </a:lnTo>
                <a:lnTo>
                  <a:pt x="1206802" y="3006872"/>
                </a:lnTo>
                <a:lnTo>
                  <a:pt x="1208011" y="3006625"/>
                </a:lnTo>
                <a:lnTo>
                  <a:pt x="1209250" y="3006055"/>
                </a:lnTo>
                <a:lnTo>
                  <a:pt x="1210512" y="3006017"/>
                </a:lnTo>
                <a:lnTo>
                  <a:pt x="1213102" y="3005657"/>
                </a:lnTo>
                <a:lnTo>
                  <a:pt x="1213268" y="3005702"/>
                </a:lnTo>
                <a:lnTo>
                  <a:pt x="1214003" y="3006077"/>
                </a:lnTo>
                <a:lnTo>
                  <a:pt x="1214439" y="3006438"/>
                </a:lnTo>
                <a:lnTo>
                  <a:pt x="1214935" y="3007045"/>
                </a:lnTo>
                <a:lnTo>
                  <a:pt x="1215505" y="3009230"/>
                </a:lnTo>
                <a:lnTo>
                  <a:pt x="1215159" y="3010581"/>
                </a:lnTo>
                <a:lnTo>
                  <a:pt x="1214972" y="3011076"/>
                </a:lnTo>
                <a:lnTo>
                  <a:pt x="1214288" y="3011744"/>
                </a:lnTo>
                <a:lnTo>
                  <a:pt x="1214401" y="3011894"/>
                </a:lnTo>
                <a:lnTo>
                  <a:pt x="1214792" y="3013163"/>
                </a:lnTo>
                <a:lnTo>
                  <a:pt x="1213749" y="3015414"/>
                </a:lnTo>
                <a:lnTo>
                  <a:pt x="1214191" y="3016037"/>
                </a:lnTo>
                <a:lnTo>
                  <a:pt x="1214198" y="3016037"/>
                </a:lnTo>
                <a:lnTo>
                  <a:pt x="1216654" y="3017155"/>
                </a:lnTo>
                <a:lnTo>
                  <a:pt x="1217428" y="3019580"/>
                </a:lnTo>
                <a:lnTo>
                  <a:pt x="1220124" y="3019393"/>
                </a:lnTo>
                <a:lnTo>
                  <a:pt x="1221354" y="3020255"/>
                </a:lnTo>
                <a:lnTo>
                  <a:pt x="1222871" y="3020848"/>
                </a:lnTo>
                <a:lnTo>
                  <a:pt x="1224336" y="3019888"/>
                </a:lnTo>
                <a:lnTo>
                  <a:pt x="1235251" y="3020626"/>
                </a:lnTo>
                <a:lnTo>
                  <a:pt x="1234613" y="3021512"/>
                </a:lnTo>
                <a:lnTo>
                  <a:pt x="1233299" y="3022075"/>
                </a:lnTo>
                <a:lnTo>
                  <a:pt x="1232323" y="3022105"/>
                </a:lnTo>
                <a:close/>
              </a:path>
              <a:path w="4476607" h="3885512">
                <a:moveTo>
                  <a:pt x="1255480" y="3019733"/>
                </a:moveTo>
                <a:lnTo>
                  <a:pt x="1259828" y="3022180"/>
                </a:lnTo>
                <a:lnTo>
                  <a:pt x="1259242" y="3022382"/>
                </a:lnTo>
                <a:close/>
              </a:path>
              <a:path w="4476607" h="3885512">
                <a:moveTo>
                  <a:pt x="1371303" y="3022360"/>
                </a:moveTo>
                <a:lnTo>
                  <a:pt x="1371327" y="3022360"/>
                </a:lnTo>
                <a:lnTo>
                  <a:pt x="1371401" y="3022390"/>
                </a:lnTo>
                <a:close/>
              </a:path>
              <a:path w="4476607" h="3885512">
                <a:moveTo>
                  <a:pt x="1214738" y="3022495"/>
                </a:moveTo>
                <a:lnTo>
                  <a:pt x="1213978" y="3022428"/>
                </a:lnTo>
                <a:lnTo>
                  <a:pt x="1213822" y="3022412"/>
                </a:lnTo>
                <a:lnTo>
                  <a:pt x="1213671" y="3022330"/>
                </a:lnTo>
                <a:lnTo>
                  <a:pt x="1216059" y="3022150"/>
                </a:lnTo>
                <a:lnTo>
                  <a:pt x="1214797" y="3022502"/>
                </a:lnTo>
                <a:close/>
              </a:path>
              <a:path w="4476607" h="3885512">
                <a:moveTo>
                  <a:pt x="1371596" y="3022375"/>
                </a:moveTo>
                <a:lnTo>
                  <a:pt x="1371327" y="3022360"/>
                </a:lnTo>
                <a:lnTo>
                  <a:pt x="1371303" y="3022360"/>
                </a:lnTo>
                <a:lnTo>
                  <a:pt x="1369614" y="3021895"/>
                </a:lnTo>
                <a:lnTo>
                  <a:pt x="1369426" y="3021812"/>
                </a:lnTo>
                <a:lnTo>
                  <a:pt x="1369846" y="3021857"/>
                </a:lnTo>
                <a:lnTo>
                  <a:pt x="1368758" y="3021632"/>
                </a:lnTo>
                <a:lnTo>
                  <a:pt x="1368059" y="3021265"/>
                </a:lnTo>
                <a:lnTo>
                  <a:pt x="1367263" y="3020476"/>
                </a:lnTo>
                <a:lnTo>
                  <a:pt x="1366611" y="3018840"/>
                </a:lnTo>
                <a:lnTo>
                  <a:pt x="1375426" y="3020108"/>
                </a:lnTo>
                <a:lnTo>
                  <a:pt x="1375133" y="3021129"/>
                </a:lnTo>
                <a:lnTo>
                  <a:pt x="1374509" y="3021842"/>
                </a:lnTo>
                <a:lnTo>
                  <a:pt x="1373144" y="3022503"/>
                </a:lnTo>
                <a:lnTo>
                  <a:pt x="1372114" y="3022555"/>
                </a:lnTo>
                <a:close/>
              </a:path>
              <a:path w="4476607" h="3885512">
                <a:moveTo>
                  <a:pt x="1399567" y="3022315"/>
                </a:moveTo>
                <a:lnTo>
                  <a:pt x="1399049" y="3021963"/>
                </a:lnTo>
                <a:lnTo>
                  <a:pt x="1392569" y="3021407"/>
                </a:lnTo>
                <a:lnTo>
                  <a:pt x="1392688" y="3020514"/>
                </a:lnTo>
                <a:lnTo>
                  <a:pt x="1392913" y="3019928"/>
                </a:lnTo>
                <a:lnTo>
                  <a:pt x="1394122" y="3018772"/>
                </a:lnTo>
                <a:lnTo>
                  <a:pt x="1394829" y="3018540"/>
                </a:lnTo>
                <a:lnTo>
                  <a:pt x="1395152" y="3018465"/>
                </a:lnTo>
                <a:lnTo>
                  <a:pt x="1396082" y="3018322"/>
                </a:lnTo>
                <a:lnTo>
                  <a:pt x="1397893" y="3019027"/>
                </a:lnTo>
                <a:lnTo>
                  <a:pt x="1397930" y="3019088"/>
                </a:lnTo>
                <a:lnTo>
                  <a:pt x="1397922" y="3018510"/>
                </a:lnTo>
                <a:lnTo>
                  <a:pt x="1398080" y="3017714"/>
                </a:lnTo>
                <a:lnTo>
                  <a:pt x="1398778" y="3016663"/>
                </a:lnTo>
                <a:lnTo>
                  <a:pt x="1399469" y="3016138"/>
                </a:lnTo>
                <a:lnTo>
                  <a:pt x="1400407" y="3015822"/>
                </a:lnTo>
                <a:lnTo>
                  <a:pt x="1400040" y="3015064"/>
                </a:lnTo>
                <a:lnTo>
                  <a:pt x="1400054" y="3014096"/>
                </a:lnTo>
                <a:lnTo>
                  <a:pt x="1400468" y="3012812"/>
                </a:lnTo>
                <a:lnTo>
                  <a:pt x="1397854" y="3012557"/>
                </a:lnTo>
                <a:lnTo>
                  <a:pt x="1397426" y="3012257"/>
                </a:lnTo>
                <a:lnTo>
                  <a:pt x="1396924" y="3011731"/>
                </a:lnTo>
                <a:lnTo>
                  <a:pt x="1396330" y="3008797"/>
                </a:lnTo>
                <a:lnTo>
                  <a:pt x="1396361" y="3008571"/>
                </a:lnTo>
                <a:lnTo>
                  <a:pt x="1397742" y="3006980"/>
                </a:lnTo>
                <a:lnTo>
                  <a:pt x="1398537" y="3006748"/>
                </a:lnTo>
                <a:lnTo>
                  <a:pt x="1400655" y="3006500"/>
                </a:lnTo>
                <a:lnTo>
                  <a:pt x="1401849" y="3007175"/>
                </a:lnTo>
                <a:lnTo>
                  <a:pt x="1402457" y="3007896"/>
                </a:lnTo>
                <a:lnTo>
                  <a:pt x="1402908" y="3009179"/>
                </a:lnTo>
                <a:lnTo>
                  <a:pt x="1402863" y="3009810"/>
                </a:lnTo>
                <a:lnTo>
                  <a:pt x="1402353" y="3011341"/>
                </a:lnTo>
                <a:lnTo>
                  <a:pt x="1403959" y="3011101"/>
                </a:lnTo>
                <a:lnTo>
                  <a:pt x="1404920" y="3011296"/>
                </a:lnTo>
                <a:lnTo>
                  <a:pt x="1405522" y="3011589"/>
                </a:lnTo>
                <a:lnTo>
                  <a:pt x="1406227" y="3012167"/>
                </a:lnTo>
                <a:lnTo>
                  <a:pt x="1406932" y="3014915"/>
                </a:lnTo>
                <a:lnTo>
                  <a:pt x="1405543" y="3017399"/>
                </a:lnTo>
                <a:lnTo>
                  <a:pt x="1404943" y="3017722"/>
                </a:lnTo>
                <a:lnTo>
                  <a:pt x="1404463" y="3017879"/>
                </a:lnTo>
                <a:lnTo>
                  <a:pt x="1404283" y="3017902"/>
                </a:lnTo>
                <a:lnTo>
                  <a:pt x="1404574" y="3019711"/>
                </a:lnTo>
                <a:lnTo>
                  <a:pt x="1400430" y="3022646"/>
                </a:lnTo>
                <a:close/>
              </a:path>
              <a:path w="4476607" h="3885512">
                <a:moveTo>
                  <a:pt x="1228576" y="3022262"/>
                </a:moveTo>
                <a:lnTo>
                  <a:pt x="1228314" y="3021947"/>
                </a:lnTo>
                <a:lnTo>
                  <a:pt x="1232315" y="3022105"/>
                </a:lnTo>
                <a:lnTo>
                  <a:pt x="1231594" y="3022457"/>
                </a:lnTo>
                <a:lnTo>
                  <a:pt x="1231391" y="3022548"/>
                </a:lnTo>
                <a:lnTo>
                  <a:pt x="1229672" y="3022698"/>
                </a:lnTo>
                <a:close/>
              </a:path>
              <a:path w="4476607" h="3885512">
                <a:moveTo>
                  <a:pt x="1163084" y="3022990"/>
                </a:moveTo>
                <a:lnTo>
                  <a:pt x="1109442" y="3022706"/>
                </a:lnTo>
                <a:lnTo>
                  <a:pt x="1109247" y="3022570"/>
                </a:lnTo>
                <a:lnTo>
                  <a:pt x="1109239" y="3022473"/>
                </a:lnTo>
                <a:lnTo>
                  <a:pt x="1108938" y="3022300"/>
                </a:lnTo>
                <a:lnTo>
                  <a:pt x="1108000" y="3021031"/>
                </a:lnTo>
                <a:lnTo>
                  <a:pt x="1108819" y="3018239"/>
                </a:lnTo>
                <a:lnTo>
                  <a:pt x="1108811" y="3018224"/>
                </a:lnTo>
                <a:lnTo>
                  <a:pt x="1100078" y="3017864"/>
                </a:lnTo>
                <a:lnTo>
                  <a:pt x="1077445" y="3017331"/>
                </a:lnTo>
                <a:lnTo>
                  <a:pt x="1077416" y="3016423"/>
                </a:lnTo>
                <a:lnTo>
                  <a:pt x="1131165" y="3016505"/>
                </a:lnTo>
                <a:lnTo>
                  <a:pt x="1131186" y="3016633"/>
                </a:lnTo>
                <a:lnTo>
                  <a:pt x="1131127" y="3016835"/>
                </a:lnTo>
                <a:lnTo>
                  <a:pt x="1131389" y="3017121"/>
                </a:lnTo>
                <a:lnTo>
                  <a:pt x="1131524" y="3017068"/>
                </a:lnTo>
                <a:lnTo>
                  <a:pt x="1131165" y="3016505"/>
                </a:lnTo>
                <a:lnTo>
                  <a:pt x="1077416" y="3016423"/>
                </a:lnTo>
                <a:lnTo>
                  <a:pt x="1077439" y="3016370"/>
                </a:lnTo>
                <a:lnTo>
                  <a:pt x="1075952" y="3016093"/>
                </a:lnTo>
                <a:lnTo>
                  <a:pt x="1075914" y="3016003"/>
                </a:lnTo>
                <a:lnTo>
                  <a:pt x="1075577" y="3015935"/>
                </a:lnTo>
                <a:lnTo>
                  <a:pt x="1074585" y="3015237"/>
                </a:lnTo>
                <a:lnTo>
                  <a:pt x="1130917" y="3015222"/>
                </a:lnTo>
                <a:lnTo>
                  <a:pt x="1131149" y="3016483"/>
                </a:lnTo>
                <a:lnTo>
                  <a:pt x="1132216" y="3017917"/>
                </a:lnTo>
                <a:lnTo>
                  <a:pt x="1132327" y="3018239"/>
                </a:lnTo>
                <a:lnTo>
                  <a:pt x="1132118" y="3019891"/>
                </a:lnTo>
                <a:lnTo>
                  <a:pt x="1131960" y="3020131"/>
                </a:lnTo>
                <a:lnTo>
                  <a:pt x="1131997" y="3020123"/>
                </a:lnTo>
                <a:lnTo>
                  <a:pt x="1133499" y="3020619"/>
                </a:lnTo>
                <a:lnTo>
                  <a:pt x="1133800" y="3020889"/>
                </a:lnTo>
                <a:lnTo>
                  <a:pt x="1133845" y="3020837"/>
                </a:lnTo>
                <a:lnTo>
                  <a:pt x="1134295" y="3021092"/>
                </a:lnTo>
                <a:lnTo>
                  <a:pt x="1135053" y="3022000"/>
                </a:lnTo>
                <a:lnTo>
                  <a:pt x="1135857" y="3021715"/>
                </a:lnTo>
                <a:lnTo>
                  <a:pt x="1136135" y="3021002"/>
                </a:lnTo>
                <a:lnTo>
                  <a:pt x="1136930" y="3020221"/>
                </a:lnTo>
                <a:lnTo>
                  <a:pt x="1136885" y="3020161"/>
                </a:lnTo>
                <a:lnTo>
                  <a:pt x="1137231" y="3018232"/>
                </a:lnTo>
                <a:lnTo>
                  <a:pt x="1137374" y="3017999"/>
                </a:lnTo>
                <a:lnTo>
                  <a:pt x="1137307" y="3017879"/>
                </a:lnTo>
                <a:lnTo>
                  <a:pt x="1133484" y="3016716"/>
                </a:lnTo>
                <a:lnTo>
                  <a:pt x="1130924" y="3015237"/>
                </a:lnTo>
                <a:lnTo>
                  <a:pt x="1130917" y="3015222"/>
                </a:lnTo>
                <a:lnTo>
                  <a:pt x="1153303" y="3015015"/>
                </a:lnTo>
                <a:lnTo>
                  <a:pt x="1152228" y="3017139"/>
                </a:lnTo>
                <a:lnTo>
                  <a:pt x="1149833" y="3017972"/>
                </a:lnTo>
                <a:lnTo>
                  <a:pt x="1149427" y="3019210"/>
                </a:lnTo>
                <a:lnTo>
                  <a:pt x="1149511" y="3019316"/>
                </a:lnTo>
                <a:lnTo>
                  <a:pt x="1149736" y="3019781"/>
                </a:lnTo>
                <a:lnTo>
                  <a:pt x="1149900" y="3020261"/>
                </a:lnTo>
                <a:lnTo>
                  <a:pt x="1149923" y="3020411"/>
                </a:lnTo>
                <a:lnTo>
                  <a:pt x="1150884" y="3019946"/>
                </a:lnTo>
                <a:lnTo>
                  <a:pt x="1185092" y="3020296"/>
                </a:lnTo>
                <a:lnTo>
                  <a:pt x="1167311" y="3020334"/>
                </a:lnTo>
                <a:lnTo>
                  <a:pt x="1166276" y="3020483"/>
                </a:lnTo>
                <a:lnTo>
                  <a:pt x="1165367" y="3020874"/>
                </a:lnTo>
                <a:lnTo>
                  <a:pt x="1165330" y="3020994"/>
                </a:lnTo>
                <a:lnTo>
                  <a:pt x="1164195" y="3022247"/>
                </a:lnTo>
                <a:lnTo>
                  <a:pt x="1163205" y="3022525"/>
                </a:lnTo>
                <a:lnTo>
                  <a:pt x="1163107" y="3022998"/>
                </a:lnTo>
                <a:close/>
              </a:path>
              <a:path w="4476607" h="3885512">
                <a:moveTo>
                  <a:pt x="1304250" y="3022473"/>
                </a:moveTo>
                <a:lnTo>
                  <a:pt x="1303656" y="3021737"/>
                </a:lnTo>
                <a:lnTo>
                  <a:pt x="1303236" y="3020423"/>
                </a:lnTo>
                <a:lnTo>
                  <a:pt x="1303273" y="3019988"/>
                </a:lnTo>
                <a:lnTo>
                  <a:pt x="1307501" y="3016498"/>
                </a:lnTo>
                <a:lnTo>
                  <a:pt x="1309010" y="3017369"/>
                </a:lnTo>
                <a:lnTo>
                  <a:pt x="1309648" y="3018337"/>
                </a:lnTo>
                <a:lnTo>
                  <a:pt x="1309851" y="3020063"/>
                </a:lnTo>
                <a:lnTo>
                  <a:pt x="1309783" y="3020243"/>
                </a:lnTo>
                <a:lnTo>
                  <a:pt x="1305436" y="3023178"/>
                </a:lnTo>
                <a:close/>
              </a:path>
              <a:path w="4476607" h="3885512">
                <a:moveTo>
                  <a:pt x="1197880" y="3023208"/>
                </a:moveTo>
                <a:lnTo>
                  <a:pt x="1188591" y="3021091"/>
                </a:lnTo>
                <a:lnTo>
                  <a:pt x="1188569" y="3021039"/>
                </a:lnTo>
                <a:lnTo>
                  <a:pt x="1185092" y="3020296"/>
                </a:lnTo>
                <a:lnTo>
                  <a:pt x="1150884" y="3019946"/>
                </a:lnTo>
                <a:lnTo>
                  <a:pt x="1151328" y="3019864"/>
                </a:lnTo>
                <a:lnTo>
                  <a:pt x="1151650" y="3019841"/>
                </a:lnTo>
                <a:lnTo>
                  <a:pt x="1152094" y="3019864"/>
                </a:lnTo>
                <a:lnTo>
                  <a:pt x="1152273" y="3019939"/>
                </a:lnTo>
                <a:lnTo>
                  <a:pt x="1152094" y="3018948"/>
                </a:lnTo>
                <a:lnTo>
                  <a:pt x="1152154" y="3018460"/>
                </a:lnTo>
                <a:lnTo>
                  <a:pt x="1152416" y="3017447"/>
                </a:lnTo>
                <a:lnTo>
                  <a:pt x="1153369" y="3016223"/>
                </a:lnTo>
                <a:lnTo>
                  <a:pt x="1154909" y="3015840"/>
                </a:lnTo>
                <a:lnTo>
                  <a:pt x="1155226" y="3015877"/>
                </a:lnTo>
                <a:lnTo>
                  <a:pt x="1155465" y="3015912"/>
                </a:lnTo>
                <a:lnTo>
                  <a:pt x="1156441" y="3016163"/>
                </a:lnTo>
                <a:lnTo>
                  <a:pt x="1157679" y="3017154"/>
                </a:lnTo>
                <a:lnTo>
                  <a:pt x="1158033" y="3018678"/>
                </a:lnTo>
                <a:lnTo>
                  <a:pt x="1157965" y="3019165"/>
                </a:lnTo>
                <a:lnTo>
                  <a:pt x="1158355" y="3019406"/>
                </a:lnTo>
                <a:lnTo>
                  <a:pt x="1158355" y="3019383"/>
                </a:lnTo>
                <a:lnTo>
                  <a:pt x="1158453" y="3018618"/>
                </a:lnTo>
                <a:lnTo>
                  <a:pt x="1158611" y="3018250"/>
                </a:lnTo>
                <a:lnTo>
                  <a:pt x="1158596" y="3018198"/>
                </a:lnTo>
                <a:lnTo>
                  <a:pt x="1158881" y="3016434"/>
                </a:lnTo>
                <a:lnTo>
                  <a:pt x="1161022" y="3015180"/>
                </a:lnTo>
                <a:lnTo>
                  <a:pt x="1161088" y="3014977"/>
                </a:lnTo>
                <a:lnTo>
                  <a:pt x="1161547" y="3014347"/>
                </a:lnTo>
                <a:lnTo>
                  <a:pt x="1162425" y="3013679"/>
                </a:lnTo>
                <a:lnTo>
                  <a:pt x="1168756" y="3015150"/>
                </a:lnTo>
                <a:lnTo>
                  <a:pt x="1169514" y="3016779"/>
                </a:lnTo>
                <a:lnTo>
                  <a:pt x="1169514" y="3017027"/>
                </a:lnTo>
                <a:lnTo>
                  <a:pt x="1170032" y="3016982"/>
                </a:lnTo>
                <a:lnTo>
                  <a:pt x="1170542" y="3017042"/>
                </a:lnTo>
                <a:lnTo>
                  <a:pt x="1171571" y="3017304"/>
                </a:lnTo>
                <a:lnTo>
                  <a:pt x="1172443" y="3017995"/>
                </a:lnTo>
                <a:lnTo>
                  <a:pt x="1172509" y="3017958"/>
                </a:lnTo>
                <a:lnTo>
                  <a:pt x="1172765" y="3017800"/>
                </a:lnTo>
                <a:lnTo>
                  <a:pt x="1172509" y="3018040"/>
                </a:lnTo>
                <a:lnTo>
                  <a:pt x="1173111" y="3017575"/>
                </a:lnTo>
                <a:lnTo>
                  <a:pt x="1173666" y="3017297"/>
                </a:lnTo>
                <a:lnTo>
                  <a:pt x="1174500" y="3017094"/>
                </a:lnTo>
                <a:lnTo>
                  <a:pt x="1177278" y="3018708"/>
                </a:lnTo>
                <a:lnTo>
                  <a:pt x="1177511" y="3018903"/>
                </a:lnTo>
                <a:lnTo>
                  <a:pt x="1177548" y="3017583"/>
                </a:lnTo>
                <a:lnTo>
                  <a:pt x="1177894" y="3016726"/>
                </a:lnTo>
                <a:lnTo>
                  <a:pt x="1178780" y="3015736"/>
                </a:lnTo>
                <a:lnTo>
                  <a:pt x="1179988" y="3015368"/>
                </a:lnTo>
                <a:lnTo>
                  <a:pt x="1180003" y="3015338"/>
                </a:lnTo>
                <a:lnTo>
                  <a:pt x="1182182" y="3013792"/>
                </a:lnTo>
                <a:lnTo>
                  <a:pt x="1202129" y="3014487"/>
                </a:lnTo>
                <a:lnTo>
                  <a:pt x="1201897" y="3014539"/>
                </a:lnTo>
                <a:lnTo>
                  <a:pt x="1192316" y="3014652"/>
                </a:lnTo>
                <a:lnTo>
                  <a:pt x="1192203" y="3014832"/>
                </a:lnTo>
                <a:lnTo>
                  <a:pt x="1192271" y="3014870"/>
                </a:lnTo>
                <a:lnTo>
                  <a:pt x="1185761" y="3014891"/>
                </a:lnTo>
                <a:lnTo>
                  <a:pt x="1185505" y="3015056"/>
                </a:lnTo>
                <a:lnTo>
                  <a:pt x="1185648" y="3015312"/>
                </a:lnTo>
                <a:lnTo>
                  <a:pt x="1185769" y="3015237"/>
                </a:lnTo>
                <a:lnTo>
                  <a:pt x="1185926" y="3015207"/>
                </a:lnTo>
                <a:lnTo>
                  <a:pt x="1185986" y="3015132"/>
                </a:lnTo>
                <a:lnTo>
                  <a:pt x="1185761" y="3014891"/>
                </a:lnTo>
                <a:lnTo>
                  <a:pt x="1192271" y="3014870"/>
                </a:lnTo>
                <a:lnTo>
                  <a:pt x="1192541" y="3015477"/>
                </a:lnTo>
                <a:lnTo>
                  <a:pt x="1192459" y="3015680"/>
                </a:lnTo>
                <a:lnTo>
                  <a:pt x="1192677" y="3016131"/>
                </a:lnTo>
                <a:lnTo>
                  <a:pt x="1192691" y="3016131"/>
                </a:lnTo>
                <a:lnTo>
                  <a:pt x="1192691" y="3016161"/>
                </a:lnTo>
                <a:lnTo>
                  <a:pt x="1193412" y="3017624"/>
                </a:lnTo>
                <a:lnTo>
                  <a:pt x="1193383" y="3017714"/>
                </a:lnTo>
                <a:lnTo>
                  <a:pt x="1194021" y="3018389"/>
                </a:lnTo>
                <a:lnTo>
                  <a:pt x="1194328" y="3018360"/>
                </a:lnTo>
                <a:lnTo>
                  <a:pt x="1194779" y="3018593"/>
                </a:lnTo>
                <a:lnTo>
                  <a:pt x="1195567" y="3018525"/>
                </a:lnTo>
                <a:lnTo>
                  <a:pt x="1196565" y="3018825"/>
                </a:lnTo>
                <a:lnTo>
                  <a:pt x="1196686" y="3018931"/>
                </a:lnTo>
                <a:lnTo>
                  <a:pt x="1196987" y="3018292"/>
                </a:lnTo>
                <a:lnTo>
                  <a:pt x="1196475" y="3017789"/>
                </a:lnTo>
                <a:lnTo>
                  <a:pt x="1196190" y="3016363"/>
                </a:lnTo>
                <a:lnTo>
                  <a:pt x="1196280" y="3016378"/>
                </a:lnTo>
                <a:lnTo>
                  <a:pt x="1196325" y="3016573"/>
                </a:lnTo>
                <a:lnTo>
                  <a:pt x="1196325" y="3016378"/>
                </a:lnTo>
                <a:lnTo>
                  <a:pt x="1196280" y="3016378"/>
                </a:lnTo>
                <a:lnTo>
                  <a:pt x="1196190" y="3016363"/>
                </a:lnTo>
                <a:lnTo>
                  <a:pt x="1195905" y="3016341"/>
                </a:lnTo>
                <a:lnTo>
                  <a:pt x="1194561" y="3015665"/>
                </a:lnTo>
                <a:lnTo>
                  <a:pt x="1194283" y="3015275"/>
                </a:lnTo>
                <a:lnTo>
                  <a:pt x="1192316" y="3014652"/>
                </a:lnTo>
                <a:lnTo>
                  <a:pt x="1201897" y="3014539"/>
                </a:lnTo>
                <a:lnTo>
                  <a:pt x="1202153" y="3015049"/>
                </a:lnTo>
                <a:lnTo>
                  <a:pt x="1202362" y="3015687"/>
                </a:lnTo>
                <a:lnTo>
                  <a:pt x="1202219" y="3017061"/>
                </a:lnTo>
                <a:lnTo>
                  <a:pt x="1201799" y="3017909"/>
                </a:lnTo>
                <a:lnTo>
                  <a:pt x="1201746" y="3017962"/>
                </a:lnTo>
                <a:lnTo>
                  <a:pt x="1201949" y="3018089"/>
                </a:lnTo>
                <a:lnTo>
                  <a:pt x="1202745" y="3019125"/>
                </a:lnTo>
                <a:lnTo>
                  <a:pt x="1199855" y="3023643"/>
                </a:lnTo>
                <a:close/>
              </a:path>
              <a:path w="4476607" h="3885512">
                <a:moveTo>
                  <a:pt x="1362413" y="3023816"/>
                </a:moveTo>
                <a:lnTo>
                  <a:pt x="1361121" y="3023073"/>
                </a:lnTo>
                <a:lnTo>
                  <a:pt x="1360498" y="3022270"/>
                </a:lnTo>
                <a:lnTo>
                  <a:pt x="1360115" y="3020859"/>
                </a:lnTo>
                <a:lnTo>
                  <a:pt x="1358351" y="3020619"/>
                </a:lnTo>
                <a:lnTo>
                  <a:pt x="1353815" y="3020348"/>
                </a:lnTo>
                <a:lnTo>
                  <a:pt x="1353725" y="3020258"/>
                </a:lnTo>
                <a:lnTo>
                  <a:pt x="1353801" y="3020311"/>
                </a:lnTo>
                <a:lnTo>
                  <a:pt x="1352967" y="3018524"/>
                </a:lnTo>
                <a:lnTo>
                  <a:pt x="1353086" y="3017278"/>
                </a:lnTo>
                <a:lnTo>
                  <a:pt x="1354258" y="3015672"/>
                </a:lnTo>
                <a:lnTo>
                  <a:pt x="1356608" y="3015545"/>
                </a:lnTo>
                <a:lnTo>
                  <a:pt x="1357554" y="3014839"/>
                </a:lnTo>
                <a:lnTo>
                  <a:pt x="1360566" y="3015214"/>
                </a:lnTo>
                <a:lnTo>
                  <a:pt x="1361437" y="3015349"/>
                </a:lnTo>
                <a:lnTo>
                  <a:pt x="1363020" y="3016753"/>
                </a:lnTo>
                <a:lnTo>
                  <a:pt x="1363073" y="3017271"/>
                </a:lnTo>
                <a:lnTo>
                  <a:pt x="1366332" y="3020882"/>
                </a:lnTo>
                <a:lnTo>
                  <a:pt x="1366347" y="3021129"/>
                </a:lnTo>
                <a:lnTo>
                  <a:pt x="1365753" y="3022637"/>
                </a:lnTo>
                <a:lnTo>
                  <a:pt x="1364950" y="3023411"/>
                </a:lnTo>
                <a:lnTo>
                  <a:pt x="1363350" y="3023936"/>
                </a:lnTo>
                <a:close/>
              </a:path>
              <a:path w="4476607" h="3885512">
                <a:moveTo>
                  <a:pt x="1545891" y="3024064"/>
                </a:moveTo>
                <a:lnTo>
                  <a:pt x="1545208" y="3023749"/>
                </a:lnTo>
                <a:lnTo>
                  <a:pt x="1544553" y="3023261"/>
                </a:lnTo>
                <a:lnTo>
                  <a:pt x="1543826" y="3020326"/>
                </a:lnTo>
                <a:lnTo>
                  <a:pt x="1544592" y="3019020"/>
                </a:lnTo>
                <a:lnTo>
                  <a:pt x="1545411" y="3018412"/>
                </a:lnTo>
                <a:lnTo>
                  <a:pt x="1546859" y="3018059"/>
                </a:lnTo>
                <a:lnTo>
                  <a:pt x="1549713" y="3021377"/>
                </a:lnTo>
                <a:lnTo>
                  <a:pt x="1546702" y="3024244"/>
                </a:lnTo>
                <a:close/>
              </a:path>
              <a:path w="4476607" h="3885512">
                <a:moveTo>
                  <a:pt x="1261487" y="3023441"/>
                </a:moveTo>
                <a:lnTo>
                  <a:pt x="1265091" y="3023643"/>
                </a:lnTo>
                <a:lnTo>
                  <a:pt x="1263319" y="3024267"/>
                </a:lnTo>
                <a:close/>
              </a:path>
              <a:path w="4476607" h="3885512">
                <a:moveTo>
                  <a:pt x="1392944" y="3022916"/>
                </a:moveTo>
                <a:lnTo>
                  <a:pt x="1392635" y="3022052"/>
                </a:lnTo>
                <a:lnTo>
                  <a:pt x="1392569" y="3021407"/>
                </a:lnTo>
                <a:lnTo>
                  <a:pt x="1399049" y="3021963"/>
                </a:lnTo>
                <a:lnTo>
                  <a:pt x="1398426" y="3023471"/>
                </a:lnTo>
                <a:lnTo>
                  <a:pt x="1394731" y="3024364"/>
                </a:lnTo>
                <a:close/>
              </a:path>
              <a:path w="4476607" h="3885512">
                <a:moveTo>
                  <a:pt x="1241919" y="3025084"/>
                </a:moveTo>
                <a:lnTo>
                  <a:pt x="1242025" y="3025062"/>
                </a:lnTo>
                <a:lnTo>
                  <a:pt x="1241874" y="3025119"/>
                </a:lnTo>
                <a:close/>
              </a:path>
              <a:path w="4476607" h="3885512">
                <a:moveTo>
                  <a:pt x="1241874" y="3025119"/>
                </a:moveTo>
                <a:lnTo>
                  <a:pt x="1241824" y="3025159"/>
                </a:lnTo>
                <a:lnTo>
                  <a:pt x="1241769" y="3025160"/>
                </a:lnTo>
                <a:close/>
              </a:path>
              <a:path w="4476607" h="3885512">
                <a:moveTo>
                  <a:pt x="1266465" y="3024995"/>
                </a:moveTo>
                <a:lnTo>
                  <a:pt x="1268666" y="3025084"/>
                </a:lnTo>
                <a:lnTo>
                  <a:pt x="1267772" y="3025235"/>
                </a:lnTo>
                <a:close/>
              </a:path>
              <a:path w="4476607" h="3885512">
                <a:moveTo>
                  <a:pt x="1295998" y="3024086"/>
                </a:moveTo>
                <a:lnTo>
                  <a:pt x="1295615" y="3023305"/>
                </a:lnTo>
                <a:lnTo>
                  <a:pt x="1295472" y="3022706"/>
                </a:lnTo>
                <a:lnTo>
                  <a:pt x="1295457" y="3021850"/>
                </a:lnTo>
                <a:lnTo>
                  <a:pt x="1297229" y="3019553"/>
                </a:lnTo>
                <a:lnTo>
                  <a:pt x="1297709" y="3018757"/>
                </a:lnTo>
                <a:lnTo>
                  <a:pt x="1297837" y="3018667"/>
                </a:lnTo>
                <a:lnTo>
                  <a:pt x="1298948" y="3017902"/>
                </a:lnTo>
                <a:lnTo>
                  <a:pt x="1299016" y="3017856"/>
                </a:lnTo>
                <a:lnTo>
                  <a:pt x="1299054" y="3017856"/>
                </a:lnTo>
                <a:lnTo>
                  <a:pt x="1300187" y="3017594"/>
                </a:lnTo>
                <a:lnTo>
                  <a:pt x="1301832" y="3018299"/>
                </a:lnTo>
                <a:lnTo>
                  <a:pt x="1302574" y="3019207"/>
                </a:lnTo>
                <a:lnTo>
                  <a:pt x="1302695" y="3019801"/>
                </a:lnTo>
                <a:lnTo>
                  <a:pt x="1302808" y="3019958"/>
                </a:lnTo>
                <a:lnTo>
                  <a:pt x="1302830" y="3020461"/>
                </a:lnTo>
                <a:lnTo>
                  <a:pt x="1302910" y="3020856"/>
                </a:lnTo>
                <a:lnTo>
                  <a:pt x="1300540" y="3024544"/>
                </a:lnTo>
                <a:lnTo>
                  <a:pt x="1298708" y="3025317"/>
                </a:lnTo>
                <a:close/>
              </a:path>
              <a:path w="4476607" h="3885512">
                <a:moveTo>
                  <a:pt x="1474894" y="3024755"/>
                </a:moveTo>
                <a:lnTo>
                  <a:pt x="1474339" y="3023786"/>
                </a:lnTo>
                <a:lnTo>
                  <a:pt x="1474234" y="3022113"/>
                </a:lnTo>
                <a:lnTo>
                  <a:pt x="1474804" y="3021166"/>
                </a:lnTo>
                <a:lnTo>
                  <a:pt x="1474745" y="3021166"/>
                </a:lnTo>
                <a:lnTo>
                  <a:pt x="1474362" y="3020964"/>
                </a:lnTo>
                <a:lnTo>
                  <a:pt x="1473851" y="3020926"/>
                </a:lnTo>
                <a:lnTo>
                  <a:pt x="1472786" y="3020191"/>
                </a:lnTo>
                <a:lnTo>
                  <a:pt x="1472313" y="3017736"/>
                </a:lnTo>
                <a:lnTo>
                  <a:pt x="1474091" y="3015710"/>
                </a:lnTo>
                <a:lnTo>
                  <a:pt x="1477402" y="3015980"/>
                </a:lnTo>
                <a:lnTo>
                  <a:pt x="1478567" y="3018893"/>
                </a:lnTo>
                <a:lnTo>
                  <a:pt x="1478199" y="3019793"/>
                </a:lnTo>
                <a:lnTo>
                  <a:pt x="1478191" y="3019801"/>
                </a:lnTo>
                <a:lnTo>
                  <a:pt x="1478364" y="3019808"/>
                </a:lnTo>
                <a:lnTo>
                  <a:pt x="1480608" y="3023494"/>
                </a:lnTo>
                <a:lnTo>
                  <a:pt x="1480587" y="3023643"/>
                </a:lnTo>
                <a:lnTo>
                  <a:pt x="1479212" y="3025235"/>
                </a:lnTo>
                <a:lnTo>
                  <a:pt x="1478432" y="3025468"/>
                </a:lnTo>
                <a:lnTo>
                  <a:pt x="1476277" y="3025715"/>
                </a:lnTo>
                <a:close/>
              </a:path>
              <a:path w="4476607" h="3885512">
                <a:moveTo>
                  <a:pt x="1561493" y="3021632"/>
                </a:moveTo>
                <a:lnTo>
                  <a:pt x="1562034" y="3020514"/>
                </a:lnTo>
                <a:lnTo>
                  <a:pt x="1562642" y="3019898"/>
                </a:lnTo>
                <a:lnTo>
                  <a:pt x="1563746" y="3019335"/>
                </a:lnTo>
                <a:lnTo>
                  <a:pt x="1564355" y="3019290"/>
                </a:lnTo>
                <a:lnTo>
                  <a:pt x="1567479" y="3021384"/>
                </a:lnTo>
                <a:lnTo>
                  <a:pt x="1566577" y="3025175"/>
                </a:lnTo>
                <a:lnTo>
                  <a:pt x="1565848" y="3025603"/>
                </a:lnTo>
                <a:lnTo>
                  <a:pt x="1565264" y="3025791"/>
                </a:lnTo>
                <a:lnTo>
                  <a:pt x="1564408" y="3025866"/>
                </a:lnTo>
                <a:close/>
              </a:path>
              <a:path w="4476607" h="3885512">
                <a:moveTo>
                  <a:pt x="1224303" y="3025873"/>
                </a:moveTo>
                <a:lnTo>
                  <a:pt x="1223748" y="3025587"/>
                </a:lnTo>
                <a:lnTo>
                  <a:pt x="1223658" y="3025520"/>
                </a:lnTo>
                <a:lnTo>
                  <a:pt x="1216209" y="3023283"/>
                </a:lnTo>
                <a:lnTo>
                  <a:pt x="1216021" y="3022653"/>
                </a:lnTo>
                <a:lnTo>
                  <a:pt x="1216059" y="3022150"/>
                </a:lnTo>
                <a:lnTo>
                  <a:pt x="1227931" y="3021609"/>
                </a:lnTo>
                <a:lnTo>
                  <a:pt x="1228021" y="3023614"/>
                </a:lnTo>
                <a:lnTo>
                  <a:pt x="1227788" y="3024162"/>
                </a:lnTo>
                <a:lnTo>
                  <a:pt x="1227202" y="3025107"/>
                </a:lnTo>
                <a:lnTo>
                  <a:pt x="1225880" y="3026008"/>
                </a:lnTo>
                <a:close/>
              </a:path>
              <a:path w="4476607" h="3885512">
                <a:moveTo>
                  <a:pt x="1339219" y="3025783"/>
                </a:moveTo>
                <a:lnTo>
                  <a:pt x="1338474" y="3025257"/>
                </a:lnTo>
                <a:lnTo>
                  <a:pt x="1338025" y="3024619"/>
                </a:lnTo>
                <a:lnTo>
                  <a:pt x="1338092" y="3024672"/>
                </a:lnTo>
                <a:lnTo>
                  <a:pt x="1337693" y="3023966"/>
                </a:lnTo>
                <a:lnTo>
                  <a:pt x="1332557" y="3023074"/>
                </a:lnTo>
                <a:lnTo>
                  <a:pt x="1333362" y="3022450"/>
                </a:lnTo>
                <a:lnTo>
                  <a:pt x="1334796" y="3022061"/>
                </a:lnTo>
                <a:lnTo>
                  <a:pt x="1335734" y="3022180"/>
                </a:lnTo>
                <a:lnTo>
                  <a:pt x="1337025" y="3022923"/>
                </a:lnTo>
                <a:lnTo>
                  <a:pt x="1337408" y="3023419"/>
                </a:lnTo>
                <a:lnTo>
                  <a:pt x="1337273" y="3022466"/>
                </a:lnTo>
                <a:lnTo>
                  <a:pt x="1337589" y="3021107"/>
                </a:lnTo>
                <a:lnTo>
                  <a:pt x="1337972" y="3020604"/>
                </a:lnTo>
                <a:lnTo>
                  <a:pt x="1339750" y="3019426"/>
                </a:lnTo>
                <a:lnTo>
                  <a:pt x="1339264" y="3019163"/>
                </a:lnTo>
                <a:lnTo>
                  <a:pt x="1335944" y="3018878"/>
                </a:lnTo>
                <a:lnTo>
                  <a:pt x="1343497" y="3018645"/>
                </a:lnTo>
                <a:lnTo>
                  <a:pt x="1342815" y="3019312"/>
                </a:lnTo>
                <a:lnTo>
                  <a:pt x="1342116" y="3019620"/>
                </a:lnTo>
                <a:lnTo>
                  <a:pt x="1343288" y="3020491"/>
                </a:lnTo>
                <a:lnTo>
                  <a:pt x="1343640" y="3021038"/>
                </a:lnTo>
                <a:lnTo>
                  <a:pt x="1343821" y="3021474"/>
                </a:lnTo>
                <a:lnTo>
                  <a:pt x="1343972" y="3022097"/>
                </a:lnTo>
                <a:lnTo>
                  <a:pt x="1343048" y="3024822"/>
                </a:lnTo>
                <a:lnTo>
                  <a:pt x="1340487" y="3026128"/>
                </a:lnTo>
                <a:close/>
              </a:path>
              <a:path w="4476607" h="3885512">
                <a:moveTo>
                  <a:pt x="1219851" y="3025933"/>
                </a:moveTo>
                <a:lnTo>
                  <a:pt x="1216209" y="3023283"/>
                </a:lnTo>
                <a:lnTo>
                  <a:pt x="1223658" y="3025520"/>
                </a:lnTo>
                <a:lnTo>
                  <a:pt x="1222494" y="3026383"/>
                </a:lnTo>
                <a:close/>
              </a:path>
              <a:path w="4476607" h="3885512">
                <a:moveTo>
                  <a:pt x="1191136" y="3025400"/>
                </a:moveTo>
                <a:lnTo>
                  <a:pt x="1192947" y="3024672"/>
                </a:lnTo>
                <a:lnTo>
                  <a:pt x="1192939" y="3024567"/>
                </a:lnTo>
                <a:lnTo>
                  <a:pt x="1192541" y="3024198"/>
                </a:lnTo>
                <a:lnTo>
                  <a:pt x="1191617" y="3023598"/>
                </a:lnTo>
                <a:lnTo>
                  <a:pt x="1191564" y="3023531"/>
                </a:lnTo>
                <a:lnTo>
                  <a:pt x="1188591" y="3021091"/>
                </a:lnTo>
                <a:lnTo>
                  <a:pt x="1197880" y="3023208"/>
                </a:lnTo>
                <a:lnTo>
                  <a:pt x="1197745" y="3023486"/>
                </a:lnTo>
                <a:lnTo>
                  <a:pt x="1195717" y="3025010"/>
                </a:lnTo>
                <a:lnTo>
                  <a:pt x="1195635" y="3025422"/>
                </a:lnTo>
                <a:lnTo>
                  <a:pt x="1194342" y="3026676"/>
                </a:lnTo>
                <a:close/>
              </a:path>
              <a:path w="4476607" h="3885512">
                <a:moveTo>
                  <a:pt x="1480458" y="3026819"/>
                </a:moveTo>
                <a:lnTo>
                  <a:pt x="1480466" y="3026811"/>
                </a:lnTo>
                <a:lnTo>
                  <a:pt x="1480456" y="3026822"/>
                </a:lnTo>
                <a:close/>
              </a:path>
              <a:path w="4476607" h="3885512">
                <a:moveTo>
                  <a:pt x="1157205" y="3026825"/>
                </a:moveTo>
                <a:lnTo>
                  <a:pt x="1157088" y="3026997"/>
                </a:lnTo>
                <a:lnTo>
                  <a:pt x="1156875" y="3027036"/>
                </a:lnTo>
                <a:close/>
              </a:path>
              <a:path w="4476607" h="3885512">
                <a:moveTo>
                  <a:pt x="1480263" y="3027044"/>
                </a:moveTo>
                <a:lnTo>
                  <a:pt x="1480456" y="3026822"/>
                </a:lnTo>
                <a:lnTo>
                  <a:pt x="1480326" y="3027093"/>
                </a:lnTo>
                <a:close/>
              </a:path>
              <a:path w="4476607" h="3885512">
                <a:moveTo>
                  <a:pt x="1185888" y="3027126"/>
                </a:moveTo>
                <a:lnTo>
                  <a:pt x="1185865" y="3027171"/>
                </a:lnTo>
                <a:lnTo>
                  <a:pt x="1185550" y="3027178"/>
                </a:lnTo>
                <a:close/>
              </a:path>
              <a:path w="4476607" h="3885512">
                <a:moveTo>
                  <a:pt x="1282954" y="3027877"/>
                </a:moveTo>
                <a:lnTo>
                  <a:pt x="1282211" y="3027712"/>
                </a:lnTo>
                <a:lnTo>
                  <a:pt x="1281760" y="3027517"/>
                </a:lnTo>
                <a:lnTo>
                  <a:pt x="1281205" y="3027149"/>
                </a:lnTo>
                <a:lnTo>
                  <a:pt x="1280289" y="3025618"/>
                </a:lnTo>
                <a:lnTo>
                  <a:pt x="1280259" y="3025520"/>
                </a:lnTo>
                <a:lnTo>
                  <a:pt x="1280304" y="3025265"/>
                </a:lnTo>
                <a:lnTo>
                  <a:pt x="1280019" y="3024491"/>
                </a:lnTo>
                <a:lnTo>
                  <a:pt x="1280334" y="3022585"/>
                </a:lnTo>
                <a:lnTo>
                  <a:pt x="1284622" y="3020348"/>
                </a:lnTo>
                <a:lnTo>
                  <a:pt x="1286408" y="3021527"/>
                </a:lnTo>
                <a:lnTo>
                  <a:pt x="1286927" y="3022735"/>
                </a:lnTo>
                <a:lnTo>
                  <a:pt x="1286851" y="3023831"/>
                </a:lnTo>
                <a:lnTo>
                  <a:pt x="1286882" y="3023891"/>
                </a:lnTo>
                <a:lnTo>
                  <a:pt x="1286843" y="3023899"/>
                </a:lnTo>
                <a:lnTo>
                  <a:pt x="1286799" y="3024507"/>
                </a:lnTo>
                <a:lnTo>
                  <a:pt x="1286882" y="3024349"/>
                </a:lnTo>
                <a:lnTo>
                  <a:pt x="1286912" y="3023922"/>
                </a:lnTo>
                <a:lnTo>
                  <a:pt x="1286986" y="3024079"/>
                </a:lnTo>
                <a:lnTo>
                  <a:pt x="1286933" y="3025925"/>
                </a:lnTo>
                <a:lnTo>
                  <a:pt x="1283255" y="3027885"/>
                </a:lnTo>
                <a:close/>
              </a:path>
              <a:path w="4476607" h="3885512">
                <a:moveTo>
                  <a:pt x="1417498" y="3028259"/>
                </a:moveTo>
                <a:lnTo>
                  <a:pt x="1417505" y="3028259"/>
                </a:lnTo>
                <a:lnTo>
                  <a:pt x="1417475" y="3028274"/>
                </a:lnTo>
                <a:close/>
              </a:path>
              <a:path w="4476607" h="3885512">
                <a:moveTo>
                  <a:pt x="1252217" y="3028312"/>
                </a:moveTo>
                <a:lnTo>
                  <a:pt x="1252109" y="3027599"/>
                </a:lnTo>
                <a:lnTo>
                  <a:pt x="1252221" y="3028327"/>
                </a:lnTo>
                <a:close/>
              </a:path>
              <a:path w="4476607" h="3885512">
                <a:moveTo>
                  <a:pt x="1212943" y="3028312"/>
                </a:moveTo>
                <a:lnTo>
                  <a:pt x="1203278" y="3025205"/>
                </a:lnTo>
                <a:lnTo>
                  <a:pt x="1205614" y="3025084"/>
                </a:lnTo>
                <a:lnTo>
                  <a:pt x="1205675" y="3024777"/>
                </a:lnTo>
                <a:lnTo>
                  <a:pt x="1204120" y="3022811"/>
                </a:lnTo>
                <a:lnTo>
                  <a:pt x="1204097" y="3022743"/>
                </a:lnTo>
                <a:lnTo>
                  <a:pt x="1204135" y="3021422"/>
                </a:lnTo>
                <a:lnTo>
                  <a:pt x="1227931" y="3021609"/>
                </a:lnTo>
                <a:lnTo>
                  <a:pt x="1216059" y="3022150"/>
                </a:lnTo>
                <a:lnTo>
                  <a:pt x="1213671" y="3022330"/>
                </a:lnTo>
                <a:lnTo>
                  <a:pt x="1212927" y="3022533"/>
                </a:lnTo>
                <a:lnTo>
                  <a:pt x="1212462" y="3022571"/>
                </a:lnTo>
                <a:lnTo>
                  <a:pt x="1212319" y="3022585"/>
                </a:lnTo>
                <a:lnTo>
                  <a:pt x="1211471" y="3022653"/>
                </a:lnTo>
                <a:lnTo>
                  <a:pt x="1212116" y="3022946"/>
                </a:lnTo>
                <a:lnTo>
                  <a:pt x="1212507" y="3022631"/>
                </a:lnTo>
                <a:lnTo>
                  <a:pt x="1213978" y="3022428"/>
                </a:lnTo>
                <a:lnTo>
                  <a:pt x="1214738" y="3022495"/>
                </a:lnTo>
                <a:lnTo>
                  <a:pt x="1216666" y="3025910"/>
                </a:lnTo>
                <a:lnTo>
                  <a:pt x="1216659" y="3025985"/>
                </a:lnTo>
                <a:lnTo>
                  <a:pt x="1216127" y="3027194"/>
                </a:lnTo>
                <a:lnTo>
                  <a:pt x="1215518" y="3027832"/>
                </a:lnTo>
                <a:lnTo>
                  <a:pt x="1214400" y="3028410"/>
                </a:lnTo>
                <a:close/>
              </a:path>
              <a:path w="4476607" h="3885512">
                <a:moveTo>
                  <a:pt x="1417234" y="3028402"/>
                </a:moveTo>
                <a:lnTo>
                  <a:pt x="1417475" y="3028274"/>
                </a:lnTo>
                <a:lnTo>
                  <a:pt x="1417251" y="3028431"/>
                </a:lnTo>
                <a:close/>
              </a:path>
              <a:path w="4476607" h="3885512">
                <a:moveTo>
                  <a:pt x="1170623" y="3028418"/>
                </a:moveTo>
                <a:lnTo>
                  <a:pt x="1168288" y="3028162"/>
                </a:lnTo>
                <a:lnTo>
                  <a:pt x="1169587" y="3028095"/>
                </a:lnTo>
                <a:lnTo>
                  <a:pt x="1172410" y="3028125"/>
                </a:lnTo>
                <a:lnTo>
                  <a:pt x="1171179" y="3028545"/>
                </a:lnTo>
                <a:close/>
              </a:path>
              <a:path w="4476607" h="3885512">
                <a:moveTo>
                  <a:pt x="1376537" y="3028305"/>
                </a:moveTo>
                <a:lnTo>
                  <a:pt x="1375824" y="3027690"/>
                </a:lnTo>
                <a:lnTo>
                  <a:pt x="1380546" y="3027735"/>
                </a:lnTo>
                <a:lnTo>
                  <a:pt x="1380292" y="3028028"/>
                </a:lnTo>
                <a:lnTo>
                  <a:pt x="1378962" y="3028695"/>
                </a:lnTo>
                <a:lnTo>
                  <a:pt x="1377948" y="3028771"/>
                </a:lnTo>
                <a:close/>
              </a:path>
              <a:path w="4476607" h="3885512">
                <a:moveTo>
                  <a:pt x="1271286" y="3028680"/>
                </a:moveTo>
                <a:lnTo>
                  <a:pt x="1269845" y="3025881"/>
                </a:lnTo>
                <a:lnTo>
                  <a:pt x="1269852" y="3025865"/>
                </a:lnTo>
                <a:lnTo>
                  <a:pt x="1269679" y="3025408"/>
                </a:lnTo>
                <a:lnTo>
                  <a:pt x="1268846" y="3025250"/>
                </a:lnTo>
                <a:lnTo>
                  <a:pt x="1268666" y="3025084"/>
                </a:lnTo>
                <a:lnTo>
                  <a:pt x="1266465" y="3024995"/>
                </a:lnTo>
                <a:lnTo>
                  <a:pt x="1265820" y="3024536"/>
                </a:lnTo>
                <a:lnTo>
                  <a:pt x="1265091" y="3023643"/>
                </a:lnTo>
                <a:lnTo>
                  <a:pt x="1261487" y="3023441"/>
                </a:lnTo>
                <a:lnTo>
                  <a:pt x="1261051" y="3022810"/>
                </a:lnTo>
                <a:lnTo>
                  <a:pt x="1260924" y="3022705"/>
                </a:lnTo>
                <a:lnTo>
                  <a:pt x="1260354" y="3022540"/>
                </a:lnTo>
                <a:lnTo>
                  <a:pt x="1259828" y="3022180"/>
                </a:lnTo>
                <a:lnTo>
                  <a:pt x="1255480" y="3019733"/>
                </a:lnTo>
                <a:lnTo>
                  <a:pt x="1255458" y="3018457"/>
                </a:lnTo>
                <a:lnTo>
                  <a:pt x="1255825" y="3017624"/>
                </a:lnTo>
                <a:lnTo>
                  <a:pt x="1256216" y="3017113"/>
                </a:lnTo>
                <a:lnTo>
                  <a:pt x="1256914" y="3016543"/>
                </a:lnTo>
                <a:lnTo>
                  <a:pt x="1258318" y="3016235"/>
                </a:lnTo>
                <a:lnTo>
                  <a:pt x="1258220" y="3015484"/>
                </a:lnTo>
                <a:lnTo>
                  <a:pt x="1256216" y="3013653"/>
                </a:lnTo>
                <a:lnTo>
                  <a:pt x="1264724" y="3014051"/>
                </a:lnTo>
                <a:lnTo>
                  <a:pt x="1264146" y="3014539"/>
                </a:lnTo>
                <a:lnTo>
                  <a:pt x="1264394" y="3015290"/>
                </a:lnTo>
                <a:lnTo>
                  <a:pt x="1265068" y="3014914"/>
                </a:lnTo>
                <a:lnTo>
                  <a:pt x="1264724" y="3014051"/>
                </a:lnTo>
                <a:lnTo>
                  <a:pt x="1256216" y="3013653"/>
                </a:lnTo>
                <a:lnTo>
                  <a:pt x="1256200" y="3013653"/>
                </a:lnTo>
                <a:lnTo>
                  <a:pt x="1255059" y="3012918"/>
                </a:lnTo>
                <a:lnTo>
                  <a:pt x="1254497" y="3012167"/>
                </a:lnTo>
                <a:lnTo>
                  <a:pt x="1254114" y="3010860"/>
                </a:lnTo>
                <a:lnTo>
                  <a:pt x="1254128" y="3010643"/>
                </a:lnTo>
                <a:lnTo>
                  <a:pt x="1253752" y="3010643"/>
                </a:lnTo>
                <a:lnTo>
                  <a:pt x="1238983" y="3009195"/>
                </a:lnTo>
                <a:lnTo>
                  <a:pt x="1238975" y="3008632"/>
                </a:lnTo>
                <a:lnTo>
                  <a:pt x="1237668" y="3008414"/>
                </a:lnTo>
                <a:lnTo>
                  <a:pt x="1236400" y="3006973"/>
                </a:lnTo>
                <a:lnTo>
                  <a:pt x="1236017" y="3006485"/>
                </a:lnTo>
                <a:lnTo>
                  <a:pt x="1235267" y="3005232"/>
                </a:lnTo>
                <a:lnTo>
                  <a:pt x="1235154" y="3004496"/>
                </a:lnTo>
                <a:lnTo>
                  <a:pt x="1244322" y="3003415"/>
                </a:lnTo>
                <a:lnTo>
                  <a:pt x="1244486" y="3003347"/>
                </a:lnTo>
                <a:lnTo>
                  <a:pt x="1244119" y="3003167"/>
                </a:lnTo>
                <a:lnTo>
                  <a:pt x="1243218" y="3002289"/>
                </a:lnTo>
                <a:lnTo>
                  <a:pt x="1243105" y="3002154"/>
                </a:lnTo>
                <a:lnTo>
                  <a:pt x="1243083" y="3002049"/>
                </a:lnTo>
                <a:lnTo>
                  <a:pt x="1229221" y="3001554"/>
                </a:lnTo>
                <a:lnTo>
                  <a:pt x="1230799" y="3000218"/>
                </a:lnTo>
                <a:lnTo>
                  <a:pt x="1231842" y="2998822"/>
                </a:lnTo>
                <a:lnTo>
                  <a:pt x="1231700" y="2998784"/>
                </a:lnTo>
                <a:lnTo>
                  <a:pt x="1230002" y="2997306"/>
                </a:lnTo>
                <a:lnTo>
                  <a:pt x="1229207" y="2995827"/>
                </a:lnTo>
                <a:lnTo>
                  <a:pt x="1229611" y="2995196"/>
                </a:lnTo>
                <a:lnTo>
                  <a:pt x="1230086" y="2993905"/>
                </a:lnTo>
                <a:lnTo>
                  <a:pt x="1232616" y="2992366"/>
                </a:lnTo>
                <a:lnTo>
                  <a:pt x="1233899" y="2992659"/>
                </a:lnTo>
                <a:lnTo>
                  <a:pt x="1234665" y="2993147"/>
                </a:lnTo>
                <a:lnTo>
                  <a:pt x="1235468" y="2994175"/>
                </a:lnTo>
                <a:lnTo>
                  <a:pt x="1235507" y="2994288"/>
                </a:lnTo>
                <a:lnTo>
                  <a:pt x="1235695" y="2994401"/>
                </a:lnTo>
                <a:lnTo>
                  <a:pt x="1235732" y="2994956"/>
                </a:lnTo>
                <a:lnTo>
                  <a:pt x="1235867" y="2995369"/>
                </a:lnTo>
                <a:lnTo>
                  <a:pt x="1235837" y="2996668"/>
                </a:lnTo>
                <a:lnTo>
                  <a:pt x="1235515" y="2997516"/>
                </a:lnTo>
                <a:lnTo>
                  <a:pt x="1235026" y="2998094"/>
                </a:lnTo>
                <a:lnTo>
                  <a:pt x="1235251" y="2998154"/>
                </a:lnTo>
                <a:lnTo>
                  <a:pt x="1235859" y="2998447"/>
                </a:lnTo>
                <a:lnTo>
                  <a:pt x="1236971" y="2999745"/>
                </a:lnTo>
                <a:lnTo>
                  <a:pt x="1238442" y="2997403"/>
                </a:lnTo>
                <a:lnTo>
                  <a:pt x="1239059" y="2997156"/>
                </a:lnTo>
                <a:lnTo>
                  <a:pt x="1236715" y="2995834"/>
                </a:lnTo>
                <a:lnTo>
                  <a:pt x="1240921" y="2996577"/>
                </a:lnTo>
                <a:lnTo>
                  <a:pt x="1240755" y="2996847"/>
                </a:lnTo>
                <a:lnTo>
                  <a:pt x="1240649" y="2996877"/>
                </a:lnTo>
                <a:lnTo>
                  <a:pt x="1241183" y="2996885"/>
                </a:lnTo>
                <a:lnTo>
                  <a:pt x="1240921" y="2996577"/>
                </a:lnTo>
                <a:lnTo>
                  <a:pt x="1236715" y="2995834"/>
                </a:lnTo>
                <a:lnTo>
                  <a:pt x="1236062" y="2993860"/>
                </a:lnTo>
                <a:lnTo>
                  <a:pt x="1236033" y="2993643"/>
                </a:lnTo>
                <a:lnTo>
                  <a:pt x="1236340" y="2991946"/>
                </a:lnTo>
                <a:lnTo>
                  <a:pt x="1237047" y="2991008"/>
                </a:lnTo>
                <a:lnTo>
                  <a:pt x="1237414" y="2990835"/>
                </a:lnTo>
                <a:lnTo>
                  <a:pt x="1237459" y="2990768"/>
                </a:lnTo>
                <a:lnTo>
                  <a:pt x="1238465" y="2990212"/>
                </a:lnTo>
                <a:lnTo>
                  <a:pt x="1238743" y="2989725"/>
                </a:lnTo>
                <a:lnTo>
                  <a:pt x="1239389" y="2989146"/>
                </a:lnTo>
                <a:lnTo>
                  <a:pt x="1240530" y="2988659"/>
                </a:lnTo>
                <a:lnTo>
                  <a:pt x="1242752" y="2989184"/>
                </a:lnTo>
                <a:lnTo>
                  <a:pt x="1243908" y="2988486"/>
                </a:lnTo>
                <a:lnTo>
                  <a:pt x="1253393" y="2988975"/>
                </a:lnTo>
                <a:lnTo>
                  <a:pt x="1253625" y="2989951"/>
                </a:lnTo>
                <a:lnTo>
                  <a:pt x="1253512" y="2990566"/>
                </a:lnTo>
                <a:lnTo>
                  <a:pt x="1253108" y="2992690"/>
                </a:lnTo>
                <a:lnTo>
                  <a:pt x="1249134" y="2994312"/>
                </a:lnTo>
                <a:lnTo>
                  <a:pt x="1248864" y="2994424"/>
                </a:lnTo>
                <a:lnTo>
                  <a:pt x="1247288" y="2995655"/>
                </a:lnTo>
                <a:lnTo>
                  <a:pt x="1246792" y="2996571"/>
                </a:lnTo>
                <a:lnTo>
                  <a:pt x="1245868" y="2997277"/>
                </a:lnTo>
                <a:lnTo>
                  <a:pt x="1244127" y="2997585"/>
                </a:lnTo>
                <a:lnTo>
                  <a:pt x="1244727" y="2997569"/>
                </a:lnTo>
                <a:lnTo>
                  <a:pt x="1242910" y="2997877"/>
                </a:lnTo>
                <a:lnTo>
                  <a:pt x="1243480" y="2998980"/>
                </a:lnTo>
                <a:lnTo>
                  <a:pt x="1244232" y="2998042"/>
                </a:lnTo>
                <a:lnTo>
                  <a:pt x="1246297" y="2997396"/>
                </a:lnTo>
                <a:lnTo>
                  <a:pt x="1245868" y="2997337"/>
                </a:lnTo>
                <a:lnTo>
                  <a:pt x="1246063" y="2997314"/>
                </a:lnTo>
                <a:lnTo>
                  <a:pt x="1247964" y="2997389"/>
                </a:lnTo>
                <a:lnTo>
                  <a:pt x="1249361" y="2998950"/>
                </a:lnTo>
                <a:lnTo>
                  <a:pt x="1249570" y="3000234"/>
                </a:lnTo>
                <a:lnTo>
                  <a:pt x="1248714" y="3002170"/>
                </a:lnTo>
                <a:lnTo>
                  <a:pt x="1248587" y="3002283"/>
                </a:lnTo>
                <a:lnTo>
                  <a:pt x="1247077" y="3003304"/>
                </a:lnTo>
                <a:lnTo>
                  <a:pt x="1248317" y="3003882"/>
                </a:lnTo>
                <a:lnTo>
                  <a:pt x="1249023" y="3004910"/>
                </a:lnTo>
                <a:lnTo>
                  <a:pt x="1249067" y="3005496"/>
                </a:lnTo>
                <a:lnTo>
                  <a:pt x="1249112" y="3005555"/>
                </a:lnTo>
                <a:lnTo>
                  <a:pt x="1249112" y="3005571"/>
                </a:lnTo>
                <a:lnTo>
                  <a:pt x="1250074" y="3005105"/>
                </a:lnTo>
                <a:lnTo>
                  <a:pt x="1251846" y="3005473"/>
                </a:lnTo>
                <a:lnTo>
                  <a:pt x="1252551" y="3004670"/>
                </a:lnTo>
                <a:lnTo>
                  <a:pt x="1253250" y="3004520"/>
                </a:lnTo>
                <a:lnTo>
                  <a:pt x="1253490" y="3004317"/>
                </a:lnTo>
                <a:lnTo>
                  <a:pt x="1256464" y="3005135"/>
                </a:lnTo>
                <a:lnTo>
                  <a:pt x="1256982" y="3003297"/>
                </a:lnTo>
                <a:lnTo>
                  <a:pt x="1258348" y="3002404"/>
                </a:lnTo>
                <a:lnTo>
                  <a:pt x="1259430" y="3002246"/>
                </a:lnTo>
                <a:lnTo>
                  <a:pt x="1260999" y="3002704"/>
                </a:lnTo>
                <a:lnTo>
                  <a:pt x="1262417" y="3003950"/>
                </a:lnTo>
                <a:lnTo>
                  <a:pt x="1262688" y="3004550"/>
                </a:lnTo>
                <a:lnTo>
                  <a:pt x="1263507" y="3004558"/>
                </a:lnTo>
                <a:lnTo>
                  <a:pt x="1264099" y="3004783"/>
                </a:lnTo>
                <a:lnTo>
                  <a:pt x="1265091" y="3005624"/>
                </a:lnTo>
                <a:lnTo>
                  <a:pt x="1265136" y="3005699"/>
                </a:lnTo>
                <a:lnTo>
                  <a:pt x="1265947" y="3006262"/>
                </a:lnTo>
                <a:lnTo>
                  <a:pt x="1267238" y="3009061"/>
                </a:lnTo>
                <a:lnTo>
                  <a:pt x="1267231" y="3009129"/>
                </a:lnTo>
                <a:lnTo>
                  <a:pt x="1267268" y="3009114"/>
                </a:lnTo>
                <a:lnTo>
                  <a:pt x="1267846" y="3008994"/>
                </a:lnTo>
                <a:lnTo>
                  <a:pt x="1272277" y="3011629"/>
                </a:lnTo>
                <a:lnTo>
                  <a:pt x="1272607" y="3012064"/>
                </a:lnTo>
                <a:lnTo>
                  <a:pt x="1272937" y="3013753"/>
                </a:lnTo>
                <a:lnTo>
                  <a:pt x="1272637" y="3014864"/>
                </a:lnTo>
                <a:lnTo>
                  <a:pt x="1271466" y="3016170"/>
                </a:lnTo>
                <a:lnTo>
                  <a:pt x="1269739" y="3016575"/>
                </a:lnTo>
                <a:lnTo>
                  <a:pt x="1269438" y="3016620"/>
                </a:lnTo>
                <a:lnTo>
                  <a:pt x="1269581" y="3016853"/>
                </a:lnTo>
                <a:lnTo>
                  <a:pt x="1269559" y="3018729"/>
                </a:lnTo>
                <a:lnTo>
                  <a:pt x="1269393" y="3019022"/>
                </a:lnTo>
                <a:lnTo>
                  <a:pt x="1269686" y="3019120"/>
                </a:lnTo>
                <a:lnTo>
                  <a:pt x="1269776" y="3019202"/>
                </a:lnTo>
                <a:lnTo>
                  <a:pt x="1270444" y="3019157"/>
                </a:lnTo>
                <a:lnTo>
                  <a:pt x="1271857" y="3019623"/>
                </a:lnTo>
                <a:lnTo>
                  <a:pt x="1272570" y="3020238"/>
                </a:lnTo>
                <a:lnTo>
                  <a:pt x="1273238" y="3021567"/>
                </a:lnTo>
                <a:lnTo>
                  <a:pt x="1273291" y="3022242"/>
                </a:lnTo>
                <a:lnTo>
                  <a:pt x="1274342" y="3022512"/>
                </a:lnTo>
                <a:lnTo>
                  <a:pt x="1274619" y="3022625"/>
                </a:lnTo>
                <a:lnTo>
                  <a:pt x="1275565" y="3023443"/>
                </a:lnTo>
                <a:lnTo>
                  <a:pt x="1275987" y="3024157"/>
                </a:lnTo>
                <a:lnTo>
                  <a:pt x="1276249" y="3025305"/>
                </a:lnTo>
                <a:lnTo>
                  <a:pt x="1274658" y="3028042"/>
                </a:lnTo>
                <a:lnTo>
                  <a:pt x="1274418" y="3028185"/>
                </a:lnTo>
                <a:lnTo>
                  <a:pt x="1273201" y="3028785"/>
                </a:lnTo>
                <a:close/>
              </a:path>
              <a:path w="4476607" h="3885512">
                <a:moveTo>
                  <a:pt x="1354543" y="3028710"/>
                </a:moveTo>
                <a:lnTo>
                  <a:pt x="1356249" y="3028815"/>
                </a:lnTo>
                <a:lnTo>
                  <a:pt x="1356038" y="3028875"/>
                </a:lnTo>
                <a:close/>
              </a:path>
              <a:path w="4476607" h="3885512">
                <a:moveTo>
                  <a:pt x="1097029" y="3029468"/>
                </a:moveTo>
                <a:lnTo>
                  <a:pt x="1097081" y="3028560"/>
                </a:lnTo>
                <a:lnTo>
                  <a:pt x="1106572" y="3029130"/>
                </a:lnTo>
                <a:lnTo>
                  <a:pt x="1106010" y="3029468"/>
                </a:lnTo>
                <a:close/>
              </a:path>
              <a:path w="4476607" h="3885512">
                <a:moveTo>
                  <a:pt x="1106617" y="3029468"/>
                </a:moveTo>
                <a:lnTo>
                  <a:pt x="1106565" y="3029198"/>
                </a:lnTo>
                <a:lnTo>
                  <a:pt x="1106572" y="3029130"/>
                </a:lnTo>
                <a:lnTo>
                  <a:pt x="1097081" y="3028560"/>
                </a:lnTo>
                <a:lnTo>
                  <a:pt x="1097337" y="3028072"/>
                </a:lnTo>
                <a:lnTo>
                  <a:pt x="1096083" y="3027884"/>
                </a:lnTo>
                <a:lnTo>
                  <a:pt x="1095429" y="3027442"/>
                </a:lnTo>
                <a:lnTo>
                  <a:pt x="1115500" y="3027254"/>
                </a:lnTo>
                <a:lnTo>
                  <a:pt x="1114825" y="3028320"/>
                </a:lnTo>
                <a:lnTo>
                  <a:pt x="1114959" y="3028718"/>
                </a:lnTo>
                <a:lnTo>
                  <a:pt x="1114945" y="3029468"/>
                </a:lnTo>
                <a:close/>
              </a:path>
              <a:path w="4476607" h="3885512">
                <a:moveTo>
                  <a:pt x="1116972" y="3029468"/>
                </a:moveTo>
                <a:lnTo>
                  <a:pt x="1117069" y="3028868"/>
                </a:lnTo>
                <a:lnTo>
                  <a:pt x="1133138" y="3029362"/>
                </a:lnTo>
                <a:lnTo>
                  <a:pt x="1133019" y="3029468"/>
                </a:lnTo>
                <a:close/>
              </a:path>
              <a:path w="4476607" h="3885512">
                <a:moveTo>
                  <a:pt x="1155703" y="3029475"/>
                </a:moveTo>
                <a:lnTo>
                  <a:pt x="1155605" y="3029183"/>
                </a:lnTo>
                <a:lnTo>
                  <a:pt x="1157088" y="3026997"/>
                </a:lnTo>
                <a:lnTo>
                  <a:pt x="1157250" y="3026968"/>
                </a:lnTo>
                <a:lnTo>
                  <a:pt x="1157557" y="3026608"/>
                </a:lnTo>
                <a:lnTo>
                  <a:pt x="1157918" y="3026578"/>
                </a:lnTo>
                <a:lnTo>
                  <a:pt x="1157963" y="3026398"/>
                </a:lnTo>
                <a:lnTo>
                  <a:pt x="1158293" y="3025753"/>
                </a:lnTo>
                <a:lnTo>
                  <a:pt x="1157107" y="3024671"/>
                </a:lnTo>
                <a:lnTo>
                  <a:pt x="1076283" y="3021902"/>
                </a:lnTo>
                <a:lnTo>
                  <a:pt x="1077537" y="3020904"/>
                </a:lnTo>
                <a:lnTo>
                  <a:pt x="1077529" y="3020769"/>
                </a:lnTo>
                <a:lnTo>
                  <a:pt x="1078024" y="3019741"/>
                </a:lnTo>
                <a:lnTo>
                  <a:pt x="1088304" y="3019748"/>
                </a:lnTo>
                <a:lnTo>
                  <a:pt x="1088386" y="3019853"/>
                </a:lnTo>
                <a:lnTo>
                  <a:pt x="1088567" y="3019868"/>
                </a:lnTo>
                <a:lnTo>
                  <a:pt x="1088763" y="3019913"/>
                </a:lnTo>
                <a:lnTo>
                  <a:pt x="1089483" y="3020409"/>
                </a:lnTo>
                <a:lnTo>
                  <a:pt x="1090009" y="3019966"/>
                </a:lnTo>
                <a:lnTo>
                  <a:pt x="1088763" y="3019913"/>
                </a:lnTo>
                <a:lnTo>
                  <a:pt x="1088567" y="3019868"/>
                </a:lnTo>
                <a:lnTo>
                  <a:pt x="1088484" y="3019853"/>
                </a:lnTo>
                <a:lnTo>
                  <a:pt x="1088304" y="3019748"/>
                </a:lnTo>
                <a:lnTo>
                  <a:pt x="1078024" y="3019741"/>
                </a:lnTo>
                <a:lnTo>
                  <a:pt x="1078362" y="3019388"/>
                </a:lnTo>
                <a:lnTo>
                  <a:pt x="1078264" y="3018885"/>
                </a:lnTo>
                <a:lnTo>
                  <a:pt x="1078024" y="3018705"/>
                </a:lnTo>
                <a:lnTo>
                  <a:pt x="1077619" y="3017954"/>
                </a:lnTo>
                <a:lnTo>
                  <a:pt x="1077445" y="3017331"/>
                </a:lnTo>
                <a:lnTo>
                  <a:pt x="1100078" y="3017864"/>
                </a:lnTo>
                <a:lnTo>
                  <a:pt x="1100086" y="3017871"/>
                </a:lnTo>
                <a:lnTo>
                  <a:pt x="1093237" y="3017879"/>
                </a:lnTo>
                <a:lnTo>
                  <a:pt x="1093049" y="3018096"/>
                </a:lnTo>
                <a:lnTo>
                  <a:pt x="1092494" y="3018510"/>
                </a:lnTo>
                <a:lnTo>
                  <a:pt x="1091240" y="3019508"/>
                </a:lnTo>
                <a:lnTo>
                  <a:pt x="1092764" y="3019665"/>
                </a:lnTo>
                <a:lnTo>
                  <a:pt x="1094694" y="3022938"/>
                </a:lnTo>
                <a:lnTo>
                  <a:pt x="1094657" y="3023088"/>
                </a:lnTo>
                <a:lnTo>
                  <a:pt x="1095114" y="3022555"/>
                </a:lnTo>
                <a:lnTo>
                  <a:pt x="1094979" y="3021520"/>
                </a:lnTo>
                <a:lnTo>
                  <a:pt x="1094184" y="3020589"/>
                </a:lnTo>
                <a:lnTo>
                  <a:pt x="1094153" y="3020461"/>
                </a:lnTo>
                <a:lnTo>
                  <a:pt x="1094026" y="3019966"/>
                </a:lnTo>
                <a:lnTo>
                  <a:pt x="1093627" y="3019561"/>
                </a:lnTo>
                <a:lnTo>
                  <a:pt x="1093237" y="3017879"/>
                </a:lnTo>
                <a:lnTo>
                  <a:pt x="1100086" y="3017871"/>
                </a:lnTo>
                <a:lnTo>
                  <a:pt x="1100326" y="3018344"/>
                </a:lnTo>
                <a:lnTo>
                  <a:pt x="1100461" y="3019342"/>
                </a:lnTo>
                <a:lnTo>
                  <a:pt x="1100475" y="3019290"/>
                </a:lnTo>
                <a:lnTo>
                  <a:pt x="1100979" y="3018569"/>
                </a:lnTo>
                <a:lnTo>
                  <a:pt x="1101002" y="3018547"/>
                </a:lnTo>
                <a:lnTo>
                  <a:pt x="1101084" y="3018397"/>
                </a:lnTo>
                <a:lnTo>
                  <a:pt x="1100078" y="3017864"/>
                </a:lnTo>
                <a:lnTo>
                  <a:pt x="1108811" y="3018224"/>
                </a:lnTo>
                <a:lnTo>
                  <a:pt x="1107766" y="3018810"/>
                </a:lnTo>
                <a:lnTo>
                  <a:pt x="1107361" y="3018847"/>
                </a:lnTo>
                <a:lnTo>
                  <a:pt x="1107444" y="3020693"/>
                </a:lnTo>
                <a:lnTo>
                  <a:pt x="1108149" y="3021399"/>
                </a:lnTo>
                <a:lnTo>
                  <a:pt x="1108653" y="3023966"/>
                </a:lnTo>
                <a:lnTo>
                  <a:pt x="1108983" y="3023171"/>
                </a:lnTo>
                <a:lnTo>
                  <a:pt x="1109442" y="3022706"/>
                </a:lnTo>
                <a:lnTo>
                  <a:pt x="1163084" y="3022990"/>
                </a:lnTo>
                <a:lnTo>
                  <a:pt x="1163017" y="3023350"/>
                </a:lnTo>
                <a:lnTo>
                  <a:pt x="1162851" y="3023801"/>
                </a:lnTo>
                <a:lnTo>
                  <a:pt x="1163121" y="3023898"/>
                </a:lnTo>
                <a:lnTo>
                  <a:pt x="1164736" y="3025632"/>
                </a:lnTo>
                <a:lnTo>
                  <a:pt x="1165096" y="3025715"/>
                </a:lnTo>
                <a:lnTo>
                  <a:pt x="1165907" y="3026270"/>
                </a:lnTo>
                <a:lnTo>
                  <a:pt x="1166711" y="3027463"/>
                </a:lnTo>
                <a:lnTo>
                  <a:pt x="1166831" y="3028019"/>
                </a:lnTo>
                <a:lnTo>
                  <a:pt x="1167432" y="3028394"/>
                </a:lnTo>
                <a:lnTo>
                  <a:pt x="1167829" y="3028574"/>
                </a:lnTo>
                <a:lnTo>
                  <a:pt x="1168288" y="3028162"/>
                </a:lnTo>
                <a:lnTo>
                  <a:pt x="1170623" y="3028418"/>
                </a:lnTo>
                <a:lnTo>
                  <a:pt x="1171644" y="3029190"/>
                </a:lnTo>
                <a:lnTo>
                  <a:pt x="1172373" y="3028470"/>
                </a:lnTo>
                <a:lnTo>
                  <a:pt x="1172627" y="3028425"/>
                </a:lnTo>
                <a:lnTo>
                  <a:pt x="1172582" y="3028395"/>
                </a:lnTo>
                <a:lnTo>
                  <a:pt x="1172410" y="3028125"/>
                </a:lnTo>
                <a:lnTo>
                  <a:pt x="1169587" y="3028095"/>
                </a:lnTo>
                <a:lnTo>
                  <a:pt x="1169294" y="3027900"/>
                </a:lnTo>
                <a:lnTo>
                  <a:pt x="1167303" y="3025670"/>
                </a:lnTo>
                <a:lnTo>
                  <a:pt x="1167229" y="3024695"/>
                </a:lnTo>
                <a:lnTo>
                  <a:pt x="1167694" y="3023524"/>
                </a:lnTo>
                <a:lnTo>
                  <a:pt x="1168167" y="3022968"/>
                </a:lnTo>
                <a:lnTo>
                  <a:pt x="1167702" y="3022375"/>
                </a:lnTo>
                <a:lnTo>
                  <a:pt x="1167538" y="3021302"/>
                </a:lnTo>
                <a:lnTo>
                  <a:pt x="1167311" y="3020334"/>
                </a:lnTo>
                <a:lnTo>
                  <a:pt x="1185092" y="3020296"/>
                </a:lnTo>
                <a:lnTo>
                  <a:pt x="1183530" y="3021774"/>
                </a:lnTo>
                <a:lnTo>
                  <a:pt x="1183372" y="3022044"/>
                </a:lnTo>
                <a:lnTo>
                  <a:pt x="1182862" y="3022533"/>
                </a:lnTo>
                <a:lnTo>
                  <a:pt x="1181983" y="3023013"/>
                </a:lnTo>
                <a:lnTo>
                  <a:pt x="1181856" y="3023035"/>
                </a:lnTo>
                <a:lnTo>
                  <a:pt x="1181938" y="3023185"/>
                </a:lnTo>
                <a:lnTo>
                  <a:pt x="1181991" y="3023335"/>
                </a:lnTo>
                <a:lnTo>
                  <a:pt x="1182104" y="3024161"/>
                </a:lnTo>
                <a:lnTo>
                  <a:pt x="1182059" y="3024724"/>
                </a:lnTo>
                <a:lnTo>
                  <a:pt x="1181841" y="3025474"/>
                </a:lnTo>
                <a:lnTo>
                  <a:pt x="1181743" y="3025617"/>
                </a:lnTo>
                <a:lnTo>
                  <a:pt x="1182825" y="3025963"/>
                </a:lnTo>
                <a:lnTo>
                  <a:pt x="1183552" y="3026601"/>
                </a:lnTo>
                <a:lnTo>
                  <a:pt x="1183943" y="3027171"/>
                </a:lnTo>
                <a:lnTo>
                  <a:pt x="1184040" y="3027426"/>
                </a:lnTo>
                <a:lnTo>
                  <a:pt x="1184371" y="3027246"/>
                </a:lnTo>
                <a:lnTo>
                  <a:pt x="1185857" y="3027186"/>
                </a:lnTo>
                <a:lnTo>
                  <a:pt x="1185865" y="3027171"/>
                </a:lnTo>
                <a:lnTo>
                  <a:pt x="1185888" y="3027126"/>
                </a:lnTo>
                <a:lnTo>
                  <a:pt x="1189507" y="3026270"/>
                </a:lnTo>
                <a:lnTo>
                  <a:pt x="1191917" y="3029475"/>
                </a:lnTo>
                <a:close/>
              </a:path>
              <a:path w="4476607" h="3885512">
                <a:moveTo>
                  <a:pt x="954002" y="3029476"/>
                </a:moveTo>
                <a:lnTo>
                  <a:pt x="954002" y="2926808"/>
                </a:lnTo>
                <a:lnTo>
                  <a:pt x="954369" y="2928062"/>
                </a:lnTo>
                <a:lnTo>
                  <a:pt x="954219" y="2928609"/>
                </a:lnTo>
                <a:lnTo>
                  <a:pt x="961578" y="2933399"/>
                </a:lnTo>
                <a:lnTo>
                  <a:pt x="961404" y="2934705"/>
                </a:lnTo>
                <a:lnTo>
                  <a:pt x="956495" y="2935665"/>
                </a:lnTo>
                <a:lnTo>
                  <a:pt x="955061" y="2936972"/>
                </a:lnTo>
                <a:lnTo>
                  <a:pt x="955758" y="2937722"/>
                </a:lnTo>
                <a:lnTo>
                  <a:pt x="958064" y="2938008"/>
                </a:lnTo>
                <a:lnTo>
                  <a:pt x="958394" y="2938113"/>
                </a:lnTo>
                <a:lnTo>
                  <a:pt x="959400" y="2938578"/>
                </a:lnTo>
                <a:lnTo>
                  <a:pt x="959423" y="2938601"/>
                </a:lnTo>
                <a:lnTo>
                  <a:pt x="965685" y="2939756"/>
                </a:lnTo>
                <a:lnTo>
                  <a:pt x="965272" y="2939906"/>
                </a:lnTo>
                <a:lnTo>
                  <a:pt x="965520" y="2940304"/>
                </a:lnTo>
                <a:lnTo>
                  <a:pt x="966203" y="2943344"/>
                </a:lnTo>
                <a:lnTo>
                  <a:pt x="965738" y="2944800"/>
                </a:lnTo>
                <a:lnTo>
                  <a:pt x="965347" y="2945364"/>
                </a:lnTo>
                <a:lnTo>
                  <a:pt x="964333" y="2946009"/>
                </a:lnTo>
                <a:lnTo>
                  <a:pt x="962164" y="2946084"/>
                </a:lnTo>
                <a:lnTo>
                  <a:pt x="961879" y="2946167"/>
                </a:lnTo>
                <a:lnTo>
                  <a:pt x="960947" y="2946279"/>
                </a:lnTo>
                <a:lnTo>
                  <a:pt x="960887" y="2946835"/>
                </a:lnTo>
                <a:lnTo>
                  <a:pt x="962059" y="2947420"/>
                </a:lnTo>
                <a:lnTo>
                  <a:pt x="962418" y="2951166"/>
                </a:lnTo>
                <a:lnTo>
                  <a:pt x="962938" y="2951323"/>
                </a:lnTo>
                <a:lnTo>
                  <a:pt x="963793" y="2953057"/>
                </a:lnTo>
                <a:lnTo>
                  <a:pt x="970026" y="2955939"/>
                </a:lnTo>
                <a:lnTo>
                  <a:pt x="969688" y="2957125"/>
                </a:lnTo>
                <a:lnTo>
                  <a:pt x="968606" y="2958168"/>
                </a:lnTo>
                <a:lnTo>
                  <a:pt x="968373" y="2958259"/>
                </a:lnTo>
                <a:lnTo>
                  <a:pt x="967299" y="2960053"/>
                </a:lnTo>
                <a:lnTo>
                  <a:pt x="964979" y="2960480"/>
                </a:lnTo>
                <a:lnTo>
                  <a:pt x="964814" y="2960548"/>
                </a:lnTo>
                <a:lnTo>
                  <a:pt x="964761" y="2960923"/>
                </a:lnTo>
                <a:lnTo>
                  <a:pt x="964776" y="2960946"/>
                </a:lnTo>
                <a:lnTo>
                  <a:pt x="964882" y="2961005"/>
                </a:lnTo>
                <a:lnTo>
                  <a:pt x="963725" y="2965397"/>
                </a:lnTo>
                <a:lnTo>
                  <a:pt x="963065" y="2965862"/>
                </a:lnTo>
                <a:lnTo>
                  <a:pt x="962997" y="2965982"/>
                </a:lnTo>
                <a:lnTo>
                  <a:pt x="962697" y="2966402"/>
                </a:lnTo>
                <a:lnTo>
                  <a:pt x="961826" y="2967018"/>
                </a:lnTo>
                <a:lnTo>
                  <a:pt x="961600" y="2968264"/>
                </a:lnTo>
                <a:lnTo>
                  <a:pt x="961652" y="2968294"/>
                </a:lnTo>
                <a:lnTo>
                  <a:pt x="1004490" y="2969037"/>
                </a:lnTo>
                <a:lnTo>
                  <a:pt x="1003289" y="2969150"/>
                </a:lnTo>
                <a:lnTo>
                  <a:pt x="1003199" y="2969232"/>
                </a:lnTo>
                <a:lnTo>
                  <a:pt x="1003079" y="2969525"/>
                </a:lnTo>
                <a:lnTo>
                  <a:pt x="956133" y="2969961"/>
                </a:lnTo>
                <a:lnTo>
                  <a:pt x="956044" y="2969998"/>
                </a:lnTo>
                <a:lnTo>
                  <a:pt x="956014" y="2970275"/>
                </a:lnTo>
                <a:lnTo>
                  <a:pt x="993933" y="2975072"/>
                </a:lnTo>
                <a:lnTo>
                  <a:pt x="966970" y="2975282"/>
                </a:lnTo>
                <a:lnTo>
                  <a:pt x="966992" y="2975327"/>
                </a:lnTo>
                <a:lnTo>
                  <a:pt x="967172" y="2976393"/>
                </a:lnTo>
                <a:lnTo>
                  <a:pt x="967044" y="2976904"/>
                </a:lnTo>
                <a:lnTo>
                  <a:pt x="967097" y="2976926"/>
                </a:lnTo>
                <a:lnTo>
                  <a:pt x="984442" y="2979755"/>
                </a:lnTo>
                <a:lnTo>
                  <a:pt x="982144" y="2979906"/>
                </a:lnTo>
                <a:lnTo>
                  <a:pt x="982129" y="2979988"/>
                </a:lnTo>
                <a:lnTo>
                  <a:pt x="995916" y="2986631"/>
                </a:lnTo>
                <a:lnTo>
                  <a:pt x="994624" y="2987960"/>
                </a:lnTo>
                <a:lnTo>
                  <a:pt x="994505" y="2988958"/>
                </a:lnTo>
                <a:lnTo>
                  <a:pt x="996554" y="2989843"/>
                </a:lnTo>
                <a:lnTo>
                  <a:pt x="1014229" y="2996149"/>
                </a:lnTo>
                <a:lnTo>
                  <a:pt x="1013959" y="2996689"/>
                </a:lnTo>
                <a:lnTo>
                  <a:pt x="1013584" y="2997012"/>
                </a:lnTo>
                <a:lnTo>
                  <a:pt x="1016054" y="2998040"/>
                </a:lnTo>
                <a:lnTo>
                  <a:pt x="1030089" y="2999234"/>
                </a:lnTo>
                <a:lnTo>
                  <a:pt x="1030200" y="2999369"/>
                </a:lnTo>
                <a:lnTo>
                  <a:pt x="1035682" y="2999407"/>
                </a:lnTo>
                <a:lnTo>
                  <a:pt x="1035344" y="2999579"/>
                </a:lnTo>
                <a:lnTo>
                  <a:pt x="1034984" y="2999654"/>
                </a:lnTo>
                <a:lnTo>
                  <a:pt x="1033971" y="2999752"/>
                </a:lnTo>
                <a:lnTo>
                  <a:pt x="1033820" y="2999865"/>
                </a:lnTo>
                <a:lnTo>
                  <a:pt x="1033287" y="3000007"/>
                </a:lnTo>
                <a:lnTo>
                  <a:pt x="1033633" y="3000255"/>
                </a:lnTo>
                <a:lnTo>
                  <a:pt x="1034127" y="3000878"/>
                </a:lnTo>
                <a:lnTo>
                  <a:pt x="1034586" y="3001125"/>
                </a:lnTo>
                <a:lnTo>
                  <a:pt x="1095077" y="3003587"/>
                </a:lnTo>
                <a:lnTo>
                  <a:pt x="1094897" y="3003700"/>
                </a:lnTo>
                <a:lnTo>
                  <a:pt x="1095204" y="3003866"/>
                </a:lnTo>
                <a:lnTo>
                  <a:pt x="1047771" y="3004038"/>
                </a:lnTo>
                <a:lnTo>
                  <a:pt x="1047238" y="3004345"/>
                </a:lnTo>
                <a:lnTo>
                  <a:pt x="1047050" y="3004668"/>
                </a:lnTo>
                <a:lnTo>
                  <a:pt x="1084039" y="3005427"/>
                </a:lnTo>
                <a:lnTo>
                  <a:pt x="1084054" y="3005997"/>
                </a:lnTo>
                <a:lnTo>
                  <a:pt x="1083978" y="3006665"/>
                </a:lnTo>
                <a:lnTo>
                  <a:pt x="1066956" y="3007213"/>
                </a:lnTo>
                <a:lnTo>
                  <a:pt x="1066122" y="3008294"/>
                </a:lnTo>
                <a:lnTo>
                  <a:pt x="1066521" y="3008677"/>
                </a:lnTo>
                <a:lnTo>
                  <a:pt x="1066798" y="3009412"/>
                </a:lnTo>
                <a:lnTo>
                  <a:pt x="1070951" y="3012873"/>
                </a:lnTo>
                <a:lnTo>
                  <a:pt x="1070899" y="3013391"/>
                </a:lnTo>
                <a:lnTo>
                  <a:pt x="1070816" y="3013608"/>
                </a:lnTo>
                <a:lnTo>
                  <a:pt x="1070418" y="3016783"/>
                </a:lnTo>
                <a:lnTo>
                  <a:pt x="1071289" y="3017737"/>
                </a:lnTo>
                <a:lnTo>
                  <a:pt x="1071643" y="3018127"/>
                </a:lnTo>
                <a:lnTo>
                  <a:pt x="1072581" y="3019290"/>
                </a:lnTo>
                <a:lnTo>
                  <a:pt x="1074270" y="3019613"/>
                </a:lnTo>
                <a:lnTo>
                  <a:pt x="1075404" y="3020424"/>
                </a:lnTo>
                <a:lnTo>
                  <a:pt x="1075802" y="3021009"/>
                </a:lnTo>
                <a:lnTo>
                  <a:pt x="1075997" y="3021467"/>
                </a:lnTo>
                <a:lnTo>
                  <a:pt x="1076080" y="3021828"/>
                </a:lnTo>
                <a:lnTo>
                  <a:pt x="1076283" y="3021902"/>
                </a:lnTo>
                <a:lnTo>
                  <a:pt x="1157107" y="3024671"/>
                </a:lnTo>
                <a:lnTo>
                  <a:pt x="1155357" y="3024964"/>
                </a:lnTo>
                <a:lnTo>
                  <a:pt x="1155343" y="3025189"/>
                </a:lnTo>
                <a:lnTo>
                  <a:pt x="1107647" y="3025400"/>
                </a:lnTo>
                <a:lnTo>
                  <a:pt x="1107481" y="3025550"/>
                </a:lnTo>
                <a:lnTo>
                  <a:pt x="1107504" y="3025610"/>
                </a:lnTo>
                <a:lnTo>
                  <a:pt x="1115733" y="3027013"/>
                </a:lnTo>
                <a:lnTo>
                  <a:pt x="1115500" y="3027254"/>
                </a:lnTo>
                <a:lnTo>
                  <a:pt x="1095429" y="3027442"/>
                </a:lnTo>
                <a:lnTo>
                  <a:pt x="1095241" y="3027832"/>
                </a:lnTo>
                <a:lnTo>
                  <a:pt x="1094356" y="3028642"/>
                </a:lnTo>
                <a:lnTo>
                  <a:pt x="1094364" y="3028688"/>
                </a:lnTo>
                <a:lnTo>
                  <a:pt x="1096540" y="3029476"/>
                </a:lnTo>
                <a:close/>
              </a:path>
              <a:path w="4476607" h="3885512">
                <a:moveTo>
                  <a:pt x="1133138" y="3029476"/>
                </a:moveTo>
                <a:lnTo>
                  <a:pt x="1133138" y="3029362"/>
                </a:lnTo>
                <a:lnTo>
                  <a:pt x="1117069" y="3028868"/>
                </a:lnTo>
                <a:lnTo>
                  <a:pt x="1116868" y="3028792"/>
                </a:lnTo>
                <a:lnTo>
                  <a:pt x="1116327" y="3028245"/>
                </a:lnTo>
                <a:lnTo>
                  <a:pt x="1115733" y="3027013"/>
                </a:lnTo>
                <a:lnTo>
                  <a:pt x="1107504" y="3025610"/>
                </a:lnTo>
                <a:lnTo>
                  <a:pt x="1107647" y="3025400"/>
                </a:lnTo>
                <a:lnTo>
                  <a:pt x="1155343" y="3025189"/>
                </a:lnTo>
                <a:lnTo>
                  <a:pt x="1154681" y="3026525"/>
                </a:lnTo>
                <a:lnTo>
                  <a:pt x="1153915" y="3027194"/>
                </a:lnTo>
                <a:lnTo>
                  <a:pt x="1153329" y="3027389"/>
                </a:lnTo>
                <a:lnTo>
                  <a:pt x="1152999" y="3029476"/>
                </a:lnTo>
                <a:close/>
              </a:path>
              <a:path w="4476607" h="3885512">
                <a:moveTo>
                  <a:pt x="1196784" y="3029476"/>
                </a:moveTo>
                <a:lnTo>
                  <a:pt x="1196761" y="3029453"/>
                </a:lnTo>
                <a:lnTo>
                  <a:pt x="1197888" y="3024499"/>
                </a:lnTo>
                <a:lnTo>
                  <a:pt x="1203038" y="3024732"/>
                </a:lnTo>
                <a:lnTo>
                  <a:pt x="1203129" y="3024852"/>
                </a:lnTo>
                <a:lnTo>
                  <a:pt x="1203264" y="3025032"/>
                </a:lnTo>
                <a:lnTo>
                  <a:pt x="1203278" y="3025205"/>
                </a:lnTo>
                <a:lnTo>
                  <a:pt x="1212943" y="3028312"/>
                </a:lnTo>
                <a:lnTo>
                  <a:pt x="1207371" y="3028942"/>
                </a:lnTo>
                <a:lnTo>
                  <a:pt x="1207041" y="3029476"/>
                </a:lnTo>
                <a:close/>
              </a:path>
              <a:path w="4476607" h="3885512">
                <a:moveTo>
                  <a:pt x="1208340" y="3029483"/>
                </a:moveTo>
                <a:lnTo>
                  <a:pt x="1207754" y="3029048"/>
                </a:lnTo>
                <a:lnTo>
                  <a:pt x="1207453" y="3029003"/>
                </a:lnTo>
                <a:lnTo>
                  <a:pt x="1207371" y="3028942"/>
                </a:lnTo>
                <a:lnTo>
                  <a:pt x="1212943" y="3028312"/>
                </a:lnTo>
                <a:lnTo>
                  <a:pt x="1211929" y="3029483"/>
                </a:lnTo>
                <a:close/>
              </a:path>
              <a:path w="4476607" h="3885512">
                <a:moveTo>
                  <a:pt x="1356135" y="3029483"/>
                </a:moveTo>
                <a:lnTo>
                  <a:pt x="1356151" y="3029213"/>
                </a:lnTo>
                <a:lnTo>
                  <a:pt x="1356249" y="3028815"/>
                </a:lnTo>
                <a:lnTo>
                  <a:pt x="1354543" y="3028710"/>
                </a:lnTo>
                <a:lnTo>
                  <a:pt x="1353590" y="3028057"/>
                </a:lnTo>
                <a:lnTo>
                  <a:pt x="1353394" y="3027907"/>
                </a:lnTo>
                <a:lnTo>
                  <a:pt x="1351840" y="3026421"/>
                </a:lnTo>
                <a:lnTo>
                  <a:pt x="1351554" y="3025137"/>
                </a:lnTo>
                <a:lnTo>
                  <a:pt x="1352314" y="3023140"/>
                </a:lnTo>
                <a:lnTo>
                  <a:pt x="1356458" y="3022157"/>
                </a:lnTo>
                <a:lnTo>
                  <a:pt x="1357479" y="3022630"/>
                </a:lnTo>
                <a:lnTo>
                  <a:pt x="1358065" y="3023148"/>
                </a:lnTo>
                <a:lnTo>
                  <a:pt x="1358652" y="3024086"/>
                </a:lnTo>
                <a:lnTo>
                  <a:pt x="1358673" y="3026165"/>
                </a:lnTo>
                <a:lnTo>
                  <a:pt x="1360521" y="3026180"/>
                </a:lnTo>
                <a:lnTo>
                  <a:pt x="1361113" y="3026443"/>
                </a:lnTo>
                <a:lnTo>
                  <a:pt x="1361504" y="3026706"/>
                </a:lnTo>
                <a:lnTo>
                  <a:pt x="1361985" y="3027134"/>
                </a:lnTo>
                <a:lnTo>
                  <a:pt x="1362690" y="3029483"/>
                </a:lnTo>
                <a:close/>
              </a:path>
              <a:path w="4476607" h="3885512">
                <a:moveTo>
                  <a:pt x="1380644" y="3029483"/>
                </a:moveTo>
                <a:lnTo>
                  <a:pt x="1380501" y="3029138"/>
                </a:lnTo>
                <a:lnTo>
                  <a:pt x="1380494" y="3029116"/>
                </a:lnTo>
                <a:lnTo>
                  <a:pt x="1380546" y="3027735"/>
                </a:lnTo>
                <a:lnTo>
                  <a:pt x="1375824" y="3027690"/>
                </a:lnTo>
                <a:lnTo>
                  <a:pt x="1375178" y="3026534"/>
                </a:lnTo>
                <a:lnTo>
                  <a:pt x="1375027" y="3025625"/>
                </a:lnTo>
                <a:lnTo>
                  <a:pt x="1375365" y="3024184"/>
                </a:lnTo>
                <a:lnTo>
                  <a:pt x="1375523" y="3023959"/>
                </a:lnTo>
                <a:lnTo>
                  <a:pt x="1375637" y="3023816"/>
                </a:lnTo>
                <a:lnTo>
                  <a:pt x="1377446" y="3022758"/>
                </a:lnTo>
                <a:lnTo>
                  <a:pt x="1378061" y="3022713"/>
                </a:lnTo>
                <a:lnTo>
                  <a:pt x="1379165" y="3022811"/>
                </a:lnTo>
                <a:lnTo>
                  <a:pt x="1380562" y="3023591"/>
                </a:lnTo>
                <a:lnTo>
                  <a:pt x="1381148" y="3025040"/>
                </a:lnTo>
                <a:lnTo>
                  <a:pt x="1381170" y="3025318"/>
                </a:lnTo>
                <a:lnTo>
                  <a:pt x="1381185" y="3026263"/>
                </a:lnTo>
                <a:lnTo>
                  <a:pt x="1380990" y="3026811"/>
                </a:lnTo>
                <a:lnTo>
                  <a:pt x="1383258" y="3025408"/>
                </a:lnTo>
                <a:lnTo>
                  <a:pt x="1383459" y="3025438"/>
                </a:lnTo>
                <a:lnTo>
                  <a:pt x="1384909" y="3025032"/>
                </a:lnTo>
                <a:lnTo>
                  <a:pt x="1385698" y="3025280"/>
                </a:lnTo>
                <a:lnTo>
                  <a:pt x="1387597" y="3026241"/>
                </a:lnTo>
                <a:lnTo>
                  <a:pt x="1388220" y="3027464"/>
                </a:lnTo>
                <a:lnTo>
                  <a:pt x="1388326" y="3028395"/>
                </a:lnTo>
                <a:lnTo>
                  <a:pt x="1388288" y="3028538"/>
                </a:lnTo>
                <a:lnTo>
                  <a:pt x="1389197" y="3028118"/>
                </a:lnTo>
                <a:lnTo>
                  <a:pt x="1391907" y="3028733"/>
                </a:lnTo>
                <a:lnTo>
                  <a:pt x="1392516" y="3029483"/>
                </a:lnTo>
                <a:close/>
              </a:path>
              <a:path w="4476607" h="3885512">
                <a:moveTo>
                  <a:pt x="1223252" y="3029490"/>
                </a:moveTo>
                <a:lnTo>
                  <a:pt x="1223492" y="3029010"/>
                </a:lnTo>
                <a:lnTo>
                  <a:pt x="1226001" y="3028087"/>
                </a:lnTo>
                <a:lnTo>
                  <a:pt x="1226308" y="3028132"/>
                </a:lnTo>
                <a:lnTo>
                  <a:pt x="1226706" y="3027771"/>
                </a:lnTo>
                <a:lnTo>
                  <a:pt x="1226796" y="3027696"/>
                </a:lnTo>
                <a:lnTo>
                  <a:pt x="1226489" y="3028162"/>
                </a:lnTo>
                <a:lnTo>
                  <a:pt x="1226556" y="3028177"/>
                </a:lnTo>
                <a:lnTo>
                  <a:pt x="1227194" y="3027254"/>
                </a:lnTo>
                <a:lnTo>
                  <a:pt x="1228027" y="3026706"/>
                </a:lnTo>
                <a:lnTo>
                  <a:pt x="1229469" y="3026421"/>
                </a:lnTo>
                <a:lnTo>
                  <a:pt x="1231684" y="3027990"/>
                </a:lnTo>
                <a:lnTo>
                  <a:pt x="1231985" y="3026188"/>
                </a:lnTo>
                <a:lnTo>
                  <a:pt x="1232938" y="3024034"/>
                </a:lnTo>
                <a:lnTo>
                  <a:pt x="1233186" y="3023388"/>
                </a:lnTo>
                <a:lnTo>
                  <a:pt x="1233952" y="3022630"/>
                </a:lnTo>
                <a:lnTo>
                  <a:pt x="1235454" y="3022075"/>
                </a:lnTo>
                <a:lnTo>
                  <a:pt x="1236400" y="3022142"/>
                </a:lnTo>
                <a:lnTo>
                  <a:pt x="1237887" y="3023013"/>
                </a:lnTo>
                <a:lnTo>
                  <a:pt x="1238518" y="3023959"/>
                </a:lnTo>
                <a:lnTo>
                  <a:pt x="1238721" y="3025677"/>
                </a:lnTo>
                <a:lnTo>
                  <a:pt x="1238188" y="3026630"/>
                </a:lnTo>
                <a:lnTo>
                  <a:pt x="1238217" y="3027599"/>
                </a:lnTo>
                <a:lnTo>
                  <a:pt x="1238398" y="3027178"/>
                </a:lnTo>
                <a:lnTo>
                  <a:pt x="1238375" y="3027336"/>
                </a:lnTo>
                <a:lnTo>
                  <a:pt x="1237512" y="3029490"/>
                </a:lnTo>
                <a:close/>
              </a:path>
              <a:path w="4476607" h="3885512">
                <a:moveTo>
                  <a:pt x="1288797" y="3029490"/>
                </a:moveTo>
                <a:lnTo>
                  <a:pt x="1287926" y="3028665"/>
                </a:lnTo>
                <a:lnTo>
                  <a:pt x="1288586" y="3029228"/>
                </a:lnTo>
                <a:lnTo>
                  <a:pt x="1288842" y="3029490"/>
                </a:lnTo>
                <a:close/>
              </a:path>
              <a:path w="4476607" h="3885512">
                <a:moveTo>
                  <a:pt x="1288977" y="3029490"/>
                </a:moveTo>
                <a:lnTo>
                  <a:pt x="1288586" y="3029228"/>
                </a:lnTo>
                <a:lnTo>
                  <a:pt x="1287926" y="3028665"/>
                </a:lnTo>
                <a:lnTo>
                  <a:pt x="1287453" y="3026428"/>
                </a:lnTo>
                <a:lnTo>
                  <a:pt x="1293632" y="3028552"/>
                </a:lnTo>
                <a:lnTo>
                  <a:pt x="1293077" y="3029453"/>
                </a:lnTo>
                <a:lnTo>
                  <a:pt x="1293025" y="3029490"/>
                </a:lnTo>
                <a:close/>
              </a:path>
              <a:path w="4476607" h="3885512">
                <a:moveTo>
                  <a:pt x="1293857" y="3029490"/>
                </a:moveTo>
                <a:lnTo>
                  <a:pt x="1293632" y="3028552"/>
                </a:lnTo>
                <a:lnTo>
                  <a:pt x="1287453" y="3026428"/>
                </a:lnTo>
                <a:lnTo>
                  <a:pt x="1288045" y="3025227"/>
                </a:lnTo>
                <a:lnTo>
                  <a:pt x="1288715" y="3024589"/>
                </a:lnTo>
                <a:lnTo>
                  <a:pt x="1289901" y="3024064"/>
                </a:lnTo>
                <a:lnTo>
                  <a:pt x="1293738" y="3025670"/>
                </a:lnTo>
                <a:lnTo>
                  <a:pt x="1294045" y="3026998"/>
                </a:lnTo>
                <a:lnTo>
                  <a:pt x="1294045" y="3027006"/>
                </a:lnTo>
                <a:lnTo>
                  <a:pt x="1295172" y="3025835"/>
                </a:lnTo>
                <a:lnTo>
                  <a:pt x="1296508" y="3025362"/>
                </a:lnTo>
                <a:lnTo>
                  <a:pt x="1297477" y="3025392"/>
                </a:lnTo>
                <a:lnTo>
                  <a:pt x="1298745" y="3025918"/>
                </a:lnTo>
                <a:lnTo>
                  <a:pt x="1299302" y="3026563"/>
                </a:lnTo>
                <a:lnTo>
                  <a:pt x="1299782" y="3028552"/>
                </a:lnTo>
                <a:lnTo>
                  <a:pt x="1300060" y="3028687"/>
                </a:lnTo>
                <a:lnTo>
                  <a:pt x="1300796" y="3029490"/>
                </a:lnTo>
                <a:close/>
              </a:path>
              <a:path w="4476607" h="3885512">
                <a:moveTo>
                  <a:pt x="1323968" y="3029490"/>
                </a:moveTo>
                <a:lnTo>
                  <a:pt x="1324426" y="3028109"/>
                </a:lnTo>
                <a:lnTo>
                  <a:pt x="1324148" y="3026684"/>
                </a:lnTo>
                <a:lnTo>
                  <a:pt x="1323720" y="3026406"/>
                </a:lnTo>
                <a:lnTo>
                  <a:pt x="1322548" y="3024424"/>
                </a:lnTo>
                <a:lnTo>
                  <a:pt x="1322564" y="3023613"/>
                </a:lnTo>
                <a:lnTo>
                  <a:pt x="1322527" y="3023606"/>
                </a:lnTo>
                <a:lnTo>
                  <a:pt x="1321384" y="3022818"/>
                </a:lnTo>
                <a:lnTo>
                  <a:pt x="1320845" y="3022030"/>
                </a:lnTo>
                <a:lnTo>
                  <a:pt x="1320514" y="3020678"/>
                </a:lnTo>
                <a:lnTo>
                  <a:pt x="1320671" y="3019425"/>
                </a:lnTo>
                <a:lnTo>
                  <a:pt x="1320911" y="3018952"/>
                </a:lnTo>
                <a:lnTo>
                  <a:pt x="1319838" y="3017503"/>
                </a:lnTo>
                <a:lnTo>
                  <a:pt x="1319778" y="3016055"/>
                </a:lnTo>
                <a:lnTo>
                  <a:pt x="1320108" y="3015124"/>
                </a:lnTo>
                <a:lnTo>
                  <a:pt x="1321085" y="3014021"/>
                </a:lnTo>
                <a:lnTo>
                  <a:pt x="1322001" y="3013353"/>
                </a:lnTo>
                <a:lnTo>
                  <a:pt x="1323457" y="3013075"/>
                </a:lnTo>
                <a:lnTo>
                  <a:pt x="1324726" y="3012535"/>
                </a:lnTo>
                <a:lnTo>
                  <a:pt x="1325987" y="3012535"/>
                </a:lnTo>
                <a:lnTo>
                  <a:pt x="1327325" y="3013068"/>
                </a:lnTo>
                <a:lnTo>
                  <a:pt x="1328038" y="3013751"/>
                </a:lnTo>
                <a:lnTo>
                  <a:pt x="1328487" y="3014734"/>
                </a:lnTo>
                <a:lnTo>
                  <a:pt x="1329374" y="3014659"/>
                </a:lnTo>
                <a:lnTo>
                  <a:pt x="1330357" y="3014982"/>
                </a:lnTo>
                <a:lnTo>
                  <a:pt x="1331299" y="3015806"/>
                </a:lnTo>
                <a:lnTo>
                  <a:pt x="1333000" y="3017879"/>
                </a:lnTo>
                <a:lnTo>
                  <a:pt x="1333098" y="3018772"/>
                </a:lnTo>
                <a:lnTo>
                  <a:pt x="1332490" y="3020199"/>
                </a:lnTo>
                <a:lnTo>
                  <a:pt x="1332039" y="3020627"/>
                </a:lnTo>
                <a:lnTo>
                  <a:pt x="1330951" y="3021782"/>
                </a:lnTo>
                <a:lnTo>
                  <a:pt x="1330320" y="3022961"/>
                </a:lnTo>
                <a:lnTo>
                  <a:pt x="1329599" y="3023547"/>
                </a:lnTo>
                <a:lnTo>
                  <a:pt x="1328999" y="3023832"/>
                </a:lnTo>
                <a:lnTo>
                  <a:pt x="1328901" y="3023854"/>
                </a:lnTo>
                <a:lnTo>
                  <a:pt x="1328931" y="3024410"/>
                </a:lnTo>
                <a:lnTo>
                  <a:pt x="1329501" y="3024627"/>
                </a:lnTo>
                <a:lnTo>
                  <a:pt x="1330605" y="3025738"/>
                </a:lnTo>
                <a:lnTo>
                  <a:pt x="1331582" y="3025183"/>
                </a:lnTo>
                <a:lnTo>
                  <a:pt x="1331709" y="3025198"/>
                </a:lnTo>
                <a:lnTo>
                  <a:pt x="1331814" y="3024365"/>
                </a:lnTo>
                <a:lnTo>
                  <a:pt x="1332557" y="3023074"/>
                </a:lnTo>
                <a:lnTo>
                  <a:pt x="1337693" y="3023966"/>
                </a:lnTo>
                <a:lnTo>
                  <a:pt x="1338025" y="3025167"/>
                </a:lnTo>
                <a:lnTo>
                  <a:pt x="1337904" y="3026113"/>
                </a:lnTo>
                <a:lnTo>
                  <a:pt x="1337161" y="3027404"/>
                </a:lnTo>
                <a:lnTo>
                  <a:pt x="1336357" y="3028020"/>
                </a:lnTo>
                <a:lnTo>
                  <a:pt x="1335884" y="3028147"/>
                </a:lnTo>
                <a:lnTo>
                  <a:pt x="1335937" y="3028372"/>
                </a:lnTo>
                <a:lnTo>
                  <a:pt x="1337228" y="3028522"/>
                </a:lnTo>
                <a:lnTo>
                  <a:pt x="1338775" y="3029490"/>
                </a:lnTo>
                <a:close/>
              </a:path>
              <a:path w="4476607" h="3885512">
                <a:moveTo>
                  <a:pt x="1415726" y="3029490"/>
                </a:moveTo>
                <a:lnTo>
                  <a:pt x="1417251" y="3028431"/>
                </a:lnTo>
                <a:lnTo>
                  <a:pt x="1417279" y="3028477"/>
                </a:lnTo>
                <a:lnTo>
                  <a:pt x="1417910" y="3027975"/>
                </a:lnTo>
                <a:lnTo>
                  <a:pt x="1419811" y="3027682"/>
                </a:lnTo>
                <a:lnTo>
                  <a:pt x="1421290" y="3028245"/>
                </a:lnTo>
                <a:lnTo>
                  <a:pt x="1422401" y="3029490"/>
                </a:lnTo>
                <a:close/>
              </a:path>
              <a:path w="4476607" h="3885512">
                <a:moveTo>
                  <a:pt x="1441977" y="3029490"/>
                </a:moveTo>
                <a:lnTo>
                  <a:pt x="1442967" y="3028365"/>
                </a:lnTo>
                <a:lnTo>
                  <a:pt x="1445851" y="3027907"/>
                </a:lnTo>
                <a:lnTo>
                  <a:pt x="1446414" y="3028147"/>
                </a:lnTo>
                <a:lnTo>
                  <a:pt x="1446797" y="3028387"/>
                </a:lnTo>
                <a:lnTo>
                  <a:pt x="1446812" y="3028402"/>
                </a:lnTo>
                <a:lnTo>
                  <a:pt x="1447600" y="3028335"/>
                </a:lnTo>
                <a:lnTo>
                  <a:pt x="1448479" y="3028568"/>
                </a:lnTo>
                <a:lnTo>
                  <a:pt x="1449553" y="3029311"/>
                </a:lnTo>
                <a:lnTo>
                  <a:pt x="1449665" y="3029490"/>
                </a:lnTo>
                <a:close/>
              </a:path>
              <a:path w="4476607" h="3885512">
                <a:moveTo>
                  <a:pt x="15" y="3029491"/>
                </a:moveTo>
                <a:lnTo>
                  <a:pt x="15" y="2027011"/>
                </a:lnTo>
                <a:lnTo>
                  <a:pt x="172" y="2027162"/>
                </a:lnTo>
                <a:lnTo>
                  <a:pt x="579" y="2027724"/>
                </a:lnTo>
                <a:lnTo>
                  <a:pt x="879" y="2028925"/>
                </a:lnTo>
                <a:lnTo>
                  <a:pt x="886" y="2028948"/>
                </a:lnTo>
                <a:lnTo>
                  <a:pt x="901" y="2028970"/>
                </a:lnTo>
                <a:lnTo>
                  <a:pt x="8373" y="2030757"/>
                </a:lnTo>
                <a:lnTo>
                  <a:pt x="8335" y="2030877"/>
                </a:lnTo>
                <a:lnTo>
                  <a:pt x="7126" y="2032130"/>
                </a:lnTo>
                <a:lnTo>
                  <a:pt x="4671" y="2032183"/>
                </a:lnTo>
                <a:lnTo>
                  <a:pt x="5098" y="2032686"/>
                </a:lnTo>
                <a:lnTo>
                  <a:pt x="5812" y="2036078"/>
                </a:lnTo>
                <a:lnTo>
                  <a:pt x="5302" y="2036964"/>
                </a:lnTo>
                <a:lnTo>
                  <a:pt x="4791" y="2037475"/>
                </a:lnTo>
                <a:lnTo>
                  <a:pt x="3905" y="2037985"/>
                </a:lnTo>
                <a:lnTo>
                  <a:pt x="3461" y="2038142"/>
                </a:lnTo>
                <a:lnTo>
                  <a:pt x="3326" y="2038195"/>
                </a:lnTo>
                <a:lnTo>
                  <a:pt x="3094" y="2038277"/>
                </a:lnTo>
                <a:lnTo>
                  <a:pt x="2140" y="2039793"/>
                </a:lnTo>
                <a:lnTo>
                  <a:pt x="2748" y="2040229"/>
                </a:lnTo>
                <a:lnTo>
                  <a:pt x="3432" y="2041287"/>
                </a:lnTo>
                <a:lnTo>
                  <a:pt x="3604" y="2042046"/>
                </a:lnTo>
                <a:lnTo>
                  <a:pt x="18081" y="2043840"/>
                </a:lnTo>
                <a:lnTo>
                  <a:pt x="18021" y="2043953"/>
                </a:lnTo>
                <a:lnTo>
                  <a:pt x="17849" y="2044073"/>
                </a:lnTo>
                <a:lnTo>
                  <a:pt x="17871" y="2044411"/>
                </a:lnTo>
                <a:lnTo>
                  <a:pt x="18014" y="2044471"/>
                </a:lnTo>
                <a:lnTo>
                  <a:pt x="15566" y="2050258"/>
                </a:lnTo>
                <a:lnTo>
                  <a:pt x="15521" y="2050348"/>
                </a:lnTo>
                <a:lnTo>
                  <a:pt x="5001" y="2050356"/>
                </a:lnTo>
                <a:lnTo>
                  <a:pt x="4971" y="2051023"/>
                </a:lnTo>
                <a:lnTo>
                  <a:pt x="54514" y="2056556"/>
                </a:lnTo>
                <a:lnTo>
                  <a:pt x="26837" y="2056563"/>
                </a:lnTo>
                <a:lnTo>
                  <a:pt x="26754" y="2056585"/>
                </a:lnTo>
                <a:lnTo>
                  <a:pt x="20822" y="2056661"/>
                </a:lnTo>
                <a:lnTo>
                  <a:pt x="20544" y="2057163"/>
                </a:lnTo>
                <a:lnTo>
                  <a:pt x="22263" y="2058972"/>
                </a:lnTo>
                <a:lnTo>
                  <a:pt x="40630" y="2061337"/>
                </a:lnTo>
                <a:lnTo>
                  <a:pt x="36538" y="2062665"/>
                </a:lnTo>
                <a:lnTo>
                  <a:pt x="35922" y="2063896"/>
                </a:lnTo>
                <a:lnTo>
                  <a:pt x="36380" y="2063956"/>
                </a:lnTo>
                <a:lnTo>
                  <a:pt x="33617" y="2065195"/>
                </a:lnTo>
                <a:lnTo>
                  <a:pt x="33008" y="2065232"/>
                </a:lnTo>
                <a:lnTo>
                  <a:pt x="26912" y="2065517"/>
                </a:lnTo>
                <a:lnTo>
                  <a:pt x="25342" y="2065533"/>
                </a:lnTo>
                <a:lnTo>
                  <a:pt x="24659" y="2066793"/>
                </a:lnTo>
                <a:lnTo>
                  <a:pt x="23525" y="2067454"/>
                </a:lnTo>
                <a:lnTo>
                  <a:pt x="23397" y="2067477"/>
                </a:lnTo>
                <a:lnTo>
                  <a:pt x="23713" y="2068130"/>
                </a:lnTo>
                <a:lnTo>
                  <a:pt x="24704" y="2069518"/>
                </a:lnTo>
                <a:lnTo>
                  <a:pt x="37897" y="2069954"/>
                </a:lnTo>
                <a:lnTo>
                  <a:pt x="37199" y="2071432"/>
                </a:lnTo>
                <a:lnTo>
                  <a:pt x="37596" y="2071680"/>
                </a:lnTo>
                <a:lnTo>
                  <a:pt x="39128" y="2072858"/>
                </a:lnTo>
                <a:lnTo>
                  <a:pt x="10294" y="2074180"/>
                </a:lnTo>
                <a:lnTo>
                  <a:pt x="10190" y="2074210"/>
                </a:lnTo>
                <a:lnTo>
                  <a:pt x="10174" y="2074277"/>
                </a:lnTo>
                <a:lnTo>
                  <a:pt x="10287" y="2074870"/>
                </a:lnTo>
                <a:lnTo>
                  <a:pt x="10280" y="2074923"/>
                </a:lnTo>
                <a:lnTo>
                  <a:pt x="10978" y="2076229"/>
                </a:lnTo>
                <a:lnTo>
                  <a:pt x="12014" y="2076424"/>
                </a:lnTo>
                <a:lnTo>
                  <a:pt x="12187" y="2076634"/>
                </a:lnTo>
                <a:lnTo>
                  <a:pt x="55626" y="2080755"/>
                </a:lnTo>
                <a:lnTo>
                  <a:pt x="55333" y="2080868"/>
                </a:lnTo>
                <a:lnTo>
                  <a:pt x="55032" y="2080890"/>
                </a:lnTo>
                <a:lnTo>
                  <a:pt x="55370" y="2081626"/>
                </a:lnTo>
                <a:lnTo>
                  <a:pt x="23570" y="2084155"/>
                </a:lnTo>
                <a:lnTo>
                  <a:pt x="22939" y="2084471"/>
                </a:lnTo>
                <a:lnTo>
                  <a:pt x="22917" y="2085949"/>
                </a:lnTo>
                <a:lnTo>
                  <a:pt x="21490" y="2087330"/>
                </a:lnTo>
                <a:lnTo>
                  <a:pt x="21686" y="2087412"/>
                </a:lnTo>
                <a:lnTo>
                  <a:pt x="22466" y="2088328"/>
                </a:lnTo>
                <a:lnTo>
                  <a:pt x="22849" y="2090160"/>
                </a:lnTo>
                <a:lnTo>
                  <a:pt x="21340" y="2092209"/>
                </a:lnTo>
                <a:lnTo>
                  <a:pt x="21055" y="2092787"/>
                </a:lnTo>
                <a:lnTo>
                  <a:pt x="21528" y="2093943"/>
                </a:lnTo>
                <a:lnTo>
                  <a:pt x="21550" y="2094648"/>
                </a:lnTo>
                <a:lnTo>
                  <a:pt x="21475" y="2095144"/>
                </a:lnTo>
                <a:lnTo>
                  <a:pt x="21415" y="2095309"/>
                </a:lnTo>
                <a:lnTo>
                  <a:pt x="22646" y="2097531"/>
                </a:lnTo>
                <a:lnTo>
                  <a:pt x="41682" y="2100661"/>
                </a:lnTo>
                <a:lnTo>
                  <a:pt x="41478" y="2100864"/>
                </a:lnTo>
                <a:lnTo>
                  <a:pt x="41547" y="2101082"/>
                </a:lnTo>
                <a:lnTo>
                  <a:pt x="41178" y="2101172"/>
                </a:lnTo>
                <a:lnTo>
                  <a:pt x="40247" y="2101727"/>
                </a:lnTo>
                <a:lnTo>
                  <a:pt x="40247" y="2101735"/>
                </a:lnTo>
                <a:lnTo>
                  <a:pt x="40578" y="2102741"/>
                </a:lnTo>
                <a:lnTo>
                  <a:pt x="34653" y="2103123"/>
                </a:lnTo>
                <a:lnTo>
                  <a:pt x="33256" y="2103919"/>
                </a:lnTo>
                <a:lnTo>
                  <a:pt x="33008" y="2104324"/>
                </a:lnTo>
                <a:lnTo>
                  <a:pt x="33527" y="2104977"/>
                </a:lnTo>
                <a:lnTo>
                  <a:pt x="33752" y="2105653"/>
                </a:lnTo>
                <a:lnTo>
                  <a:pt x="33820" y="2106163"/>
                </a:lnTo>
                <a:lnTo>
                  <a:pt x="33790" y="2106868"/>
                </a:lnTo>
                <a:lnTo>
                  <a:pt x="32888" y="2108775"/>
                </a:lnTo>
                <a:lnTo>
                  <a:pt x="32739" y="2109008"/>
                </a:lnTo>
                <a:lnTo>
                  <a:pt x="32063" y="2109803"/>
                </a:lnTo>
                <a:lnTo>
                  <a:pt x="31447" y="2110224"/>
                </a:lnTo>
                <a:lnTo>
                  <a:pt x="30373" y="2110562"/>
                </a:lnTo>
                <a:lnTo>
                  <a:pt x="30155" y="2110757"/>
                </a:lnTo>
                <a:lnTo>
                  <a:pt x="30058" y="2110795"/>
                </a:lnTo>
                <a:lnTo>
                  <a:pt x="32513" y="2115111"/>
                </a:lnTo>
                <a:lnTo>
                  <a:pt x="59560" y="2121152"/>
                </a:lnTo>
                <a:lnTo>
                  <a:pt x="59545" y="2121280"/>
                </a:lnTo>
                <a:lnTo>
                  <a:pt x="59432" y="2121453"/>
                </a:lnTo>
                <a:lnTo>
                  <a:pt x="59597" y="2121805"/>
                </a:lnTo>
                <a:lnTo>
                  <a:pt x="39940" y="2123067"/>
                </a:lnTo>
                <a:lnTo>
                  <a:pt x="39887" y="2123096"/>
                </a:lnTo>
                <a:lnTo>
                  <a:pt x="39429" y="2123307"/>
                </a:lnTo>
                <a:lnTo>
                  <a:pt x="37499" y="2123374"/>
                </a:lnTo>
                <a:lnTo>
                  <a:pt x="37394" y="2123495"/>
                </a:lnTo>
                <a:lnTo>
                  <a:pt x="37319" y="2123532"/>
                </a:lnTo>
                <a:lnTo>
                  <a:pt x="39842" y="2127893"/>
                </a:lnTo>
                <a:lnTo>
                  <a:pt x="64996" y="2129094"/>
                </a:lnTo>
                <a:lnTo>
                  <a:pt x="64343" y="2130160"/>
                </a:lnTo>
                <a:lnTo>
                  <a:pt x="63682" y="2130596"/>
                </a:lnTo>
                <a:lnTo>
                  <a:pt x="63029" y="2131436"/>
                </a:lnTo>
                <a:lnTo>
                  <a:pt x="61632" y="2132051"/>
                </a:lnTo>
                <a:lnTo>
                  <a:pt x="60123" y="2133823"/>
                </a:lnTo>
                <a:lnTo>
                  <a:pt x="59553" y="2134634"/>
                </a:lnTo>
                <a:lnTo>
                  <a:pt x="59583" y="2134754"/>
                </a:lnTo>
                <a:lnTo>
                  <a:pt x="52126" y="2134813"/>
                </a:lnTo>
                <a:lnTo>
                  <a:pt x="51638" y="2135691"/>
                </a:lnTo>
                <a:lnTo>
                  <a:pt x="50519" y="2136322"/>
                </a:lnTo>
                <a:lnTo>
                  <a:pt x="49325" y="2136555"/>
                </a:lnTo>
                <a:lnTo>
                  <a:pt x="49535" y="2136563"/>
                </a:lnTo>
                <a:lnTo>
                  <a:pt x="47246" y="2136668"/>
                </a:lnTo>
                <a:lnTo>
                  <a:pt x="47156" y="2136825"/>
                </a:lnTo>
                <a:lnTo>
                  <a:pt x="47156" y="2136953"/>
                </a:lnTo>
                <a:lnTo>
                  <a:pt x="47561" y="2138214"/>
                </a:lnTo>
                <a:lnTo>
                  <a:pt x="47373" y="2139700"/>
                </a:lnTo>
                <a:lnTo>
                  <a:pt x="46975" y="2140180"/>
                </a:lnTo>
                <a:lnTo>
                  <a:pt x="47433" y="2140961"/>
                </a:lnTo>
                <a:lnTo>
                  <a:pt x="58456" y="2145915"/>
                </a:lnTo>
                <a:lnTo>
                  <a:pt x="58449" y="2146043"/>
                </a:lnTo>
                <a:lnTo>
                  <a:pt x="58569" y="2146057"/>
                </a:lnTo>
                <a:lnTo>
                  <a:pt x="115688" y="2146969"/>
                </a:lnTo>
                <a:lnTo>
                  <a:pt x="115944" y="2147381"/>
                </a:lnTo>
                <a:lnTo>
                  <a:pt x="92591" y="2148520"/>
                </a:lnTo>
                <a:lnTo>
                  <a:pt x="80059" y="2148617"/>
                </a:lnTo>
                <a:lnTo>
                  <a:pt x="80171" y="2149232"/>
                </a:lnTo>
                <a:lnTo>
                  <a:pt x="71401" y="2150569"/>
                </a:lnTo>
                <a:lnTo>
                  <a:pt x="71326" y="2150711"/>
                </a:lnTo>
                <a:lnTo>
                  <a:pt x="71822" y="2151297"/>
                </a:lnTo>
                <a:lnTo>
                  <a:pt x="71942" y="2151620"/>
                </a:lnTo>
                <a:lnTo>
                  <a:pt x="113045" y="2157936"/>
                </a:lnTo>
                <a:lnTo>
                  <a:pt x="85705" y="2157940"/>
                </a:lnTo>
                <a:lnTo>
                  <a:pt x="85615" y="2158495"/>
                </a:lnTo>
                <a:lnTo>
                  <a:pt x="85503" y="2158848"/>
                </a:lnTo>
                <a:lnTo>
                  <a:pt x="85420" y="2159088"/>
                </a:lnTo>
                <a:lnTo>
                  <a:pt x="85480" y="2159343"/>
                </a:lnTo>
                <a:lnTo>
                  <a:pt x="108975" y="2159842"/>
                </a:lnTo>
                <a:lnTo>
                  <a:pt x="85420" y="2160364"/>
                </a:lnTo>
                <a:lnTo>
                  <a:pt x="85338" y="2160724"/>
                </a:lnTo>
                <a:lnTo>
                  <a:pt x="68292" y="2162106"/>
                </a:lnTo>
                <a:lnTo>
                  <a:pt x="68015" y="2162143"/>
                </a:lnTo>
                <a:lnTo>
                  <a:pt x="67797" y="2162646"/>
                </a:lnTo>
                <a:lnTo>
                  <a:pt x="67347" y="2163246"/>
                </a:lnTo>
                <a:lnTo>
                  <a:pt x="66828" y="2163712"/>
                </a:lnTo>
                <a:lnTo>
                  <a:pt x="65972" y="2164155"/>
                </a:lnTo>
                <a:lnTo>
                  <a:pt x="65920" y="2164162"/>
                </a:lnTo>
                <a:lnTo>
                  <a:pt x="65139" y="2164845"/>
                </a:lnTo>
                <a:lnTo>
                  <a:pt x="65913" y="2166594"/>
                </a:lnTo>
                <a:lnTo>
                  <a:pt x="79526" y="2171391"/>
                </a:lnTo>
                <a:lnTo>
                  <a:pt x="79037" y="2172419"/>
                </a:lnTo>
                <a:lnTo>
                  <a:pt x="78910" y="2172495"/>
                </a:lnTo>
                <a:lnTo>
                  <a:pt x="78940" y="2172532"/>
                </a:lnTo>
                <a:lnTo>
                  <a:pt x="79285" y="2174116"/>
                </a:lnTo>
                <a:lnTo>
                  <a:pt x="79135" y="2174521"/>
                </a:lnTo>
                <a:lnTo>
                  <a:pt x="80157" y="2174926"/>
                </a:lnTo>
                <a:lnTo>
                  <a:pt x="80712" y="2175519"/>
                </a:lnTo>
                <a:lnTo>
                  <a:pt x="80735" y="2175519"/>
                </a:lnTo>
                <a:lnTo>
                  <a:pt x="81628" y="2175737"/>
                </a:lnTo>
                <a:lnTo>
                  <a:pt x="82259" y="2175737"/>
                </a:lnTo>
                <a:lnTo>
                  <a:pt x="98388" y="2181914"/>
                </a:lnTo>
                <a:lnTo>
                  <a:pt x="81200" y="2182251"/>
                </a:lnTo>
                <a:lnTo>
                  <a:pt x="81185" y="2182274"/>
                </a:lnTo>
                <a:lnTo>
                  <a:pt x="81102" y="2182402"/>
                </a:lnTo>
                <a:lnTo>
                  <a:pt x="75809" y="2182522"/>
                </a:lnTo>
                <a:lnTo>
                  <a:pt x="74337" y="2183017"/>
                </a:lnTo>
                <a:lnTo>
                  <a:pt x="73534" y="2183806"/>
                </a:lnTo>
                <a:lnTo>
                  <a:pt x="74668" y="2184001"/>
                </a:lnTo>
                <a:lnTo>
                  <a:pt x="75463" y="2184443"/>
                </a:lnTo>
                <a:lnTo>
                  <a:pt x="75583" y="2184579"/>
                </a:lnTo>
                <a:lnTo>
                  <a:pt x="75892" y="2184676"/>
                </a:lnTo>
                <a:lnTo>
                  <a:pt x="76470" y="2184834"/>
                </a:lnTo>
                <a:lnTo>
                  <a:pt x="98771" y="2200997"/>
                </a:lnTo>
                <a:lnTo>
                  <a:pt x="99507" y="2201222"/>
                </a:lnTo>
                <a:lnTo>
                  <a:pt x="100055" y="2201522"/>
                </a:lnTo>
                <a:lnTo>
                  <a:pt x="100693" y="2202085"/>
                </a:lnTo>
                <a:lnTo>
                  <a:pt x="101031" y="2202806"/>
                </a:lnTo>
                <a:lnTo>
                  <a:pt x="112317" y="2203254"/>
                </a:lnTo>
                <a:lnTo>
                  <a:pt x="111679" y="2204012"/>
                </a:lnTo>
                <a:lnTo>
                  <a:pt x="111288" y="2204245"/>
                </a:lnTo>
                <a:lnTo>
                  <a:pt x="110987" y="2205176"/>
                </a:lnTo>
                <a:lnTo>
                  <a:pt x="112677" y="2205228"/>
                </a:lnTo>
                <a:lnTo>
                  <a:pt x="113638" y="2205506"/>
                </a:lnTo>
                <a:lnTo>
                  <a:pt x="128348" y="2205798"/>
                </a:lnTo>
                <a:lnTo>
                  <a:pt x="128280" y="2205948"/>
                </a:lnTo>
                <a:lnTo>
                  <a:pt x="117070" y="2206309"/>
                </a:lnTo>
                <a:lnTo>
                  <a:pt x="116942" y="2206392"/>
                </a:lnTo>
                <a:lnTo>
                  <a:pt x="114952" y="2206459"/>
                </a:lnTo>
                <a:lnTo>
                  <a:pt x="109013" y="2207210"/>
                </a:lnTo>
                <a:lnTo>
                  <a:pt x="108712" y="2207600"/>
                </a:lnTo>
                <a:lnTo>
                  <a:pt x="108690" y="2207795"/>
                </a:lnTo>
                <a:lnTo>
                  <a:pt x="135947" y="2215444"/>
                </a:lnTo>
                <a:lnTo>
                  <a:pt x="136473" y="2216314"/>
                </a:lnTo>
                <a:lnTo>
                  <a:pt x="136473" y="2217973"/>
                </a:lnTo>
                <a:lnTo>
                  <a:pt x="136000" y="2218972"/>
                </a:lnTo>
                <a:lnTo>
                  <a:pt x="135887" y="2219062"/>
                </a:lnTo>
                <a:lnTo>
                  <a:pt x="136059" y="2219159"/>
                </a:lnTo>
                <a:lnTo>
                  <a:pt x="96173" y="2220098"/>
                </a:lnTo>
                <a:lnTo>
                  <a:pt x="98313" y="2223430"/>
                </a:lnTo>
                <a:lnTo>
                  <a:pt x="98928" y="2223573"/>
                </a:lnTo>
                <a:lnTo>
                  <a:pt x="111979" y="2224488"/>
                </a:lnTo>
                <a:lnTo>
                  <a:pt x="111904" y="2224631"/>
                </a:lnTo>
                <a:lnTo>
                  <a:pt x="111626" y="2225044"/>
                </a:lnTo>
                <a:lnTo>
                  <a:pt x="110905" y="2225689"/>
                </a:lnTo>
                <a:lnTo>
                  <a:pt x="110011" y="2226102"/>
                </a:lnTo>
                <a:lnTo>
                  <a:pt x="109989" y="2226252"/>
                </a:lnTo>
                <a:lnTo>
                  <a:pt x="109516" y="2227048"/>
                </a:lnTo>
                <a:lnTo>
                  <a:pt x="109486" y="2228324"/>
                </a:lnTo>
                <a:lnTo>
                  <a:pt x="109231" y="2229037"/>
                </a:lnTo>
                <a:lnTo>
                  <a:pt x="108382" y="2229938"/>
                </a:lnTo>
                <a:lnTo>
                  <a:pt x="107616" y="2230350"/>
                </a:lnTo>
                <a:lnTo>
                  <a:pt x="107398" y="2230388"/>
                </a:lnTo>
                <a:lnTo>
                  <a:pt x="107361" y="2230440"/>
                </a:lnTo>
                <a:lnTo>
                  <a:pt x="107857" y="2230771"/>
                </a:lnTo>
                <a:lnTo>
                  <a:pt x="108089" y="2230928"/>
                </a:lnTo>
                <a:lnTo>
                  <a:pt x="108517" y="2231214"/>
                </a:lnTo>
                <a:lnTo>
                  <a:pt x="137059" y="2235290"/>
                </a:lnTo>
                <a:lnTo>
                  <a:pt x="136908" y="2235500"/>
                </a:lnTo>
                <a:lnTo>
                  <a:pt x="137659" y="2236574"/>
                </a:lnTo>
                <a:lnTo>
                  <a:pt x="129947" y="2237076"/>
                </a:lnTo>
                <a:lnTo>
                  <a:pt x="128363" y="2238353"/>
                </a:lnTo>
                <a:lnTo>
                  <a:pt x="114464" y="2238563"/>
                </a:lnTo>
                <a:lnTo>
                  <a:pt x="113143" y="2239748"/>
                </a:lnTo>
                <a:lnTo>
                  <a:pt x="113015" y="2239786"/>
                </a:lnTo>
                <a:lnTo>
                  <a:pt x="112917" y="2239801"/>
                </a:lnTo>
                <a:lnTo>
                  <a:pt x="112895" y="2239808"/>
                </a:lnTo>
                <a:lnTo>
                  <a:pt x="112940" y="2239823"/>
                </a:lnTo>
                <a:lnTo>
                  <a:pt x="141000" y="2247299"/>
                </a:lnTo>
                <a:lnTo>
                  <a:pt x="140707" y="2247787"/>
                </a:lnTo>
                <a:lnTo>
                  <a:pt x="140610" y="2249311"/>
                </a:lnTo>
                <a:lnTo>
                  <a:pt x="141421" y="2249664"/>
                </a:lnTo>
                <a:lnTo>
                  <a:pt x="142074" y="2250346"/>
                </a:lnTo>
                <a:lnTo>
                  <a:pt x="142623" y="2251728"/>
                </a:lnTo>
                <a:lnTo>
                  <a:pt x="142607" y="2252741"/>
                </a:lnTo>
                <a:lnTo>
                  <a:pt x="142014" y="2254107"/>
                </a:lnTo>
                <a:lnTo>
                  <a:pt x="141338" y="2254760"/>
                </a:lnTo>
                <a:lnTo>
                  <a:pt x="138448" y="2255151"/>
                </a:lnTo>
                <a:lnTo>
                  <a:pt x="138410" y="2255263"/>
                </a:lnTo>
                <a:lnTo>
                  <a:pt x="138666" y="2255383"/>
                </a:lnTo>
                <a:lnTo>
                  <a:pt x="138958" y="2255564"/>
                </a:lnTo>
                <a:lnTo>
                  <a:pt x="139348" y="2255879"/>
                </a:lnTo>
                <a:lnTo>
                  <a:pt x="139927" y="2256659"/>
                </a:lnTo>
                <a:lnTo>
                  <a:pt x="140265" y="2257582"/>
                </a:lnTo>
                <a:lnTo>
                  <a:pt x="140415" y="2257620"/>
                </a:lnTo>
                <a:lnTo>
                  <a:pt x="124421" y="2257703"/>
                </a:lnTo>
                <a:lnTo>
                  <a:pt x="124015" y="2258228"/>
                </a:lnTo>
                <a:lnTo>
                  <a:pt x="124001" y="2258258"/>
                </a:lnTo>
                <a:lnTo>
                  <a:pt x="122911" y="2259302"/>
                </a:lnTo>
                <a:lnTo>
                  <a:pt x="122176" y="2259444"/>
                </a:lnTo>
                <a:lnTo>
                  <a:pt x="124473" y="2262852"/>
                </a:lnTo>
                <a:lnTo>
                  <a:pt x="125450" y="2264256"/>
                </a:lnTo>
                <a:lnTo>
                  <a:pt x="128063" y="2268069"/>
                </a:lnTo>
                <a:lnTo>
                  <a:pt x="129084" y="2268144"/>
                </a:lnTo>
                <a:lnTo>
                  <a:pt x="132658" y="2268924"/>
                </a:lnTo>
                <a:lnTo>
                  <a:pt x="131397" y="2269112"/>
                </a:lnTo>
                <a:lnTo>
                  <a:pt x="131840" y="2269562"/>
                </a:lnTo>
                <a:lnTo>
                  <a:pt x="132222" y="2270260"/>
                </a:lnTo>
                <a:lnTo>
                  <a:pt x="132958" y="2270891"/>
                </a:lnTo>
                <a:lnTo>
                  <a:pt x="163031" y="2272114"/>
                </a:lnTo>
                <a:lnTo>
                  <a:pt x="162370" y="2272422"/>
                </a:lnTo>
                <a:lnTo>
                  <a:pt x="162521" y="2272813"/>
                </a:lnTo>
                <a:lnTo>
                  <a:pt x="140497" y="2274059"/>
                </a:lnTo>
                <a:lnTo>
                  <a:pt x="140002" y="2274359"/>
                </a:lnTo>
                <a:lnTo>
                  <a:pt x="138139" y="2274479"/>
                </a:lnTo>
                <a:lnTo>
                  <a:pt x="138094" y="2274554"/>
                </a:lnTo>
                <a:lnTo>
                  <a:pt x="138283" y="2274577"/>
                </a:lnTo>
                <a:lnTo>
                  <a:pt x="139169" y="2275005"/>
                </a:lnTo>
                <a:lnTo>
                  <a:pt x="142615" y="2277646"/>
                </a:lnTo>
                <a:lnTo>
                  <a:pt x="142577" y="2277984"/>
                </a:lnTo>
                <a:lnTo>
                  <a:pt x="142427" y="2280086"/>
                </a:lnTo>
                <a:lnTo>
                  <a:pt x="141639" y="2281136"/>
                </a:lnTo>
                <a:lnTo>
                  <a:pt x="141421" y="2281227"/>
                </a:lnTo>
                <a:lnTo>
                  <a:pt x="141706" y="2282127"/>
                </a:lnTo>
                <a:lnTo>
                  <a:pt x="141120" y="2282158"/>
                </a:lnTo>
                <a:lnTo>
                  <a:pt x="141226" y="2282368"/>
                </a:lnTo>
                <a:lnTo>
                  <a:pt x="162295" y="2283186"/>
                </a:lnTo>
                <a:lnTo>
                  <a:pt x="161559" y="2283359"/>
                </a:lnTo>
                <a:lnTo>
                  <a:pt x="147128" y="2283929"/>
                </a:lnTo>
                <a:lnTo>
                  <a:pt x="146700" y="2283937"/>
                </a:lnTo>
                <a:lnTo>
                  <a:pt x="146632" y="2286609"/>
                </a:lnTo>
                <a:lnTo>
                  <a:pt x="146752" y="2286744"/>
                </a:lnTo>
                <a:lnTo>
                  <a:pt x="147353" y="2286909"/>
                </a:lnTo>
                <a:lnTo>
                  <a:pt x="147751" y="2287089"/>
                </a:lnTo>
                <a:lnTo>
                  <a:pt x="151693" y="2287847"/>
                </a:lnTo>
                <a:lnTo>
                  <a:pt x="150281" y="2288320"/>
                </a:lnTo>
                <a:lnTo>
                  <a:pt x="150784" y="2288965"/>
                </a:lnTo>
                <a:lnTo>
                  <a:pt x="151069" y="2289821"/>
                </a:lnTo>
                <a:lnTo>
                  <a:pt x="151069" y="2290001"/>
                </a:lnTo>
                <a:lnTo>
                  <a:pt x="151235" y="2290279"/>
                </a:lnTo>
                <a:lnTo>
                  <a:pt x="151250" y="2290301"/>
                </a:lnTo>
                <a:lnTo>
                  <a:pt x="153758" y="2296419"/>
                </a:lnTo>
                <a:lnTo>
                  <a:pt x="153728" y="2296494"/>
                </a:lnTo>
                <a:lnTo>
                  <a:pt x="152173" y="2297913"/>
                </a:lnTo>
                <a:lnTo>
                  <a:pt x="151948" y="2298070"/>
                </a:lnTo>
                <a:lnTo>
                  <a:pt x="151024" y="2298550"/>
                </a:lnTo>
                <a:lnTo>
                  <a:pt x="149328" y="2298640"/>
                </a:lnTo>
                <a:lnTo>
                  <a:pt x="151828" y="2302168"/>
                </a:lnTo>
                <a:lnTo>
                  <a:pt x="164623" y="2305727"/>
                </a:lnTo>
                <a:lnTo>
                  <a:pt x="163977" y="2306200"/>
                </a:lnTo>
                <a:lnTo>
                  <a:pt x="164000" y="2306290"/>
                </a:lnTo>
                <a:lnTo>
                  <a:pt x="183095" y="2306905"/>
                </a:lnTo>
                <a:lnTo>
                  <a:pt x="170856" y="2307070"/>
                </a:lnTo>
                <a:lnTo>
                  <a:pt x="170015" y="2307460"/>
                </a:lnTo>
                <a:lnTo>
                  <a:pt x="170495" y="2307903"/>
                </a:lnTo>
                <a:lnTo>
                  <a:pt x="170712" y="2308489"/>
                </a:lnTo>
                <a:lnTo>
                  <a:pt x="166944" y="2313983"/>
                </a:lnTo>
                <a:lnTo>
                  <a:pt x="166838" y="2314171"/>
                </a:lnTo>
                <a:lnTo>
                  <a:pt x="168580" y="2315327"/>
                </a:lnTo>
                <a:lnTo>
                  <a:pt x="162573" y="2315762"/>
                </a:lnTo>
                <a:lnTo>
                  <a:pt x="161928" y="2316213"/>
                </a:lnTo>
                <a:lnTo>
                  <a:pt x="162348" y="2316790"/>
                </a:lnTo>
                <a:lnTo>
                  <a:pt x="188764" y="2324589"/>
                </a:lnTo>
                <a:lnTo>
                  <a:pt x="188269" y="2325243"/>
                </a:lnTo>
                <a:lnTo>
                  <a:pt x="188006" y="2325467"/>
                </a:lnTo>
                <a:lnTo>
                  <a:pt x="187976" y="2325475"/>
                </a:lnTo>
                <a:lnTo>
                  <a:pt x="187976" y="2325528"/>
                </a:lnTo>
                <a:lnTo>
                  <a:pt x="184184" y="2327855"/>
                </a:lnTo>
                <a:lnTo>
                  <a:pt x="183591" y="2328275"/>
                </a:lnTo>
                <a:lnTo>
                  <a:pt x="183591" y="2328432"/>
                </a:lnTo>
                <a:lnTo>
                  <a:pt x="183583" y="2328455"/>
                </a:lnTo>
                <a:lnTo>
                  <a:pt x="183643" y="2328740"/>
                </a:lnTo>
                <a:lnTo>
                  <a:pt x="181420" y="2332200"/>
                </a:lnTo>
                <a:lnTo>
                  <a:pt x="180662" y="2332493"/>
                </a:lnTo>
                <a:lnTo>
                  <a:pt x="180571" y="2332591"/>
                </a:lnTo>
                <a:lnTo>
                  <a:pt x="180174" y="2332921"/>
                </a:lnTo>
                <a:lnTo>
                  <a:pt x="178522" y="2333387"/>
                </a:lnTo>
                <a:lnTo>
                  <a:pt x="178484" y="2333402"/>
                </a:lnTo>
                <a:lnTo>
                  <a:pt x="178530" y="2333537"/>
                </a:lnTo>
                <a:lnTo>
                  <a:pt x="213468" y="2335766"/>
                </a:lnTo>
                <a:lnTo>
                  <a:pt x="205493" y="2335871"/>
                </a:lnTo>
                <a:lnTo>
                  <a:pt x="204698" y="2336847"/>
                </a:lnTo>
                <a:lnTo>
                  <a:pt x="230415" y="2337095"/>
                </a:lnTo>
                <a:lnTo>
                  <a:pt x="230048" y="2337515"/>
                </a:lnTo>
                <a:lnTo>
                  <a:pt x="230272" y="2338010"/>
                </a:lnTo>
                <a:lnTo>
                  <a:pt x="230348" y="2339444"/>
                </a:lnTo>
                <a:lnTo>
                  <a:pt x="229942" y="2340637"/>
                </a:lnTo>
                <a:lnTo>
                  <a:pt x="229477" y="2341223"/>
                </a:lnTo>
                <a:lnTo>
                  <a:pt x="223575" y="2341508"/>
                </a:lnTo>
                <a:lnTo>
                  <a:pt x="223394" y="2341869"/>
                </a:lnTo>
                <a:lnTo>
                  <a:pt x="223079" y="2342056"/>
                </a:lnTo>
                <a:lnTo>
                  <a:pt x="223087" y="2342702"/>
                </a:lnTo>
                <a:lnTo>
                  <a:pt x="210246" y="2342799"/>
                </a:lnTo>
                <a:lnTo>
                  <a:pt x="210074" y="2343016"/>
                </a:lnTo>
                <a:lnTo>
                  <a:pt x="209946" y="2343136"/>
                </a:lnTo>
                <a:lnTo>
                  <a:pt x="209496" y="2344022"/>
                </a:lnTo>
                <a:lnTo>
                  <a:pt x="209466" y="2344052"/>
                </a:lnTo>
                <a:lnTo>
                  <a:pt x="209391" y="2344142"/>
                </a:lnTo>
                <a:lnTo>
                  <a:pt x="210142" y="2344338"/>
                </a:lnTo>
                <a:lnTo>
                  <a:pt x="216644" y="2345464"/>
                </a:lnTo>
                <a:lnTo>
                  <a:pt x="215826" y="2345855"/>
                </a:lnTo>
                <a:lnTo>
                  <a:pt x="215848" y="2345869"/>
                </a:lnTo>
                <a:lnTo>
                  <a:pt x="203151" y="2346056"/>
                </a:lnTo>
                <a:lnTo>
                  <a:pt x="202971" y="2346079"/>
                </a:lnTo>
                <a:lnTo>
                  <a:pt x="203526" y="2347370"/>
                </a:lnTo>
                <a:lnTo>
                  <a:pt x="202205" y="2347827"/>
                </a:lnTo>
                <a:lnTo>
                  <a:pt x="202167" y="2348196"/>
                </a:lnTo>
                <a:lnTo>
                  <a:pt x="200808" y="2348240"/>
                </a:lnTo>
                <a:lnTo>
                  <a:pt x="201941" y="2348826"/>
                </a:lnTo>
                <a:lnTo>
                  <a:pt x="201431" y="2349817"/>
                </a:lnTo>
                <a:lnTo>
                  <a:pt x="187292" y="2350500"/>
                </a:lnTo>
                <a:lnTo>
                  <a:pt x="187435" y="2350688"/>
                </a:lnTo>
                <a:lnTo>
                  <a:pt x="187652" y="2350823"/>
                </a:lnTo>
                <a:lnTo>
                  <a:pt x="187998" y="2351356"/>
                </a:lnTo>
                <a:lnTo>
                  <a:pt x="212792" y="2358532"/>
                </a:lnTo>
                <a:lnTo>
                  <a:pt x="212973" y="2359365"/>
                </a:lnTo>
                <a:lnTo>
                  <a:pt x="212927" y="2359658"/>
                </a:lnTo>
                <a:lnTo>
                  <a:pt x="212950" y="2359688"/>
                </a:lnTo>
                <a:lnTo>
                  <a:pt x="195184" y="2359696"/>
                </a:lnTo>
                <a:lnTo>
                  <a:pt x="195514" y="2360296"/>
                </a:lnTo>
                <a:lnTo>
                  <a:pt x="195619" y="2360994"/>
                </a:lnTo>
                <a:lnTo>
                  <a:pt x="195605" y="2361459"/>
                </a:lnTo>
                <a:lnTo>
                  <a:pt x="196438" y="2362547"/>
                </a:lnTo>
                <a:lnTo>
                  <a:pt x="210772" y="2365355"/>
                </a:lnTo>
                <a:lnTo>
                  <a:pt x="210299" y="2365437"/>
                </a:lnTo>
                <a:lnTo>
                  <a:pt x="210006" y="2366000"/>
                </a:lnTo>
                <a:lnTo>
                  <a:pt x="208963" y="2366789"/>
                </a:lnTo>
                <a:lnTo>
                  <a:pt x="208467" y="2366946"/>
                </a:lnTo>
                <a:lnTo>
                  <a:pt x="208362" y="2368620"/>
                </a:lnTo>
                <a:lnTo>
                  <a:pt x="208595" y="2368642"/>
                </a:lnTo>
                <a:lnTo>
                  <a:pt x="208715" y="2368687"/>
                </a:lnTo>
                <a:lnTo>
                  <a:pt x="234763" y="2368875"/>
                </a:lnTo>
                <a:lnTo>
                  <a:pt x="234726" y="2369003"/>
                </a:lnTo>
                <a:lnTo>
                  <a:pt x="234726" y="2369040"/>
                </a:lnTo>
                <a:lnTo>
                  <a:pt x="234433" y="2369671"/>
                </a:lnTo>
                <a:lnTo>
                  <a:pt x="234921" y="2369783"/>
                </a:lnTo>
                <a:lnTo>
                  <a:pt x="234943" y="2369799"/>
                </a:lnTo>
                <a:lnTo>
                  <a:pt x="222539" y="2370812"/>
                </a:lnTo>
                <a:lnTo>
                  <a:pt x="222095" y="2371389"/>
                </a:lnTo>
                <a:lnTo>
                  <a:pt x="221773" y="2371990"/>
                </a:lnTo>
                <a:lnTo>
                  <a:pt x="221818" y="2372020"/>
                </a:lnTo>
                <a:lnTo>
                  <a:pt x="215908" y="2373484"/>
                </a:lnTo>
                <a:lnTo>
                  <a:pt x="215826" y="2373582"/>
                </a:lnTo>
                <a:lnTo>
                  <a:pt x="215698" y="2373716"/>
                </a:lnTo>
                <a:lnTo>
                  <a:pt x="214940" y="2374250"/>
                </a:lnTo>
                <a:lnTo>
                  <a:pt x="215570" y="2374505"/>
                </a:lnTo>
                <a:lnTo>
                  <a:pt x="234433" y="2381102"/>
                </a:lnTo>
                <a:lnTo>
                  <a:pt x="234320" y="2381373"/>
                </a:lnTo>
                <a:lnTo>
                  <a:pt x="219663" y="2381831"/>
                </a:lnTo>
                <a:lnTo>
                  <a:pt x="219085" y="2381943"/>
                </a:lnTo>
                <a:lnTo>
                  <a:pt x="219032" y="2382341"/>
                </a:lnTo>
                <a:lnTo>
                  <a:pt x="245080" y="2389486"/>
                </a:lnTo>
                <a:lnTo>
                  <a:pt x="244764" y="2390042"/>
                </a:lnTo>
                <a:lnTo>
                  <a:pt x="244763" y="2390050"/>
                </a:lnTo>
                <a:lnTo>
                  <a:pt x="244697" y="2390163"/>
                </a:lnTo>
                <a:lnTo>
                  <a:pt x="244524" y="2390282"/>
                </a:lnTo>
                <a:lnTo>
                  <a:pt x="244540" y="2390673"/>
                </a:lnTo>
                <a:lnTo>
                  <a:pt x="244675" y="2390718"/>
                </a:lnTo>
                <a:lnTo>
                  <a:pt x="244389" y="2392272"/>
                </a:lnTo>
                <a:lnTo>
                  <a:pt x="244059" y="2392572"/>
                </a:lnTo>
                <a:lnTo>
                  <a:pt x="244096" y="2392632"/>
                </a:lnTo>
                <a:lnTo>
                  <a:pt x="272209" y="2398299"/>
                </a:lnTo>
                <a:lnTo>
                  <a:pt x="271991" y="2399477"/>
                </a:lnTo>
                <a:lnTo>
                  <a:pt x="271743" y="2400063"/>
                </a:lnTo>
                <a:lnTo>
                  <a:pt x="238375" y="2401166"/>
                </a:lnTo>
                <a:lnTo>
                  <a:pt x="238209" y="2401196"/>
                </a:lnTo>
                <a:lnTo>
                  <a:pt x="237849" y="2401211"/>
                </a:lnTo>
                <a:lnTo>
                  <a:pt x="234995" y="2401887"/>
                </a:lnTo>
                <a:lnTo>
                  <a:pt x="234891" y="2402803"/>
                </a:lnTo>
                <a:lnTo>
                  <a:pt x="234229" y="2404018"/>
                </a:lnTo>
                <a:lnTo>
                  <a:pt x="230288" y="2404596"/>
                </a:lnTo>
                <a:lnTo>
                  <a:pt x="229897" y="2405107"/>
                </a:lnTo>
                <a:lnTo>
                  <a:pt x="230551" y="2405918"/>
                </a:lnTo>
                <a:lnTo>
                  <a:pt x="238329" y="2409182"/>
                </a:lnTo>
                <a:lnTo>
                  <a:pt x="237872" y="2410091"/>
                </a:lnTo>
                <a:lnTo>
                  <a:pt x="237797" y="2410661"/>
                </a:lnTo>
                <a:lnTo>
                  <a:pt x="235484" y="2411915"/>
                </a:lnTo>
                <a:lnTo>
                  <a:pt x="235439" y="2411960"/>
                </a:lnTo>
                <a:lnTo>
                  <a:pt x="236002" y="2412657"/>
                </a:lnTo>
                <a:lnTo>
                  <a:pt x="236310" y="2412725"/>
                </a:lnTo>
                <a:lnTo>
                  <a:pt x="293512" y="2422919"/>
                </a:lnTo>
                <a:lnTo>
                  <a:pt x="293632" y="2423144"/>
                </a:lnTo>
                <a:lnTo>
                  <a:pt x="252243" y="2423782"/>
                </a:lnTo>
                <a:lnTo>
                  <a:pt x="252033" y="2424510"/>
                </a:lnTo>
                <a:lnTo>
                  <a:pt x="251312" y="2425328"/>
                </a:lnTo>
                <a:lnTo>
                  <a:pt x="251275" y="2425350"/>
                </a:lnTo>
                <a:lnTo>
                  <a:pt x="250914" y="2425846"/>
                </a:lnTo>
                <a:lnTo>
                  <a:pt x="251035" y="2426371"/>
                </a:lnTo>
                <a:lnTo>
                  <a:pt x="252694" y="2426431"/>
                </a:lnTo>
                <a:lnTo>
                  <a:pt x="253234" y="2426785"/>
                </a:lnTo>
                <a:lnTo>
                  <a:pt x="281430" y="2427820"/>
                </a:lnTo>
                <a:lnTo>
                  <a:pt x="281137" y="2427926"/>
                </a:lnTo>
                <a:lnTo>
                  <a:pt x="280920" y="2427940"/>
                </a:lnTo>
                <a:lnTo>
                  <a:pt x="281355" y="2428315"/>
                </a:lnTo>
                <a:lnTo>
                  <a:pt x="281535" y="2428608"/>
                </a:lnTo>
                <a:lnTo>
                  <a:pt x="259752" y="2432714"/>
                </a:lnTo>
                <a:lnTo>
                  <a:pt x="259609" y="2432752"/>
                </a:lnTo>
                <a:lnTo>
                  <a:pt x="254511" y="2434035"/>
                </a:lnTo>
                <a:lnTo>
                  <a:pt x="253760" y="2434186"/>
                </a:lnTo>
                <a:lnTo>
                  <a:pt x="255307" y="2436032"/>
                </a:lnTo>
                <a:lnTo>
                  <a:pt x="255862" y="2436175"/>
                </a:lnTo>
                <a:lnTo>
                  <a:pt x="289600" y="2455553"/>
                </a:lnTo>
                <a:lnTo>
                  <a:pt x="289292" y="2455696"/>
                </a:lnTo>
                <a:lnTo>
                  <a:pt x="289081" y="2455741"/>
                </a:lnTo>
                <a:lnTo>
                  <a:pt x="289787" y="2456094"/>
                </a:lnTo>
                <a:lnTo>
                  <a:pt x="282414" y="2464210"/>
                </a:lnTo>
                <a:lnTo>
                  <a:pt x="282323" y="2464315"/>
                </a:lnTo>
                <a:lnTo>
                  <a:pt x="282331" y="2465043"/>
                </a:lnTo>
                <a:lnTo>
                  <a:pt x="283119" y="2465095"/>
                </a:lnTo>
                <a:lnTo>
                  <a:pt x="284246" y="2465448"/>
                </a:lnTo>
                <a:lnTo>
                  <a:pt x="284659" y="2465515"/>
                </a:lnTo>
                <a:lnTo>
                  <a:pt x="284794" y="2465440"/>
                </a:lnTo>
                <a:lnTo>
                  <a:pt x="285057" y="2465373"/>
                </a:lnTo>
                <a:lnTo>
                  <a:pt x="285162" y="2465350"/>
                </a:lnTo>
                <a:lnTo>
                  <a:pt x="282706" y="2464585"/>
                </a:lnTo>
                <a:lnTo>
                  <a:pt x="282414" y="2464210"/>
                </a:lnTo>
                <a:lnTo>
                  <a:pt x="289787" y="2456094"/>
                </a:lnTo>
                <a:lnTo>
                  <a:pt x="285598" y="2465191"/>
                </a:lnTo>
                <a:lnTo>
                  <a:pt x="285417" y="2465266"/>
                </a:lnTo>
                <a:lnTo>
                  <a:pt x="285567" y="2465266"/>
                </a:lnTo>
                <a:lnTo>
                  <a:pt x="279733" y="2496229"/>
                </a:lnTo>
                <a:lnTo>
                  <a:pt x="279733" y="2754542"/>
                </a:lnTo>
                <a:lnTo>
                  <a:pt x="282916" y="2777586"/>
                </a:lnTo>
                <a:lnTo>
                  <a:pt x="300600" y="2818721"/>
                </a:lnTo>
                <a:lnTo>
                  <a:pt x="330022" y="2855094"/>
                </a:lnTo>
                <a:lnTo>
                  <a:pt x="378230" y="2909985"/>
                </a:lnTo>
                <a:lnTo>
                  <a:pt x="432766" y="2970368"/>
                </a:lnTo>
                <a:lnTo>
                  <a:pt x="481172" y="3023216"/>
                </a:lnTo>
                <a:lnTo>
                  <a:pt x="481172" y="3029491"/>
                </a:lnTo>
                <a:close/>
              </a:path>
              <a:path w="4476607" h="3885512">
                <a:moveTo>
                  <a:pt x="1257230" y="3029491"/>
                </a:moveTo>
                <a:lnTo>
                  <a:pt x="1260061" y="3028245"/>
                </a:lnTo>
                <a:lnTo>
                  <a:pt x="1262118" y="3029491"/>
                </a:lnTo>
                <a:close/>
              </a:path>
              <a:path w="4476607" h="3885512">
                <a:moveTo>
                  <a:pt x="1274514" y="3029491"/>
                </a:moveTo>
                <a:lnTo>
                  <a:pt x="1275190" y="3029070"/>
                </a:lnTo>
                <a:lnTo>
                  <a:pt x="1275221" y="3028853"/>
                </a:lnTo>
                <a:lnTo>
                  <a:pt x="1276129" y="3027862"/>
                </a:lnTo>
                <a:lnTo>
                  <a:pt x="1278300" y="3027374"/>
                </a:lnTo>
                <a:lnTo>
                  <a:pt x="1280394" y="3029491"/>
                </a:lnTo>
                <a:close/>
              </a:path>
              <a:path w="4476607" h="3885512">
                <a:moveTo>
                  <a:pt x="1353613" y="3029491"/>
                </a:moveTo>
                <a:lnTo>
                  <a:pt x="1355737" y="3029491"/>
                </a:lnTo>
                <a:close/>
              </a:path>
              <a:path w="4476607" h="3885512">
                <a:moveTo>
                  <a:pt x="1486270" y="3029483"/>
                </a:moveTo>
                <a:lnTo>
                  <a:pt x="1479182" y="3029483"/>
                </a:lnTo>
                <a:lnTo>
                  <a:pt x="1480326" y="3027093"/>
                </a:lnTo>
                <a:lnTo>
                  <a:pt x="1480331" y="3027097"/>
                </a:lnTo>
                <a:lnTo>
                  <a:pt x="1480743" y="3026406"/>
                </a:lnTo>
                <a:lnTo>
                  <a:pt x="1482419" y="3025460"/>
                </a:lnTo>
                <a:lnTo>
                  <a:pt x="1483996" y="3025460"/>
                </a:lnTo>
                <a:lnTo>
                  <a:pt x="1485588" y="3026293"/>
                </a:lnTo>
                <a:lnTo>
                  <a:pt x="1486262" y="3027254"/>
                </a:lnTo>
                <a:lnTo>
                  <a:pt x="1486496" y="3029033"/>
                </a:lnTo>
                <a:lnTo>
                  <a:pt x="1486270" y="3029491"/>
                </a:lnTo>
                <a:close/>
              </a:path>
              <a:path w="4476607" h="3885512">
                <a:moveTo>
                  <a:pt x="1506244" y="3029491"/>
                </a:moveTo>
                <a:lnTo>
                  <a:pt x="1506553" y="3028921"/>
                </a:lnTo>
                <a:lnTo>
                  <a:pt x="1507467" y="3028162"/>
                </a:lnTo>
                <a:lnTo>
                  <a:pt x="1509225" y="3027780"/>
                </a:lnTo>
                <a:lnTo>
                  <a:pt x="1511306" y="3029491"/>
                </a:lnTo>
                <a:close/>
              </a:path>
              <a:path w="4476607" h="3885512">
                <a:moveTo>
                  <a:pt x="1216201" y="3029491"/>
                </a:moveTo>
                <a:lnTo>
                  <a:pt x="1216225" y="3029476"/>
                </a:lnTo>
                <a:lnTo>
                  <a:pt x="1216742" y="3029273"/>
                </a:lnTo>
                <a:lnTo>
                  <a:pt x="1217485" y="3029138"/>
                </a:lnTo>
                <a:lnTo>
                  <a:pt x="1218911" y="3029491"/>
                </a:lnTo>
                <a:close/>
              </a:path>
              <a:path w="4476607" h="3885512">
                <a:moveTo>
                  <a:pt x="1394993" y="3029491"/>
                </a:moveTo>
                <a:lnTo>
                  <a:pt x="1396300" y="3027637"/>
                </a:lnTo>
                <a:lnTo>
                  <a:pt x="1396736" y="3027314"/>
                </a:lnTo>
                <a:lnTo>
                  <a:pt x="1397088" y="3027127"/>
                </a:lnTo>
                <a:lnTo>
                  <a:pt x="1397561" y="3026946"/>
                </a:lnTo>
                <a:lnTo>
                  <a:pt x="1398500" y="3026834"/>
                </a:lnTo>
                <a:lnTo>
                  <a:pt x="1401646" y="3028830"/>
                </a:lnTo>
                <a:lnTo>
                  <a:pt x="1402314" y="3029371"/>
                </a:lnTo>
                <a:lnTo>
                  <a:pt x="1402367" y="3029491"/>
                </a:lnTo>
                <a:close/>
              </a:path>
              <a:path w="4476607" h="3885512">
                <a:moveTo>
                  <a:pt x="1239667" y="3029498"/>
                </a:moveTo>
                <a:lnTo>
                  <a:pt x="1239651" y="3029438"/>
                </a:lnTo>
                <a:lnTo>
                  <a:pt x="1239381" y="3027096"/>
                </a:lnTo>
                <a:lnTo>
                  <a:pt x="1245996" y="3027622"/>
                </a:lnTo>
                <a:lnTo>
                  <a:pt x="1245906" y="3027629"/>
                </a:lnTo>
                <a:lnTo>
                  <a:pt x="1245989" y="3027870"/>
                </a:lnTo>
                <a:lnTo>
                  <a:pt x="1245996" y="3027622"/>
                </a:lnTo>
                <a:lnTo>
                  <a:pt x="1239381" y="3027096"/>
                </a:lnTo>
                <a:lnTo>
                  <a:pt x="1241824" y="3025159"/>
                </a:lnTo>
                <a:lnTo>
                  <a:pt x="1242294" y="3025152"/>
                </a:lnTo>
                <a:lnTo>
                  <a:pt x="1242370" y="3023959"/>
                </a:lnTo>
                <a:lnTo>
                  <a:pt x="1242378" y="3023283"/>
                </a:lnTo>
                <a:lnTo>
                  <a:pt x="1242790" y="3022120"/>
                </a:lnTo>
                <a:lnTo>
                  <a:pt x="1242400" y="3021737"/>
                </a:lnTo>
                <a:lnTo>
                  <a:pt x="1239336" y="3020761"/>
                </a:lnTo>
                <a:lnTo>
                  <a:pt x="1235357" y="3020739"/>
                </a:lnTo>
                <a:lnTo>
                  <a:pt x="1235251" y="3020626"/>
                </a:lnTo>
                <a:lnTo>
                  <a:pt x="1224336" y="3019888"/>
                </a:lnTo>
                <a:lnTo>
                  <a:pt x="1225643" y="3019873"/>
                </a:lnTo>
                <a:lnTo>
                  <a:pt x="1226498" y="3020173"/>
                </a:lnTo>
                <a:lnTo>
                  <a:pt x="1226813" y="3020443"/>
                </a:lnTo>
                <a:lnTo>
                  <a:pt x="1226895" y="3018529"/>
                </a:lnTo>
                <a:lnTo>
                  <a:pt x="1225582" y="3017794"/>
                </a:lnTo>
                <a:lnTo>
                  <a:pt x="1225305" y="3017404"/>
                </a:lnTo>
                <a:lnTo>
                  <a:pt x="1224869" y="3017118"/>
                </a:lnTo>
                <a:lnTo>
                  <a:pt x="1224275" y="3015805"/>
                </a:lnTo>
                <a:lnTo>
                  <a:pt x="1230573" y="3016678"/>
                </a:lnTo>
                <a:lnTo>
                  <a:pt x="1230566" y="3016693"/>
                </a:lnTo>
                <a:lnTo>
                  <a:pt x="1230596" y="3016678"/>
                </a:lnTo>
                <a:lnTo>
                  <a:pt x="1230573" y="3016678"/>
                </a:lnTo>
                <a:lnTo>
                  <a:pt x="1224275" y="3015805"/>
                </a:lnTo>
                <a:lnTo>
                  <a:pt x="1224267" y="3015587"/>
                </a:lnTo>
                <a:lnTo>
                  <a:pt x="1224267" y="3015370"/>
                </a:lnTo>
                <a:lnTo>
                  <a:pt x="1225875" y="3012960"/>
                </a:lnTo>
                <a:lnTo>
                  <a:pt x="1226483" y="3012750"/>
                </a:lnTo>
                <a:lnTo>
                  <a:pt x="1226092" y="3012434"/>
                </a:lnTo>
                <a:lnTo>
                  <a:pt x="1224650" y="3009575"/>
                </a:lnTo>
                <a:lnTo>
                  <a:pt x="1225942" y="3006970"/>
                </a:lnTo>
                <a:lnTo>
                  <a:pt x="1227684" y="3006565"/>
                </a:lnTo>
                <a:lnTo>
                  <a:pt x="1228818" y="3006858"/>
                </a:lnTo>
                <a:lnTo>
                  <a:pt x="1230150" y="3008063"/>
                </a:lnTo>
                <a:lnTo>
                  <a:pt x="1231115" y="3010633"/>
                </a:lnTo>
                <a:lnTo>
                  <a:pt x="1231672" y="3010648"/>
                </a:lnTo>
                <a:lnTo>
                  <a:pt x="1232527" y="3010993"/>
                </a:lnTo>
                <a:lnTo>
                  <a:pt x="1233512" y="3011864"/>
                </a:lnTo>
                <a:lnTo>
                  <a:pt x="1233827" y="3012592"/>
                </a:lnTo>
                <a:lnTo>
                  <a:pt x="1233895" y="3012877"/>
                </a:lnTo>
                <a:lnTo>
                  <a:pt x="1234323" y="3012615"/>
                </a:lnTo>
                <a:lnTo>
                  <a:pt x="1234923" y="3012419"/>
                </a:lnTo>
                <a:lnTo>
                  <a:pt x="1236860" y="3012847"/>
                </a:lnTo>
                <a:lnTo>
                  <a:pt x="1237558" y="3013500"/>
                </a:lnTo>
                <a:lnTo>
                  <a:pt x="1237829" y="3013185"/>
                </a:lnTo>
                <a:lnTo>
                  <a:pt x="1238640" y="3012735"/>
                </a:lnTo>
                <a:lnTo>
                  <a:pt x="1239984" y="3012532"/>
                </a:lnTo>
                <a:lnTo>
                  <a:pt x="1240660" y="3012727"/>
                </a:lnTo>
                <a:lnTo>
                  <a:pt x="1242620" y="3014566"/>
                </a:lnTo>
                <a:lnTo>
                  <a:pt x="1242747" y="3015032"/>
                </a:lnTo>
                <a:lnTo>
                  <a:pt x="1242913" y="3015069"/>
                </a:lnTo>
                <a:lnTo>
                  <a:pt x="1243919" y="3015670"/>
                </a:lnTo>
                <a:lnTo>
                  <a:pt x="1244421" y="3016397"/>
                </a:lnTo>
                <a:lnTo>
                  <a:pt x="1244601" y="3016368"/>
                </a:lnTo>
                <a:lnTo>
                  <a:pt x="1245316" y="3016585"/>
                </a:lnTo>
                <a:lnTo>
                  <a:pt x="1245623" y="3016705"/>
                </a:lnTo>
                <a:lnTo>
                  <a:pt x="1246465" y="3017126"/>
                </a:lnTo>
                <a:lnTo>
                  <a:pt x="1247530" y="3018747"/>
                </a:lnTo>
                <a:lnTo>
                  <a:pt x="1247492" y="3019460"/>
                </a:lnTo>
                <a:lnTo>
                  <a:pt x="1247627" y="3019745"/>
                </a:lnTo>
                <a:lnTo>
                  <a:pt x="1247395" y="3020834"/>
                </a:lnTo>
                <a:lnTo>
                  <a:pt x="1247756" y="3020698"/>
                </a:lnTo>
                <a:lnTo>
                  <a:pt x="1248905" y="3020706"/>
                </a:lnTo>
                <a:lnTo>
                  <a:pt x="1248641" y="3020263"/>
                </a:lnTo>
                <a:lnTo>
                  <a:pt x="1248469" y="3018672"/>
                </a:lnTo>
                <a:lnTo>
                  <a:pt x="1249257" y="3017396"/>
                </a:lnTo>
                <a:lnTo>
                  <a:pt x="1249671" y="3017073"/>
                </a:lnTo>
                <a:lnTo>
                  <a:pt x="1250601" y="3016525"/>
                </a:lnTo>
                <a:lnTo>
                  <a:pt x="1252216" y="3016360"/>
                </a:lnTo>
                <a:lnTo>
                  <a:pt x="1253439" y="3017118"/>
                </a:lnTo>
                <a:lnTo>
                  <a:pt x="1253770" y="3017531"/>
                </a:lnTo>
                <a:lnTo>
                  <a:pt x="1254452" y="3018465"/>
                </a:lnTo>
                <a:lnTo>
                  <a:pt x="1254639" y="3020056"/>
                </a:lnTo>
                <a:lnTo>
                  <a:pt x="1253866" y="3021332"/>
                </a:lnTo>
                <a:lnTo>
                  <a:pt x="1253438" y="3021677"/>
                </a:lnTo>
                <a:lnTo>
                  <a:pt x="1252498" y="3022225"/>
                </a:lnTo>
                <a:lnTo>
                  <a:pt x="1251177" y="3022360"/>
                </a:lnTo>
                <a:lnTo>
                  <a:pt x="1251283" y="3022540"/>
                </a:lnTo>
                <a:lnTo>
                  <a:pt x="1251531" y="3023809"/>
                </a:lnTo>
                <a:lnTo>
                  <a:pt x="1250509" y="3025663"/>
                </a:lnTo>
                <a:lnTo>
                  <a:pt x="1251238" y="3026091"/>
                </a:lnTo>
                <a:lnTo>
                  <a:pt x="1251853" y="3026916"/>
                </a:lnTo>
                <a:lnTo>
                  <a:pt x="1252217" y="3028312"/>
                </a:lnTo>
                <a:lnTo>
                  <a:pt x="1252349" y="3029183"/>
                </a:lnTo>
                <a:lnTo>
                  <a:pt x="1252266" y="3029498"/>
                </a:lnTo>
                <a:close/>
              </a:path>
              <a:path w="4476607" h="3885512">
                <a:moveTo>
                  <a:pt x="1266742" y="3029498"/>
                </a:moveTo>
                <a:lnTo>
                  <a:pt x="1270130" y="3029183"/>
                </a:lnTo>
                <a:lnTo>
                  <a:pt x="1270138" y="3029198"/>
                </a:lnTo>
                <a:lnTo>
                  <a:pt x="1270437" y="3029213"/>
                </a:lnTo>
                <a:lnTo>
                  <a:pt x="1270903" y="3029498"/>
                </a:lnTo>
                <a:close/>
              </a:path>
              <a:path w="4476607" h="3885512">
                <a:moveTo>
                  <a:pt x="1410334" y="3029498"/>
                </a:moveTo>
                <a:lnTo>
                  <a:pt x="1410740" y="3029221"/>
                </a:lnTo>
                <a:lnTo>
                  <a:pt x="1413690" y="3029498"/>
                </a:lnTo>
                <a:close/>
              </a:path>
              <a:path w="4476607" h="3885512">
                <a:moveTo>
                  <a:pt x="1454839" y="3029506"/>
                </a:moveTo>
                <a:lnTo>
                  <a:pt x="1454726" y="3029273"/>
                </a:lnTo>
                <a:lnTo>
                  <a:pt x="1454515" y="3028395"/>
                </a:lnTo>
                <a:lnTo>
                  <a:pt x="1454515" y="3027764"/>
                </a:lnTo>
                <a:lnTo>
                  <a:pt x="1455236" y="3026256"/>
                </a:lnTo>
                <a:lnTo>
                  <a:pt x="1455815" y="3025783"/>
                </a:lnTo>
                <a:lnTo>
                  <a:pt x="1456086" y="3025595"/>
                </a:lnTo>
                <a:lnTo>
                  <a:pt x="1456903" y="3025137"/>
                </a:lnTo>
                <a:lnTo>
                  <a:pt x="1458841" y="3025160"/>
                </a:lnTo>
                <a:lnTo>
                  <a:pt x="1459411" y="3025587"/>
                </a:lnTo>
                <a:lnTo>
                  <a:pt x="1459728" y="3025640"/>
                </a:lnTo>
                <a:lnTo>
                  <a:pt x="1460929" y="3029123"/>
                </a:lnTo>
                <a:lnTo>
                  <a:pt x="1460726" y="3029506"/>
                </a:lnTo>
                <a:close/>
              </a:path>
              <a:path w="4476607" h="3885512">
                <a:moveTo>
                  <a:pt x="1311203" y="3029513"/>
                </a:moveTo>
                <a:lnTo>
                  <a:pt x="1311451" y="3028980"/>
                </a:lnTo>
                <a:lnTo>
                  <a:pt x="1311999" y="3028290"/>
                </a:lnTo>
                <a:lnTo>
                  <a:pt x="1312141" y="3028200"/>
                </a:lnTo>
                <a:lnTo>
                  <a:pt x="1311961" y="3028049"/>
                </a:lnTo>
                <a:lnTo>
                  <a:pt x="1310910" y="3027907"/>
                </a:lnTo>
                <a:lnTo>
                  <a:pt x="1311106" y="3026803"/>
                </a:lnTo>
                <a:lnTo>
                  <a:pt x="1310828" y="3025903"/>
                </a:lnTo>
                <a:lnTo>
                  <a:pt x="1310707" y="3025227"/>
                </a:lnTo>
                <a:lnTo>
                  <a:pt x="1310926" y="3024019"/>
                </a:lnTo>
                <a:lnTo>
                  <a:pt x="1311338" y="3023253"/>
                </a:lnTo>
                <a:lnTo>
                  <a:pt x="1312262" y="3022405"/>
                </a:lnTo>
                <a:lnTo>
                  <a:pt x="1314650" y="3022157"/>
                </a:lnTo>
                <a:lnTo>
                  <a:pt x="1315048" y="3021954"/>
                </a:lnTo>
                <a:lnTo>
                  <a:pt x="1316060" y="3021879"/>
                </a:lnTo>
                <a:lnTo>
                  <a:pt x="1317473" y="3022345"/>
                </a:lnTo>
                <a:lnTo>
                  <a:pt x="1318186" y="3022961"/>
                </a:lnTo>
                <a:lnTo>
                  <a:pt x="1318854" y="3024289"/>
                </a:lnTo>
                <a:lnTo>
                  <a:pt x="1318930" y="3025302"/>
                </a:lnTo>
                <a:lnTo>
                  <a:pt x="1318463" y="3026713"/>
                </a:lnTo>
                <a:lnTo>
                  <a:pt x="1317840" y="3027434"/>
                </a:lnTo>
                <a:lnTo>
                  <a:pt x="1317293" y="3027734"/>
                </a:lnTo>
                <a:lnTo>
                  <a:pt x="1318125" y="3028102"/>
                </a:lnTo>
                <a:lnTo>
                  <a:pt x="1319231" y="3029461"/>
                </a:lnTo>
                <a:lnTo>
                  <a:pt x="1319237" y="3029513"/>
                </a:lnTo>
                <a:close/>
              </a:path>
              <a:path w="4476607" h="3885512">
                <a:moveTo>
                  <a:pt x="545415" y="3099086"/>
                </a:moveTo>
                <a:lnTo>
                  <a:pt x="514706" y="3059500"/>
                </a:lnTo>
                <a:lnTo>
                  <a:pt x="509240" y="3029491"/>
                </a:lnTo>
                <a:lnTo>
                  <a:pt x="534161" y="2969347"/>
                </a:lnTo>
                <a:lnTo>
                  <a:pt x="594329" y="2944432"/>
                </a:lnTo>
                <a:lnTo>
                  <a:pt x="614026" y="2946744"/>
                </a:lnTo>
                <a:lnTo>
                  <a:pt x="660788" y="2976377"/>
                </a:lnTo>
                <a:lnTo>
                  <a:pt x="679426" y="3029491"/>
                </a:lnTo>
                <a:lnTo>
                  <a:pt x="654505" y="3089635"/>
                </a:lnTo>
                <a:lnTo>
                  <a:pt x="594337" y="3114550"/>
                </a:lnTo>
                <a:close/>
              </a:path>
              <a:path w="4476607" h="3885512">
                <a:moveTo>
                  <a:pt x="3883013" y="3885504"/>
                </a:moveTo>
                <a:lnTo>
                  <a:pt x="3883013" y="3504955"/>
                </a:lnTo>
                <a:lnTo>
                  <a:pt x="3860897" y="3438816"/>
                </a:lnTo>
                <a:lnTo>
                  <a:pt x="3803442" y="3399255"/>
                </a:lnTo>
                <a:lnTo>
                  <a:pt x="3713223" y="3373261"/>
                </a:lnTo>
                <a:lnTo>
                  <a:pt x="3714598" y="3354331"/>
                </a:lnTo>
                <a:lnTo>
                  <a:pt x="3715003" y="3348708"/>
                </a:lnTo>
                <a:lnTo>
                  <a:pt x="3779459" y="3345526"/>
                </a:lnTo>
                <a:lnTo>
                  <a:pt x="3779520" y="3332991"/>
                </a:lnTo>
                <a:lnTo>
                  <a:pt x="4474055" y="3332991"/>
                </a:lnTo>
                <a:lnTo>
                  <a:pt x="4154945" y="3885504"/>
                </a:lnTo>
                <a:close/>
              </a:path>
              <a:path w="4476607" h="3885512">
                <a:moveTo>
                  <a:pt x="1465868" y="3885512"/>
                </a:moveTo>
                <a:lnTo>
                  <a:pt x="1784977" y="3332999"/>
                </a:lnTo>
                <a:lnTo>
                  <a:pt x="2186009" y="3332999"/>
                </a:lnTo>
                <a:lnTo>
                  <a:pt x="2202611" y="3338989"/>
                </a:lnTo>
                <a:lnTo>
                  <a:pt x="2199210" y="3368112"/>
                </a:lnTo>
                <a:lnTo>
                  <a:pt x="2110244" y="3394271"/>
                </a:lnTo>
                <a:lnTo>
                  <a:pt x="2053186" y="3433902"/>
                </a:lnTo>
                <a:lnTo>
                  <a:pt x="2031252" y="3499806"/>
                </a:lnTo>
                <a:lnTo>
                  <a:pt x="2031252" y="3885167"/>
                </a:lnTo>
                <a:lnTo>
                  <a:pt x="2504127" y="3885167"/>
                </a:lnTo>
                <a:lnTo>
                  <a:pt x="2504127" y="3500271"/>
                </a:lnTo>
                <a:lnTo>
                  <a:pt x="2482010" y="3434132"/>
                </a:lnTo>
                <a:lnTo>
                  <a:pt x="2424555" y="3394571"/>
                </a:lnTo>
                <a:lnTo>
                  <a:pt x="2334338" y="3368577"/>
                </a:lnTo>
                <a:lnTo>
                  <a:pt x="2335703" y="3349647"/>
                </a:lnTo>
                <a:lnTo>
                  <a:pt x="2336651" y="3336594"/>
                </a:lnTo>
                <a:lnTo>
                  <a:pt x="2336913" y="3332999"/>
                </a:lnTo>
                <a:lnTo>
                  <a:pt x="2874333" y="3332999"/>
                </a:lnTo>
                <a:lnTo>
                  <a:pt x="2890935" y="3338989"/>
                </a:lnTo>
                <a:lnTo>
                  <a:pt x="2887533" y="3368112"/>
                </a:lnTo>
                <a:lnTo>
                  <a:pt x="2798570" y="3394270"/>
                </a:lnTo>
                <a:lnTo>
                  <a:pt x="2741511" y="3433901"/>
                </a:lnTo>
                <a:lnTo>
                  <a:pt x="2719576" y="3499805"/>
                </a:lnTo>
                <a:lnTo>
                  <a:pt x="2719576" y="3885167"/>
                </a:lnTo>
                <a:lnTo>
                  <a:pt x="3192451" y="3885167"/>
                </a:lnTo>
                <a:lnTo>
                  <a:pt x="3192451" y="3500271"/>
                </a:lnTo>
                <a:lnTo>
                  <a:pt x="3170335" y="3434132"/>
                </a:lnTo>
                <a:lnTo>
                  <a:pt x="3112881" y="3394570"/>
                </a:lnTo>
                <a:lnTo>
                  <a:pt x="3022662" y="3368577"/>
                </a:lnTo>
                <a:lnTo>
                  <a:pt x="3024037" y="3349647"/>
                </a:lnTo>
                <a:lnTo>
                  <a:pt x="3025238" y="3332998"/>
                </a:lnTo>
                <a:lnTo>
                  <a:pt x="3032649" y="3332998"/>
                </a:lnTo>
                <a:lnTo>
                  <a:pt x="3034489" y="3334109"/>
                </a:lnTo>
                <a:lnTo>
                  <a:pt x="3072663" y="3332998"/>
                </a:lnTo>
                <a:lnTo>
                  <a:pt x="3072663" y="3332999"/>
                </a:lnTo>
                <a:lnTo>
                  <a:pt x="3556771" y="3332999"/>
                </a:lnTo>
                <a:lnTo>
                  <a:pt x="3581496" y="3343680"/>
                </a:lnTo>
                <a:lnTo>
                  <a:pt x="3578095" y="3372804"/>
                </a:lnTo>
                <a:lnTo>
                  <a:pt x="3489131" y="3398962"/>
                </a:lnTo>
                <a:lnTo>
                  <a:pt x="3432073" y="3438593"/>
                </a:lnTo>
                <a:lnTo>
                  <a:pt x="3410139" y="3504497"/>
                </a:lnTo>
                <a:lnTo>
                  <a:pt x="3410139" y="3885512"/>
                </a:lnTo>
                <a:close/>
              </a:path>
            </a:pathLst>
          </a:custGeom>
          <a:solidFill>
            <a:srgbClr val="E5B098"/>
          </a:solidFill>
        </p:spPr>
        <p:txBody>
          <a:bodyPr wrap="square" lIns="0" tIns="0" rIns="0" bIns="0" rtlCol="0">
            <a:noAutofit/>
          </a:bodyPr>
          <a:lstStyle/>
          <a:p>
            <a:endParaRPr/>
          </a:p>
        </p:txBody>
      </p:sp>
      <p:sp>
        <p:nvSpPr>
          <p:cNvPr id="51" name="object 51"/>
          <p:cNvSpPr/>
          <p:nvPr/>
        </p:nvSpPr>
        <p:spPr>
          <a:xfrm>
            <a:off x="12689142" y="2360840"/>
            <a:ext cx="3869768" cy="4113208"/>
          </a:xfrm>
          <a:custGeom>
            <a:avLst/>
            <a:gdLst/>
            <a:ahLst/>
            <a:cxnLst/>
            <a:rect l="l" t="t" r="r" b="b"/>
            <a:pathLst>
              <a:path w="3869768" h="4113208">
                <a:moveTo>
                  <a:pt x="3864602" y="277514"/>
                </a:moveTo>
                <a:lnTo>
                  <a:pt x="3863422" y="277514"/>
                </a:lnTo>
                <a:lnTo>
                  <a:pt x="3778522" y="277514"/>
                </a:lnTo>
                <a:lnTo>
                  <a:pt x="3774751" y="277514"/>
                </a:lnTo>
                <a:lnTo>
                  <a:pt x="3769359" y="277514"/>
                </a:lnTo>
                <a:lnTo>
                  <a:pt x="3766663" y="277514"/>
                </a:lnTo>
                <a:lnTo>
                  <a:pt x="3755956" y="277514"/>
                </a:lnTo>
                <a:lnTo>
                  <a:pt x="3755611" y="277514"/>
                </a:lnTo>
                <a:lnTo>
                  <a:pt x="3751773" y="277514"/>
                </a:lnTo>
                <a:lnTo>
                  <a:pt x="3747848" y="277514"/>
                </a:lnTo>
                <a:lnTo>
                  <a:pt x="3737966" y="277514"/>
                </a:lnTo>
                <a:lnTo>
                  <a:pt x="3735172" y="277514"/>
                </a:lnTo>
                <a:lnTo>
                  <a:pt x="3724621" y="277514"/>
                </a:lnTo>
                <a:lnTo>
                  <a:pt x="3695000" y="277514"/>
                </a:lnTo>
                <a:lnTo>
                  <a:pt x="3686349" y="277514"/>
                </a:lnTo>
                <a:lnTo>
                  <a:pt x="791818" y="277514"/>
                </a:lnTo>
                <a:lnTo>
                  <a:pt x="791818" y="86868"/>
                </a:lnTo>
                <a:lnTo>
                  <a:pt x="791818" y="70700"/>
                </a:lnTo>
                <a:lnTo>
                  <a:pt x="978893" y="82642"/>
                </a:lnTo>
                <a:lnTo>
                  <a:pt x="928995" y="103301"/>
                </a:lnTo>
                <a:lnTo>
                  <a:pt x="908326" y="153184"/>
                </a:lnTo>
                <a:lnTo>
                  <a:pt x="928992" y="203066"/>
                </a:lnTo>
                <a:lnTo>
                  <a:pt x="978893" y="223726"/>
                </a:lnTo>
                <a:lnTo>
                  <a:pt x="1028791" y="203063"/>
                </a:lnTo>
                <a:lnTo>
                  <a:pt x="1049461" y="153184"/>
                </a:lnTo>
                <a:lnTo>
                  <a:pt x="1028794" y="103304"/>
                </a:lnTo>
                <a:lnTo>
                  <a:pt x="978893" y="82642"/>
                </a:lnTo>
                <a:lnTo>
                  <a:pt x="1209180" y="82642"/>
                </a:lnTo>
                <a:lnTo>
                  <a:pt x="1159282" y="103301"/>
                </a:lnTo>
                <a:lnTo>
                  <a:pt x="1138612" y="153184"/>
                </a:lnTo>
                <a:lnTo>
                  <a:pt x="1159280" y="203066"/>
                </a:lnTo>
                <a:lnTo>
                  <a:pt x="1209180" y="223726"/>
                </a:lnTo>
                <a:lnTo>
                  <a:pt x="1259081" y="203063"/>
                </a:lnTo>
                <a:lnTo>
                  <a:pt x="1279748" y="153184"/>
                </a:lnTo>
                <a:lnTo>
                  <a:pt x="1259081" y="103304"/>
                </a:lnTo>
                <a:lnTo>
                  <a:pt x="1209180" y="82642"/>
                </a:lnTo>
                <a:lnTo>
                  <a:pt x="978893" y="82642"/>
                </a:lnTo>
                <a:lnTo>
                  <a:pt x="791818" y="70700"/>
                </a:lnTo>
                <a:lnTo>
                  <a:pt x="812533" y="20707"/>
                </a:lnTo>
                <a:lnTo>
                  <a:pt x="862544" y="0"/>
                </a:lnTo>
                <a:lnTo>
                  <a:pt x="878718" y="0"/>
                </a:lnTo>
                <a:lnTo>
                  <a:pt x="3782875" y="0"/>
                </a:lnTo>
                <a:lnTo>
                  <a:pt x="3799049" y="0"/>
                </a:lnTo>
                <a:lnTo>
                  <a:pt x="3849053" y="20707"/>
                </a:lnTo>
                <a:lnTo>
                  <a:pt x="3869767" y="70700"/>
                </a:lnTo>
                <a:lnTo>
                  <a:pt x="3869767" y="86875"/>
                </a:lnTo>
                <a:lnTo>
                  <a:pt x="3869767" y="277514"/>
                </a:lnTo>
                <a:close/>
              </a:path>
              <a:path w="3869768" h="4113208">
                <a:moveTo>
                  <a:pt x="1577990" y="966653"/>
                </a:moveTo>
                <a:lnTo>
                  <a:pt x="1049536" y="574612"/>
                </a:lnTo>
                <a:lnTo>
                  <a:pt x="1062528" y="555111"/>
                </a:lnTo>
                <a:lnTo>
                  <a:pt x="1084715" y="547567"/>
                </a:lnTo>
                <a:lnTo>
                  <a:pt x="1385608" y="547567"/>
                </a:lnTo>
                <a:lnTo>
                  <a:pt x="1388830" y="535437"/>
                </a:lnTo>
                <a:lnTo>
                  <a:pt x="1401820" y="515937"/>
                </a:lnTo>
                <a:lnTo>
                  <a:pt x="1424007" y="508393"/>
                </a:lnTo>
                <a:lnTo>
                  <a:pt x="1665498" y="508393"/>
                </a:lnTo>
                <a:lnTo>
                  <a:pt x="1686448" y="518708"/>
                </a:lnTo>
                <a:lnTo>
                  <a:pt x="1691044" y="541600"/>
                </a:lnTo>
                <a:lnTo>
                  <a:pt x="1578096" y="966653"/>
                </a:lnTo>
                <a:close/>
              </a:path>
              <a:path w="3869768" h="4113208">
                <a:moveTo>
                  <a:pt x="3617652" y="966653"/>
                </a:moveTo>
                <a:lnTo>
                  <a:pt x="3089160" y="574604"/>
                </a:lnTo>
                <a:lnTo>
                  <a:pt x="3102151" y="555103"/>
                </a:lnTo>
                <a:lnTo>
                  <a:pt x="3124339" y="547560"/>
                </a:lnTo>
                <a:lnTo>
                  <a:pt x="3425230" y="547560"/>
                </a:lnTo>
                <a:lnTo>
                  <a:pt x="3428451" y="535430"/>
                </a:lnTo>
                <a:lnTo>
                  <a:pt x="3441443" y="515929"/>
                </a:lnTo>
                <a:lnTo>
                  <a:pt x="3463631" y="508385"/>
                </a:lnTo>
                <a:lnTo>
                  <a:pt x="3546528" y="508385"/>
                </a:lnTo>
                <a:lnTo>
                  <a:pt x="3553090" y="508385"/>
                </a:lnTo>
                <a:lnTo>
                  <a:pt x="3553135" y="508385"/>
                </a:lnTo>
                <a:lnTo>
                  <a:pt x="3553249" y="508385"/>
                </a:lnTo>
                <a:lnTo>
                  <a:pt x="3582524" y="508385"/>
                </a:lnTo>
                <a:lnTo>
                  <a:pt x="3588022" y="508385"/>
                </a:lnTo>
                <a:lnTo>
                  <a:pt x="3589485" y="508385"/>
                </a:lnTo>
                <a:lnTo>
                  <a:pt x="3595741" y="508385"/>
                </a:lnTo>
                <a:lnTo>
                  <a:pt x="3612530" y="508385"/>
                </a:lnTo>
                <a:lnTo>
                  <a:pt x="3615279" y="508385"/>
                </a:lnTo>
                <a:lnTo>
                  <a:pt x="3631551" y="508385"/>
                </a:lnTo>
                <a:lnTo>
                  <a:pt x="3639141" y="508385"/>
                </a:lnTo>
                <a:lnTo>
                  <a:pt x="3658042" y="508385"/>
                </a:lnTo>
                <a:lnTo>
                  <a:pt x="3668291" y="508385"/>
                </a:lnTo>
                <a:lnTo>
                  <a:pt x="3672745" y="508385"/>
                </a:lnTo>
                <a:lnTo>
                  <a:pt x="3682393" y="508385"/>
                </a:lnTo>
                <a:lnTo>
                  <a:pt x="3683903" y="508385"/>
                </a:lnTo>
                <a:lnTo>
                  <a:pt x="3688347" y="508385"/>
                </a:lnTo>
                <a:lnTo>
                  <a:pt x="3695232" y="508385"/>
                </a:lnTo>
                <a:lnTo>
                  <a:pt x="3699116" y="508385"/>
                </a:lnTo>
                <a:lnTo>
                  <a:pt x="3704754" y="508385"/>
                </a:lnTo>
                <a:lnTo>
                  <a:pt x="3705159" y="508385"/>
                </a:lnTo>
                <a:lnTo>
                  <a:pt x="3720268" y="513152"/>
                </a:lnTo>
                <a:lnTo>
                  <a:pt x="3720981" y="513685"/>
                </a:lnTo>
                <a:lnTo>
                  <a:pt x="3730704" y="541600"/>
                </a:lnTo>
                <a:lnTo>
                  <a:pt x="3617756" y="966653"/>
                </a:lnTo>
                <a:close/>
              </a:path>
              <a:path w="3869768" h="4113208">
                <a:moveTo>
                  <a:pt x="2597815" y="966660"/>
                </a:moveTo>
                <a:lnTo>
                  <a:pt x="2069360" y="574612"/>
                </a:lnTo>
                <a:lnTo>
                  <a:pt x="2082351" y="555111"/>
                </a:lnTo>
                <a:lnTo>
                  <a:pt x="2104538" y="547567"/>
                </a:lnTo>
                <a:lnTo>
                  <a:pt x="2405431" y="547567"/>
                </a:lnTo>
                <a:lnTo>
                  <a:pt x="2408653" y="535437"/>
                </a:lnTo>
                <a:lnTo>
                  <a:pt x="2421644" y="515937"/>
                </a:lnTo>
                <a:lnTo>
                  <a:pt x="2443832" y="508393"/>
                </a:lnTo>
                <a:lnTo>
                  <a:pt x="2685321" y="508393"/>
                </a:lnTo>
                <a:lnTo>
                  <a:pt x="2706274" y="518709"/>
                </a:lnTo>
                <a:lnTo>
                  <a:pt x="2710867" y="541607"/>
                </a:lnTo>
                <a:lnTo>
                  <a:pt x="2597920" y="966660"/>
                </a:lnTo>
                <a:close/>
              </a:path>
              <a:path w="3869768" h="4113208">
                <a:moveTo>
                  <a:pt x="3588653" y="1005827"/>
                </a:moveTo>
                <a:lnTo>
                  <a:pt x="3303168" y="1005827"/>
                </a:lnTo>
                <a:lnTo>
                  <a:pt x="3303152" y="1005827"/>
                </a:lnTo>
                <a:lnTo>
                  <a:pt x="3303025" y="1005827"/>
                </a:lnTo>
                <a:lnTo>
                  <a:pt x="3301704" y="1005827"/>
                </a:lnTo>
                <a:lnTo>
                  <a:pt x="3295697" y="1005827"/>
                </a:lnTo>
                <a:lnTo>
                  <a:pt x="3293339" y="1005827"/>
                </a:lnTo>
                <a:lnTo>
                  <a:pt x="3274199" y="1005827"/>
                </a:lnTo>
                <a:lnTo>
                  <a:pt x="3268283" y="1005827"/>
                </a:lnTo>
                <a:lnTo>
                  <a:pt x="3262297" y="1005827"/>
                </a:lnTo>
                <a:lnTo>
                  <a:pt x="3261531" y="1005827"/>
                </a:lnTo>
                <a:lnTo>
                  <a:pt x="3254826" y="1005827"/>
                </a:lnTo>
                <a:lnTo>
                  <a:pt x="3245515" y="1005827"/>
                </a:lnTo>
                <a:lnTo>
                  <a:pt x="3233622" y="1005827"/>
                </a:lnTo>
                <a:lnTo>
                  <a:pt x="3232601" y="1005827"/>
                </a:lnTo>
                <a:lnTo>
                  <a:pt x="3229507" y="1005827"/>
                </a:lnTo>
                <a:lnTo>
                  <a:pt x="3229214" y="1005827"/>
                </a:lnTo>
                <a:lnTo>
                  <a:pt x="3205097" y="1005827"/>
                </a:lnTo>
                <a:lnTo>
                  <a:pt x="3204834" y="1005827"/>
                </a:lnTo>
                <a:lnTo>
                  <a:pt x="3198924" y="1005827"/>
                </a:lnTo>
                <a:lnTo>
                  <a:pt x="3198136" y="1005827"/>
                </a:lnTo>
                <a:lnTo>
                  <a:pt x="3191197" y="1005827"/>
                </a:lnTo>
                <a:lnTo>
                  <a:pt x="3183712" y="1005827"/>
                </a:lnTo>
                <a:lnTo>
                  <a:pt x="3183433" y="1005827"/>
                </a:lnTo>
                <a:lnTo>
                  <a:pt x="3180444" y="1005827"/>
                </a:lnTo>
                <a:lnTo>
                  <a:pt x="3175273" y="1005827"/>
                </a:lnTo>
                <a:lnTo>
                  <a:pt x="3172643" y="1005827"/>
                </a:lnTo>
                <a:lnTo>
                  <a:pt x="3163408" y="1005827"/>
                </a:lnTo>
                <a:lnTo>
                  <a:pt x="3150710" y="1005827"/>
                </a:lnTo>
                <a:lnTo>
                  <a:pt x="3138853" y="1005827"/>
                </a:lnTo>
                <a:lnTo>
                  <a:pt x="3131863" y="1005827"/>
                </a:lnTo>
                <a:lnTo>
                  <a:pt x="3126187" y="1005827"/>
                </a:lnTo>
                <a:lnTo>
                  <a:pt x="3122628" y="1005827"/>
                </a:lnTo>
                <a:lnTo>
                  <a:pt x="3119233" y="1005827"/>
                </a:lnTo>
                <a:lnTo>
                  <a:pt x="3105237" y="1005827"/>
                </a:lnTo>
                <a:lnTo>
                  <a:pt x="3100048" y="1005827"/>
                </a:lnTo>
                <a:lnTo>
                  <a:pt x="3088830" y="1005827"/>
                </a:lnTo>
                <a:lnTo>
                  <a:pt x="3082170" y="1005827"/>
                </a:lnTo>
                <a:lnTo>
                  <a:pt x="2993167" y="1005827"/>
                </a:lnTo>
                <a:lnTo>
                  <a:pt x="2974576" y="1005827"/>
                </a:lnTo>
                <a:lnTo>
                  <a:pt x="2977054" y="996490"/>
                </a:lnTo>
                <a:lnTo>
                  <a:pt x="3089160" y="574604"/>
                </a:lnTo>
                <a:lnTo>
                  <a:pt x="3617652" y="966653"/>
                </a:lnTo>
                <a:lnTo>
                  <a:pt x="3607245" y="1005827"/>
                </a:lnTo>
                <a:close/>
              </a:path>
              <a:path w="3869768" h="4113208">
                <a:moveTo>
                  <a:pt x="1548992" y="1005835"/>
                </a:moveTo>
                <a:lnTo>
                  <a:pt x="953543" y="1005835"/>
                </a:lnTo>
                <a:lnTo>
                  <a:pt x="934952" y="1005835"/>
                </a:lnTo>
                <a:lnTo>
                  <a:pt x="937429" y="996497"/>
                </a:lnTo>
                <a:lnTo>
                  <a:pt x="1049536" y="574612"/>
                </a:lnTo>
                <a:lnTo>
                  <a:pt x="1577990" y="966653"/>
                </a:lnTo>
                <a:lnTo>
                  <a:pt x="1567583" y="1005827"/>
                </a:lnTo>
                <a:lnTo>
                  <a:pt x="1567583" y="1005835"/>
                </a:lnTo>
                <a:close/>
              </a:path>
              <a:path w="3869768" h="4113208">
                <a:moveTo>
                  <a:pt x="2568815" y="1005835"/>
                </a:moveTo>
                <a:lnTo>
                  <a:pt x="1973368" y="1005835"/>
                </a:lnTo>
                <a:lnTo>
                  <a:pt x="1954775" y="1005835"/>
                </a:lnTo>
                <a:lnTo>
                  <a:pt x="1957254" y="996497"/>
                </a:lnTo>
                <a:lnTo>
                  <a:pt x="2069360" y="574612"/>
                </a:lnTo>
                <a:lnTo>
                  <a:pt x="2597815" y="966660"/>
                </a:lnTo>
                <a:lnTo>
                  <a:pt x="2587408" y="1005835"/>
                </a:lnTo>
                <a:close/>
              </a:path>
              <a:path w="3869768" h="4113208">
                <a:moveTo>
                  <a:pt x="90241" y="1655093"/>
                </a:moveTo>
                <a:lnTo>
                  <a:pt x="30058" y="1630173"/>
                </a:lnTo>
                <a:lnTo>
                  <a:pt x="11818" y="1603130"/>
                </a:lnTo>
                <a:lnTo>
                  <a:pt x="5129" y="1570013"/>
                </a:lnTo>
                <a:lnTo>
                  <a:pt x="5129" y="1311699"/>
                </a:lnTo>
                <a:lnTo>
                  <a:pt x="11818" y="1278582"/>
                </a:lnTo>
                <a:lnTo>
                  <a:pt x="30058" y="1251538"/>
                </a:lnTo>
                <a:lnTo>
                  <a:pt x="90241" y="1226618"/>
                </a:lnTo>
                <a:lnTo>
                  <a:pt x="878726" y="1226618"/>
                </a:lnTo>
                <a:lnTo>
                  <a:pt x="1830917" y="1226618"/>
                </a:lnTo>
                <a:lnTo>
                  <a:pt x="1891094" y="1251541"/>
                </a:lnTo>
                <a:lnTo>
                  <a:pt x="1909334" y="1278583"/>
                </a:lnTo>
                <a:lnTo>
                  <a:pt x="1916022" y="1311699"/>
                </a:lnTo>
                <a:lnTo>
                  <a:pt x="1916022" y="1570013"/>
                </a:lnTo>
                <a:lnTo>
                  <a:pt x="1909333" y="1603130"/>
                </a:lnTo>
                <a:lnTo>
                  <a:pt x="1891093" y="1630173"/>
                </a:lnTo>
                <a:lnTo>
                  <a:pt x="1830910" y="1655093"/>
                </a:lnTo>
                <a:close/>
              </a:path>
              <a:path w="3869768" h="4113208">
                <a:moveTo>
                  <a:pt x="1043341" y="2248853"/>
                </a:moveTo>
                <a:lnTo>
                  <a:pt x="1052818" y="2226966"/>
                </a:lnTo>
                <a:lnTo>
                  <a:pt x="1076655" y="2182900"/>
                </a:lnTo>
                <a:lnTo>
                  <a:pt x="1071057" y="2131916"/>
                </a:lnTo>
                <a:lnTo>
                  <a:pt x="1023961" y="2086945"/>
                </a:lnTo>
                <a:lnTo>
                  <a:pt x="991854" y="2081182"/>
                </a:lnTo>
                <a:lnTo>
                  <a:pt x="584321" y="2079652"/>
                </a:lnTo>
                <a:lnTo>
                  <a:pt x="590034" y="2062956"/>
                </a:lnTo>
                <a:lnTo>
                  <a:pt x="591657" y="2056158"/>
                </a:lnTo>
                <a:lnTo>
                  <a:pt x="582708" y="2054748"/>
                </a:lnTo>
                <a:lnTo>
                  <a:pt x="558834" y="2051495"/>
                </a:lnTo>
                <a:lnTo>
                  <a:pt x="484162" y="2045337"/>
                </a:lnTo>
                <a:lnTo>
                  <a:pt x="5129" y="1905458"/>
                </a:lnTo>
                <a:lnTo>
                  <a:pt x="11818" y="1872341"/>
                </a:lnTo>
                <a:lnTo>
                  <a:pt x="30058" y="1845297"/>
                </a:lnTo>
                <a:lnTo>
                  <a:pt x="90241" y="1820377"/>
                </a:lnTo>
                <a:lnTo>
                  <a:pt x="1830917" y="1820377"/>
                </a:lnTo>
                <a:lnTo>
                  <a:pt x="1891093" y="1845297"/>
                </a:lnTo>
                <a:lnTo>
                  <a:pt x="1909333" y="1872341"/>
                </a:lnTo>
                <a:lnTo>
                  <a:pt x="1916022" y="1905458"/>
                </a:lnTo>
                <a:lnTo>
                  <a:pt x="1916022" y="2163772"/>
                </a:lnTo>
                <a:lnTo>
                  <a:pt x="1909333" y="2196889"/>
                </a:lnTo>
                <a:lnTo>
                  <a:pt x="1891093" y="2223933"/>
                </a:lnTo>
                <a:lnTo>
                  <a:pt x="1830910" y="2248853"/>
                </a:lnTo>
                <a:close/>
              </a:path>
              <a:path w="3869768" h="4113208">
                <a:moveTo>
                  <a:pt x="90241" y="2248853"/>
                </a:moveTo>
                <a:lnTo>
                  <a:pt x="30058" y="2223933"/>
                </a:lnTo>
                <a:lnTo>
                  <a:pt x="11818" y="2196889"/>
                </a:lnTo>
                <a:lnTo>
                  <a:pt x="5129" y="2163772"/>
                </a:lnTo>
                <a:lnTo>
                  <a:pt x="5129" y="1905458"/>
                </a:lnTo>
                <a:lnTo>
                  <a:pt x="484162" y="2045337"/>
                </a:lnTo>
                <a:lnTo>
                  <a:pt x="403338" y="2049429"/>
                </a:lnTo>
                <a:lnTo>
                  <a:pt x="371774" y="2058989"/>
                </a:lnTo>
                <a:lnTo>
                  <a:pt x="352057" y="2075516"/>
                </a:lnTo>
                <a:lnTo>
                  <a:pt x="341985" y="2111759"/>
                </a:lnTo>
                <a:lnTo>
                  <a:pt x="343093" y="2158078"/>
                </a:lnTo>
                <a:lnTo>
                  <a:pt x="361347" y="2248853"/>
                </a:lnTo>
                <a:close/>
              </a:path>
              <a:path w="3869768" h="4113208">
                <a:moveTo>
                  <a:pt x="566240" y="2248853"/>
                </a:moveTo>
                <a:lnTo>
                  <a:pt x="566599" y="2234171"/>
                </a:lnTo>
                <a:lnTo>
                  <a:pt x="565038" y="2212622"/>
                </a:lnTo>
                <a:lnTo>
                  <a:pt x="581046" y="2203877"/>
                </a:lnTo>
                <a:lnTo>
                  <a:pt x="581332" y="2189008"/>
                </a:lnTo>
                <a:lnTo>
                  <a:pt x="562514" y="2177771"/>
                </a:lnTo>
                <a:lnTo>
                  <a:pt x="559924" y="2142020"/>
                </a:lnTo>
                <a:lnTo>
                  <a:pt x="555553" y="2120530"/>
                </a:lnTo>
                <a:lnTo>
                  <a:pt x="555561" y="2120530"/>
                </a:lnTo>
                <a:lnTo>
                  <a:pt x="584321" y="2079652"/>
                </a:lnTo>
                <a:lnTo>
                  <a:pt x="991854" y="2081182"/>
                </a:lnTo>
                <a:lnTo>
                  <a:pt x="958853" y="2088434"/>
                </a:lnTo>
                <a:lnTo>
                  <a:pt x="917573" y="2127295"/>
                </a:lnTo>
                <a:lnTo>
                  <a:pt x="909684" y="2182499"/>
                </a:lnTo>
                <a:lnTo>
                  <a:pt x="872494" y="2248853"/>
                </a:lnTo>
                <a:close/>
              </a:path>
              <a:path w="3869768" h="4113208">
                <a:moveTo>
                  <a:pt x="3522463" y="2264608"/>
                </a:moveTo>
                <a:lnTo>
                  <a:pt x="3530543" y="2264308"/>
                </a:lnTo>
                <a:lnTo>
                  <a:pt x="3527790" y="2266324"/>
                </a:lnTo>
                <a:close/>
              </a:path>
              <a:path w="3869768" h="4113208">
                <a:moveTo>
                  <a:pt x="3309550" y="2263092"/>
                </a:moveTo>
                <a:lnTo>
                  <a:pt x="3530543" y="2264308"/>
                </a:lnTo>
                <a:lnTo>
                  <a:pt x="3522463" y="2264608"/>
                </a:lnTo>
                <a:lnTo>
                  <a:pt x="3341385" y="2265326"/>
                </a:lnTo>
                <a:lnTo>
                  <a:pt x="3316841" y="2266237"/>
                </a:lnTo>
                <a:lnTo>
                  <a:pt x="3312107" y="2266396"/>
                </a:lnTo>
                <a:close/>
              </a:path>
              <a:path w="3869768" h="4113208">
                <a:moveTo>
                  <a:pt x="3125736" y="2264916"/>
                </a:moveTo>
                <a:lnTo>
                  <a:pt x="3135985" y="2265216"/>
                </a:lnTo>
                <a:lnTo>
                  <a:pt x="3131564" y="2267394"/>
                </a:lnTo>
                <a:close/>
              </a:path>
              <a:path w="3869768" h="4113208">
                <a:moveTo>
                  <a:pt x="3165180" y="2266078"/>
                </a:moveTo>
                <a:lnTo>
                  <a:pt x="3192319" y="2266413"/>
                </a:lnTo>
                <a:lnTo>
                  <a:pt x="3171096" y="2267483"/>
                </a:lnTo>
                <a:close/>
              </a:path>
              <a:path w="3869768" h="4113208">
                <a:moveTo>
                  <a:pt x="3466309" y="2267842"/>
                </a:moveTo>
                <a:lnTo>
                  <a:pt x="3436299" y="2266170"/>
                </a:lnTo>
                <a:lnTo>
                  <a:pt x="3341385" y="2265326"/>
                </a:lnTo>
                <a:lnTo>
                  <a:pt x="3522463" y="2264608"/>
                </a:lnTo>
                <a:lnTo>
                  <a:pt x="3509186" y="2267089"/>
                </a:lnTo>
                <a:lnTo>
                  <a:pt x="3495649" y="2267859"/>
                </a:lnTo>
                <a:close/>
              </a:path>
              <a:path w="3869768" h="4113208">
                <a:moveTo>
                  <a:pt x="3565671" y="2265320"/>
                </a:moveTo>
                <a:lnTo>
                  <a:pt x="3589182" y="2265226"/>
                </a:lnTo>
                <a:lnTo>
                  <a:pt x="3585087" y="2268031"/>
                </a:lnTo>
                <a:close/>
              </a:path>
              <a:path w="3869768" h="4113208">
                <a:moveTo>
                  <a:pt x="3613397" y="2267399"/>
                </a:moveTo>
                <a:lnTo>
                  <a:pt x="3595191" y="2266365"/>
                </a:lnTo>
                <a:lnTo>
                  <a:pt x="3639998" y="2265772"/>
                </a:lnTo>
                <a:lnTo>
                  <a:pt x="3621948" y="2268181"/>
                </a:lnTo>
                <a:close/>
              </a:path>
              <a:path w="3869768" h="4113208">
                <a:moveTo>
                  <a:pt x="3665611" y="2267761"/>
                </a:moveTo>
                <a:lnTo>
                  <a:pt x="3687840" y="2267159"/>
                </a:lnTo>
                <a:lnTo>
                  <a:pt x="3676446" y="2268286"/>
                </a:lnTo>
                <a:close/>
              </a:path>
              <a:path w="3869768" h="4113208">
                <a:moveTo>
                  <a:pt x="3135985" y="2265216"/>
                </a:moveTo>
                <a:lnTo>
                  <a:pt x="3149737" y="2265774"/>
                </a:lnTo>
                <a:lnTo>
                  <a:pt x="3140048" y="2266514"/>
                </a:lnTo>
                <a:lnTo>
                  <a:pt x="3136840" y="2268821"/>
                </a:lnTo>
                <a:close/>
              </a:path>
              <a:path w="3869768" h="4113208">
                <a:moveTo>
                  <a:pt x="3216528" y="2267739"/>
                </a:moveTo>
                <a:lnTo>
                  <a:pt x="3192319" y="2266413"/>
                </a:lnTo>
                <a:lnTo>
                  <a:pt x="3165180" y="2266078"/>
                </a:lnTo>
                <a:lnTo>
                  <a:pt x="3149737" y="2265774"/>
                </a:lnTo>
                <a:lnTo>
                  <a:pt x="3135985" y="2265216"/>
                </a:lnTo>
                <a:lnTo>
                  <a:pt x="3125736" y="2264916"/>
                </a:lnTo>
                <a:lnTo>
                  <a:pt x="3309550" y="2263092"/>
                </a:lnTo>
                <a:lnTo>
                  <a:pt x="3277289" y="2266790"/>
                </a:lnTo>
                <a:lnTo>
                  <a:pt x="3246807" y="2268354"/>
                </a:lnTo>
                <a:lnTo>
                  <a:pt x="3230836" y="2269217"/>
                </a:lnTo>
                <a:close/>
              </a:path>
              <a:path w="3869768" h="4113208">
                <a:moveTo>
                  <a:pt x="3369037" y="2266355"/>
                </a:moveTo>
                <a:lnTo>
                  <a:pt x="3408073" y="2266425"/>
                </a:lnTo>
                <a:lnTo>
                  <a:pt x="3387169" y="2267080"/>
                </a:lnTo>
                <a:lnTo>
                  <a:pt x="3369936" y="2269255"/>
                </a:lnTo>
                <a:close/>
              </a:path>
              <a:path w="3869768" h="4113208">
                <a:moveTo>
                  <a:pt x="3595191" y="2266365"/>
                </a:moveTo>
                <a:lnTo>
                  <a:pt x="3613397" y="2267399"/>
                </a:lnTo>
                <a:lnTo>
                  <a:pt x="3596102" y="2269262"/>
                </a:lnTo>
                <a:close/>
              </a:path>
              <a:path w="3869768" h="4113208">
                <a:moveTo>
                  <a:pt x="3081610" y="2265799"/>
                </a:moveTo>
                <a:lnTo>
                  <a:pt x="3059987" y="2265344"/>
                </a:lnTo>
                <a:lnTo>
                  <a:pt x="3125736" y="2264916"/>
                </a:lnTo>
                <a:lnTo>
                  <a:pt x="3106894" y="2266351"/>
                </a:lnTo>
                <a:lnTo>
                  <a:pt x="3094409" y="2269284"/>
                </a:lnTo>
                <a:close/>
              </a:path>
              <a:path w="3869768" h="4113208">
                <a:moveTo>
                  <a:pt x="3358921" y="2268024"/>
                </a:moveTo>
                <a:lnTo>
                  <a:pt x="3341385" y="2265326"/>
                </a:lnTo>
                <a:lnTo>
                  <a:pt x="3436299" y="2266170"/>
                </a:lnTo>
                <a:lnTo>
                  <a:pt x="3369037" y="2266355"/>
                </a:lnTo>
                <a:lnTo>
                  <a:pt x="3362894" y="2269878"/>
                </a:lnTo>
                <a:close/>
              </a:path>
              <a:path w="3869768" h="4113208">
                <a:moveTo>
                  <a:pt x="3589182" y="2265226"/>
                </a:moveTo>
                <a:lnTo>
                  <a:pt x="3639998" y="2265772"/>
                </a:lnTo>
                <a:lnTo>
                  <a:pt x="3595191" y="2266365"/>
                </a:lnTo>
                <a:lnTo>
                  <a:pt x="3589059" y="2269885"/>
                </a:lnTo>
                <a:close/>
              </a:path>
              <a:path w="3869768" h="4113208">
                <a:moveTo>
                  <a:pt x="3320917" y="2267698"/>
                </a:moveTo>
                <a:lnTo>
                  <a:pt x="3316841" y="2266237"/>
                </a:lnTo>
                <a:lnTo>
                  <a:pt x="3341385" y="2265326"/>
                </a:lnTo>
                <a:lnTo>
                  <a:pt x="3325093" y="2270133"/>
                </a:lnTo>
                <a:close/>
              </a:path>
              <a:path w="3869768" h="4113208">
                <a:moveTo>
                  <a:pt x="3547215" y="2267710"/>
                </a:moveTo>
                <a:lnTo>
                  <a:pt x="3543007" y="2266252"/>
                </a:lnTo>
                <a:lnTo>
                  <a:pt x="3537577" y="2265072"/>
                </a:lnTo>
                <a:lnTo>
                  <a:pt x="3589182" y="2265226"/>
                </a:lnTo>
                <a:lnTo>
                  <a:pt x="3565671" y="2265320"/>
                </a:lnTo>
                <a:lnTo>
                  <a:pt x="3551447" y="2271161"/>
                </a:lnTo>
                <a:close/>
              </a:path>
              <a:path w="3869768" h="4113208">
                <a:moveTo>
                  <a:pt x="3430006" y="2268872"/>
                </a:moveTo>
                <a:lnTo>
                  <a:pt x="3423475" y="2266922"/>
                </a:lnTo>
                <a:lnTo>
                  <a:pt x="3408073" y="2266425"/>
                </a:lnTo>
                <a:lnTo>
                  <a:pt x="3369037" y="2266355"/>
                </a:lnTo>
                <a:lnTo>
                  <a:pt x="3436299" y="2266170"/>
                </a:lnTo>
                <a:lnTo>
                  <a:pt x="3432799" y="2271217"/>
                </a:lnTo>
                <a:close/>
              </a:path>
              <a:path w="3869768" h="4113208">
                <a:moveTo>
                  <a:pt x="3149737" y="2265774"/>
                </a:moveTo>
                <a:lnTo>
                  <a:pt x="3165180" y="2266078"/>
                </a:lnTo>
                <a:lnTo>
                  <a:pt x="3160253" y="2272099"/>
                </a:lnTo>
                <a:close/>
              </a:path>
              <a:path w="3869768" h="4113208">
                <a:moveTo>
                  <a:pt x="3192319" y="2266413"/>
                </a:moveTo>
                <a:lnTo>
                  <a:pt x="3216528" y="2267739"/>
                </a:lnTo>
                <a:lnTo>
                  <a:pt x="3205623" y="2272122"/>
                </a:lnTo>
                <a:close/>
              </a:path>
              <a:path w="3869768" h="4113208">
                <a:moveTo>
                  <a:pt x="3652942" y="2267024"/>
                </a:moveTo>
                <a:lnTo>
                  <a:pt x="3687840" y="2267159"/>
                </a:lnTo>
                <a:lnTo>
                  <a:pt x="3665611" y="2267761"/>
                </a:lnTo>
                <a:lnTo>
                  <a:pt x="3657952" y="2272144"/>
                </a:lnTo>
                <a:close/>
              </a:path>
              <a:path w="3869768" h="4113208">
                <a:moveTo>
                  <a:pt x="3522463" y="2349464"/>
                </a:moveTo>
                <a:lnTo>
                  <a:pt x="3530543" y="2349164"/>
                </a:lnTo>
                <a:lnTo>
                  <a:pt x="3527790" y="2351181"/>
                </a:lnTo>
                <a:close/>
              </a:path>
              <a:path w="3869768" h="4113208">
                <a:moveTo>
                  <a:pt x="3309550" y="2347948"/>
                </a:moveTo>
                <a:lnTo>
                  <a:pt x="3530543" y="2349164"/>
                </a:lnTo>
                <a:lnTo>
                  <a:pt x="3522463" y="2349464"/>
                </a:lnTo>
                <a:lnTo>
                  <a:pt x="3341385" y="2350182"/>
                </a:lnTo>
                <a:lnTo>
                  <a:pt x="3316841" y="2351094"/>
                </a:lnTo>
                <a:lnTo>
                  <a:pt x="3312107" y="2351252"/>
                </a:lnTo>
                <a:close/>
              </a:path>
              <a:path w="3869768" h="4113208">
                <a:moveTo>
                  <a:pt x="3125736" y="2349772"/>
                </a:moveTo>
                <a:lnTo>
                  <a:pt x="3135985" y="2350072"/>
                </a:lnTo>
                <a:lnTo>
                  <a:pt x="3131564" y="2352250"/>
                </a:lnTo>
                <a:close/>
              </a:path>
              <a:path w="3869768" h="4113208">
                <a:moveTo>
                  <a:pt x="3165180" y="2350935"/>
                </a:moveTo>
                <a:lnTo>
                  <a:pt x="3192319" y="2351270"/>
                </a:lnTo>
                <a:lnTo>
                  <a:pt x="3171096" y="2352339"/>
                </a:lnTo>
                <a:close/>
              </a:path>
              <a:path w="3869768" h="4113208">
                <a:moveTo>
                  <a:pt x="3466309" y="2352698"/>
                </a:moveTo>
                <a:lnTo>
                  <a:pt x="3436299" y="2351026"/>
                </a:lnTo>
                <a:lnTo>
                  <a:pt x="3341385" y="2350182"/>
                </a:lnTo>
                <a:lnTo>
                  <a:pt x="3522463" y="2349464"/>
                </a:lnTo>
                <a:lnTo>
                  <a:pt x="3509186" y="2351945"/>
                </a:lnTo>
                <a:lnTo>
                  <a:pt x="3495649" y="2352715"/>
                </a:lnTo>
                <a:close/>
              </a:path>
              <a:path w="3869768" h="4113208">
                <a:moveTo>
                  <a:pt x="3565671" y="2350177"/>
                </a:moveTo>
                <a:lnTo>
                  <a:pt x="3589182" y="2350082"/>
                </a:lnTo>
                <a:lnTo>
                  <a:pt x="3585087" y="2352887"/>
                </a:lnTo>
                <a:close/>
              </a:path>
              <a:path w="3869768" h="4113208">
                <a:moveTo>
                  <a:pt x="3613397" y="2352255"/>
                </a:moveTo>
                <a:lnTo>
                  <a:pt x="3595191" y="2351221"/>
                </a:lnTo>
                <a:lnTo>
                  <a:pt x="3639998" y="2350628"/>
                </a:lnTo>
                <a:lnTo>
                  <a:pt x="3621948" y="2353037"/>
                </a:lnTo>
                <a:close/>
              </a:path>
              <a:path w="3869768" h="4113208">
                <a:moveTo>
                  <a:pt x="3665611" y="2352617"/>
                </a:moveTo>
                <a:lnTo>
                  <a:pt x="3687840" y="2352016"/>
                </a:lnTo>
                <a:lnTo>
                  <a:pt x="3676446" y="2353142"/>
                </a:lnTo>
                <a:close/>
              </a:path>
              <a:path w="3869768" h="4113208">
                <a:moveTo>
                  <a:pt x="3135985" y="2350072"/>
                </a:moveTo>
                <a:lnTo>
                  <a:pt x="3149737" y="2350630"/>
                </a:lnTo>
                <a:lnTo>
                  <a:pt x="3140048" y="2351371"/>
                </a:lnTo>
                <a:lnTo>
                  <a:pt x="3136840" y="2353677"/>
                </a:lnTo>
                <a:close/>
              </a:path>
              <a:path w="3869768" h="4113208">
                <a:moveTo>
                  <a:pt x="3216528" y="2352595"/>
                </a:moveTo>
                <a:lnTo>
                  <a:pt x="3192319" y="2351270"/>
                </a:lnTo>
                <a:lnTo>
                  <a:pt x="3165180" y="2350935"/>
                </a:lnTo>
                <a:lnTo>
                  <a:pt x="3149737" y="2350630"/>
                </a:lnTo>
                <a:lnTo>
                  <a:pt x="3135985" y="2350072"/>
                </a:lnTo>
                <a:lnTo>
                  <a:pt x="3125736" y="2349772"/>
                </a:lnTo>
                <a:lnTo>
                  <a:pt x="3309550" y="2347948"/>
                </a:lnTo>
                <a:lnTo>
                  <a:pt x="3277289" y="2351646"/>
                </a:lnTo>
                <a:lnTo>
                  <a:pt x="3246807" y="2353210"/>
                </a:lnTo>
                <a:lnTo>
                  <a:pt x="3230836" y="2354073"/>
                </a:lnTo>
                <a:close/>
              </a:path>
              <a:path w="3869768" h="4113208">
                <a:moveTo>
                  <a:pt x="3369037" y="2351211"/>
                </a:moveTo>
                <a:lnTo>
                  <a:pt x="3408073" y="2351281"/>
                </a:lnTo>
                <a:lnTo>
                  <a:pt x="3387169" y="2351936"/>
                </a:lnTo>
                <a:lnTo>
                  <a:pt x="3369936" y="2354111"/>
                </a:lnTo>
                <a:close/>
              </a:path>
              <a:path w="3869768" h="4113208">
                <a:moveTo>
                  <a:pt x="3595191" y="2351221"/>
                </a:moveTo>
                <a:lnTo>
                  <a:pt x="3613397" y="2352255"/>
                </a:lnTo>
                <a:lnTo>
                  <a:pt x="3596102" y="2354118"/>
                </a:lnTo>
                <a:close/>
              </a:path>
              <a:path w="3869768" h="4113208">
                <a:moveTo>
                  <a:pt x="3081610" y="2350655"/>
                </a:moveTo>
                <a:lnTo>
                  <a:pt x="3059987" y="2350200"/>
                </a:lnTo>
                <a:lnTo>
                  <a:pt x="3125736" y="2349772"/>
                </a:lnTo>
                <a:lnTo>
                  <a:pt x="3106894" y="2351207"/>
                </a:lnTo>
                <a:lnTo>
                  <a:pt x="3094409" y="2354140"/>
                </a:lnTo>
                <a:close/>
              </a:path>
              <a:path w="3869768" h="4113208">
                <a:moveTo>
                  <a:pt x="3358921" y="2352880"/>
                </a:moveTo>
                <a:lnTo>
                  <a:pt x="3341385" y="2350182"/>
                </a:lnTo>
                <a:lnTo>
                  <a:pt x="3436299" y="2351026"/>
                </a:lnTo>
                <a:lnTo>
                  <a:pt x="3369037" y="2351211"/>
                </a:lnTo>
                <a:lnTo>
                  <a:pt x="3362894" y="2354734"/>
                </a:lnTo>
                <a:close/>
              </a:path>
              <a:path w="3869768" h="4113208">
                <a:moveTo>
                  <a:pt x="3589182" y="2350082"/>
                </a:moveTo>
                <a:lnTo>
                  <a:pt x="3639998" y="2350628"/>
                </a:lnTo>
                <a:lnTo>
                  <a:pt x="3595191" y="2351221"/>
                </a:lnTo>
                <a:lnTo>
                  <a:pt x="3589059" y="2354742"/>
                </a:lnTo>
                <a:close/>
              </a:path>
              <a:path w="3869768" h="4113208">
                <a:moveTo>
                  <a:pt x="3320917" y="2352555"/>
                </a:moveTo>
                <a:lnTo>
                  <a:pt x="3316841" y="2351094"/>
                </a:lnTo>
                <a:lnTo>
                  <a:pt x="3341385" y="2350182"/>
                </a:lnTo>
                <a:lnTo>
                  <a:pt x="3325093" y="2354989"/>
                </a:lnTo>
                <a:close/>
              </a:path>
              <a:path w="3869768" h="4113208">
                <a:moveTo>
                  <a:pt x="3547215" y="2352567"/>
                </a:moveTo>
                <a:lnTo>
                  <a:pt x="3543007" y="2351109"/>
                </a:lnTo>
                <a:lnTo>
                  <a:pt x="3537577" y="2349928"/>
                </a:lnTo>
                <a:lnTo>
                  <a:pt x="3589182" y="2350082"/>
                </a:lnTo>
                <a:lnTo>
                  <a:pt x="3565671" y="2350177"/>
                </a:lnTo>
                <a:lnTo>
                  <a:pt x="3551447" y="2356018"/>
                </a:lnTo>
                <a:close/>
              </a:path>
              <a:path w="3869768" h="4113208">
                <a:moveTo>
                  <a:pt x="3430006" y="2353728"/>
                </a:moveTo>
                <a:lnTo>
                  <a:pt x="3423475" y="2351778"/>
                </a:lnTo>
                <a:lnTo>
                  <a:pt x="3408073" y="2351281"/>
                </a:lnTo>
                <a:lnTo>
                  <a:pt x="3369037" y="2351211"/>
                </a:lnTo>
                <a:lnTo>
                  <a:pt x="3436299" y="2351026"/>
                </a:lnTo>
                <a:lnTo>
                  <a:pt x="3432799" y="2356073"/>
                </a:lnTo>
                <a:close/>
              </a:path>
              <a:path w="3869768" h="4113208">
                <a:moveTo>
                  <a:pt x="3149737" y="2350630"/>
                </a:moveTo>
                <a:lnTo>
                  <a:pt x="3165180" y="2350935"/>
                </a:lnTo>
                <a:lnTo>
                  <a:pt x="3160253" y="2356955"/>
                </a:lnTo>
                <a:close/>
              </a:path>
              <a:path w="3869768" h="4113208">
                <a:moveTo>
                  <a:pt x="3192319" y="2351270"/>
                </a:moveTo>
                <a:lnTo>
                  <a:pt x="3216528" y="2352595"/>
                </a:lnTo>
                <a:lnTo>
                  <a:pt x="3205623" y="2356978"/>
                </a:lnTo>
                <a:close/>
              </a:path>
              <a:path w="3869768" h="4113208">
                <a:moveTo>
                  <a:pt x="3652942" y="2351881"/>
                </a:moveTo>
                <a:lnTo>
                  <a:pt x="3687840" y="2352016"/>
                </a:lnTo>
                <a:lnTo>
                  <a:pt x="3665611" y="2352617"/>
                </a:lnTo>
                <a:lnTo>
                  <a:pt x="3657952" y="2357000"/>
                </a:lnTo>
                <a:close/>
              </a:path>
              <a:path w="3869768" h="4113208">
                <a:moveTo>
                  <a:pt x="3522463" y="2434328"/>
                </a:moveTo>
                <a:lnTo>
                  <a:pt x="3530543" y="2434028"/>
                </a:lnTo>
                <a:lnTo>
                  <a:pt x="3527790" y="2436044"/>
                </a:lnTo>
                <a:close/>
              </a:path>
              <a:path w="3869768" h="4113208">
                <a:moveTo>
                  <a:pt x="3309550" y="2432812"/>
                </a:moveTo>
                <a:lnTo>
                  <a:pt x="3530543" y="2434028"/>
                </a:lnTo>
                <a:lnTo>
                  <a:pt x="3522463" y="2434328"/>
                </a:lnTo>
                <a:lnTo>
                  <a:pt x="3341385" y="2435046"/>
                </a:lnTo>
                <a:lnTo>
                  <a:pt x="3316841" y="2435957"/>
                </a:lnTo>
                <a:lnTo>
                  <a:pt x="3312107" y="2436115"/>
                </a:lnTo>
                <a:close/>
              </a:path>
              <a:path w="3869768" h="4113208">
                <a:moveTo>
                  <a:pt x="3125736" y="2434636"/>
                </a:moveTo>
                <a:lnTo>
                  <a:pt x="3135985" y="2434936"/>
                </a:lnTo>
                <a:lnTo>
                  <a:pt x="3131564" y="2437114"/>
                </a:lnTo>
                <a:close/>
              </a:path>
              <a:path w="3869768" h="4113208">
                <a:moveTo>
                  <a:pt x="3165180" y="2435798"/>
                </a:moveTo>
                <a:lnTo>
                  <a:pt x="3192319" y="2436133"/>
                </a:lnTo>
                <a:lnTo>
                  <a:pt x="3171096" y="2437202"/>
                </a:lnTo>
                <a:close/>
              </a:path>
              <a:path w="3869768" h="4113208">
                <a:moveTo>
                  <a:pt x="3466309" y="2437561"/>
                </a:moveTo>
                <a:lnTo>
                  <a:pt x="3436299" y="2435889"/>
                </a:lnTo>
                <a:lnTo>
                  <a:pt x="3341385" y="2435046"/>
                </a:lnTo>
                <a:lnTo>
                  <a:pt x="3522463" y="2434328"/>
                </a:lnTo>
                <a:lnTo>
                  <a:pt x="3509186" y="2436809"/>
                </a:lnTo>
                <a:lnTo>
                  <a:pt x="3495649" y="2437578"/>
                </a:lnTo>
                <a:close/>
              </a:path>
              <a:path w="3869768" h="4113208">
                <a:moveTo>
                  <a:pt x="3565671" y="2435040"/>
                </a:moveTo>
                <a:lnTo>
                  <a:pt x="3589182" y="2434945"/>
                </a:lnTo>
                <a:lnTo>
                  <a:pt x="3585087" y="2437751"/>
                </a:lnTo>
                <a:close/>
              </a:path>
              <a:path w="3869768" h="4113208">
                <a:moveTo>
                  <a:pt x="3613397" y="2437118"/>
                </a:moveTo>
                <a:lnTo>
                  <a:pt x="3595191" y="2436084"/>
                </a:lnTo>
                <a:lnTo>
                  <a:pt x="3639998" y="2435492"/>
                </a:lnTo>
                <a:lnTo>
                  <a:pt x="3621948" y="2437901"/>
                </a:lnTo>
                <a:close/>
              </a:path>
              <a:path w="3869768" h="4113208">
                <a:moveTo>
                  <a:pt x="3665611" y="2437481"/>
                </a:moveTo>
                <a:lnTo>
                  <a:pt x="3687840" y="2436879"/>
                </a:lnTo>
                <a:lnTo>
                  <a:pt x="3676446" y="2438006"/>
                </a:lnTo>
                <a:close/>
              </a:path>
              <a:path w="3869768" h="4113208">
                <a:moveTo>
                  <a:pt x="3135985" y="2434936"/>
                </a:moveTo>
                <a:lnTo>
                  <a:pt x="3149737" y="2435494"/>
                </a:lnTo>
                <a:lnTo>
                  <a:pt x="3140048" y="2436234"/>
                </a:lnTo>
                <a:lnTo>
                  <a:pt x="3136840" y="2438538"/>
                </a:lnTo>
                <a:close/>
              </a:path>
              <a:path w="3869768" h="4113208">
                <a:moveTo>
                  <a:pt x="3216528" y="2437459"/>
                </a:moveTo>
                <a:lnTo>
                  <a:pt x="3192319" y="2436133"/>
                </a:lnTo>
                <a:lnTo>
                  <a:pt x="3165180" y="2435798"/>
                </a:lnTo>
                <a:lnTo>
                  <a:pt x="3149737" y="2435494"/>
                </a:lnTo>
                <a:lnTo>
                  <a:pt x="3135985" y="2434936"/>
                </a:lnTo>
                <a:lnTo>
                  <a:pt x="3125736" y="2434636"/>
                </a:lnTo>
                <a:lnTo>
                  <a:pt x="3309550" y="2432812"/>
                </a:lnTo>
                <a:lnTo>
                  <a:pt x="3277289" y="2436510"/>
                </a:lnTo>
                <a:lnTo>
                  <a:pt x="3246807" y="2438074"/>
                </a:lnTo>
                <a:lnTo>
                  <a:pt x="3230836" y="2438936"/>
                </a:lnTo>
                <a:close/>
              </a:path>
              <a:path w="3869768" h="4113208">
                <a:moveTo>
                  <a:pt x="3369037" y="2436074"/>
                </a:moveTo>
                <a:lnTo>
                  <a:pt x="3408073" y="2436144"/>
                </a:lnTo>
                <a:lnTo>
                  <a:pt x="3387169" y="2436799"/>
                </a:lnTo>
                <a:lnTo>
                  <a:pt x="3369936" y="2438974"/>
                </a:lnTo>
                <a:close/>
              </a:path>
              <a:path w="3869768" h="4113208">
                <a:moveTo>
                  <a:pt x="3595191" y="2436084"/>
                </a:moveTo>
                <a:lnTo>
                  <a:pt x="3613397" y="2437118"/>
                </a:lnTo>
                <a:lnTo>
                  <a:pt x="3596102" y="2438982"/>
                </a:lnTo>
                <a:close/>
              </a:path>
              <a:path w="3869768" h="4113208">
                <a:moveTo>
                  <a:pt x="3081610" y="2435519"/>
                </a:moveTo>
                <a:lnTo>
                  <a:pt x="3059987" y="2435064"/>
                </a:lnTo>
                <a:lnTo>
                  <a:pt x="3125736" y="2434636"/>
                </a:lnTo>
                <a:lnTo>
                  <a:pt x="3106894" y="2436071"/>
                </a:lnTo>
                <a:lnTo>
                  <a:pt x="3094409" y="2439004"/>
                </a:lnTo>
                <a:close/>
              </a:path>
              <a:path w="3869768" h="4113208">
                <a:moveTo>
                  <a:pt x="3358921" y="2437744"/>
                </a:moveTo>
                <a:lnTo>
                  <a:pt x="3341385" y="2435046"/>
                </a:lnTo>
                <a:lnTo>
                  <a:pt x="3436299" y="2435889"/>
                </a:lnTo>
                <a:lnTo>
                  <a:pt x="3369037" y="2436074"/>
                </a:lnTo>
                <a:lnTo>
                  <a:pt x="3362894" y="2439598"/>
                </a:lnTo>
                <a:close/>
              </a:path>
              <a:path w="3869768" h="4113208">
                <a:moveTo>
                  <a:pt x="3589182" y="2434945"/>
                </a:moveTo>
                <a:lnTo>
                  <a:pt x="3639998" y="2435492"/>
                </a:lnTo>
                <a:lnTo>
                  <a:pt x="3595191" y="2436084"/>
                </a:lnTo>
                <a:lnTo>
                  <a:pt x="3589059" y="2439605"/>
                </a:lnTo>
                <a:close/>
              </a:path>
              <a:path w="3869768" h="4113208">
                <a:moveTo>
                  <a:pt x="3320917" y="2437418"/>
                </a:moveTo>
                <a:lnTo>
                  <a:pt x="3316841" y="2435957"/>
                </a:lnTo>
                <a:lnTo>
                  <a:pt x="3341385" y="2435046"/>
                </a:lnTo>
                <a:lnTo>
                  <a:pt x="3325093" y="2439853"/>
                </a:lnTo>
                <a:close/>
              </a:path>
              <a:path w="3869768" h="4113208">
                <a:moveTo>
                  <a:pt x="3547215" y="2437430"/>
                </a:moveTo>
                <a:lnTo>
                  <a:pt x="3543007" y="2435972"/>
                </a:lnTo>
                <a:lnTo>
                  <a:pt x="3537577" y="2434792"/>
                </a:lnTo>
                <a:lnTo>
                  <a:pt x="3589182" y="2434945"/>
                </a:lnTo>
                <a:lnTo>
                  <a:pt x="3565671" y="2435040"/>
                </a:lnTo>
                <a:lnTo>
                  <a:pt x="3551447" y="2440881"/>
                </a:lnTo>
                <a:close/>
              </a:path>
              <a:path w="3869768" h="4113208">
                <a:moveTo>
                  <a:pt x="3430006" y="2438592"/>
                </a:moveTo>
                <a:lnTo>
                  <a:pt x="3423475" y="2436642"/>
                </a:lnTo>
                <a:lnTo>
                  <a:pt x="3408073" y="2436144"/>
                </a:lnTo>
                <a:lnTo>
                  <a:pt x="3369037" y="2436074"/>
                </a:lnTo>
                <a:lnTo>
                  <a:pt x="3436299" y="2435889"/>
                </a:lnTo>
                <a:lnTo>
                  <a:pt x="3432799" y="2440936"/>
                </a:lnTo>
                <a:close/>
              </a:path>
              <a:path w="3869768" h="4113208">
                <a:moveTo>
                  <a:pt x="3149737" y="2435494"/>
                </a:moveTo>
                <a:lnTo>
                  <a:pt x="3165180" y="2435798"/>
                </a:lnTo>
                <a:lnTo>
                  <a:pt x="3160253" y="2441819"/>
                </a:lnTo>
                <a:close/>
              </a:path>
              <a:path w="3869768" h="4113208">
                <a:moveTo>
                  <a:pt x="3192319" y="2436133"/>
                </a:moveTo>
                <a:lnTo>
                  <a:pt x="3216528" y="2437459"/>
                </a:lnTo>
                <a:lnTo>
                  <a:pt x="3205623" y="2441842"/>
                </a:lnTo>
                <a:close/>
              </a:path>
              <a:path w="3869768" h="4113208">
                <a:moveTo>
                  <a:pt x="3652942" y="2436744"/>
                </a:moveTo>
                <a:lnTo>
                  <a:pt x="3687840" y="2436879"/>
                </a:lnTo>
                <a:lnTo>
                  <a:pt x="3665611" y="2437481"/>
                </a:lnTo>
                <a:lnTo>
                  <a:pt x="3657952" y="2441864"/>
                </a:lnTo>
                <a:close/>
              </a:path>
              <a:path w="3869768" h="4113208">
                <a:moveTo>
                  <a:pt x="3522463" y="2519192"/>
                </a:moveTo>
                <a:lnTo>
                  <a:pt x="3530543" y="2518891"/>
                </a:lnTo>
                <a:lnTo>
                  <a:pt x="3527790" y="2520908"/>
                </a:lnTo>
                <a:close/>
              </a:path>
              <a:path w="3869768" h="4113208">
                <a:moveTo>
                  <a:pt x="3309550" y="2517675"/>
                </a:moveTo>
                <a:lnTo>
                  <a:pt x="3530543" y="2518891"/>
                </a:lnTo>
                <a:lnTo>
                  <a:pt x="3522463" y="2519192"/>
                </a:lnTo>
                <a:lnTo>
                  <a:pt x="3341385" y="2519909"/>
                </a:lnTo>
                <a:lnTo>
                  <a:pt x="3316841" y="2520821"/>
                </a:lnTo>
                <a:lnTo>
                  <a:pt x="3312107" y="2520979"/>
                </a:lnTo>
                <a:close/>
              </a:path>
              <a:path w="3869768" h="4113208">
                <a:moveTo>
                  <a:pt x="3125736" y="2519499"/>
                </a:moveTo>
                <a:lnTo>
                  <a:pt x="3135985" y="2519799"/>
                </a:lnTo>
                <a:lnTo>
                  <a:pt x="3131564" y="2521977"/>
                </a:lnTo>
                <a:close/>
              </a:path>
              <a:path w="3869768" h="4113208">
                <a:moveTo>
                  <a:pt x="3165180" y="2520662"/>
                </a:moveTo>
                <a:lnTo>
                  <a:pt x="3192319" y="2520997"/>
                </a:lnTo>
                <a:lnTo>
                  <a:pt x="3171096" y="2522066"/>
                </a:lnTo>
                <a:close/>
              </a:path>
              <a:path w="3869768" h="4113208">
                <a:moveTo>
                  <a:pt x="3466309" y="2522425"/>
                </a:moveTo>
                <a:lnTo>
                  <a:pt x="3436299" y="2520753"/>
                </a:lnTo>
                <a:lnTo>
                  <a:pt x="3341385" y="2519909"/>
                </a:lnTo>
                <a:lnTo>
                  <a:pt x="3522463" y="2519192"/>
                </a:lnTo>
                <a:lnTo>
                  <a:pt x="3509186" y="2521672"/>
                </a:lnTo>
                <a:lnTo>
                  <a:pt x="3495649" y="2522442"/>
                </a:lnTo>
                <a:close/>
              </a:path>
              <a:path w="3869768" h="4113208">
                <a:moveTo>
                  <a:pt x="3565671" y="2519904"/>
                </a:moveTo>
                <a:lnTo>
                  <a:pt x="3589182" y="2519809"/>
                </a:lnTo>
                <a:lnTo>
                  <a:pt x="3585087" y="2522614"/>
                </a:lnTo>
                <a:close/>
              </a:path>
              <a:path w="3869768" h="4113208">
                <a:moveTo>
                  <a:pt x="3613397" y="2521982"/>
                </a:moveTo>
                <a:lnTo>
                  <a:pt x="3595191" y="2520948"/>
                </a:lnTo>
                <a:lnTo>
                  <a:pt x="3639998" y="2520355"/>
                </a:lnTo>
                <a:lnTo>
                  <a:pt x="3621948" y="2522764"/>
                </a:lnTo>
                <a:close/>
              </a:path>
              <a:path w="3869768" h="4113208">
                <a:moveTo>
                  <a:pt x="3665611" y="2522344"/>
                </a:moveTo>
                <a:lnTo>
                  <a:pt x="3687840" y="2521743"/>
                </a:lnTo>
                <a:lnTo>
                  <a:pt x="3676446" y="2522869"/>
                </a:lnTo>
                <a:close/>
              </a:path>
              <a:path w="3869768" h="4113208">
                <a:moveTo>
                  <a:pt x="3135985" y="2519799"/>
                </a:moveTo>
                <a:lnTo>
                  <a:pt x="3149737" y="2520358"/>
                </a:lnTo>
                <a:lnTo>
                  <a:pt x="3140048" y="2521098"/>
                </a:lnTo>
                <a:lnTo>
                  <a:pt x="3136840" y="2523401"/>
                </a:lnTo>
                <a:close/>
              </a:path>
              <a:path w="3869768" h="4113208">
                <a:moveTo>
                  <a:pt x="3216528" y="2522322"/>
                </a:moveTo>
                <a:lnTo>
                  <a:pt x="3192319" y="2520997"/>
                </a:lnTo>
                <a:lnTo>
                  <a:pt x="3165180" y="2520662"/>
                </a:lnTo>
                <a:lnTo>
                  <a:pt x="3149737" y="2520358"/>
                </a:lnTo>
                <a:lnTo>
                  <a:pt x="3135985" y="2519799"/>
                </a:lnTo>
                <a:lnTo>
                  <a:pt x="3125736" y="2519499"/>
                </a:lnTo>
                <a:lnTo>
                  <a:pt x="3309550" y="2517675"/>
                </a:lnTo>
                <a:lnTo>
                  <a:pt x="3277289" y="2521373"/>
                </a:lnTo>
                <a:lnTo>
                  <a:pt x="3246807" y="2522937"/>
                </a:lnTo>
                <a:lnTo>
                  <a:pt x="3230836" y="2523800"/>
                </a:lnTo>
                <a:close/>
              </a:path>
              <a:path w="3869768" h="4113208">
                <a:moveTo>
                  <a:pt x="3369037" y="2520938"/>
                </a:moveTo>
                <a:lnTo>
                  <a:pt x="3408073" y="2521008"/>
                </a:lnTo>
                <a:lnTo>
                  <a:pt x="3387169" y="2521663"/>
                </a:lnTo>
                <a:lnTo>
                  <a:pt x="3369936" y="2523838"/>
                </a:lnTo>
                <a:close/>
              </a:path>
              <a:path w="3869768" h="4113208">
                <a:moveTo>
                  <a:pt x="3595191" y="2520948"/>
                </a:moveTo>
                <a:lnTo>
                  <a:pt x="3613397" y="2521982"/>
                </a:lnTo>
                <a:lnTo>
                  <a:pt x="3596102" y="2523845"/>
                </a:lnTo>
                <a:close/>
              </a:path>
              <a:path w="3869768" h="4113208">
                <a:moveTo>
                  <a:pt x="3081610" y="2520382"/>
                </a:moveTo>
                <a:lnTo>
                  <a:pt x="3059987" y="2519927"/>
                </a:lnTo>
                <a:lnTo>
                  <a:pt x="3125736" y="2519499"/>
                </a:lnTo>
                <a:lnTo>
                  <a:pt x="3106894" y="2520935"/>
                </a:lnTo>
                <a:lnTo>
                  <a:pt x="3094409" y="2523868"/>
                </a:lnTo>
                <a:close/>
              </a:path>
              <a:path w="3869768" h="4113208">
                <a:moveTo>
                  <a:pt x="3358921" y="2522607"/>
                </a:moveTo>
                <a:lnTo>
                  <a:pt x="3341385" y="2519909"/>
                </a:lnTo>
                <a:lnTo>
                  <a:pt x="3436299" y="2520753"/>
                </a:lnTo>
                <a:lnTo>
                  <a:pt x="3369037" y="2520938"/>
                </a:lnTo>
                <a:lnTo>
                  <a:pt x="3362894" y="2524461"/>
                </a:lnTo>
                <a:close/>
              </a:path>
              <a:path w="3869768" h="4113208">
                <a:moveTo>
                  <a:pt x="3589182" y="2519809"/>
                </a:moveTo>
                <a:lnTo>
                  <a:pt x="3639998" y="2520355"/>
                </a:lnTo>
                <a:lnTo>
                  <a:pt x="3595191" y="2520948"/>
                </a:lnTo>
                <a:lnTo>
                  <a:pt x="3589059" y="2524468"/>
                </a:lnTo>
                <a:close/>
              </a:path>
              <a:path w="3869768" h="4113208">
                <a:moveTo>
                  <a:pt x="3320917" y="2522282"/>
                </a:moveTo>
                <a:lnTo>
                  <a:pt x="3316841" y="2520821"/>
                </a:lnTo>
                <a:lnTo>
                  <a:pt x="3341385" y="2519909"/>
                </a:lnTo>
                <a:lnTo>
                  <a:pt x="3325093" y="2524717"/>
                </a:lnTo>
                <a:close/>
              </a:path>
              <a:path w="3869768" h="4113208">
                <a:moveTo>
                  <a:pt x="3547215" y="2522293"/>
                </a:moveTo>
                <a:lnTo>
                  <a:pt x="3543007" y="2520835"/>
                </a:lnTo>
                <a:lnTo>
                  <a:pt x="3537577" y="2519655"/>
                </a:lnTo>
                <a:lnTo>
                  <a:pt x="3589182" y="2519809"/>
                </a:lnTo>
                <a:lnTo>
                  <a:pt x="3565671" y="2519904"/>
                </a:lnTo>
                <a:lnTo>
                  <a:pt x="3551447" y="2525744"/>
                </a:lnTo>
                <a:close/>
              </a:path>
              <a:path w="3869768" h="4113208">
                <a:moveTo>
                  <a:pt x="3430006" y="2523455"/>
                </a:moveTo>
                <a:lnTo>
                  <a:pt x="3423475" y="2521505"/>
                </a:lnTo>
                <a:lnTo>
                  <a:pt x="3408073" y="2521008"/>
                </a:lnTo>
                <a:lnTo>
                  <a:pt x="3369037" y="2520938"/>
                </a:lnTo>
                <a:lnTo>
                  <a:pt x="3436299" y="2520753"/>
                </a:lnTo>
                <a:lnTo>
                  <a:pt x="3432799" y="2525800"/>
                </a:lnTo>
                <a:close/>
              </a:path>
              <a:path w="3869768" h="4113208">
                <a:moveTo>
                  <a:pt x="3149737" y="2520358"/>
                </a:moveTo>
                <a:lnTo>
                  <a:pt x="3165180" y="2520662"/>
                </a:lnTo>
                <a:lnTo>
                  <a:pt x="3160253" y="2526682"/>
                </a:lnTo>
                <a:close/>
              </a:path>
              <a:path w="3869768" h="4113208">
                <a:moveTo>
                  <a:pt x="3192319" y="2520997"/>
                </a:moveTo>
                <a:lnTo>
                  <a:pt x="3216528" y="2522322"/>
                </a:lnTo>
                <a:lnTo>
                  <a:pt x="3205623" y="2526705"/>
                </a:lnTo>
                <a:close/>
              </a:path>
              <a:path w="3869768" h="4113208">
                <a:moveTo>
                  <a:pt x="3652942" y="2521608"/>
                </a:moveTo>
                <a:lnTo>
                  <a:pt x="3687840" y="2521743"/>
                </a:lnTo>
                <a:lnTo>
                  <a:pt x="3665611" y="2522344"/>
                </a:lnTo>
                <a:lnTo>
                  <a:pt x="3657952" y="2526728"/>
                </a:lnTo>
                <a:close/>
              </a:path>
              <a:path w="3869768" h="4113208">
                <a:moveTo>
                  <a:pt x="2712756" y="2572950"/>
                </a:moveTo>
                <a:lnTo>
                  <a:pt x="2723630" y="2515122"/>
                </a:lnTo>
                <a:lnTo>
                  <a:pt x="2745878" y="2446690"/>
                </a:lnTo>
                <a:lnTo>
                  <a:pt x="2898302" y="2495300"/>
                </a:lnTo>
                <a:lnTo>
                  <a:pt x="2854107" y="2499109"/>
                </a:lnTo>
                <a:lnTo>
                  <a:pt x="2804624" y="2514027"/>
                </a:lnTo>
                <a:lnTo>
                  <a:pt x="2754875" y="2545083"/>
                </a:lnTo>
                <a:lnTo>
                  <a:pt x="2709882" y="2597307"/>
                </a:lnTo>
                <a:close/>
              </a:path>
              <a:path w="3869768" h="4113208">
                <a:moveTo>
                  <a:pt x="3039512" y="2657191"/>
                </a:moveTo>
                <a:lnTo>
                  <a:pt x="2989732" y="2648166"/>
                </a:lnTo>
                <a:lnTo>
                  <a:pt x="2947730" y="2623292"/>
                </a:lnTo>
                <a:lnTo>
                  <a:pt x="2916797" y="2585869"/>
                </a:lnTo>
                <a:lnTo>
                  <a:pt x="2900224" y="2539195"/>
                </a:lnTo>
                <a:lnTo>
                  <a:pt x="2898302" y="2516039"/>
                </a:lnTo>
                <a:lnTo>
                  <a:pt x="3309550" y="2517675"/>
                </a:lnTo>
                <a:lnTo>
                  <a:pt x="3125736" y="2519499"/>
                </a:lnTo>
                <a:lnTo>
                  <a:pt x="3059987" y="2519927"/>
                </a:lnTo>
                <a:lnTo>
                  <a:pt x="3043856" y="2524313"/>
                </a:lnTo>
                <a:lnTo>
                  <a:pt x="3047532" y="2535352"/>
                </a:lnTo>
                <a:lnTo>
                  <a:pt x="3369021" y="2535613"/>
                </a:lnTo>
                <a:lnTo>
                  <a:pt x="3683055" y="2534083"/>
                </a:lnTo>
                <a:lnTo>
                  <a:pt x="3703434" y="2537024"/>
                </a:lnTo>
                <a:lnTo>
                  <a:pt x="3717559" y="2531045"/>
                </a:lnTo>
                <a:lnTo>
                  <a:pt x="3718452" y="2523802"/>
                </a:lnTo>
                <a:lnTo>
                  <a:pt x="3699137" y="2522952"/>
                </a:lnTo>
                <a:lnTo>
                  <a:pt x="3687840" y="2521743"/>
                </a:lnTo>
                <a:lnTo>
                  <a:pt x="3652942" y="2521608"/>
                </a:lnTo>
                <a:lnTo>
                  <a:pt x="3639998" y="2520355"/>
                </a:lnTo>
                <a:lnTo>
                  <a:pt x="3589182" y="2519809"/>
                </a:lnTo>
                <a:lnTo>
                  <a:pt x="3537577" y="2519655"/>
                </a:lnTo>
                <a:lnTo>
                  <a:pt x="3530543" y="2518891"/>
                </a:lnTo>
                <a:lnTo>
                  <a:pt x="3309550" y="2517675"/>
                </a:lnTo>
                <a:lnTo>
                  <a:pt x="2898302" y="2516039"/>
                </a:lnTo>
                <a:lnTo>
                  <a:pt x="2898302" y="2495300"/>
                </a:lnTo>
                <a:lnTo>
                  <a:pt x="2745878" y="2446690"/>
                </a:lnTo>
                <a:lnTo>
                  <a:pt x="2782876" y="2390522"/>
                </a:lnTo>
                <a:lnTo>
                  <a:pt x="3309550" y="2432812"/>
                </a:lnTo>
                <a:lnTo>
                  <a:pt x="3125736" y="2434636"/>
                </a:lnTo>
                <a:lnTo>
                  <a:pt x="3059987" y="2435064"/>
                </a:lnTo>
                <a:lnTo>
                  <a:pt x="3043856" y="2439450"/>
                </a:lnTo>
                <a:lnTo>
                  <a:pt x="3047532" y="2450488"/>
                </a:lnTo>
                <a:lnTo>
                  <a:pt x="3369021" y="2450749"/>
                </a:lnTo>
                <a:lnTo>
                  <a:pt x="3683055" y="2449220"/>
                </a:lnTo>
                <a:lnTo>
                  <a:pt x="3703434" y="2452161"/>
                </a:lnTo>
                <a:lnTo>
                  <a:pt x="3717559" y="2446182"/>
                </a:lnTo>
                <a:lnTo>
                  <a:pt x="3718452" y="2438939"/>
                </a:lnTo>
                <a:lnTo>
                  <a:pt x="3699137" y="2438088"/>
                </a:lnTo>
                <a:lnTo>
                  <a:pt x="3687840" y="2436879"/>
                </a:lnTo>
                <a:lnTo>
                  <a:pt x="3652942" y="2436744"/>
                </a:lnTo>
                <a:lnTo>
                  <a:pt x="3639998" y="2435492"/>
                </a:lnTo>
                <a:lnTo>
                  <a:pt x="3589182" y="2434945"/>
                </a:lnTo>
                <a:lnTo>
                  <a:pt x="3537577" y="2434792"/>
                </a:lnTo>
                <a:lnTo>
                  <a:pt x="3530543" y="2434028"/>
                </a:lnTo>
                <a:lnTo>
                  <a:pt x="3309550" y="2432812"/>
                </a:lnTo>
                <a:lnTo>
                  <a:pt x="2782876" y="2390522"/>
                </a:lnTo>
                <a:lnTo>
                  <a:pt x="2839257" y="2355538"/>
                </a:lnTo>
                <a:lnTo>
                  <a:pt x="2898302" y="2337875"/>
                </a:lnTo>
                <a:lnTo>
                  <a:pt x="3309550" y="2347948"/>
                </a:lnTo>
                <a:lnTo>
                  <a:pt x="3125736" y="2349772"/>
                </a:lnTo>
                <a:lnTo>
                  <a:pt x="3059987" y="2350200"/>
                </a:lnTo>
                <a:lnTo>
                  <a:pt x="3043856" y="2354586"/>
                </a:lnTo>
                <a:lnTo>
                  <a:pt x="3047532" y="2365625"/>
                </a:lnTo>
                <a:lnTo>
                  <a:pt x="3369021" y="2365886"/>
                </a:lnTo>
                <a:lnTo>
                  <a:pt x="3683055" y="2364356"/>
                </a:lnTo>
                <a:lnTo>
                  <a:pt x="3703434" y="2367298"/>
                </a:lnTo>
                <a:lnTo>
                  <a:pt x="3717559" y="2361321"/>
                </a:lnTo>
                <a:lnTo>
                  <a:pt x="3718452" y="2354078"/>
                </a:lnTo>
                <a:lnTo>
                  <a:pt x="3699137" y="2353225"/>
                </a:lnTo>
                <a:lnTo>
                  <a:pt x="3687840" y="2352016"/>
                </a:lnTo>
                <a:lnTo>
                  <a:pt x="3652942" y="2351881"/>
                </a:lnTo>
                <a:lnTo>
                  <a:pt x="3639998" y="2350628"/>
                </a:lnTo>
                <a:lnTo>
                  <a:pt x="3589182" y="2350082"/>
                </a:lnTo>
                <a:lnTo>
                  <a:pt x="3537577" y="2349928"/>
                </a:lnTo>
                <a:lnTo>
                  <a:pt x="3530543" y="2349164"/>
                </a:lnTo>
                <a:lnTo>
                  <a:pt x="3309550" y="2347948"/>
                </a:lnTo>
                <a:lnTo>
                  <a:pt x="2898302" y="2337875"/>
                </a:lnTo>
                <a:lnTo>
                  <a:pt x="2898302" y="2293582"/>
                </a:lnTo>
                <a:lnTo>
                  <a:pt x="2900224" y="2270426"/>
                </a:lnTo>
                <a:lnTo>
                  <a:pt x="2916797" y="2223749"/>
                </a:lnTo>
                <a:lnTo>
                  <a:pt x="3309550" y="2263092"/>
                </a:lnTo>
                <a:lnTo>
                  <a:pt x="3125736" y="2264916"/>
                </a:lnTo>
                <a:lnTo>
                  <a:pt x="3059987" y="2265344"/>
                </a:lnTo>
                <a:lnTo>
                  <a:pt x="3043856" y="2269730"/>
                </a:lnTo>
                <a:lnTo>
                  <a:pt x="3047532" y="2280769"/>
                </a:lnTo>
                <a:lnTo>
                  <a:pt x="3369021" y="2281030"/>
                </a:lnTo>
                <a:lnTo>
                  <a:pt x="3683055" y="2279500"/>
                </a:lnTo>
                <a:lnTo>
                  <a:pt x="3703434" y="2282438"/>
                </a:lnTo>
                <a:lnTo>
                  <a:pt x="3717559" y="2276460"/>
                </a:lnTo>
                <a:lnTo>
                  <a:pt x="3718452" y="2269219"/>
                </a:lnTo>
                <a:lnTo>
                  <a:pt x="3699137" y="2268369"/>
                </a:lnTo>
                <a:lnTo>
                  <a:pt x="3687840" y="2267159"/>
                </a:lnTo>
                <a:lnTo>
                  <a:pt x="3652942" y="2267024"/>
                </a:lnTo>
                <a:lnTo>
                  <a:pt x="3639998" y="2265772"/>
                </a:lnTo>
                <a:lnTo>
                  <a:pt x="3589182" y="2265226"/>
                </a:lnTo>
                <a:lnTo>
                  <a:pt x="3537577" y="2265072"/>
                </a:lnTo>
                <a:lnTo>
                  <a:pt x="3530543" y="2264308"/>
                </a:lnTo>
                <a:lnTo>
                  <a:pt x="3309550" y="2263092"/>
                </a:lnTo>
                <a:lnTo>
                  <a:pt x="2916797" y="2223749"/>
                </a:lnTo>
                <a:lnTo>
                  <a:pt x="2947730" y="2186326"/>
                </a:lnTo>
                <a:lnTo>
                  <a:pt x="2989732" y="2161454"/>
                </a:lnTo>
                <a:lnTo>
                  <a:pt x="3039512" y="2152430"/>
                </a:lnTo>
                <a:lnTo>
                  <a:pt x="3728557" y="2152430"/>
                </a:lnTo>
                <a:lnTo>
                  <a:pt x="3783525" y="2163514"/>
                </a:lnTo>
                <a:lnTo>
                  <a:pt x="3828410" y="2193759"/>
                </a:lnTo>
                <a:lnTo>
                  <a:pt x="3858671" y="2238624"/>
                </a:lnTo>
                <a:lnTo>
                  <a:pt x="3869767" y="2293567"/>
                </a:lnTo>
                <a:lnTo>
                  <a:pt x="3869767" y="2516031"/>
                </a:lnTo>
                <a:lnTo>
                  <a:pt x="3858670" y="2570976"/>
                </a:lnTo>
                <a:lnTo>
                  <a:pt x="3828407" y="2615845"/>
                </a:lnTo>
                <a:lnTo>
                  <a:pt x="3783522" y="2646097"/>
                </a:lnTo>
                <a:lnTo>
                  <a:pt x="3728557" y="2657191"/>
                </a:lnTo>
                <a:close/>
              </a:path>
              <a:path w="3869768" h="4113208">
                <a:moveTo>
                  <a:pt x="5136" y="2754612"/>
                </a:moveTo>
                <a:lnTo>
                  <a:pt x="5136" y="2496298"/>
                </a:lnTo>
                <a:lnTo>
                  <a:pt x="10970" y="2465336"/>
                </a:lnTo>
                <a:lnTo>
                  <a:pt x="11001" y="2465260"/>
                </a:lnTo>
                <a:lnTo>
                  <a:pt x="15190" y="2456163"/>
                </a:lnTo>
                <a:lnTo>
                  <a:pt x="15310" y="2455930"/>
                </a:lnTo>
                <a:lnTo>
                  <a:pt x="32581" y="2433742"/>
                </a:lnTo>
                <a:lnTo>
                  <a:pt x="34413" y="2432114"/>
                </a:lnTo>
                <a:lnTo>
                  <a:pt x="45128" y="2424165"/>
                </a:lnTo>
                <a:lnTo>
                  <a:pt x="48229" y="2422318"/>
                </a:lnTo>
                <a:lnTo>
                  <a:pt x="55700" y="2418543"/>
                </a:lnTo>
                <a:lnTo>
                  <a:pt x="59365" y="2417019"/>
                </a:lnTo>
                <a:lnTo>
                  <a:pt x="64238" y="2415277"/>
                </a:lnTo>
                <a:lnTo>
                  <a:pt x="73587" y="2412853"/>
                </a:lnTo>
                <a:lnTo>
                  <a:pt x="87012" y="2411292"/>
                </a:lnTo>
                <a:lnTo>
                  <a:pt x="87230" y="2411284"/>
                </a:lnTo>
                <a:lnTo>
                  <a:pt x="90241" y="2411209"/>
                </a:lnTo>
                <a:lnTo>
                  <a:pt x="93868" y="2411209"/>
                </a:lnTo>
                <a:lnTo>
                  <a:pt x="97967" y="2411209"/>
                </a:lnTo>
                <a:lnTo>
                  <a:pt x="103307" y="2411209"/>
                </a:lnTo>
                <a:lnTo>
                  <a:pt x="109118" y="2411209"/>
                </a:lnTo>
                <a:lnTo>
                  <a:pt x="110920" y="2411209"/>
                </a:lnTo>
                <a:lnTo>
                  <a:pt x="137284" y="2411209"/>
                </a:lnTo>
                <a:lnTo>
                  <a:pt x="143996" y="2411209"/>
                </a:lnTo>
                <a:lnTo>
                  <a:pt x="215570" y="2411209"/>
                </a:lnTo>
                <a:lnTo>
                  <a:pt x="156651" y="2476758"/>
                </a:lnTo>
                <a:lnTo>
                  <a:pt x="101032" y="2553768"/>
                </a:lnTo>
                <a:lnTo>
                  <a:pt x="55630" y="2624067"/>
                </a:lnTo>
                <a:lnTo>
                  <a:pt x="27362" y="2669485"/>
                </a:lnTo>
                <a:lnTo>
                  <a:pt x="7673" y="2720362"/>
                </a:lnTo>
                <a:lnTo>
                  <a:pt x="8320" y="2777655"/>
                </a:lnTo>
                <a:close/>
              </a:path>
              <a:path w="3869768" h="4113208">
                <a:moveTo>
                  <a:pt x="737448" y="2839685"/>
                </a:moveTo>
                <a:lnTo>
                  <a:pt x="726169" y="2839685"/>
                </a:lnTo>
                <a:lnTo>
                  <a:pt x="711828" y="2839685"/>
                </a:lnTo>
                <a:lnTo>
                  <a:pt x="708479" y="2839685"/>
                </a:lnTo>
                <a:lnTo>
                  <a:pt x="679457" y="2839685"/>
                </a:lnTo>
                <a:lnTo>
                  <a:pt x="679457" y="2566171"/>
                </a:lnTo>
                <a:lnTo>
                  <a:pt x="740967" y="2574843"/>
                </a:lnTo>
                <a:lnTo>
                  <a:pt x="781764" y="2579000"/>
                </a:lnTo>
                <a:lnTo>
                  <a:pt x="857694" y="2568213"/>
                </a:lnTo>
                <a:lnTo>
                  <a:pt x="918897" y="2519980"/>
                </a:lnTo>
                <a:lnTo>
                  <a:pt x="940482" y="2478027"/>
                </a:lnTo>
                <a:lnTo>
                  <a:pt x="971505" y="2411209"/>
                </a:lnTo>
                <a:lnTo>
                  <a:pt x="1830917" y="2411209"/>
                </a:lnTo>
                <a:lnTo>
                  <a:pt x="1891095" y="2436126"/>
                </a:lnTo>
                <a:lnTo>
                  <a:pt x="1916030" y="2496290"/>
                </a:lnTo>
                <a:lnTo>
                  <a:pt x="1916030" y="2754604"/>
                </a:lnTo>
                <a:lnTo>
                  <a:pt x="1909341" y="2787721"/>
                </a:lnTo>
                <a:lnTo>
                  <a:pt x="1891100" y="2814765"/>
                </a:lnTo>
                <a:lnTo>
                  <a:pt x="1830917" y="2839685"/>
                </a:lnTo>
                <a:close/>
              </a:path>
              <a:path w="3869768" h="4113208">
                <a:moveTo>
                  <a:pt x="524723" y="4112983"/>
                </a:moveTo>
                <a:lnTo>
                  <a:pt x="442937" y="3225279"/>
                </a:lnTo>
                <a:lnTo>
                  <a:pt x="206613" y="3029716"/>
                </a:lnTo>
                <a:lnTo>
                  <a:pt x="206733" y="3029490"/>
                </a:lnTo>
                <a:lnTo>
                  <a:pt x="212364" y="3029490"/>
                </a:lnTo>
                <a:lnTo>
                  <a:pt x="240109" y="3059499"/>
                </a:lnTo>
                <a:lnTo>
                  <a:pt x="270818" y="3099086"/>
                </a:lnTo>
                <a:lnTo>
                  <a:pt x="319740" y="3114549"/>
                </a:lnTo>
                <a:lnTo>
                  <a:pt x="379906" y="3089638"/>
                </a:lnTo>
                <a:lnTo>
                  <a:pt x="404829" y="3029490"/>
                </a:lnTo>
                <a:lnTo>
                  <a:pt x="461116" y="3029490"/>
                </a:lnTo>
                <a:lnTo>
                  <a:pt x="679450" y="3029490"/>
                </a:lnTo>
                <a:lnTo>
                  <a:pt x="698514" y="4015261"/>
                </a:lnTo>
                <a:lnTo>
                  <a:pt x="713835" y="4019843"/>
                </a:lnTo>
                <a:lnTo>
                  <a:pt x="752702" y="4035623"/>
                </a:lnTo>
                <a:lnTo>
                  <a:pt x="804467" y="4065652"/>
                </a:lnTo>
                <a:lnTo>
                  <a:pt x="858482" y="4112983"/>
                </a:lnTo>
                <a:close/>
              </a:path>
              <a:path w="3869768" h="4113208">
                <a:moveTo>
                  <a:pt x="361339" y="4113208"/>
                </a:moveTo>
                <a:lnTo>
                  <a:pt x="186398" y="4113208"/>
                </a:lnTo>
                <a:lnTo>
                  <a:pt x="185858" y="4113208"/>
                </a:lnTo>
                <a:lnTo>
                  <a:pt x="206613" y="3029716"/>
                </a:lnTo>
                <a:lnTo>
                  <a:pt x="442937" y="3225279"/>
                </a:lnTo>
                <a:lnTo>
                  <a:pt x="369335" y="4018084"/>
                </a:lnTo>
                <a:lnTo>
                  <a:pt x="395524" y="4027521"/>
                </a:lnTo>
                <a:lnTo>
                  <a:pt x="433154" y="4045439"/>
                </a:lnTo>
                <a:lnTo>
                  <a:pt x="520157" y="4113208"/>
                </a:lnTo>
                <a:close/>
              </a:path>
            </a:pathLst>
          </a:custGeom>
          <a:solidFill>
            <a:srgbClr val="527DBF"/>
          </a:solidFill>
        </p:spPr>
        <p:txBody>
          <a:bodyPr wrap="square" lIns="0" tIns="0" rIns="0" bIns="0" rtlCol="0">
            <a:noAutofit/>
          </a:bodyPr>
          <a:lstStyle/>
          <a:p>
            <a:endParaRPr/>
          </a:p>
        </p:txBody>
      </p:sp>
      <p:sp>
        <p:nvSpPr>
          <p:cNvPr id="52" name="object 52"/>
          <p:cNvSpPr/>
          <p:nvPr/>
        </p:nvSpPr>
        <p:spPr>
          <a:xfrm>
            <a:off x="12689142" y="2443481"/>
            <a:ext cx="4073708" cy="3807216"/>
          </a:xfrm>
          <a:custGeom>
            <a:avLst/>
            <a:gdLst/>
            <a:ahLst/>
            <a:cxnLst/>
            <a:rect l="l" t="t" r="r" b="b"/>
            <a:pathLst>
              <a:path w="4073708" h="3807216">
                <a:moveTo>
                  <a:pt x="928995" y="120422"/>
                </a:moveTo>
                <a:lnTo>
                  <a:pt x="908326" y="70543"/>
                </a:lnTo>
                <a:lnTo>
                  <a:pt x="928992" y="20663"/>
                </a:lnTo>
                <a:lnTo>
                  <a:pt x="978893" y="1"/>
                </a:lnTo>
                <a:lnTo>
                  <a:pt x="1028791" y="20660"/>
                </a:lnTo>
                <a:lnTo>
                  <a:pt x="1049461" y="70543"/>
                </a:lnTo>
                <a:lnTo>
                  <a:pt x="1028794" y="120425"/>
                </a:lnTo>
                <a:lnTo>
                  <a:pt x="978893" y="141085"/>
                </a:lnTo>
                <a:close/>
              </a:path>
              <a:path w="4073708" h="3807216">
                <a:moveTo>
                  <a:pt x="1159282" y="120425"/>
                </a:moveTo>
                <a:lnTo>
                  <a:pt x="1138612" y="70543"/>
                </a:lnTo>
                <a:lnTo>
                  <a:pt x="1159280" y="20660"/>
                </a:lnTo>
                <a:lnTo>
                  <a:pt x="1209180" y="1"/>
                </a:lnTo>
                <a:lnTo>
                  <a:pt x="1259081" y="20666"/>
                </a:lnTo>
                <a:lnTo>
                  <a:pt x="1279748" y="70543"/>
                </a:lnTo>
                <a:lnTo>
                  <a:pt x="1259081" y="120422"/>
                </a:lnTo>
                <a:lnTo>
                  <a:pt x="1209180" y="141085"/>
                </a:lnTo>
                <a:close/>
              </a:path>
              <a:path w="4073708" h="3807216">
                <a:moveTo>
                  <a:pt x="1954783" y="904601"/>
                </a:moveTo>
                <a:lnTo>
                  <a:pt x="1954783" y="549137"/>
                </a:lnTo>
                <a:lnTo>
                  <a:pt x="1979457" y="489591"/>
                </a:lnTo>
                <a:lnTo>
                  <a:pt x="2039024" y="464926"/>
                </a:lnTo>
                <a:lnTo>
                  <a:pt x="2104546" y="464926"/>
                </a:lnTo>
                <a:lnTo>
                  <a:pt x="2082358" y="472470"/>
                </a:lnTo>
                <a:lnTo>
                  <a:pt x="2069368" y="491971"/>
                </a:lnTo>
                <a:lnTo>
                  <a:pt x="1957260" y="913849"/>
                </a:lnTo>
                <a:close/>
              </a:path>
              <a:path w="4073708" h="3807216">
                <a:moveTo>
                  <a:pt x="934952" y="904609"/>
                </a:moveTo>
                <a:lnTo>
                  <a:pt x="934952" y="549137"/>
                </a:lnTo>
                <a:lnTo>
                  <a:pt x="959626" y="489591"/>
                </a:lnTo>
                <a:lnTo>
                  <a:pt x="1019193" y="464926"/>
                </a:lnTo>
                <a:lnTo>
                  <a:pt x="1084715" y="464926"/>
                </a:lnTo>
                <a:lnTo>
                  <a:pt x="1062528" y="472470"/>
                </a:lnTo>
                <a:lnTo>
                  <a:pt x="1049536" y="491971"/>
                </a:lnTo>
                <a:lnTo>
                  <a:pt x="937429" y="913856"/>
                </a:lnTo>
                <a:close/>
              </a:path>
              <a:path w="4073708" h="3807216">
                <a:moveTo>
                  <a:pt x="2974600" y="904609"/>
                </a:moveTo>
                <a:lnTo>
                  <a:pt x="2974600" y="549137"/>
                </a:lnTo>
                <a:lnTo>
                  <a:pt x="2999273" y="489591"/>
                </a:lnTo>
                <a:lnTo>
                  <a:pt x="3058839" y="464926"/>
                </a:lnTo>
                <a:lnTo>
                  <a:pt x="3124363" y="464926"/>
                </a:lnTo>
                <a:lnTo>
                  <a:pt x="3102171" y="472470"/>
                </a:lnTo>
                <a:lnTo>
                  <a:pt x="3089183" y="491971"/>
                </a:lnTo>
                <a:lnTo>
                  <a:pt x="2977077" y="913856"/>
                </a:lnTo>
                <a:close/>
              </a:path>
              <a:path w="4073708" h="3807216">
                <a:moveTo>
                  <a:pt x="2256434" y="1145193"/>
                </a:moveTo>
                <a:lnTo>
                  <a:pt x="2458533" y="1149194"/>
                </a:lnTo>
                <a:lnTo>
                  <a:pt x="2258845" y="1150417"/>
                </a:lnTo>
                <a:lnTo>
                  <a:pt x="2257025" y="1151639"/>
                </a:lnTo>
                <a:close/>
              </a:path>
              <a:path w="4073708" h="3807216">
                <a:moveTo>
                  <a:pt x="2425791" y="1150958"/>
                </a:moveTo>
                <a:lnTo>
                  <a:pt x="2258845" y="1150417"/>
                </a:lnTo>
                <a:lnTo>
                  <a:pt x="2458533" y="1149194"/>
                </a:lnTo>
                <a:lnTo>
                  <a:pt x="2452827" y="1152226"/>
                </a:lnTo>
                <a:close/>
              </a:path>
              <a:path w="4073708" h="3807216">
                <a:moveTo>
                  <a:pt x="2178127" y="1151871"/>
                </a:moveTo>
                <a:lnTo>
                  <a:pt x="2256434" y="1145193"/>
                </a:lnTo>
                <a:lnTo>
                  <a:pt x="2229500" y="1153129"/>
                </a:lnTo>
                <a:close/>
              </a:path>
              <a:path w="4073708" h="3807216">
                <a:moveTo>
                  <a:pt x="2333880" y="1151919"/>
                </a:moveTo>
                <a:lnTo>
                  <a:pt x="2258845" y="1150417"/>
                </a:lnTo>
                <a:lnTo>
                  <a:pt x="2425791" y="1150958"/>
                </a:lnTo>
                <a:lnTo>
                  <a:pt x="2404681" y="1155634"/>
                </a:lnTo>
                <a:close/>
              </a:path>
              <a:path w="4073708" h="3807216">
                <a:moveTo>
                  <a:pt x="2623990" y="1263165"/>
                </a:moveTo>
                <a:lnTo>
                  <a:pt x="2616541" y="1220418"/>
                </a:lnTo>
                <a:lnTo>
                  <a:pt x="2620844" y="1217574"/>
                </a:lnTo>
                <a:lnTo>
                  <a:pt x="2608563" y="1199450"/>
                </a:lnTo>
                <a:lnTo>
                  <a:pt x="2594593" y="1176778"/>
                </a:lnTo>
                <a:lnTo>
                  <a:pt x="2566693" y="1158411"/>
                </a:lnTo>
                <a:lnTo>
                  <a:pt x="2534729" y="1152337"/>
                </a:lnTo>
                <a:lnTo>
                  <a:pt x="2460741" y="1150425"/>
                </a:lnTo>
                <a:lnTo>
                  <a:pt x="2458533" y="1149194"/>
                </a:lnTo>
                <a:lnTo>
                  <a:pt x="2256434" y="1145193"/>
                </a:lnTo>
                <a:lnTo>
                  <a:pt x="2125569" y="1143969"/>
                </a:lnTo>
                <a:lnTo>
                  <a:pt x="2136503" y="1141808"/>
                </a:lnTo>
                <a:lnTo>
                  <a:pt x="2156376" y="1137506"/>
                </a:lnTo>
                <a:lnTo>
                  <a:pt x="2176952" y="1140704"/>
                </a:lnTo>
                <a:lnTo>
                  <a:pt x="2183534" y="1136657"/>
                </a:lnTo>
                <a:lnTo>
                  <a:pt x="2193269" y="1134451"/>
                </a:lnTo>
                <a:lnTo>
                  <a:pt x="2195522" y="1137743"/>
                </a:lnTo>
                <a:lnTo>
                  <a:pt x="2199780" y="1137596"/>
                </a:lnTo>
                <a:lnTo>
                  <a:pt x="2203113" y="1140644"/>
                </a:lnTo>
                <a:lnTo>
                  <a:pt x="2205543" y="1137928"/>
                </a:lnTo>
                <a:lnTo>
                  <a:pt x="2207296" y="1143151"/>
                </a:lnTo>
                <a:lnTo>
                  <a:pt x="2220003" y="1136585"/>
                </a:lnTo>
                <a:lnTo>
                  <a:pt x="2237339" y="1139375"/>
                </a:lnTo>
                <a:lnTo>
                  <a:pt x="2240891" y="1141229"/>
                </a:lnTo>
                <a:lnTo>
                  <a:pt x="2246351" y="1137718"/>
                </a:lnTo>
                <a:lnTo>
                  <a:pt x="2247176" y="1140606"/>
                </a:lnTo>
                <a:lnTo>
                  <a:pt x="2251761" y="1137395"/>
                </a:lnTo>
                <a:lnTo>
                  <a:pt x="2256538" y="1137341"/>
                </a:lnTo>
                <a:lnTo>
                  <a:pt x="2276831" y="1138674"/>
                </a:lnTo>
                <a:lnTo>
                  <a:pt x="2303003" y="1139916"/>
                </a:lnTo>
                <a:lnTo>
                  <a:pt x="2302388" y="1143489"/>
                </a:lnTo>
                <a:lnTo>
                  <a:pt x="2305513" y="1139365"/>
                </a:lnTo>
                <a:lnTo>
                  <a:pt x="2306465" y="1138423"/>
                </a:lnTo>
                <a:lnTo>
                  <a:pt x="2323681" y="1139572"/>
                </a:lnTo>
                <a:lnTo>
                  <a:pt x="2339150" y="1139721"/>
                </a:lnTo>
                <a:lnTo>
                  <a:pt x="2342455" y="1136530"/>
                </a:lnTo>
                <a:lnTo>
                  <a:pt x="2349200" y="1138302"/>
                </a:lnTo>
                <a:lnTo>
                  <a:pt x="2356121" y="1137979"/>
                </a:lnTo>
                <a:lnTo>
                  <a:pt x="2366953" y="1137806"/>
                </a:lnTo>
                <a:lnTo>
                  <a:pt x="2378842" y="1140712"/>
                </a:lnTo>
                <a:lnTo>
                  <a:pt x="2385424" y="1136665"/>
                </a:lnTo>
                <a:lnTo>
                  <a:pt x="2395159" y="1134459"/>
                </a:lnTo>
                <a:lnTo>
                  <a:pt x="2397412" y="1137749"/>
                </a:lnTo>
                <a:lnTo>
                  <a:pt x="2401669" y="1137604"/>
                </a:lnTo>
                <a:lnTo>
                  <a:pt x="2405003" y="1140652"/>
                </a:lnTo>
                <a:lnTo>
                  <a:pt x="2409118" y="1141484"/>
                </a:lnTo>
                <a:lnTo>
                  <a:pt x="2422565" y="1136648"/>
                </a:lnTo>
                <a:lnTo>
                  <a:pt x="2439228" y="1139383"/>
                </a:lnTo>
                <a:lnTo>
                  <a:pt x="2442779" y="1141237"/>
                </a:lnTo>
                <a:lnTo>
                  <a:pt x="2448240" y="1137725"/>
                </a:lnTo>
                <a:lnTo>
                  <a:pt x="2449072" y="1140614"/>
                </a:lnTo>
                <a:lnTo>
                  <a:pt x="2458361" y="1139609"/>
                </a:lnTo>
                <a:lnTo>
                  <a:pt x="2458436" y="1137341"/>
                </a:lnTo>
                <a:lnTo>
                  <a:pt x="2478742" y="1138680"/>
                </a:lnTo>
                <a:lnTo>
                  <a:pt x="2504900" y="1139916"/>
                </a:lnTo>
                <a:lnTo>
                  <a:pt x="2503331" y="1140759"/>
                </a:lnTo>
                <a:lnTo>
                  <a:pt x="2504284" y="1143489"/>
                </a:lnTo>
                <a:lnTo>
                  <a:pt x="2507403" y="1139361"/>
                </a:lnTo>
                <a:lnTo>
                  <a:pt x="2508354" y="1138415"/>
                </a:lnTo>
                <a:lnTo>
                  <a:pt x="2522731" y="1139661"/>
                </a:lnTo>
                <a:lnTo>
                  <a:pt x="2533464" y="1139781"/>
                </a:lnTo>
                <a:lnTo>
                  <a:pt x="2569610" y="1143969"/>
                </a:lnTo>
                <a:lnTo>
                  <a:pt x="2598595" y="1156062"/>
                </a:lnTo>
                <a:lnTo>
                  <a:pt x="2598299" y="1160197"/>
                </a:lnTo>
                <a:lnTo>
                  <a:pt x="2601771" y="1163185"/>
                </a:lnTo>
                <a:lnTo>
                  <a:pt x="2603965" y="1167287"/>
                </a:lnTo>
                <a:lnTo>
                  <a:pt x="2603131" y="1172695"/>
                </a:lnTo>
                <a:lnTo>
                  <a:pt x="2610979" y="1172791"/>
                </a:lnTo>
                <a:lnTo>
                  <a:pt x="2615099" y="1182835"/>
                </a:lnTo>
                <a:lnTo>
                  <a:pt x="2621846" y="1188367"/>
                </a:lnTo>
                <a:lnTo>
                  <a:pt x="2622173" y="1197202"/>
                </a:lnTo>
                <a:lnTo>
                  <a:pt x="2626202" y="1199972"/>
                </a:lnTo>
                <a:lnTo>
                  <a:pt x="2621700" y="1201301"/>
                </a:lnTo>
                <a:lnTo>
                  <a:pt x="2626712" y="1205844"/>
                </a:lnTo>
                <a:lnTo>
                  <a:pt x="2624088" y="1207380"/>
                </a:lnTo>
                <a:lnTo>
                  <a:pt x="2629179" y="1216478"/>
                </a:lnTo>
                <a:lnTo>
                  <a:pt x="2629185" y="1216478"/>
                </a:lnTo>
                <a:lnTo>
                  <a:pt x="2628862" y="1237509"/>
                </a:lnTo>
                <a:lnTo>
                  <a:pt x="2627563" y="1263781"/>
                </a:lnTo>
                <a:close/>
              </a:path>
              <a:path w="4073708" h="3807216">
                <a:moveTo>
                  <a:pt x="2144170" y="1361240"/>
                </a:moveTo>
                <a:lnTo>
                  <a:pt x="2196086" y="1309343"/>
                </a:lnTo>
                <a:lnTo>
                  <a:pt x="2294601" y="1407822"/>
                </a:lnTo>
                <a:lnTo>
                  <a:pt x="2497827" y="1204671"/>
                </a:lnTo>
                <a:lnTo>
                  <a:pt x="2549743" y="1256568"/>
                </a:lnTo>
                <a:lnTo>
                  <a:pt x="2346517" y="1459719"/>
                </a:lnTo>
                <a:lnTo>
                  <a:pt x="2346675" y="1459877"/>
                </a:lnTo>
                <a:lnTo>
                  <a:pt x="2294759" y="1511774"/>
                </a:lnTo>
                <a:close/>
              </a:path>
              <a:path w="4073708" h="3807216">
                <a:moveTo>
                  <a:pt x="3379749" y="1541752"/>
                </a:moveTo>
                <a:lnTo>
                  <a:pt x="3376077" y="1530697"/>
                </a:lnTo>
                <a:lnTo>
                  <a:pt x="4015273" y="1540484"/>
                </a:lnTo>
                <a:lnTo>
                  <a:pt x="3701237" y="1542013"/>
                </a:lnTo>
                <a:close/>
              </a:path>
              <a:path w="4073708" h="3807216">
                <a:moveTo>
                  <a:pt x="4015273" y="1540484"/>
                </a:moveTo>
                <a:lnTo>
                  <a:pt x="3376077" y="1530697"/>
                </a:lnTo>
                <a:lnTo>
                  <a:pt x="3392211" y="1526302"/>
                </a:lnTo>
                <a:lnTo>
                  <a:pt x="3413836" y="1526754"/>
                </a:lnTo>
                <a:lnTo>
                  <a:pt x="3426636" y="1530239"/>
                </a:lnTo>
                <a:lnTo>
                  <a:pt x="3439117" y="1527306"/>
                </a:lnTo>
                <a:lnTo>
                  <a:pt x="3457961" y="1525870"/>
                </a:lnTo>
                <a:lnTo>
                  <a:pt x="3463790" y="1528348"/>
                </a:lnTo>
                <a:lnTo>
                  <a:pt x="3468212" y="1526170"/>
                </a:lnTo>
                <a:lnTo>
                  <a:pt x="3469065" y="1529772"/>
                </a:lnTo>
                <a:lnTo>
                  <a:pt x="3472274" y="1527469"/>
                </a:lnTo>
                <a:lnTo>
                  <a:pt x="3481963" y="1526726"/>
                </a:lnTo>
                <a:lnTo>
                  <a:pt x="3492480" y="1533053"/>
                </a:lnTo>
                <a:lnTo>
                  <a:pt x="3497403" y="1527032"/>
                </a:lnTo>
                <a:lnTo>
                  <a:pt x="3503323" y="1528437"/>
                </a:lnTo>
                <a:lnTo>
                  <a:pt x="3524545" y="1527367"/>
                </a:lnTo>
                <a:lnTo>
                  <a:pt x="3537848" y="1533075"/>
                </a:lnTo>
                <a:lnTo>
                  <a:pt x="3548754" y="1528693"/>
                </a:lnTo>
                <a:lnTo>
                  <a:pt x="3563062" y="1530171"/>
                </a:lnTo>
                <a:lnTo>
                  <a:pt x="3579033" y="1529315"/>
                </a:lnTo>
                <a:lnTo>
                  <a:pt x="3609516" y="1527751"/>
                </a:lnTo>
                <a:lnTo>
                  <a:pt x="3641776" y="1524054"/>
                </a:lnTo>
                <a:lnTo>
                  <a:pt x="3644333" y="1527357"/>
                </a:lnTo>
                <a:lnTo>
                  <a:pt x="3649069" y="1527199"/>
                </a:lnTo>
                <a:lnTo>
                  <a:pt x="3653144" y="1528659"/>
                </a:lnTo>
                <a:lnTo>
                  <a:pt x="3657320" y="1531094"/>
                </a:lnTo>
                <a:lnTo>
                  <a:pt x="3673609" y="1526285"/>
                </a:lnTo>
                <a:lnTo>
                  <a:pt x="3691147" y="1528985"/>
                </a:lnTo>
                <a:lnTo>
                  <a:pt x="3695120" y="1530839"/>
                </a:lnTo>
                <a:lnTo>
                  <a:pt x="3701263" y="1527316"/>
                </a:lnTo>
                <a:lnTo>
                  <a:pt x="3702163" y="1530216"/>
                </a:lnTo>
                <a:lnTo>
                  <a:pt x="3719393" y="1528041"/>
                </a:lnTo>
                <a:lnTo>
                  <a:pt x="3740301" y="1527386"/>
                </a:lnTo>
                <a:lnTo>
                  <a:pt x="3755702" y="1527881"/>
                </a:lnTo>
                <a:lnTo>
                  <a:pt x="3762234" y="1529834"/>
                </a:lnTo>
                <a:lnTo>
                  <a:pt x="3765022" y="1532178"/>
                </a:lnTo>
                <a:lnTo>
                  <a:pt x="3768525" y="1527131"/>
                </a:lnTo>
                <a:lnTo>
                  <a:pt x="3798536" y="1528803"/>
                </a:lnTo>
                <a:lnTo>
                  <a:pt x="3827875" y="1528820"/>
                </a:lnTo>
                <a:lnTo>
                  <a:pt x="3841415" y="1528048"/>
                </a:lnTo>
                <a:lnTo>
                  <a:pt x="3854689" y="1525570"/>
                </a:lnTo>
                <a:lnTo>
                  <a:pt x="3860016" y="1527283"/>
                </a:lnTo>
                <a:lnTo>
                  <a:pt x="3862769" y="1525270"/>
                </a:lnTo>
                <a:lnTo>
                  <a:pt x="3869804" y="1526034"/>
                </a:lnTo>
                <a:lnTo>
                  <a:pt x="3875234" y="1527221"/>
                </a:lnTo>
                <a:lnTo>
                  <a:pt x="3879442" y="1528676"/>
                </a:lnTo>
                <a:lnTo>
                  <a:pt x="3883673" y="1532130"/>
                </a:lnTo>
                <a:lnTo>
                  <a:pt x="3897897" y="1526292"/>
                </a:lnTo>
                <a:lnTo>
                  <a:pt x="3917313" y="1529000"/>
                </a:lnTo>
                <a:lnTo>
                  <a:pt x="3921411" y="1526195"/>
                </a:lnTo>
                <a:lnTo>
                  <a:pt x="3921285" y="1530854"/>
                </a:lnTo>
                <a:lnTo>
                  <a:pt x="3927417" y="1527334"/>
                </a:lnTo>
                <a:lnTo>
                  <a:pt x="3928328" y="1530231"/>
                </a:lnTo>
                <a:lnTo>
                  <a:pt x="3945627" y="1528368"/>
                </a:lnTo>
                <a:lnTo>
                  <a:pt x="3954176" y="1529150"/>
                </a:lnTo>
                <a:lnTo>
                  <a:pt x="3972225" y="1526741"/>
                </a:lnTo>
                <a:lnTo>
                  <a:pt x="3985174" y="1527991"/>
                </a:lnTo>
                <a:lnTo>
                  <a:pt x="3990178" y="1533113"/>
                </a:lnTo>
                <a:lnTo>
                  <a:pt x="3997837" y="1528736"/>
                </a:lnTo>
                <a:lnTo>
                  <a:pt x="4008672" y="1529255"/>
                </a:lnTo>
                <a:lnTo>
                  <a:pt x="4020065" y="1528129"/>
                </a:lnTo>
                <a:lnTo>
                  <a:pt x="4031364" y="1529338"/>
                </a:lnTo>
                <a:lnTo>
                  <a:pt x="4050680" y="1530189"/>
                </a:lnTo>
                <a:lnTo>
                  <a:pt x="4049787" y="1537433"/>
                </a:lnTo>
                <a:lnTo>
                  <a:pt x="4035660" y="1543417"/>
                </a:lnTo>
                <a:close/>
              </a:path>
              <a:path w="4073708" h="3807216">
                <a:moveTo>
                  <a:pt x="2592014" y="1557842"/>
                </a:moveTo>
                <a:lnTo>
                  <a:pt x="2581670" y="1546609"/>
                </a:lnTo>
                <a:lnTo>
                  <a:pt x="2606543" y="1523925"/>
                </a:lnTo>
                <a:lnTo>
                  <a:pt x="2614774" y="1494159"/>
                </a:lnTo>
                <a:lnTo>
                  <a:pt x="2617045" y="1421521"/>
                </a:lnTo>
                <a:lnTo>
                  <a:pt x="2618268" y="1419314"/>
                </a:lnTo>
                <a:lnTo>
                  <a:pt x="2615235" y="1413610"/>
                </a:lnTo>
                <a:lnTo>
                  <a:pt x="2616504" y="1386584"/>
                </a:lnTo>
                <a:lnTo>
                  <a:pt x="2611826" y="1365481"/>
                </a:lnTo>
                <a:lnTo>
                  <a:pt x="2615634" y="1295013"/>
                </a:lnTo>
                <a:lnTo>
                  <a:pt x="2616541" y="1220418"/>
                </a:lnTo>
                <a:lnTo>
                  <a:pt x="2623990" y="1263165"/>
                </a:lnTo>
                <a:lnTo>
                  <a:pt x="2628115" y="1266290"/>
                </a:lnTo>
                <a:lnTo>
                  <a:pt x="2629058" y="1267241"/>
                </a:lnTo>
                <a:lnTo>
                  <a:pt x="2627907" y="1284451"/>
                </a:lnTo>
                <a:lnTo>
                  <a:pt x="2627759" y="1299915"/>
                </a:lnTo>
                <a:lnTo>
                  <a:pt x="2630949" y="1303218"/>
                </a:lnTo>
                <a:lnTo>
                  <a:pt x="2629178" y="1309964"/>
                </a:lnTo>
                <a:lnTo>
                  <a:pt x="2629501" y="1316879"/>
                </a:lnTo>
                <a:lnTo>
                  <a:pt x="2629672" y="1327706"/>
                </a:lnTo>
                <a:lnTo>
                  <a:pt x="2626768" y="1339592"/>
                </a:lnTo>
                <a:lnTo>
                  <a:pt x="2630816" y="1346171"/>
                </a:lnTo>
                <a:lnTo>
                  <a:pt x="2633022" y="1355903"/>
                </a:lnTo>
                <a:lnTo>
                  <a:pt x="2629732" y="1358155"/>
                </a:lnTo>
                <a:lnTo>
                  <a:pt x="2629876" y="1362411"/>
                </a:lnTo>
                <a:lnTo>
                  <a:pt x="2626827" y="1365744"/>
                </a:lnTo>
                <a:lnTo>
                  <a:pt x="2625987" y="1369857"/>
                </a:lnTo>
                <a:lnTo>
                  <a:pt x="2630826" y="1383298"/>
                </a:lnTo>
                <a:lnTo>
                  <a:pt x="2628089" y="1399964"/>
                </a:lnTo>
                <a:lnTo>
                  <a:pt x="2626235" y="1403514"/>
                </a:lnTo>
                <a:lnTo>
                  <a:pt x="2629748" y="1408973"/>
                </a:lnTo>
                <a:lnTo>
                  <a:pt x="2626858" y="1409804"/>
                </a:lnTo>
                <a:lnTo>
                  <a:pt x="2627864" y="1419089"/>
                </a:lnTo>
                <a:lnTo>
                  <a:pt x="2630131" y="1419164"/>
                </a:lnTo>
                <a:lnTo>
                  <a:pt x="2625486" y="1424152"/>
                </a:lnTo>
                <a:lnTo>
                  <a:pt x="2630207" y="1426190"/>
                </a:lnTo>
                <a:lnTo>
                  <a:pt x="2629177" y="1448052"/>
                </a:lnTo>
                <a:lnTo>
                  <a:pt x="2627241" y="1463412"/>
                </a:lnTo>
                <a:lnTo>
                  <a:pt x="2626033" y="1466574"/>
                </a:lnTo>
                <a:lnTo>
                  <a:pt x="2627114" y="1481840"/>
                </a:lnTo>
                <a:lnTo>
                  <a:pt x="2627916" y="1498849"/>
                </a:lnTo>
                <a:lnTo>
                  <a:pt x="2625604" y="1514334"/>
                </a:lnTo>
                <a:lnTo>
                  <a:pt x="2624163" y="1520007"/>
                </a:lnTo>
                <a:lnTo>
                  <a:pt x="2620919" y="1522928"/>
                </a:lnTo>
                <a:lnTo>
                  <a:pt x="2616615" y="1529796"/>
                </a:lnTo>
                <a:lnTo>
                  <a:pt x="2611829" y="1541465"/>
                </a:lnTo>
                <a:lnTo>
                  <a:pt x="2605239" y="1552554"/>
                </a:lnTo>
                <a:lnTo>
                  <a:pt x="2599854" y="1556747"/>
                </a:lnTo>
                <a:lnTo>
                  <a:pt x="2594953" y="1559167"/>
                </a:lnTo>
                <a:close/>
              </a:path>
              <a:path w="4073708" h="3807216">
                <a:moveTo>
                  <a:pt x="2586460" y="1561156"/>
                </a:moveTo>
                <a:lnTo>
                  <a:pt x="2562444" y="1560350"/>
                </a:lnTo>
                <a:lnTo>
                  <a:pt x="2581670" y="1546609"/>
                </a:lnTo>
                <a:lnTo>
                  <a:pt x="2592014" y="1557842"/>
                </a:lnTo>
                <a:lnTo>
                  <a:pt x="2591042" y="1562485"/>
                </a:lnTo>
                <a:close/>
              </a:path>
              <a:path w="4073708" h="3807216">
                <a:moveTo>
                  <a:pt x="2129490" y="1568909"/>
                </a:moveTo>
                <a:lnTo>
                  <a:pt x="2134595" y="1571491"/>
                </a:lnTo>
                <a:lnTo>
                  <a:pt x="2132003" y="1575577"/>
                </a:lnTo>
                <a:close/>
              </a:path>
              <a:path w="4073708" h="3807216">
                <a:moveTo>
                  <a:pt x="2143539" y="1574922"/>
                </a:moveTo>
                <a:lnTo>
                  <a:pt x="2150079" y="1574930"/>
                </a:lnTo>
                <a:lnTo>
                  <a:pt x="2144021" y="1577918"/>
                </a:lnTo>
                <a:close/>
              </a:path>
              <a:path w="4073708" h="3807216">
                <a:moveTo>
                  <a:pt x="2548098" y="1575260"/>
                </a:moveTo>
                <a:lnTo>
                  <a:pt x="2554442" y="1573661"/>
                </a:lnTo>
                <a:lnTo>
                  <a:pt x="2549255" y="1578001"/>
                </a:lnTo>
                <a:close/>
              </a:path>
              <a:path w="4073708" h="3807216">
                <a:moveTo>
                  <a:pt x="2269346" y="1576864"/>
                </a:moveTo>
                <a:lnTo>
                  <a:pt x="2253873" y="1576715"/>
                </a:lnTo>
                <a:lnTo>
                  <a:pt x="2214181" y="1575725"/>
                </a:lnTo>
                <a:lnTo>
                  <a:pt x="2183905" y="1574944"/>
                </a:lnTo>
                <a:lnTo>
                  <a:pt x="2150079" y="1574930"/>
                </a:lnTo>
                <a:lnTo>
                  <a:pt x="2143539" y="1574922"/>
                </a:lnTo>
                <a:lnTo>
                  <a:pt x="2134595" y="1571491"/>
                </a:lnTo>
                <a:lnTo>
                  <a:pt x="2290637" y="1572947"/>
                </a:lnTo>
                <a:lnTo>
                  <a:pt x="2287511" y="1577071"/>
                </a:lnTo>
                <a:lnTo>
                  <a:pt x="2286559" y="1578015"/>
                </a:lnTo>
                <a:close/>
              </a:path>
              <a:path w="4073708" h="3807216">
                <a:moveTo>
                  <a:pt x="2471248" y="1576864"/>
                </a:moveTo>
                <a:lnTo>
                  <a:pt x="2455777" y="1576715"/>
                </a:lnTo>
                <a:lnTo>
                  <a:pt x="2416086" y="1575725"/>
                </a:lnTo>
                <a:lnTo>
                  <a:pt x="2385811" y="1574952"/>
                </a:lnTo>
                <a:lnTo>
                  <a:pt x="2492541" y="1572947"/>
                </a:lnTo>
                <a:lnTo>
                  <a:pt x="2489415" y="1577071"/>
                </a:lnTo>
                <a:lnTo>
                  <a:pt x="2488463" y="1578015"/>
                </a:lnTo>
                <a:close/>
              </a:path>
              <a:path w="4073708" h="3807216">
                <a:moveTo>
                  <a:pt x="2554442" y="1573661"/>
                </a:moveTo>
                <a:lnTo>
                  <a:pt x="2492541" y="1572947"/>
                </a:lnTo>
                <a:lnTo>
                  <a:pt x="2290637" y="1572947"/>
                </a:lnTo>
                <a:lnTo>
                  <a:pt x="2134595" y="1571491"/>
                </a:lnTo>
                <a:lnTo>
                  <a:pt x="2129490" y="1568909"/>
                </a:lnTo>
                <a:lnTo>
                  <a:pt x="2114442" y="1568897"/>
                </a:lnTo>
                <a:lnTo>
                  <a:pt x="2097841" y="1555976"/>
                </a:lnTo>
                <a:lnTo>
                  <a:pt x="2092650" y="1551587"/>
                </a:lnTo>
                <a:lnTo>
                  <a:pt x="2095039" y="1547885"/>
                </a:lnTo>
                <a:lnTo>
                  <a:pt x="2085863" y="1541752"/>
                </a:lnTo>
                <a:lnTo>
                  <a:pt x="2074645" y="1531454"/>
                </a:lnTo>
                <a:lnTo>
                  <a:pt x="2067565" y="1515992"/>
                </a:lnTo>
                <a:lnTo>
                  <a:pt x="2068167" y="1509464"/>
                </a:lnTo>
                <a:lnTo>
                  <a:pt x="2064133" y="1502459"/>
                </a:lnTo>
                <a:lnTo>
                  <a:pt x="2066326" y="1497722"/>
                </a:lnTo>
                <a:lnTo>
                  <a:pt x="2065372" y="1492083"/>
                </a:lnTo>
                <a:lnTo>
                  <a:pt x="2063127" y="1488190"/>
                </a:lnTo>
                <a:lnTo>
                  <a:pt x="2065475" y="1479736"/>
                </a:lnTo>
                <a:lnTo>
                  <a:pt x="2062429" y="1473275"/>
                </a:lnTo>
                <a:lnTo>
                  <a:pt x="2062128" y="1466069"/>
                </a:lnTo>
                <a:lnTo>
                  <a:pt x="2062822" y="1459866"/>
                </a:lnTo>
                <a:lnTo>
                  <a:pt x="2064074" y="1454945"/>
                </a:lnTo>
                <a:lnTo>
                  <a:pt x="2065304" y="1451072"/>
                </a:lnTo>
                <a:lnTo>
                  <a:pt x="2069638" y="1447424"/>
                </a:lnTo>
                <a:lnTo>
                  <a:pt x="2064177" y="1440694"/>
                </a:lnTo>
                <a:lnTo>
                  <a:pt x="2063277" y="1431098"/>
                </a:lnTo>
                <a:lnTo>
                  <a:pt x="2063442" y="1418583"/>
                </a:lnTo>
                <a:lnTo>
                  <a:pt x="2067708" y="1413842"/>
                </a:lnTo>
                <a:lnTo>
                  <a:pt x="2064197" y="1408381"/>
                </a:lnTo>
                <a:lnTo>
                  <a:pt x="2067077" y="1407552"/>
                </a:lnTo>
                <a:lnTo>
                  <a:pt x="2070201" y="1398290"/>
                </a:lnTo>
                <a:lnTo>
                  <a:pt x="2063818" y="1398192"/>
                </a:lnTo>
                <a:lnTo>
                  <a:pt x="2065154" y="1377907"/>
                </a:lnTo>
                <a:lnTo>
                  <a:pt x="2066393" y="1351744"/>
                </a:lnTo>
                <a:lnTo>
                  <a:pt x="2069968" y="1352360"/>
                </a:lnTo>
                <a:lnTo>
                  <a:pt x="2065843" y="1349236"/>
                </a:lnTo>
                <a:lnTo>
                  <a:pt x="2064899" y="1348284"/>
                </a:lnTo>
                <a:lnTo>
                  <a:pt x="2066050" y="1331075"/>
                </a:lnTo>
                <a:lnTo>
                  <a:pt x="2066198" y="1315610"/>
                </a:lnTo>
                <a:lnTo>
                  <a:pt x="2063007" y="1312308"/>
                </a:lnTo>
                <a:lnTo>
                  <a:pt x="2064779" y="1305564"/>
                </a:lnTo>
                <a:lnTo>
                  <a:pt x="2064457" y="1298647"/>
                </a:lnTo>
                <a:lnTo>
                  <a:pt x="2064286" y="1287819"/>
                </a:lnTo>
                <a:lnTo>
                  <a:pt x="2067190" y="1275934"/>
                </a:lnTo>
                <a:lnTo>
                  <a:pt x="2063141" y="1269351"/>
                </a:lnTo>
                <a:lnTo>
                  <a:pt x="2060934" y="1259623"/>
                </a:lnTo>
                <a:lnTo>
                  <a:pt x="2064226" y="1257368"/>
                </a:lnTo>
                <a:lnTo>
                  <a:pt x="2064082" y="1253115"/>
                </a:lnTo>
                <a:lnTo>
                  <a:pt x="2067129" y="1249782"/>
                </a:lnTo>
                <a:lnTo>
                  <a:pt x="2064213" y="1247609"/>
                </a:lnTo>
                <a:lnTo>
                  <a:pt x="2068646" y="1245594"/>
                </a:lnTo>
                <a:lnTo>
                  <a:pt x="2063747" y="1240495"/>
                </a:lnTo>
                <a:lnTo>
                  <a:pt x="2065920" y="1230792"/>
                </a:lnTo>
                <a:lnTo>
                  <a:pt x="2062983" y="1222670"/>
                </a:lnTo>
                <a:lnTo>
                  <a:pt x="2067084" y="1214909"/>
                </a:lnTo>
                <a:lnTo>
                  <a:pt x="2064885" y="1210516"/>
                </a:lnTo>
                <a:lnTo>
                  <a:pt x="2069472" y="1211584"/>
                </a:lnTo>
                <a:lnTo>
                  <a:pt x="2067772" y="1201086"/>
                </a:lnTo>
                <a:lnTo>
                  <a:pt x="2073872" y="1196309"/>
                </a:lnTo>
                <a:lnTo>
                  <a:pt x="2071014" y="1193438"/>
                </a:lnTo>
                <a:lnTo>
                  <a:pt x="2078437" y="1192076"/>
                </a:lnTo>
                <a:lnTo>
                  <a:pt x="2080441" y="1177137"/>
                </a:lnTo>
                <a:lnTo>
                  <a:pt x="2095573" y="1162524"/>
                </a:lnTo>
                <a:lnTo>
                  <a:pt x="2100134" y="1157911"/>
                </a:lnTo>
                <a:lnTo>
                  <a:pt x="2100687" y="1159282"/>
                </a:lnTo>
                <a:lnTo>
                  <a:pt x="2104196" y="1159577"/>
                </a:lnTo>
                <a:lnTo>
                  <a:pt x="2103893" y="1153539"/>
                </a:lnTo>
                <a:lnTo>
                  <a:pt x="2125569" y="1143969"/>
                </a:lnTo>
                <a:lnTo>
                  <a:pt x="2256434" y="1145193"/>
                </a:lnTo>
                <a:lnTo>
                  <a:pt x="2178127" y="1151871"/>
                </a:lnTo>
                <a:lnTo>
                  <a:pt x="2122670" y="1160378"/>
                </a:lnTo>
                <a:lnTo>
                  <a:pt x="2083483" y="1197608"/>
                </a:lnTo>
                <a:lnTo>
                  <a:pt x="2081944" y="1199161"/>
                </a:lnTo>
                <a:lnTo>
                  <a:pt x="2079857" y="1209610"/>
                </a:lnTo>
                <a:lnTo>
                  <a:pt x="2078880" y="1303573"/>
                </a:lnTo>
                <a:lnTo>
                  <a:pt x="2076884" y="1395865"/>
                </a:lnTo>
                <a:lnTo>
                  <a:pt x="2073752" y="1398200"/>
                </a:lnTo>
                <a:lnTo>
                  <a:pt x="2077417" y="1419559"/>
                </a:lnTo>
                <a:lnTo>
                  <a:pt x="2079403" y="1454633"/>
                </a:lnTo>
                <a:lnTo>
                  <a:pt x="2080186" y="1489638"/>
                </a:lnTo>
                <a:lnTo>
                  <a:pt x="2080240" y="1510791"/>
                </a:lnTo>
                <a:lnTo>
                  <a:pt x="2087801" y="1526351"/>
                </a:lnTo>
                <a:lnTo>
                  <a:pt x="2091464" y="1527073"/>
                </a:lnTo>
                <a:lnTo>
                  <a:pt x="2089754" y="1531927"/>
                </a:lnTo>
                <a:lnTo>
                  <a:pt x="2134280" y="1563040"/>
                </a:lnTo>
                <a:lnTo>
                  <a:pt x="2135415" y="1568407"/>
                </a:lnTo>
                <a:lnTo>
                  <a:pt x="2149405" y="1565791"/>
                </a:lnTo>
                <a:lnTo>
                  <a:pt x="2174050" y="1564210"/>
                </a:lnTo>
                <a:lnTo>
                  <a:pt x="2240192" y="1563408"/>
                </a:lnTo>
                <a:lnTo>
                  <a:pt x="2303625" y="1564514"/>
                </a:lnTo>
                <a:lnTo>
                  <a:pt x="2324884" y="1565318"/>
                </a:lnTo>
                <a:lnTo>
                  <a:pt x="2334135" y="1566042"/>
                </a:lnTo>
                <a:lnTo>
                  <a:pt x="2336342" y="1567273"/>
                </a:lnTo>
                <a:lnTo>
                  <a:pt x="2342049" y="1564241"/>
                </a:lnTo>
                <a:lnTo>
                  <a:pt x="2369085" y="1565509"/>
                </a:lnTo>
                <a:lnTo>
                  <a:pt x="2390196" y="1560833"/>
                </a:lnTo>
                <a:lnTo>
                  <a:pt x="2460996" y="1564548"/>
                </a:lnTo>
                <a:lnTo>
                  <a:pt x="2536033" y="1566049"/>
                </a:lnTo>
                <a:lnTo>
                  <a:pt x="2538375" y="1569367"/>
                </a:lnTo>
                <a:lnTo>
                  <a:pt x="2562444" y="1560350"/>
                </a:lnTo>
                <a:lnTo>
                  <a:pt x="2586460" y="1561156"/>
                </a:lnTo>
                <a:lnTo>
                  <a:pt x="2587197" y="1565644"/>
                </a:lnTo>
                <a:lnTo>
                  <a:pt x="2572558" y="1572558"/>
                </a:lnTo>
                <a:lnTo>
                  <a:pt x="2558437" y="1574719"/>
                </a:lnTo>
                <a:lnTo>
                  <a:pt x="2555204" y="1578291"/>
                </a:lnTo>
                <a:close/>
              </a:path>
              <a:path w="4073708" h="3807216">
                <a:moveTo>
                  <a:pt x="2214181" y="1575725"/>
                </a:moveTo>
                <a:lnTo>
                  <a:pt x="2253873" y="1576715"/>
                </a:lnTo>
                <a:lnTo>
                  <a:pt x="2243824" y="1578135"/>
                </a:lnTo>
                <a:lnTo>
                  <a:pt x="2236904" y="1578457"/>
                </a:lnTo>
                <a:lnTo>
                  <a:pt x="2226072" y="1578631"/>
                </a:lnTo>
                <a:close/>
              </a:path>
              <a:path w="4073708" h="3807216">
                <a:moveTo>
                  <a:pt x="2416086" y="1575725"/>
                </a:moveTo>
                <a:lnTo>
                  <a:pt x="2455777" y="1576715"/>
                </a:lnTo>
                <a:lnTo>
                  <a:pt x="2445728" y="1578135"/>
                </a:lnTo>
                <a:lnTo>
                  <a:pt x="2438807" y="1578457"/>
                </a:lnTo>
                <a:lnTo>
                  <a:pt x="2427976" y="1578631"/>
                </a:lnTo>
                <a:close/>
              </a:path>
              <a:path w="4073708" h="3807216">
                <a:moveTo>
                  <a:pt x="2345849" y="1575822"/>
                </a:moveTo>
                <a:lnTo>
                  <a:pt x="2352141" y="1575199"/>
                </a:lnTo>
                <a:lnTo>
                  <a:pt x="2346680" y="1578712"/>
                </a:lnTo>
                <a:close/>
              </a:path>
              <a:path w="4073708" h="3807216">
                <a:moveTo>
                  <a:pt x="2188021" y="1575785"/>
                </a:moveTo>
                <a:lnTo>
                  <a:pt x="2195609" y="1578688"/>
                </a:lnTo>
                <a:lnTo>
                  <a:pt x="2191354" y="1578832"/>
                </a:lnTo>
                <a:close/>
              </a:path>
              <a:path w="4073708" h="3807216">
                <a:moveTo>
                  <a:pt x="2389925" y="1575785"/>
                </a:moveTo>
                <a:lnTo>
                  <a:pt x="2397517" y="1578688"/>
                </a:lnTo>
                <a:lnTo>
                  <a:pt x="2393258" y="1578832"/>
                </a:lnTo>
                <a:close/>
              </a:path>
              <a:path w="4073708" h="3807216">
                <a:moveTo>
                  <a:pt x="2538389" y="1579080"/>
                </a:moveTo>
                <a:lnTo>
                  <a:pt x="2518097" y="1577763"/>
                </a:lnTo>
                <a:lnTo>
                  <a:pt x="2491925" y="1576520"/>
                </a:lnTo>
                <a:lnTo>
                  <a:pt x="2492541" y="1572947"/>
                </a:lnTo>
                <a:lnTo>
                  <a:pt x="2554442" y="1573661"/>
                </a:lnTo>
                <a:lnTo>
                  <a:pt x="2548098" y="1575260"/>
                </a:lnTo>
                <a:lnTo>
                  <a:pt x="2543441" y="1578829"/>
                </a:lnTo>
                <a:lnTo>
                  <a:pt x="2538389" y="1579088"/>
                </a:lnTo>
                <a:close/>
              </a:path>
              <a:path w="4073708" h="3807216">
                <a:moveTo>
                  <a:pt x="2316195" y="1577760"/>
                </a:moveTo>
                <a:lnTo>
                  <a:pt x="2290021" y="1576520"/>
                </a:lnTo>
                <a:lnTo>
                  <a:pt x="2290637" y="1572947"/>
                </a:lnTo>
                <a:lnTo>
                  <a:pt x="2492541" y="1572947"/>
                </a:lnTo>
                <a:lnTo>
                  <a:pt x="2385811" y="1574952"/>
                </a:lnTo>
                <a:lnTo>
                  <a:pt x="2352141" y="1575199"/>
                </a:lnTo>
                <a:lnTo>
                  <a:pt x="2345849" y="1575822"/>
                </a:lnTo>
                <a:lnTo>
                  <a:pt x="2336559" y="1576828"/>
                </a:lnTo>
                <a:lnTo>
                  <a:pt x="2336485" y="1579095"/>
                </a:lnTo>
                <a:close/>
              </a:path>
              <a:path w="4073708" h="3807216">
                <a:moveTo>
                  <a:pt x="2518097" y="1577763"/>
                </a:moveTo>
                <a:lnTo>
                  <a:pt x="2538389" y="1579080"/>
                </a:lnTo>
                <a:lnTo>
                  <a:pt x="2538389" y="1579088"/>
                </a:lnTo>
                <a:lnTo>
                  <a:pt x="2538389" y="1579095"/>
                </a:lnTo>
                <a:close/>
              </a:path>
              <a:path w="4073708" h="3807216">
                <a:moveTo>
                  <a:pt x="2150079" y="1574930"/>
                </a:moveTo>
                <a:lnTo>
                  <a:pt x="2183905" y="1574944"/>
                </a:lnTo>
                <a:lnTo>
                  <a:pt x="2153698" y="1576963"/>
                </a:lnTo>
                <a:lnTo>
                  <a:pt x="2149627" y="1579617"/>
                </a:lnTo>
                <a:close/>
              </a:path>
              <a:path w="4073708" h="3807216">
                <a:moveTo>
                  <a:pt x="2355693" y="1577053"/>
                </a:moveTo>
                <a:lnTo>
                  <a:pt x="2352141" y="1575199"/>
                </a:lnTo>
                <a:lnTo>
                  <a:pt x="2385811" y="1574952"/>
                </a:lnTo>
                <a:lnTo>
                  <a:pt x="2372354" y="1579789"/>
                </a:lnTo>
                <a:close/>
              </a:path>
              <a:path w="4073708" h="3807216">
                <a:moveTo>
                  <a:pt x="2153698" y="1576963"/>
                </a:moveTo>
                <a:lnTo>
                  <a:pt x="2183905" y="1574944"/>
                </a:lnTo>
                <a:lnTo>
                  <a:pt x="2170410" y="1579796"/>
                </a:lnTo>
                <a:close/>
              </a:path>
              <a:path w="4073708" h="3807216">
                <a:moveTo>
                  <a:pt x="2243824" y="1578135"/>
                </a:moveTo>
                <a:lnTo>
                  <a:pt x="2253873" y="1576715"/>
                </a:lnTo>
                <a:lnTo>
                  <a:pt x="2250569" y="1579906"/>
                </a:lnTo>
                <a:close/>
              </a:path>
              <a:path w="4073708" h="3807216">
                <a:moveTo>
                  <a:pt x="2445728" y="1578135"/>
                </a:moveTo>
                <a:lnTo>
                  <a:pt x="2455777" y="1576715"/>
                </a:lnTo>
                <a:lnTo>
                  <a:pt x="2452473" y="1579906"/>
                </a:lnTo>
                <a:close/>
              </a:path>
              <a:path w="4073708" h="3807216">
                <a:moveTo>
                  <a:pt x="2195609" y="1578688"/>
                </a:moveTo>
                <a:lnTo>
                  <a:pt x="2188021" y="1575785"/>
                </a:lnTo>
                <a:lnTo>
                  <a:pt x="2183905" y="1574944"/>
                </a:lnTo>
                <a:lnTo>
                  <a:pt x="2214181" y="1575725"/>
                </a:lnTo>
                <a:lnTo>
                  <a:pt x="2207598" y="1579772"/>
                </a:lnTo>
                <a:lnTo>
                  <a:pt x="2197866" y="1581978"/>
                </a:lnTo>
                <a:close/>
              </a:path>
              <a:path w="4073708" h="3807216">
                <a:moveTo>
                  <a:pt x="2397517" y="1578688"/>
                </a:moveTo>
                <a:lnTo>
                  <a:pt x="2389925" y="1575785"/>
                </a:lnTo>
                <a:lnTo>
                  <a:pt x="2385811" y="1574952"/>
                </a:lnTo>
                <a:lnTo>
                  <a:pt x="2416086" y="1575725"/>
                </a:lnTo>
                <a:lnTo>
                  <a:pt x="2409504" y="1579772"/>
                </a:lnTo>
                <a:lnTo>
                  <a:pt x="2399770" y="1581978"/>
                </a:lnTo>
                <a:close/>
              </a:path>
              <a:path w="4073708" h="3807216">
                <a:moveTo>
                  <a:pt x="3379765" y="1626586"/>
                </a:moveTo>
                <a:lnTo>
                  <a:pt x="3376088" y="1615548"/>
                </a:lnTo>
                <a:lnTo>
                  <a:pt x="4015289" y="1625318"/>
                </a:lnTo>
                <a:lnTo>
                  <a:pt x="3701252" y="1626847"/>
                </a:lnTo>
                <a:close/>
              </a:path>
              <a:path w="4073708" h="3807216">
                <a:moveTo>
                  <a:pt x="4015289" y="1625318"/>
                </a:moveTo>
                <a:lnTo>
                  <a:pt x="3376088" y="1615548"/>
                </a:lnTo>
                <a:lnTo>
                  <a:pt x="3392219" y="1611161"/>
                </a:lnTo>
                <a:lnTo>
                  <a:pt x="3413842" y="1611617"/>
                </a:lnTo>
                <a:lnTo>
                  <a:pt x="3426642" y="1615102"/>
                </a:lnTo>
                <a:lnTo>
                  <a:pt x="3439124" y="1612169"/>
                </a:lnTo>
                <a:lnTo>
                  <a:pt x="3457971" y="1610734"/>
                </a:lnTo>
                <a:lnTo>
                  <a:pt x="3463799" y="1613211"/>
                </a:lnTo>
                <a:lnTo>
                  <a:pt x="3468220" y="1611033"/>
                </a:lnTo>
                <a:lnTo>
                  <a:pt x="3469073" y="1614635"/>
                </a:lnTo>
                <a:lnTo>
                  <a:pt x="3472281" y="1612332"/>
                </a:lnTo>
                <a:lnTo>
                  <a:pt x="3481971" y="1611589"/>
                </a:lnTo>
                <a:lnTo>
                  <a:pt x="3492488" y="1617917"/>
                </a:lnTo>
                <a:lnTo>
                  <a:pt x="3497411" y="1611896"/>
                </a:lnTo>
                <a:lnTo>
                  <a:pt x="3503331" y="1613300"/>
                </a:lnTo>
                <a:lnTo>
                  <a:pt x="3524552" y="1612231"/>
                </a:lnTo>
                <a:lnTo>
                  <a:pt x="3537856" y="1617939"/>
                </a:lnTo>
                <a:lnTo>
                  <a:pt x="3548763" y="1613557"/>
                </a:lnTo>
                <a:lnTo>
                  <a:pt x="3563071" y="1615034"/>
                </a:lnTo>
                <a:lnTo>
                  <a:pt x="3579042" y="1614179"/>
                </a:lnTo>
                <a:lnTo>
                  <a:pt x="3609524" y="1612615"/>
                </a:lnTo>
                <a:lnTo>
                  <a:pt x="3641786" y="1608917"/>
                </a:lnTo>
                <a:lnTo>
                  <a:pt x="3644341" y="1612220"/>
                </a:lnTo>
                <a:lnTo>
                  <a:pt x="3649077" y="1612062"/>
                </a:lnTo>
                <a:lnTo>
                  <a:pt x="3653152" y="1613523"/>
                </a:lnTo>
                <a:lnTo>
                  <a:pt x="3657329" y="1615957"/>
                </a:lnTo>
                <a:lnTo>
                  <a:pt x="3673617" y="1611148"/>
                </a:lnTo>
                <a:lnTo>
                  <a:pt x="3691156" y="1613848"/>
                </a:lnTo>
                <a:lnTo>
                  <a:pt x="3695128" y="1615702"/>
                </a:lnTo>
                <a:lnTo>
                  <a:pt x="3701271" y="1612179"/>
                </a:lnTo>
                <a:lnTo>
                  <a:pt x="3702171" y="1615079"/>
                </a:lnTo>
                <a:lnTo>
                  <a:pt x="3719401" y="1612905"/>
                </a:lnTo>
                <a:lnTo>
                  <a:pt x="3740308" y="1612250"/>
                </a:lnTo>
                <a:lnTo>
                  <a:pt x="3755709" y="1612744"/>
                </a:lnTo>
                <a:lnTo>
                  <a:pt x="3762240" y="1614696"/>
                </a:lnTo>
                <a:lnTo>
                  <a:pt x="3765030" y="1617041"/>
                </a:lnTo>
                <a:lnTo>
                  <a:pt x="3768535" y="1611994"/>
                </a:lnTo>
                <a:lnTo>
                  <a:pt x="3798545" y="1613666"/>
                </a:lnTo>
                <a:lnTo>
                  <a:pt x="3827883" y="1613683"/>
                </a:lnTo>
                <a:lnTo>
                  <a:pt x="3841423" y="1612911"/>
                </a:lnTo>
                <a:lnTo>
                  <a:pt x="3854697" y="1610433"/>
                </a:lnTo>
                <a:lnTo>
                  <a:pt x="3860024" y="1612146"/>
                </a:lnTo>
                <a:lnTo>
                  <a:pt x="3862777" y="1610133"/>
                </a:lnTo>
                <a:lnTo>
                  <a:pt x="3869811" y="1610898"/>
                </a:lnTo>
                <a:lnTo>
                  <a:pt x="3875241" y="1612085"/>
                </a:lnTo>
                <a:lnTo>
                  <a:pt x="3879449" y="1613540"/>
                </a:lnTo>
                <a:lnTo>
                  <a:pt x="3883681" y="1616994"/>
                </a:lnTo>
                <a:lnTo>
                  <a:pt x="3897905" y="1611156"/>
                </a:lnTo>
                <a:lnTo>
                  <a:pt x="3917321" y="1613864"/>
                </a:lnTo>
                <a:lnTo>
                  <a:pt x="3921418" y="1611058"/>
                </a:lnTo>
                <a:lnTo>
                  <a:pt x="3921293" y="1615717"/>
                </a:lnTo>
                <a:lnTo>
                  <a:pt x="3927425" y="1612197"/>
                </a:lnTo>
                <a:lnTo>
                  <a:pt x="3928336" y="1615094"/>
                </a:lnTo>
                <a:lnTo>
                  <a:pt x="3945635" y="1613231"/>
                </a:lnTo>
                <a:lnTo>
                  <a:pt x="3954184" y="1614014"/>
                </a:lnTo>
                <a:lnTo>
                  <a:pt x="3972232" y="1611604"/>
                </a:lnTo>
                <a:lnTo>
                  <a:pt x="3985182" y="1612854"/>
                </a:lnTo>
                <a:lnTo>
                  <a:pt x="3990186" y="1617976"/>
                </a:lnTo>
                <a:lnTo>
                  <a:pt x="3997845" y="1613599"/>
                </a:lnTo>
                <a:lnTo>
                  <a:pt x="4008680" y="1614119"/>
                </a:lnTo>
                <a:lnTo>
                  <a:pt x="4020074" y="1612992"/>
                </a:lnTo>
                <a:lnTo>
                  <a:pt x="4031371" y="1614201"/>
                </a:lnTo>
                <a:lnTo>
                  <a:pt x="4050692" y="1615034"/>
                </a:lnTo>
                <a:lnTo>
                  <a:pt x="4049802" y="1622267"/>
                </a:lnTo>
                <a:lnTo>
                  <a:pt x="4035676" y="1628247"/>
                </a:lnTo>
                <a:close/>
              </a:path>
              <a:path w="4073708" h="3807216">
                <a:moveTo>
                  <a:pt x="3379765" y="1711450"/>
                </a:moveTo>
                <a:lnTo>
                  <a:pt x="3376088" y="1700411"/>
                </a:lnTo>
                <a:lnTo>
                  <a:pt x="4015289" y="1710181"/>
                </a:lnTo>
                <a:lnTo>
                  <a:pt x="3701252" y="1711710"/>
                </a:lnTo>
                <a:close/>
              </a:path>
              <a:path w="4073708" h="3807216">
                <a:moveTo>
                  <a:pt x="4015289" y="1710181"/>
                </a:moveTo>
                <a:lnTo>
                  <a:pt x="3376088" y="1700411"/>
                </a:lnTo>
                <a:lnTo>
                  <a:pt x="3392219" y="1696025"/>
                </a:lnTo>
                <a:lnTo>
                  <a:pt x="3413842" y="1696480"/>
                </a:lnTo>
                <a:lnTo>
                  <a:pt x="3426642" y="1699965"/>
                </a:lnTo>
                <a:lnTo>
                  <a:pt x="3439124" y="1697032"/>
                </a:lnTo>
                <a:lnTo>
                  <a:pt x="3457971" y="1695597"/>
                </a:lnTo>
                <a:lnTo>
                  <a:pt x="3463799" y="1698075"/>
                </a:lnTo>
                <a:lnTo>
                  <a:pt x="3468220" y="1695897"/>
                </a:lnTo>
                <a:lnTo>
                  <a:pt x="3469073" y="1699499"/>
                </a:lnTo>
                <a:lnTo>
                  <a:pt x="3472281" y="1697196"/>
                </a:lnTo>
                <a:lnTo>
                  <a:pt x="3481971" y="1696453"/>
                </a:lnTo>
                <a:lnTo>
                  <a:pt x="3492488" y="1702780"/>
                </a:lnTo>
                <a:lnTo>
                  <a:pt x="3497411" y="1696759"/>
                </a:lnTo>
                <a:lnTo>
                  <a:pt x="3503331" y="1698164"/>
                </a:lnTo>
                <a:lnTo>
                  <a:pt x="3524552" y="1697094"/>
                </a:lnTo>
                <a:lnTo>
                  <a:pt x="3537856" y="1702802"/>
                </a:lnTo>
                <a:lnTo>
                  <a:pt x="3548763" y="1698420"/>
                </a:lnTo>
                <a:lnTo>
                  <a:pt x="3563071" y="1699898"/>
                </a:lnTo>
                <a:lnTo>
                  <a:pt x="3579042" y="1699042"/>
                </a:lnTo>
                <a:lnTo>
                  <a:pt x="3609524" y="1697478"/>
                </a:lnTo>
                <a:lnTo>
                  <a:pt x="3641786" y="1693780"/>
                </a:lnTo>
                <a:lnTo>
                  <a:pt x="3644341" y="1697084"/>
                </a:lnTo>
                <a:lnTo>
                  <a:pt x="3649077" y="1696925"/>
                </a:lnTo>
                <a:lnTo>
                  <a:pt x="3653152" y="1698386"/>
                </a:lnTo>
                <a:lnTo>
                  <a:pt x="3657329" y="1700821"/>
                </a:lnTo>
                <a:lnTo>
                  <a:pt x="3673617" y="1696012"/>
                </a:lnTo>
                <a:lnTo>
                  <a:pt x="3691156" y="1698712"/>
                </a:lnTo>
                <a:lnTo>
                  <a:pt x="3695128" y="1700566"/>
                </a:lnTo>
                <a:lnTo>
                  <a:pt x="3701271" y="1697042"/>
                </a:lnTo>
                <a:lnTo>
                  <a:pt x="3702171" y="1699943"/>
                </a:lnTo>
                <a:lnTo>
                  <a:pt x="3719401" y="1697768"/>
                </a:lnTo>
                <a:lnTo>
                  <a:pt x="3740308" y="1697113"/>
                </a:lnTo>
                <a:lnTo>
                  <a:pt x="3755709" y="1697608"/>
                </a:lnTo>
                <a:lnTo>
                  <a:pt x="3762240" y="1699560"/>
                </a:lnTo>
                <a:lnTo>
                  <a:pt x="3765030" y="1701905"/>
                </a:lnTo>
                <a:lnTo>
                  <a:pt x="3768535" y="1696858"/>
                </a:lnTo>
                <a:lnTo>
                  <a:pt x="3798545" y="1698530"/>
                </a:lnTo>
                <a:lnTo>
                  <a:pt x="3827883" y="1698547"/>
                </a:lnTo>
                <a:lnTo>
                  <a:pt x="3841423" y="1697775"/>
                </a:lnTo>
                <a:lnTo>
                  <a:pt x="3854697" y="1695297"/>
                </a:lnTo>
                <a:lnTo>
                  <a:pt x="3860024" y="1697010"/>
                </a:lnTo>
                <a:lnTo>
                  <a:pt x="3862777" y="1694997"/>
                </a:lnTo>
                <a:lnTo>
                  <a:pt x="3869811" y="1695761"/>
                </a:lnTo>
                <a:lnTo>
                  <a:pt x="3875241" y="1696948"/>
                </a:lnTo>
                <a:lnTo>
                  <a:pt x="3879449" y="1698403"/>
                </a:lnTo>
                <a:lnTo>
                  <a:pt x="3883681" y="1701857"/>
                </a:lnTo>
                <a:lnTo>
                  <a:pt x="3897905" y="1696019"/>
                </a:lnTo>
                <a:lnTo>
                  <a:pt x="3917321" y="1698727"/>
                </a:lnTo>
                <a:lnTo>
                  <a:pt x="3921418" y="1695921"/>
                </a:lnTo>
                <a:lnTo>
                  <a:pt x="3921293" y="1700581"/>
                </a:lnTo>
                <a:lnTo>
                  <a:pt x="3927425" y="1697060"/>
                </a:lnTo>
                <a:lnTo>
                  <a:pt x="3928336" y="1699958"/>
                </a:lnTo>
                <a:lnTo>
                  <a:pt x="3945635" y="1698095"/>
                </a:lnTo>
                <a:lnTo>
                  <a:pt x="3954184" y="1698877"/>
                </a:lnTo>
                <a:lnTo>
                  <a:pt x="3972232" y="1696468"/>
                </a:lnTo>
                <a:lnTo>
                  <a:pt x="3985182" y="1697718"/>
                </a:lnTo>
                <a:lnTo>
                  <a:pt x="3990186" y="1702840"/>
                </a:lnTo>
                <a:lnTo>
                  <a:pt x="3997845" y="1698462"/>
                </a:lnTo>
                <a:lnTo>
                  <a:pt x="4008680" y="1698982"/>
                </a:lnTo>
                <a:lnTo>
                  <a:pt x="4020074" y="1697855"/>
                </a:lnTo>
                <a:lnTo>
                  <a:pt x="4031371" y="1699065"/>
                </a:lnTo>
                <a:lnTo>
                  <a:pt x="4050692" y="1699897"/>
                </a:lnTo>
                <a:lnTo>
                  <a:pt x="4049802" y="1707131"/>
                </a:lnTo>
                <a:lnTo>
                  <a:pt x="4035676" y="1713111"/>
                </a:lnTo>
                <a:close/>
              </a:path>
              <a:path w="4073708" h="3807216">
                <a:moveTo>
                  <a:pt x="2256426" y="1738944"/>
                </a:moveTo>
                <a:lnTo>
                  <a:pt x="2458526" y="1742945"/>
                </a:lnTo>
                <a:lnTo>
                  <a:pt x="2258837" y="1744169"/>
                </a:lnTo>
                <a:lnTo>
                  <a:pt x="2257017" y="1745390"/>
                </a:lnTo>
                <a:close/>
              </a:path>
              <a:path w="4073708" h="3807216">
                <a:moveTo>
                  <a:pt x="2425784" y="1744709"/>
                </a:moveTo>
                <a:lnTo>
                  <a:pt x="2258837" y="1744169"/>
                </a:lnTo>
                <a:lnTo>
                  <a:pt x="2458526" y="1742945"/>
                </a:lnTo>
                <a:lnTo>
                  <a:pt x="2452819" y="1745978"/>
                </a:lnTo>
                <a:close/>
              </a:path>
              <a:path w="4073708" h="3807216">
                <a:moveTo>
                  <a:pt x="2178120" y="1745627"/>
                </a:moveTo>
                <a:lnTo>
                  <a:pt x="2120210" y="1740871"/>
                </a:lnTo>
                <a:lnTo>
                  <a:pt x="2136474" y="1735574"/>
                </a:lnTo>
                <a:lnTo>
                  <a:pt x="2256426" y="1738944"/>
                </a:lnTo>
                <a:lnTo>
                  <a:pt x="2229493" y="1746885"/>
                </a:lnTo>
                <a:close/>
              </a:path>
              <a:path w="4073708" h="3807216">
                <a:moveTo>
                  <a:pt x="2333872" y="1745671"/>
                </a:moveTo>
                <a:lnTo>
                  <a:pt x="2258837" y="1744169"/>
                </a:lnTo>
                <a:lnTo>
                  <a:pt x="2425784" y="1744709"/>
                </a:lnTo>
                <a:lnTo>
                  <a:pt x="2404673" y="1749386"/>
                </a:lnTo>
                <a:close/>
              </a:path>
              <a:path w="4073708" h="3807216">
                <a:moveTo>
                  <a:pt x="3379765" y="1796313"/>
                </a:moveTo>
                <a:lnTo>
                  <a:pt x="3376088" y="1785275"/>
                </a:lnTo>
                <a:lnTo>
                  <a:pt x="4015289" y="1795045"/>
                </a:lnTo>
                <a:lnTo>
                  <a:pt x="3701252" y="1796574"/>
                </a:lnTo>
                <a:close/>
              </a:path>
              <a:path w="4073708" h="3807216">
                <a:moveTo>
                  <a:pt x="4015289" y="1795045"/>
                </a:moveTo>
                <a:lnTo>
                  <a:pt x="3376088" y="1785275"/>
                </a:lnTo>
                <a:lnTo>
                  <a:pt x="3392219" y="1780889"/>
                </a:lnTo>
                <a:lnTo>
                  <a:pt x="3413842" y="1781344"/>
                </a:lnTo>
                <a:lnTo>
                  <a:pt x="3426642" y="1784830"/>
                </a:lnTo>
                <a:lnTo>
                  <a:pt x="3439124" y="1781896"/>
                </a:lnTo>
                <a:lnTo>
                  <a:pt x="3457971" y="1780461"/>
                </a:lnTo>
                <a:lnTo>
                  <a:pt x="3463799" y="1782939"/>
                </a:lnTo>
                <a:lnTo>
                  <a:pt x="3468220" y="1780761"/>
                </a:lnTo>
                <a:lnTo>
                  <a:pt x="3469073" y="1784363"/>
                </a:lnTo>
                <a:lnTo>
                  <a:pt x="3472281" y="1782060"/>
                </a:lnTo>
                <a:lnTo>
                  <a:pt x="3481971" y="1781317"/>
                </a:lnTo>
                <a:lnTo>
                  <a:pt x="3492488" y="1787644"/>
                </a:lnTo>
                <a:lnTo>
                  <a:pt x="3497411" y="1781623"/>
                </a:lnTo>
                <a:lnTo>
                  <a:pt x="3503331" y="1783028"/>
                </a:lnTo>
                <a:lnTo>
                  <a:pt x="3524552" y="1781958"/>
                </a:lnTo>
                <a:lnTo>
                  <a:pt x="3537856" y="1787667"/>
                </a:lnTo>
                <a:lnTo>
                  <a:pt x="3548763" y="1783284"/>
                </a:lnTo>
                <a:lnTo>
                  <a:pt x="3563071" y="1784762"/>
                </a:lnTo>
                <a:lnTo>
                  <a:pt x="3579042" y="1783906"/>
                </a:lnTo>
                <a:lnTo>
                  <a:pt x="3609524" y="1782342"/>
                </a:lnTo>
                <a:lnTo>
                  <a:pt x="3641786" y="1778644"/>
                </a:lnTo>
                <a:lnTo>
                  <a:pt x="3644341" y="1781948"/>
                </a:lnTo>
                <a:lnTo>
                  <a:pt x="3649077" y="1781789"/>
                </a:lnTo>
                <a:lnTo>
                  <a:pt x="3653152" y="1783250"/>
                </a:lnTo>
                <a:lnTo>
                  <a:pt x="3657329" y="1785685"/>
                </a:lnTo>
                <a:lnTo>
                  <a:pt x="3673617" y="1780875"/>
                </a:lnTo>
                <a:lnTo>
                  <a:pt x="3691156" y="1783576"/>
                </a:lnTo>
                <a:lnTo>
                  <a:pt x="3695128" y="1785430"/>
                </a:lnTo>
                <a:lnTo>
                  <a:pt x="3701271" y="1781906"/>
                </a:lnTo>
                <a:lnTo>
                  <a:pt x="3702171" y="1784807"/>
                </a:lnTo>
                <a:lnTo>
                  <a:pt x="3719401" y="1782632"/>
                </a:lnTo>
                <a:lnTo>
                  <a:pt x="3740308" y="1781977"/>
                </a:lnTo>
                <a:lnTo>
                  <a:pt x="3755709" y="1782471"/>
                </a:lnTo>
                <a:lnTo>
                  <a:pt x="3762240" y="1784424"/>
                </a:lnTo>
                <a:lnTo>
                  <a:pt x="3765030" y="1786769"/>
                </a:lnTo>
                <a:lnTo>
                  <a:pt x="3768535" y="1781722"/>
                </a:lnTo>
                <a:lnTo>
                  <a:pt x="3798545" y="1783394"/>
                </a:lnTo>
                <a:lnTo>
                  <a:pt x="3827883" y="1783411"/>
                </a:lnTo>
                <a:lnTo>
                  <a:pt x="3841423" y="1782638"/>
                </a:lnTo>
                <a:lnTo>
                  <a:pt x="3854697" y="1780161"/>
                </a:lnTo>
                <a:lnTo>
                  <a:pt x="3860024" y="1781874"/>
                </a:lnTo>
                <a:lnTo>
                  <a:pt x="3862777" y="1779861"/>
                </a:lnTo>
                <a:lnTo>
                  <a:pt x="3869811" y="1780625"/>
                </a:lnTo>
                <a:lnTo>
                  <a:pt x="3875241" y="1781812"/>
                </a:lnTo>
                <a:lnTo>
                  <a:pt x="3879449" y="1783267"/>
                </a:lnTo>
                <a:lnTo>
                  <a:pt x="3883681" y="1786721"/>
                </a:lnTo>
                <a:lnTo>
                  <a:pt x="3897905" y="1780883"/>
                </a:lnTo>
                <a:lnTo>
                  <a:pt x="3917321" y="1783591"/>
                </a:lnTo>
                <a:lnTo>
                  <a:pt x="3921418" y="1780786"/>
                </a:lnTo>
                <a:lnTo>
                  <a:pt x="3921293" y="1785445"/>
                </a:lnTo>
                <a:lnTo>
                  <a:pt x="3927425" y="1781925"/>
                </a:lnTo>
                <a:lnTo>
                  <a:pt x="3928336" y="1784822"/>
                </a:lnTo>
                <a:lnTo>
                  <a:pt x="3945635" y="1782958"/>
                </a:lnTo>
                <a:lnTo>
                  <a:pt x="3954184" y="1783741"/>
                </a:lnTo>
                <a:lnTo>
                  <a:pt x="3972232" y="1781331"/>
                </a:lnTo>
                <a:lnTo>
                  <a:pt x="3985182" y="1782581"/>
                </a:lnTo>
                <a:lnTo>
                  <a:pt x="3990186" y="1787704"/>
                </a:lnTo>
                <a:lnTo>
                  <a:pt x="3997845" y="1783326"/>
                </a:lnTo>
                <a:lnTo>
                  <a:pt x="4008680" y="1783846"/>
                </a:lnTo>
                <a:lnTo>
                  <a:pt x="4020074" y="1782719"/>
                </a:lnTo>
                <a:lnTo>
                  <a:pt x="4031371" y="1783929"/>
                </a:lnTo>
                <a:lnTo>
                  <a:pt x="4050692" y="1784761"/>
                </a:lnTo>
                <a:lnTo>
                  <a:pt x="4049802" y="1791995"/>
                </a:lnTo>
                <a:lnTo>
                  <a:pt x="4035676" y="1797975"/>
                </a:lnTo>
                <a:close/>
              </a:path>
              <a:path w="4073708" h="3807216">
                <a:moveTo>
                  <a:pt x="2623953" y="1856932"/>
                </a:moveTo>
                <a:lnTo>
                  <a:pt x="2616533" y="1814170"/>
                </a:lnTo>
                <a:lnTo>
                  <a:pt x="2620835" y="1811326"/>
                </a:lnTo>
                <a:lnTo>
                  <a:pt x="2608556" y="1793202"/>
                </a:lnTo>
                <a:lnTo>
                  <a:pt x="2594586" y="1770530"/>
                </a:lnTo>
                <a:lnTo>
                  <a:pt x="2566685" y="1752163"/>
                </a:lnTo>
                <a:lnTo>
                  <a:pt x="2534721" y="1746088"/>
                </a:lnTo>
                <a:lnTo>
                  <a:pt x="2460733" y="1744176"/>
                </a:lnTo>
                <a:lnTo>
                  <a:pt x="2458526" y="1742945"/>
                </a:lnTo>
                <a:lnTo>
                  <a:pt x="2256426" y="1738944"/>
                </a:lnTo>
                <a:lnTo>
                  <a:pt x="2136474" y="1735574"/>
                </a:lnTo>
                <a:lnTo>
                  <a:pt x="2156346" y="1731273"/>
                </a:lnTo>
                <a:lnTo>
                  <a:pt x="2176923" y="1734470"/>
                </a:lnTo>
                <a:lnTo>
                  <a:pt x="2183505" y="1730424"/>
                </a:lnTo>
                <a:lnTo>
                  <a:pt x="2193240" y="1728218"/>
                </a:lnTo>
                <a:lnTo>
                  <a:pt x="2195492" y="1731510"/>
                </a:lnTo>
                <a:lnTo>
                  <a:pt x="2199751" y="1731363"/>
                </a:lnTo>
                <a:lnTo>
                  <a:pt x="2203084" y="1734410"/>
                </a:lnTo>
                <a:lnTo>
                  <a:pt x="2205514" y="1731695"/>
                </a:lnTo>
                <a:lnTo>
                  <a:pt x="2207267" y="1736917"/>
                </a:lnTo>
                <a:lnTo>
                  <a:pt x="2219973" y="1730352"/>
                </a:lnTo>
                <a:lnTo>
                  <a:pt x="2237310" y="1733142"/>
                </a:lnTo>
                <a:lnTo>
                  <a:pt x="2240861" y="1734996"/>
                </a:lnTo>
                <a:lnTo>
                  <a:pt x="2246321" y="1731484"/>
                </a:lnTo>
                <a:lnTo>
                  <a:pt x="2247146" y="1734372"/>
                </a:lnTo>
                <a:lnTo>
                  <a:pt x="2251732" y="1731161"/>
                </a:lnTo>
                <a:lnTo>
                  <a:pt x="2256510" y="1731108"/>
                </a:lnTo>
                <a:lnTo>
                  <a:pt x="2276802" y="1732440"/>
                </a:lnTo>
                <a:lnTo>
                  <a:pt x="2302974" y="1733682"/>
                </a:lnTo>
                <a:lnTo>
                  <a:pt x="2302358" y="1737255"/>
                </a:lnTo>
                <a:lnTo>
                  <a:pt x="2305484" y="1733132"/>
                </a:lnTo>
                <a:lnTo>
                  <a:pt x="2306436" y="1732189"/>
                </a:lnTo>
                <a:lnTo>
                  <a:pt x="2323651" y="1733339"/>
                </a:lnTo>
                <a:lnTo>
                  <a:pt x="2339121" y="1733487"/>
                </a:lnTo>
                <a:lnTo>
                  <a:pt x="2342424" y="1730297"/>
                </a:lnTo>
                <a:lnTo>
                  <a:pt x="2349171" y="1732069"/>
                </a:lnTo>
                <a:lnTo>
                  <a:pt x="2356092" y="1731746"/>
                </a:lnTo>
                <a:lnTo>
                  <a:pt x="2366923" y="1731572"/>
                </a:lnTo>
                <a:lnTo>
                  <a:pt x="2378813" y="1734478"/>
                </a:lnTo>
                <a:lnTo>
                  <a:pt x="2385395" y="1730431"/>
                </a:lnTo>
                <a:lnTo>
                  <a:pt x="2395130" y="1728226"/>
                </a:lnTo>
                <a:lnTo>
                  <a:pt x="2397382" y="1731515"/>
                </a:lnTo>
                <a:lnTo>
                  <a:pt x="2401639" y="1731370"/>
                </a:lnTo>
                <a:lnTo>
                  <a:pt x="2404974" y="1734418"/>
                </a:lnTo>
                <a:lnTo>
                  <a:pt x="2409088" y="1735251"/>
                </a:lnTo>
                <a:lnTo>
                  <a:pt x="2422536" y="1730414"/>
                </a:lnTo>
                <a:lnTo>
                  <a:pt x="2439198" y="1733149"/>
                </a:lnTo>
                <a:lnTo>
                  <a:pt x="2442750" y="1735003"/>
                </a:lnTo>
                <a:lnTo>
                  <a:pt x="2448211" y="1731492"/>
                </a:lnTo>
                <a:lnTo>
                  <a:pt x="2449043" y="1734380"/>
                </a:lnTo>
                <a:lnTo>
                  <a:pt x="2458330" y="1733374"/>
                </a:lnTo>
                <a:lnTo>
                  <a:pt x="2458406" y="1731108"/>
                </a:lnTo>
                <a:lnTo>
                  <a:pt x="2478713" y="1732446"/>
                </a:lnTo>
                <a:lnTo>
                  <a:pt x="2504870" y="1733682"/>
                </a:lnTo>
                <a:lnTo>
                  <a:pt x="2503301" y="1734526"/>
                </a:lnTo>
                <a:lnTo>
                  <a:pt x="2504255" y="1737255"/>
                </a:lnTo>
                <a:lnTo>
                  <a:pt x="2507374" y="1733128"/>
                </a:lnTo>
                <a:lnTo>
                  <a:pt x="2508324" y="1732181"/>
                </a:lnTo>
                <a:lnTo>
                  <a:pt x="2522701" y="1733427"/>
                </a:lnTo>
                <a:lnTo>
                  <a:pt x="2533434" y="1733547"/>
                </a:lnTo>
                <a:lnTo>
                  <a:pt x="2565726" y="1736297"/>
                </a:lnTo>
                <a:lnTo>
                  <a:pt x="2598557" y="1749828"/>
                </a:lnTo>
                <a:lnTo>
                  <a:pt x="2598262" y="1753964"/>
                </a:lnTo>
                <a:lnTo>
                  <a:pt x="2601734" y="1756951"/>
                </a:lnTo>
                <a:lnTo>
                  <a:pt x="2603929" y="1761056"/>
                </a:lnTo>
                <a:lnTo>
                  <a:pt x="2603094" y="1766462"/>
                </a:lnTo>
                <a:lnTo>
                  <a:pt x="2610941" y="1766558"/>
                </a:lnTo>
                <a:lnTo>
                  <a:pt x="2615062" y="1776603"/>
                </a:lnTo>
                <a:lnTo>
                  <a:pt x="2621809" y="1782134"/>
                </a:lnTo>
                <a:lnTo>
                  <a:pt x="2622136" y="1790969"/>
                </a:lnTo>
                <a:lnTo>
                  <a:pt x="2626166" y="1793739"/>
                </a:lnTo>
                <a:lnTo>
                  <a:pt x="2621663" y="1795068"/>
                </a:lnTo>
                <a:lnTo>
                  <a:pt x="2626674" y="1799611"/>
                </a:lnTo>
                <a:lnTo>
                  <a:pt x="2624050" y="1801147"/>
                </a:lnTo>
                <a:lnTo>
                  <a:pt x="2629142" y="1810245"/>
                </a:lnTo>
                <a:lnTo>
                  <a:pt x="2629149" y="1810245"/>
                </a:lnTo>
                <a:lnTo>
                  <a:pt x="2628825" y="1831276"/>
                </a:lnTo>
                <a:lnTo>
                  <a:pt x="2627526" y="1857548"/>
                </a:lnTo>
                <a:close/>
              </a:path>
              <a:path w="4073708" h="3807216">
                <a:moveTo>
                  <a:pt x="555553" y="2037889"/>
                </a:moveTo>
                <a:lnTo>
                  <a:pt x="341985" y="2029118"/>
                </a:lnTo>
                <a:lnTo>
                  <a:pt x="352057" y="1992875"/>
                </a:lnTo>
                <a:lnTo>
                  <a:pt x="371774" y="1976348"/>
                </a:lnTo>
                <a:lnTo>
                  <a:pt x="403338" y="1966788"/>
                </a:lnTo>
                <a:lnTo>
                  <a:pt x="484162" y="1962696"/>
                </a:lnTo>
                <a:lnTo>
                  <a:pt x="558834" y="1968854"/>
                </a:lnTo>
                <a:lnTo>
                  <a:pt x="582708" y="1972107"/>
                </a:lnTo>
                <a:lnTo>
                  <a:pt x="591657" y="1973517"/>
                </a:lnTo>
                <a:lnTo>
                  <a:pt x="590034" y="1980315"/>
                </a:lnTo>
                <a:lnTo>
                  <a:pt x="584321" y="1997011"/>
                </a:lnTo>
                <a:lnTo>
                  <a:pt x="555561" y="2037889"/>
                </a:lnTo>
                <a:close/>
              </a:path>
              <a:path w="4073708" h="3807216">
                <a:moveTo>
                  <a:pt x="490491" y="2046291"/>
                </a:moveTo>
                <a:lnTo>
                  <a:pt x="457295" y="2042714"/>
                </a:lnTo>
                <a:lnTo>
                  <a:pt x="443005" y="2040440"/>
                </a:lnTo>
                <a:lnTo>
                  <a:pt x="555553" y="2037889"/>
                </a:lnTo>
                <a:lnTo>
                  <a:pt x="528081" y="2046305"/>
                </a:lnTo>
                <a:close/>
              </a:path>
              <a:path w="4073708" h="3807216">
                <a:moveTo>
                  <a:pt x="406507" y="2078919"/>
                </a:moveTo>
                <a:lnTo>
                  <a:pt x="381921" y="2076627"/>
                </a:lnTo>
                <a:lnTo>
                  <a:pt x="343093" y="2075437"/>
                </a:lnTo>
                <a:lnTo>
                  <a:pt x="341985" y="2029118"/>
                </a:lnTo>
                <a:lnTo>
                  <a:pt x="555553" y="2037889"/>
                </a:lnTo>
                <a:lnTo>
                  <a:pt x="443005" y="2040440"/>
                </a:lnTo>
                <a:lnTo>
                  <a:pt x="421312" y="2089853"/>
                </a:lnTo>
                <a:close/>
              </a:path>
              <a:path w="4073708" h="3807216">
                <a:moveTo>
                  <a:pt x="2144170" y="1954991"/>
                </a:moveTo>
                <a:lnTo>
                  <a:pt x="2196086" y="1903094"/>
                </a:lnTo>
                <a:lnTo>
                  <a:pt x="2294601" y="2001574"/>
                </a:lnTo>
                <a:lnTo>
                  <a:pt x="2497827" y="1798423"/>
                </a:lnTo>
                <a:lnTo>
                  <a:pt x="2549743" y="1850319"/>
                </a:lnTo>
                <a:lnTo>
                  <a:pt x="2346517" y="2053471"/>
                </a:lnTo>
                <a:lnTo>
                  <a:pt x="2346675" y="2053629"/>
                </a:lnTo>
                <a:lnTo>
                  <a:pt x="2294759" y="2105526"/>
                </a:lnTo>
                <a:close/>
              </a:path>
              <a:path w="4073708" h="3807216">
                <a:moveTo>
                  <a:pt x="2592022" y="2151602"/>
                </a:moveTo>
                <a:lnTo>
                  <a:pt x="2581662" y="2140346"/>
                </a:lnTo>
                <a:lnTo>
                  <a:pt x="2606535" y="2117662"/>
                </a:lnTo>
                <a:lnTo>
                  <a:pt x="2614766" y="2087896"/>
                </a:lnTo>
                <a:lnTo>
                  <a:pt x="2617037" y="2015258"/>
                </a:lnTo>
                <a:lnTo>
                  <a:pt x="2618260" y="2013066"/>
                </a:lnTo>
                <a:lnTo>
                  <a:pt x="2615228" y="2007362"/>
                </a:lnTo>
                <a:lnTo>
                  <a:pt x="2616496" y="1980336"/>
                </a:lnTo>
                <a:lnTo>
                  <a:pt x="2611819" y="1959233"/>
                </a:lnTo>
                <a:lnTo>
                  <a:pt x="2615626" y="1888765"/>
                </a:lnTo>
                <a:lnTo>
                  <a:pt x="2616533" y="1814170"/>
                </a:lnTo>
                <a:lnTo>
                  <a:pt x="2623953" y="1856932"/>
                </a:lnTo>
                <a:lnTo>
                  <a:pt x="2628078" y="1860057"/>
                </a:lnTo>
                <a:lnTo>
                  <a:pt x="2629021" y="1861008"/>
                </a:lnTo>
                <a:lnTo>
                  <a:pt x="2627870" y="1878218"/>
                </a:lnTo>
                <a:lnTo>
                  <a:pt x="2627722" y="1893682"/>
                </a:lnTo>
                <a:lnTo>
                  <a:pt x="2630914" y="1896985"/>
                </a:lnTo>
                <a:lnTo>
                  <a:pt x="2629141" y="1903731"/>
                </a:lnTo>
                <a:lnTo>
                  <a:pt x="2629464" y="1910646"/>
                </a:lnTo>
                <a:lnTo>
                  <a:pt x="2629635" y="1921473"/>
                </a:lnTo>
                <a:lnTo>
                  <a:pt x="2626731" y="1933359"/>
                </a:lnTo>
                <a:lnTo>
                  <a:pt x="2630779" y="1939938"/>
                </a:lnTo>
                <a:lnTo>
                  <a:pt x="2632986" y="1949670"/>
                </a:lnTo>
                <a:lnTo>
                  <a:pt x="2629703" y="1951922"/>
                </a:lnTo>
                <a:lnTo>
                  <a:pt x="2629884" y="1956177"/>
                </a:lnTo>
                <a:lnTo>
                  <a:pt x="2626835" y="1959510"/>
                </a:lnTo>
                <a:lnTo>
                  <a:pt x="2625994" y="1963623"/>
                </a:lnTo>
                <a:lnTo>
                  <a:pt x="2630833" y="1977064"/>
                </a:lnTo>
                <a:lnTo>
                  <a:pt x="2628097" y="1993730"/>
                </a:lnTo>
                <a:lnTo>
                  <a:pt x="2626243" y="1997281"/>
                </a:lnTo>
                <a:lnTo>
                  <a:pt x="2629756" y="2002739"/>
                </a:lnTo>
                <a:lnTo>
                  <a:pt x="2626866" y="2003571"/>
                </a:lnTo>
                <a:lnTo>
                  <a:pt x="2627872" y="2012856"/>
                </a:lnTo>
                <a:lnTo>
                  <a:pt x="2630140" y="2012931"/>
                </a:lnTo>
                <a:lnTo>
                  <a:pt x="2625494" y="2017919"/>
                </a:lnTo>
                <a:lnTo>
                  <a:pt x="2630214" y="2019956"/>
                </a:lnTo>
                <a:lnTo>
                  <a:pt x="2629185" y="2041812"/>
                </a:lnTo>
                <a:lnTo>
                  <a:pt x="2627249" y="2057172"/>
                </a:lnTo>
                <a:lnTo>
                  <a:pt x="2626042" y="2060333"/>
                </a:lnTo>
                <a:lnTo>
                  <a:pt x="2627122" y="2075599"/>
                </a:lnTo>
                <a:lnTo>
                  <a:pt x="2627923" y="2092608"/>
                </a:lnTo>
                <a:lnTo>
                  <a:pt x="2625612" y="2108093"/>
                </a:lnTo>
                <a:lnTo>
                  <a:pt x="2624170" y="2113766"/>
                </a:lnTo>
                <a:lnTo>
                  <a:pt x="2620927" y="2116687"/>
                </a:lnTo>
                <a:lnTo>
                  <a:pt x="2616625" y="2123555"/>
                </a:lnTo>
                <a:lnTo>
                  <a:pt x="2611837" y="2135224"/>
                </a:lnTo>
                <a:lnTo>
                  <a:pt x="2605248" y="2146314"/>
                </a:lnTo>
                <a:lnTo>
                  <a:pt x="2599862" y="2150507"/>
                </a:lnTo>
                <a:lnTo>
                  <a:pt x="2594961" y="2152927"/>
                </a:lnTo>
                <a:close/>
              </a:path>
              <a:path w="4073708" h="3807216">
                <a:moveTo>
                  <a:pt x="2586468" y="2154916"/>
                </a:moveTo>
                <a:lnTo>
                  <a:pt x="2562437" y="2154087"/>
                </a:lnTo>
                <a:lnTo>
                  <a:pt x="2581662" y="2140346"/>
                </a:lnTo>
                <a:lnTo>
                  <a:pt x="2592022" y="2151602"/>
                </a:lnTo>
                <a:lnTo>
                  <a:pt x="2591049" y="2156244"/>
                </a:lnTo>
                <a:close/>
              </a:path>
              <a:path w="4073708" h="3807216">
                <a:moveTo>
                  <a:pt x="2129498" y="2162669"/>
                </a:moveTo>
                <a:lnTo>
                  <a:pt x="2134566" y="2165229"/>
                </a:lnTo>
                <a:lnTo>
                  <a:pt x="2131962" y="2169255"/>
                </a:lnTo>
                <a:close/>
              </a:path>
              <a:path w="4073708" h="3807216">
                <a:moveTo>
                  <a:pt x="2143546" y="2168681"/>
                </a:moveTo>
                <a:lnTo>
                  <a:pt x="2150087" y="2168689"/>
                </a:lnTo>
                <a:lnTo>
                  <a:pt x="2144029" y="2171677"/>
                </a:lnTo>
                <a:close/>
              </a:path>
              <a:path w="4073708" h="3807216">
                <a:moveTo>
                  <a:pt x="2548106" y="2169020"/>
                </a:moveTo>
                <a:lnTo>
                  <a:pt x="2554452" y="2167421"/>
                </a:lnTo>
                <a:lnTo>
                  <a:pt x="2549263" y="2171761"/>
                </a:lnTo>
                <a:close/>
              </a:path>
              <a:path w="4073708" h="3807216">
                <a:moveTo>
                  <a:pt x="2269354" y="2170624"/>
                </a:moveTo>
                <a:lnTo>
                  <a:pt x="2253881" y="2170476"/>
                </a:lnTo>
                <a:lnTo>
                  <a:pt x="2214189" y="2169484"/>
                </a:lnTo>
                <a:lnTo>
                  <a:pt x="2183913" y="2168704"/>
                </a:lnTo>
                <a:lnTo>
                  <a:pt x="2150087" y="2168689"/>
                </a:lnTo>
                <a:lnTo>
                  <a:pt x="2143546" y="2168681"/>
                </a:lnTo>
                <a:lnTo>
                  <a:pt x="2134566" y="2165229"/>
                </a:lnTo>
                <a:lnTo>
                  <a:pt x="2290644" y="2166708"/>
                </a:lnTo>
                <a:lnTo>
                  <a:pt x="2287519" y="2170831"/>
                </a:lnTo>
                <a:lnTo>
                  <a:pt x="2286567" y="2171774"/>
                </a:lnTo>
                <a:close/>
              </a:path>
              <a:path w="4073708" h="3807216">
                <a:moveTo>
                  <a:pt x="2471255" y="2170624"/>
                </a:moveTo>
                <a:lnTo>
                  <a:pt x="2455785" y="2170476"/>
                </a:lnTo>
                <a:lnTo>
                  <a:pt x="2416094" y="2169485"/>
                </a:lnTo>
                <a:lnTo>
                  <a:pt x="2385818" y="2168712"/>
                </a:lnTo>
                <a:lnTo>
                  <a:pt x="2492548" y="2166708"/>
                </a:lnTo>
                <a:lnTo>
                  <a:pt x="2489423" y="2170832"/>
                </a:lnTo>
                <a:lnTo>
                  <a:pt x="2488471" y="2171774"/>
                </a:lnTo>
                <a:close/>
              </a:path>
              <a:path w="4073708" h="3807216">
                <a:moveTo>
                  <a:pt x="2554452" y="2167421"/>
                </a:moveTo>
                <a:lnTo>
                  <a:pt x="2492548" y="2166708"/>
                </a:lnTo>
                <a:lnTo>
                  <a:pt x="2290644" y="2166708"/>
                </a:lnTo>
                <a:lnTo>
                  <a:pt x="2134566" y="2165229"/>
                </a:lnTo>
                <a:lnTo>
                  <a:pt x="2129498" y="2162669"/>
                </a:lnTo>
                <a:lnTo>
                  <a:pt x="2114450" y="2162657"/>
                </a:lnTo>
                <a:lnTo>
                  <a:pt x="2097847" y="2149736"/>
                </a:lnTo>
                <a:lnTo>
                  <a:pt x="2092657" y="2145347"/>
                </a:lnTo>
                <a:lnTo>
                  <a:pt x="2095047" y="2141645"/>
                </a:lnTo>
                <a:lnTo>
                  <a:pt x="2085871" y="2135512"/>
                </a:lnTo>
                <a:lnTo>
                  <a:pt x="2074653" y="2125214"/>
                </a:lnTo>
                <a:lnTo>
                  <a:pt x="2067573" y="2109752"/>
                </a:lnTo>
                <a:lnTo>
                  <a:pt x="2068174" y="2103224"/>
                </a:lnTo>
                <a:lnTo>
                  <a:pt x="2064140" y="2096218"/>
                </a:lnTo>
                <a:lnTo>
                  <a:pt x="2066334" y="2091481"/>
                </a:lnTo>
                <a:lnTo>
                  <a:pt x="2065379" y="2085843"/>
                </a:lnTo>
                <a:lnTo>
                  <a:pt x="2063134" y="2081949"/>
                </a:lnTo>
                <a:lnTo>
                  <a:pt x="2065483" y="2073495"/>
                </a:lnTo>
                <a:lnTo>
                  <a:pt x="2062437" y="2067035"/>
                </a:lnTo>
                <a:lnTo>
                  <a:pt x="2062136" y="2059829"/>
                </a:lnTo>
                <a:lnTo>
                  <a:pt x="2062830" y="2053625"/>
                </a:lnTo>
                <a:lnTo>
                  <a:pt x="2064082" y="2048705"/>
                </a:lnTo>
                <a:lnTo>
                  <a:pt x="2065311" y="2044832"/>
                </a:lnTo>
                <a:lnTo>
                  <a:pt x="2069646" y="2041184"/>
                </a:lnTo>
                <a:lnTo>
                  <a:pt x="2064184" y="2034453"/>
                </a:lnTo>
                <a:lnTo>
                  <a:pt x="2063285" y="2024858"/>
                </a:lnTo>
                <a:lnTo>
                  <a:pt x="2063450" y="2012343"/>
                </a:lnTo>
                <a:lnTo>
                  <a:pt x="2067715" y="2007602"/>
                </a:lnTo>
                <a:lnTo>
                  <a:pt x="2064204" y="2002140"/>
                </a:lnTo>
                <a:lnTo>
                  <a:pt x="2067084" y="2001311"/>
                </a:lnTo>
                <a:lnTo>
                  <a:pt x="2070208" y="1992049"/>
                </a:lnTo>
                <a:lnTo>
                  <a:pt x="2063826" y="1991951"/>
                </a:lnTo>
                <a:lnTo>
                  <a:pt x="2065162" y="1971666"/>
                </a:lnTo>
                <a:lnTo>
                  <a:pt x="2066401" y="1945504"/>
                </a:lnTo>
                <a:lnTo>
                  <a:pt x="2069976" y="1946119"/>
                </a:lnTo>
                <a:lnTo>
                  <a:pt x="2065850" y="1942995"/>
                </a:lnTo>
                <a:lnTo>
                  <a:pt x="2064906" y="1942044"/>
                </a:lnTo>
                <a:lnTo>
                  <a:pt x="2066057" y="1924834"/>
                </a:lnTo>
                <a:lnTo>
                  <a:pt x="2066205" y="1909370"/>
                </a:lnTo>
                <a:lnTo>
                  <a:pt x="2063015" y="1906067"/>
                </a:lnTo>
                <a:lnTo>
                  <a:pt x="2064787" y="1899324"/>
                </a:lnTo>
                <a:lnTo>
                  <a:pt x="2064464" y="1892406"/>
                </a:lnTo>
                <a:lnTo>
                  <a:pt x="2064293" y="1881579"/>
                </a:lnTo>
                <a:lnTo>
                  <a:pt x="2067198" y="1869693"/>
                </a:lnTo>
                <a:lnTo>
                  <a:pt x="2063149" y="1863111"/>
                </a:lnTo>
                <a:lnTo>
                  <a:pt x="2060942" y="1853382"/>
                </a:lnTo>
                <a:lnTo>
                  <a:pt x="2064233" y="1851127"/>
                </a:lnTo>
                <a:lnTo>
                  <a:pt x="2064088" y="1846874"/>
                </a:lnTo>
                <a:lnTo>
                  <a:pt x="2067137" y="1843542"/>
                </a:lnTo>
                <a:lnTo>
                  <a:pt x="2064218" y="1841368"/>
                </a:lnTo>
                <a:lnTo>
                  <a:pt x="2068653" y="1839353"/>
                </a:lnTo>
                <a:lnTo>
                  <a:pt x="2063755" y="1834255"/>
                </a:lnTo>
                <a:lnTo>
                  <a:pt x="2065928" y="1824551"/>
                </a:lnTo>
                <a:lnTo>
                  <a:pt x="2062990" y="1816430"/>
                </a:lnTo>
                <a:lnTo>
                  <a:pt x="2067092" y="1808668"/>
                </a:lnTo>
                <a:lnTo>
                  <a:pt x="2064893" y="1804275"/>
                </a:lnTo>
                <a:lnTo>
                  <a:pt x="2069480" y="1805343"/>
                </a:lnTo>
                <a:lnTo>
                  <a:pt x="2067780" y="1794846"/>
                </a:lnTo>
                <a:lnTo>
                  <a:pt x="2073879" y="1790068"/>
                </a:lnTo>
                <a:lnTo>
                  <a:pt x="2071021" y="1787197"/>
                </a:lnTo>
                <a:lnTo>
                  <a:pt x="2078445" y="1785835"/>
                </a:lnTo>
                <a:lnTo>
                  <a:pt x="2080449" y="1770896"/>
                </a:lnTo>
                <a:lnTo>
                  <a:pt x="2095580" y="1756283"/>
                </a:lnTo>
                <a:lnTo>
                  <a:pt x="2100142" y="1751670"/>
                </a:lnTo>
                <a:lnTo>
                  <a:pt x="2100693" y="1753041"/>
                </a:lnTo>
                <a:lnTo>
                  <a:pt x="2104204" y="1753334"/>
                </a:lnTo>
                <a:lnTo>
                  <a:pt x="2103862" y="1747306"/>
                </a:lnTo>
                <a:lnTo>
                  <a:pt x="2120210" y="1740871"/>
                </a:lnTo>
                <a:lnTo>
                  <a:pt x="2178120" y="1745627"/>
                </a:lnTo>
                <a:lnTo>
                  <a:pt x="2122663" y="1754128"/>
                </a:lnTo>
                <a:lnTo>
                  <a:pt x="2083476" y="1791345"/>
                </a:lnTo>
                <a:lnTo>
                  <a:pt x="2081936" y="1792898"/>
                </a:lnTo>
                <a:lnTo>
                  <a:pt x="2079850" y="1803347"/>
                </a:lnTo>
                <a:lnTo>
                  <a:pt x="2078872" y="1897311"/>
                </a:lnTo>
                <a:lnTo>
                  <a:pt x="2076876" y="1989602"/>
                </a:lnTo>
                <a:lnTo>
                  <a:pt x="2073744" y="1991936"/>
                </a:lnTo>
                <a:lnTo>
                  <a:pt x="2077409" y="2013296"/>
                </a:lnTo>
                <a:lnTo>
                  <a:pt x="2079396" y="2048370"/>
                </a:lnTo>
                <a:lnTo>
                  <a:pt x="2080179" y="2083375"/>
                </a:lnTo>
                <a:lnTo>
                  <a:pt x="2080232" y="2104528"/>
                </a:lnTo>
                <a:lnTo>
                  <a:pt x="2087793" y="2120087"/>
                </a:lnTo>
                <a:lnTo>
                  <a:pt x="2091456" y="2120810"/>
                </a:lnTo>
                <a:lnTo>
                  <a:pt x="2089745" y="2125665"/>
                </a:lnTo>
                <a:lnTo>
                  <a:pt x="2134273" y="2156777"/>
                </a:lnTo>
                <a:lnTo>
                  <a:pt x="2135384" y="2162152"/>
                </a:lnTo>
                <a:lnTo>
                  <a:pt x="2149348" y="2159534"/>
                </a:lnTo>
                <a:lnTo>
                  <a:pt x="2173982" y="2157951"/>
                </a:lnTo>
                <a:lnTo>
                  <a:pt x="2240137" y="2157146"/>
                </a:lnTo>
                <a:lnTo>
                  <a:pt x="2303601" y="2158252"/>
                </a:lnTo>
                <a:lnTo>
                  <a:pt x="2324872" y="2159056"/>
                </a:lnTo>
                <a:lnTo>
                  <a:pt x="2334127" y="2159780"/>
                </a:lnTo>
                <a:lnTo>
                  <a:pt x="2336335" y="2161011"/>
                </a:lnTo>
                <a:lnTo>
                  <a:pt x="2342041" y="2157978"/>
                </a:lnTo>
                <a:lnTo>
                  <a:pt x="2369077" y="2159247"/>
                </a:lnTo>
                <a:lnTo>
                  <a:pt x="2390189" y="2154571"/>
                </a:lnTo>
                <a:lnTo>
                  <a:pt x="2460989" y="2158285"/>
                </a:lnTo>
                <a:lnTo>
                  <a:pt x="2536025" y="2159787"/>
                </a:lnTo>
                <a:lnTo>
                  <a:pt x="2538367" y="2163105"/>
                </a:lnTo>
                <a:lnTo>
                  <a:pt x="2562437" y="2154087"/>
                </a:lnTo>
                <a:lnTo>
                  <a:pt x="2586468" y="2154916"/>
                </a:lnTo>
                <a:lnTo>
                  <a:pt x="2587205" y="2159404"/>
                </a:lnTo>
                <a:lnTo>
                  <a:pt x="2572566" y="2166317"/>
                </a:lnTo>
                <a:lnTo>
                  <a:pt x="2558445" y="2168479"/>
                </a:lnTo>
                <a:lnTo>
                  <a:pt x="2555212" y="2172051"/>
                </a:lnTo>
                <a:close/>
              </a:path>
              <a:path w="4073708" h="3807216">
                <a:moveTo>
                  <a:pt x="2416094" y="2169485"/>
                </a:moveTo>
                <a:lnTo>
                  <a:pt x="2455785" y="2170476"/>
                </a:lnTo>
                <a:lnTo>
                  <a:pt x="2445736" y="2171894"/>
                </a:lnTo>
                <a:lnTo>
                  <a:pt x="2438815" y="2172217"/>
                </a:lnTo>
                <a:lnTo>
                  <a:pt x="2427984" y="2172388"/>
                </a:lnTo>
                <a:close/>
              </a:path>
              <a:path w="4073708" h="3807216">
                <a:moveTo>
                  <a:pt x="2214189" y="2169484"/>
                </a:moveTo>
                <a:lnTo>
                  <a:pt x="2253881" y="2170476"/>
                </a:lnTo>
                <a:lnTo>
                  <a:pt x="2243831" y="2171894"/>
                </a:lnTo>
                <a:lnTo>
                  <a:pt x="2236911" y="2172217"/>
                </a:lnTo>
                <a:lnTo>
                  <a:pt x="2226080" y="2172390"/>
                </a:lnTo>
                <a:close/>
              </a:path>
              <a:path w="4073708" h="3807216">
                <a:moveTo>
                  <a:pt x="2345857" y="2169582"/>
                </a:moveTo>
                <a:lnTo>
                  <a:pt x="2352149" y="2168960"/>
                </a:lnTo>
                <a:lnTo>
                  <a:pt x="2346688" y="2172471"/>
                </a:lnTo>
                <a:close/>
              </a:path>
              <a:path w="4073708" h="3807216">
                <a:moveTo>
                  <a:pt x="2188029" y="2169545"/>
                </a:moveTo>
                <a:lnTo>
                  <a:pt x="2195617" y="2172448"/>
                </a:lnTo>
                <a:lnTo>
                  <a:pt x="2191362" y="2172592"/>
                </a:lnTo>
                <a:close/>
              </a:path>
              <a:path w="4073708" h="3807216">
                <a:moveTo>
                  <a:pt x="2389933" y="2169545"/>
                </a:moveTo>
                <a:lnTo>
                  <a:pt x="2397524" y="2172448"/>
                </a:lnTo>
                <a:lnTo>
                  <a:pt x="2393268" y="2172592"/>
                </a:lnTo>
                <a:close/>
              </a:path>
              <a:path w="4073708" h="3807216">
                <a:moveTo>
                  <a:pt x="2538397" y="2172840"/>
                </a:moveTo>
                <a:lnTo>
                  <a:pt x="2518105" y="2171523"/>
                </a:lnTo>
                <a:lnTo>
                  <a:pt x="2491933" y="2170281"/>
                </a:lnTo>
                <a:lnTo>
                  <a:pt x="2492548" y="2166708"/>
                </a:lnTo>
                <a:lnTo>
                  <a:pt x="2554452" y="2167421"/>
                </a:lnTo>
                <a:lnTo>
                  <a:pt x="2548106" y="2169020"/>
                </a:lnTo>
                <a:lnTo>
                  <a:pt x="2543449" y="2172589"/>
                </a:lnTo>
                <a:lnTo>
                  <a:pt x="2538397" y="2172848"/>
                </a:lnTo>
                <a:close/>
              </a:path>
              <a:path w="4073708" h="3807216">
                <a:moveTo>
                  <a:pt x="2316203" y="2171523"/>
                </a:moveTo>
                <a:lnTo>
                  <a:pt x="2290027" y="2170280"/>
                </a:lnTo>
                <a:lnTo>
                  <a:pt x="2290644" y="2166708"/>
                </a:lnTo>
                <a:lnTo>
                  <a:pt x="2492548" y="2166708"/>
                </a:lnTo>
                <a:lnTo>
                  <a:pt x="2385818" y="2168712"/>
                </a:lnTo>
                <a:lnTo>
                  <a:pt x="2352149" y="2168960"/>
                </a:lnTo>
                <a:lnTo>
                  <a:pt x="2345857" y="2169582"/>
                </a:lnTo>
                <a:lnTo>
                  <a:pt x="2336567" y="2170588"/>
                </a:lnTo>
                <a:lnTo>
                  <a:pt x="2336493" y="2172855"/>
                </a:lnTo>
                <a:close/>
              </a:path>
              <a:path w="4073708" h="3807216">
                <a:moveTo>
                  <a:pt x="2518105" y="2171523"/>
                </a:moveTo>
                <a:lnTo>
                  <a:pt x="2538397" y="2172840"/>
                </a:lnTo>
                <a:lnTo>
                  <a:pt x="2538397" y="2172848"/>
                </a:lnTo>
                <a:lnTo>
                  <a:pt x="2538397" y="2172856"/>
                </a:lnTo>
                <a:close/>
              </a:path>
              <a:path w="4073708" h="3807216">
                <a:moveTo>
                  <a:pt x="2150087" y="2168689"/>
                </a:moveTo>
                <a:lnTo>
                  <a:pt x="2183913" y="2168704"/>
                </a:lnTo>
                <a:lnTo>
                  <a:pt x="2153705" y="2170723"/>
                </a:lnTo>
                <a:lnTo>
                  <a:pt x="2149632" y="2173377"/>
                </a:lnTo>
                <a:close/>
              </a:path>
              <a:path w="4073708" h="3807216">
                <a:moveTo>
                  <a:pt x="2355701" y="2170813"/>
                </a:moveTo>
                <a:lnTo>
                  <a:pt x="2352149" y="2168960"/>
                </a:lnTo>
                <a:lnTo>
                  <a:pt x="2385818" y="2168712"/>
                </a:lnTo>
                <a:lnTo>
                  <a:pt x="2372362" y="2173548"/>
                </a:lnTo>
                <a:close/>
              </a:path>
              <a:path w="4073708" h="3807216">
                <a:moveTo>
                  <a:pt x="2153705" y="2170723"/>
                </a:moveTo>
                <a:lnTo>
                  <a:pt x="2183913" y="2168704"/>
                </a:lnTo>
                <a:lnTo>
                  <a:pt x="2170417" y="2173556"/>
                </a:lnTo>
                <a:close/>
              </a:path>
              <a:path w="4073708" h="3807216">
                <a:moveTo>
                  <a:pt x="2243831" y="2171894"/>
                </a:moveTo>
                <a:lnTo>
                  <a:pt x="2253881" y="2170476"/>
                </a:lnTo>
                <a:lnTo>
                  <a:pt x="2250577" y="2173666"/>
                </a:lnTo>
                <a:close/>
              </a:path>
              <a:path w="4073708" h="3807216">
                <a:moveTo>
                  <a:pt x="2445736" y="2171894"/>
                </a:moveTo>
                <a:lnTo>
                  <a:pt x="2455785" y="2170476"/>
                </a:lnTo>
                <a:lnTo>
                  <a:pt x="2452481" y="2173666"/>
                </a:lnTo>
                <a:close/>
              </a:path>
              <a:path w="4073708" h="3807216">
                <a:moveTo>
                  <a:pt x="2195617" y="2172448"/>
                </a:moveTo>
                <a:lnTo>
                  <a:pt x="2188029" y="2169545"/>
                </a:lnTo>
                <a:lnTo>
                  <a:pt x="2183913" y="2168704"/>
                </a:lnTo>
                <a:lnTo>
                  <a:pt x="2214189" y="2169484"/>
                </a:lnTo>
                <a:lnTo>
                  <a:pt x="2207605" y="2173531"/>
                </a:lnTo>
                <a:lnTo>
                  <a:pt x="2197872" y="2175738"/>
                </a:lnTo>
                <a:close/>
              </a:path>
              <a:path w="4073708" h="3807216">
                <a:moveTo>
                  <a:pt x="2397524" y="2172448"/>
                </a:moveTo>
                <a:lnTo>
                  <a:pt x="2389933" y="2169545"/>
                </a:lnTo>
                <a:lnTo>
                  <a:pt x="2385818" y="2168712"/>
                </a:lnTo>
                <a:lnTo>
                  <a:pt x="2416094" y="2169485"/>
                </a:lnTo>
                <a:lnTo>
                  <a:pt x="2409512" y="2173532"/>
                </a:lnTo>
                <a:lnTo>
                  <a:pt x="2399777" y="2175738"/>
                </a:lnTo>
                <a:close/>
              </a:path>
              <a:path w="4073708" h="3807216">
                <a:moveTo>
                  <a:pt x="3047524" y="2198143"/>
                </a:moveTo>
                <a:lnTo>
                  <a:pt x="3043847" y="2187104"/>
                </a:lnTo>
                <a:lnTo>
                  <a:pt x="3683045" y="2196874"/>
                </a:lnTo>
                <a:lnTo>
                  <a:pt x="3369010" y="2198404"/>
                </a:lnTo>
                <a:close/>
              </a:path>
              <a:path w="4073708" h="3807216">
                <a:moveTo>
                  <a:pt x="3683045" y="2196874"/>
                </a:moveTo>
                <a:lnTo>
                  <a:pt x="3043847" y="2187104"/>
                </a:lnTo>
                <a:lnTo>
                  <a:pt x="3059979" y="2182718"/>
                </a:lnTo>
                <a:lnTo>
                  <a:pt x="3081603" y="2183173"/>
                </a:lnTo>
                <a:lnTo>
                  <a:pt x="3094402" y="2186659"/>
                </a:lnTo>
                <a:lnTo>
                  <a:pt x="3106884" y="2183726"/>
                </a:lnTo>
                <a:lnTo>
                  <a:pt x="3125728" y="2182290"/>
                </a:lnTo>
                <a:lnTo>
                  <a:pt x="3131557" y="2184768"/>
                </a:lnTo>
                <a:lnTo>
                  <a:pt x="3135979" y="2182591"/>
                </a:lnTo>
                <a:lnTo>
                  <a:pt x="3136832" y="2186192"/>
                </a:lnTo>
                <a:lnTo>
                  <a:pt x="3140041" y="2183889"/>
                </a:lnTo>
                <a:lnTo>
                  <a:pt x="3149730" y="2183146"/>
                </a:lnTo>
                <a:lnTo>
                  <a:pt x="3160247" y="2189473"/>
                </a:lnTo>
                <a:lnTo>
                  <a:pt x="3165170" y="2183453"/>
                </a:lnTo>
                <a:lnTo>
                  <a:pt x="3171090" y="2184857"/>
                </a:lnTo>
                <a:lnTo>
                  <a:pt x="3192311" y="2183788"/>
                </a:lnTo>
                <a:lnTo>
                  <a:pt x="3205615" y="2189496"/>
                </a:lnTo>
                <a:lnTo>
                  <a:pt x="3216520" y="2185114"/>
                </a:lnTo>
                <a:lnTo>
                  <a:pt x="3230828" y="2186591"/>
                </a:lnTo>
                <a:lnTo>
                  <a:pt x="3246799" y="2185728"/>
                </a:lnTo>
                <a:lnTo>
                  <a:pt x="3277281" y="2184164"/>
                </a:lnTo>
                <a:lnTo>
                  <a:pt x="3309542" y="2180467"/>
                </a:lnTo>
                <a:lnTo>
                  <a:pt x="3312099" y="2183770"/>
                </a:lnTo>
                <a:lnTo>
                  <a:pt x="3316834" y="2183611"/>
                </a:lnTo>
                <a:lnTo>
                  <a:pt x="3320910" y="2185072"/>
                </a:lnTo>
                <a:lnTo>
                  <a:pt x="3325086" y="2187507"/>
                </a:lnTo>
                <a:lnTo>
                  <a:pt x="3341372" y="2182698"/>
                </a:lnTo>
                <a:lnTo>
                  <a:pt x="3358913" y="2185398"/>
                </a:lnTo>
                <a:lnTo>
                  <a:pt x="3362885" y="2187252"/>
                </a:lnTo>
                <a:lnTo>
                  <a:pt x="3369028" y="2183729"/>
                </a:lnTo>
                <a:lnTo>
                  <a:pt x="3369929" y="2186629"/>
                </a:lnTo>
                <a:lnTo>
                  <a:pt x="3387159" y="2184454"/>
                </a:lnTo>
                <a:lnTo>
                  <a:pt x="3408067" y="2183799"/>
                </a:lnTo>
                <a:lnTo>
                  <a:pt x="3423468" y="2184294"/>
                </a:lnTo>
                <a:lnTo>
                  <a:pt x="3429999" y="2186246"/>
                </a:lnTo>
                <a:lnTo>
                  <a:pt x="3432788" y="2188591"/>
                </a:lnTo>
                <a:lnTo>
                  <a:pt x="3436291" y="2183544"/>
                </a:lnTo>
                <a:lnTo>
                  <a:pt x="3466301" y="2185216"/>
                </a:lnTo>
                <a:lnTo>
                  <a:pt x="3495641" y="2185233"/>
                </a:lnTo>
                <a:lnTo>
                  <a:pt x="3509181" y="2184461"/>
                </a:lnTo>
                <a:lnTo>
                  <a:pt x="3522455" y="2181983"/>
                </a:lnTo>
                <a:lnTo>
                  <a:pt x="3527781" y="2183696"/>
                </a:lnTo>
                <a:lnTo>
                  <a:pt x="3530534" y="2181683"/>
                </a:lnTo>
                <a:lnTo>
                  <a:pt x="3537570" y="2182446"/>
                </a:lnTo>
                <a:lnTo>
                  <a:pt x="3543000" y="2183627"/>
                </a:lnTo>
                <a:lnTo>
                  <a:pt x="3547208" y="2185082"/>
                </a:lnTo>
                <a:lnTo>
                  <a:pt x="3551439" y="2188535"/>
                </a:lnTo>
                <a:lnTo>
                  <a:pt x="3565663" y="2182698"/>
                </a:lnTo>
                <a:lnTo>
                  <a:pt x="3585079" y="2185406"/>
                </a:lnTo>
                <a:lnTo>
                  <a:pt x="3589177" y="2182600"/>
                </a:lnTo>
                <a:lnTo>
                  <a:pt x="3589051" y="2187259"/>
                </a:lnTo>
                <a:lnTo>
                  <a:pt x="3595183" y="2183739"/>
                </a:lnTo>
                <a:lnTo>
                  <a:pt x="3596094" y="2186636"/>
                </a:lnTo>
                <a:lnTo>
                  <a:pt x="3613393" y="2184773"/>
                </a:lnTo>
                <a:lnTo>
                  <a:pt x="3621942" y="2185556"/>
                </a:lnTo>
                <a:lnTo>
                  <a:pt x="3639991" y="2183146"/>
                </a:lnTo>
                <a:lnTo>
                  <a:pt x="3652938" y="2184396"/>
                </a:lnTo>
                <a:lnTo>
                  <a:pt x="3657944" y="2189519"/>
                </a:lnTo>
                <a:lnTo>
                  <a:pt x="3665603" y="2185141"/>
                </a:lnTo>
                <a:lnTo>
                  <a:pt x="3676438" y="2185661"/>
                </a:lnTo>
                <a:lnTo>
                  <a:pt x="3687832" y="2184534"/>
                </a:lnTo>
                <a:lnTo>
                  <a:pt x="3699130" y="2185743"/>
                </a:lnTo>
                <a:lnTo>
                  <a:pt x="3718449" y="2186584"/>
                </a:lnTo>
                <a:lnTo>
                  <a:pt x="3717557" y="2193822"/>
                </a:lnTo>
                <a:lnTo>
                  <a:pt x="3703430" y="2199804"/>
                </a:lnTo>
                <a:close/>
              </a:path>
              <a:path w="4073708" h="3807216">
                <a:moveTo>
                  <a:pt x="368936" y="2192093"/>
                </a:moveTo>
                <a:lnTo>
                  <a:pt x="361347" y="2166212"/>
                </a:lnTo>
                <a:lnTo>
                  <a:pt x="343093" y="2075437"/>
                </a:lnTo>
                <a:lnTo>
                  <a:pt x="381921" y="2076627"/>
                </a:lnTo>
                <a:lnTo>
                  <a:pt x="365287" y="2098705"/>
                </a:lnTo>
                <a:lnTo>
                  <a:pt x="373451" y="2124373"/>
                </a:lnTo>
                <a:lnTo>
                  <a:pt x="397696" y="2143626"/>
                </a:lnTo>
                <a:lnTo>
                  <a:pt x="372107" y="2201918"/>
                </a:lnTo>
                <a:close/>
              </a:path>
              <a:path w="4073708" h="3807216">
                <a:moveTo>
                  <a:pt x="3047524" y="2283007"/>
                </a:moveTo>
                <a:lnTo>
                  <a:pt x="3043847" y="2271968"/>
                </a:lnTo>
                <a:lnTo>
                  <a:pt x="3683045" y="2281738"/>
                </a:lnTo>
                <a:lnTo>
                  <a:pt x="3369010" y="2283268"/>
                </a:lnTo>
                <a:close/>
              </a:path>
              <a:path w="4073708" h="3807216">
                <a:moveTo>
                  <a:pt x="3683045" y="2281738"/>
                </a:moveTo>
                <a:lnTo>
                  <a:pt x="3043847" y="2271968"/>
                </a:lnTo>
                <a:lnTo>
                  <a:pt x="3059979" y="2267582"/>
                </a:lnTo>
                <a:lnTo>
                  <a:pt x="3081603" y="2268037"/>
                </a:lnTo>
                <a:lnTo>
                  <a:pt x="3094402" y="2271522"/>
                </a:lnTo>
                <a:lnTo>
                  <a:pt x="3106884" y="2268589"/>
                </a:lnTo>
                <a:lnTo>
                  <a:pt x="3125728" y="2267154"/>
                </a:lnTo>
                <a:lnTo>
                  <a:pt x="3131557" y="2269632"/>
                </a:lnTo>
                <a:lnTo>
                  <a:pt x="3135979" y="2267454"/>
                </a:lnTo>
                <a:lnTo>
                  <a:pt x="3136832" y="2271056"/>
                </a:lnTo>
                <a:lnTo>
                  <a:pt x="3140041" y="2268753"/>
                </a:lnTo>
                <a:lnTo>
                  <a:pt x="3149730" y="2268010"/>
                </a:lnTo>
                <a:lnTo>
                  <a:pt x="3160247" y="2274337"/>
                </a:lnTo>
                <a:lnTo>
                  <a:pt x="3165170" y="2268316"/>
                </a:lnTo>
                <a:lnTo>
                  <a:pt x="3171090" y="2269721"/>
                </a:lnTo>
                <a:lnTo>
                  <a:pt x="3192311" y="2268651"/>
                </a:lnTo>
                <a:lnTo>
                  <a:pt x="3205615" y="2274359"/>
                </a:lnTo>
                <a:lnTo>
                  <a:pt x="3216520" y="2269977"/>
                </a:lnTo>
                <a:lnTo>
                  <a:pt x="3230828" y="2271455"/>
                </a:lnTo>
                <a:lnTo>
                  <a:pt x="3246799" y="2270592"/>
                </a:lnTo>
                <a:lnTo>
                  <a:pt x="3277281" y="2269028"/>
                </a:lnTo>
                <a:lnTo>
                  <a:pt x="3309542" y="2265330"/>
                </a:lnTo>
                <a:lnTo>
                  <a:pt x="3312099" y="2268634"/>
                </a:lnTo>
                <a:lnTo>
                  <a:pt x="3316834" y="2268475"/>
                </a:lnTo>
                <a:lnTo>
                  <a:pt x="3320910" y="2269936"/>
                </a:lnTo>
                <a:lnTo>
                  <a:pt x="3325086" y="2272371"/>
                </a:lnTo>
                <a:lnTo>
                  <a:pt x="3341372" y="2267561"/>
                </a:lnTo>
                <a:lnTo>
                  <a:pt x="3358913" y="2270262"/>
                </a:lnTo>
                <a:lnTo>
                  <a:pt x="3362885" y="2272116"/>
                </a:lnTo>
                <a:lnTo>
                  <a:pt x="3369028" y="2268593"/>
                </a:lnTo>
                <a:lnTo>
                  <a:pt x="3369929" y="2271493"/>
                </a:lnTo>
                <a:lnTo>
                  <a:pt x="3387159" y="2269318"/>
                </a:lnTo>
                <a:lnTo>
                  <a:pt x="3408067" y="2268663"/>
                </a:lnTo>
                <a:lnTo>
                  <a:pt x="3423468" y="2269157"/>
                </a:lnTo>
                <a:lnTo>
                  <a:pt x="3429999" y="2271110"/>
                </a:lnTo>
                <a:lnTo>
                  <a:pt x="3432788" y="2273454"/>
                </a:lnTo>
                <a:lnTo>
                  <a:pt x="3436291" y="2268408"/>
                </a:lnTo>
                <a:lnTo>
                  <a:pt x="3466301" y="2270080"/>
                </a:lnTo>
                <a:lnTo>
                  <a:pt x="3495641" y="2270096"/>
                </a:lnTo>
                <a:lnTo>
                  <a:pt x="3509181" y="2269324"/>
                </a:lnTo>
                <a:lnTo>
                  <a:pt x="3522455" y="2266846"/>
                </a:lnTo>
                <a:lnTo>
                  <a:pt x="3527781" y="2268560"/>
                </a:lnTo>
                <a:lnTo>
                  <a:pt x="3530534" y="2266546"/>
                </a:lnTo>
                <a:lnTo>
                  <a:pt x="3537570" y="2267309"/>
                </a:lnTo>
                <a:lnTo>
                  <a:pt x="3543000" y="2268490"/>
                </a:lnTo>
                <a:lnTo>
                  <a:pt x="3547208" y="2269945"/>
                </a:lnTo>
                <a:lnTo>
                  <a:pt x="3551439" y="2273399"/>
                </a:lnTo>
                <a:lnTo>
                  <a:pt x="3565663" y="2267561"/>
                </a:lnTo>
                <a:lnTo>
                  <a:pt x="3585079" y="2270269"/>
                </a:lnTo>
                <a:lnTo>
                  <a:pt x="3589177" y="2267464"/>
                </a:lnTo>
                <a:lnTo>
                  <a:pt x="3589051" y="2272123"/>
                </a:lnTo>
                <a:lnTo>
                  <a:pt x="3595183" y="2268603"/>
                </a:lnTo>
                <a:lnTo>
                  <a:pt x="3596094" y="2271500"/>
                </a:lnTo>
                <a:lnTo>
                  <a:pt x="3613393" y="2269637"/>
                </a:lnTo>
                <a:lnTo>
                  <a:pt x="3621942" y="2270419"/>
                </a:lnTo>
                <a:lnTo>
                  <a:pt x="3639991" y="2268010"/>
                </a:lnTo>
                <a:lnTo>
                  <a:pt x="3652938" y="2269259"/>
                </a:lnTo>
                <a:lnTo>
                  <a:pt x="3657944" y="2274382"/>
                </a:lnTo>
                <a:lnTo>
                  <a:pt x="3665603" y="2270004"/>
                </a:lnTo>
                <a:lnTo>
                  <a:pt x="3676438" y="2270524"/>
                </a:lnTo>
                <a:lnTo>
                  <a:pt x="3687832" y="2269397"/>
                </a:lnTo>
                <a:lnTo>
                  <a:pt x="3699130" y="2270607"/>
                </a:lnTo>
                <a:lnTo>
                  <a:pt x="3718449" y="2271447"/>
                </a:lnTo>
                <a:lnTo>
                  <a:pt x="3717557" y="2278686"/>
                </a:lnTo>
                <a:lnTo>
                  <a:pt x="3703430" y="2284667"/>
                </a:lnTo>
                <a:close/>
              </a:path>
              <a:path w="4073708" h="3807216">
                <a:moveTo>
                  <a:pt x="2256434" y="2329769"/>
                </a:moveTo>
                <a:lnTo>
                  <a:pt x="2458533" y="2333770"/>
                </a:lnTo>
                <a:lnTo>
                  <a:pt x="2258845" y="2334994"/>
                </a:lnTo>
                <a:lnTo>
                  <a:pt x="2257025" y="2336215"/>
                </a:lnTo>
                <a:close/>
              </a:path>
              <a:path w="4073708" h="3807216">
                <a:moveTo>
                  <a:pt x="2425791" y="2335534"/>
                </a:moveTo>
                <a:lnTo>
                  <a:pt x="2258845" y="2334994"/>
                </a:lnTo>
                <a:lnTo>
                  <a:pt x="2458533" y="2333770"/>
                </a:lnTo>
                <a:lnTo>
                  <a:pt x="2452827" y="2336802"/>
                </a:lnTo>
                <a:close/>
              </a:path>
              <a:path w="4073708" h="3807216">
                <a:moveTo>
                  <a:pt x="2178127" y="2336452"/>
                </a:moveTo>
                <a:lnTo>
                  <a:pt x="2120225" y="2331680"/>
                </a:lnTo>
                <a:lnTo>
                  <a:pt x="2136488" y="2326383"/>
                </a:lnTo>
                <a:lnTo>
                  <a:pt x="2256434" y="2329769"/>
                </a:lnTo>
                <a:lnTo>
                  <a:pt x="2229500" y="2337710"/>
                </a:lnTo>
                <a:close/>
              </a:path>
              <a:path w="4073708" h="3807216">
                <a:moveTo>
                  <a:pt x="2333880" y="2336496"/>
                </a:moveTo>
                <a:lnTo>
                  <a:pt x="2258845" y="2334994"/>
                </a:lnTo>
                <a:lnTo>
                  <a:pt x="2425791" y="2335534"/>
                </a:lnTo>
                <a:lnTo>
                  <a:pt x="2404681" y="2340210"/>
                </a:lnTo>
                <a:close/>
              </a:path>
              <a:path w="4073708" h="3807216">
                <a:moveTo>
                  <a:pt x="3047524" y="2367870"/>
                </a:moveTo>
                <a:lnTo>
                  <a:pt x="3043847" y="2356831"/>
                </a:lnTo>
                <a:lnTo>
                  <a:pt x="3683045" y="2366601"/>
                </a:lnTo>
                <a:lnTo>
                  <a:pt x="3369010" y="2368131"/>
                </a:lnTo>
                <a:close/>
              </a:path>
              <a:path w="4073708" h="3807216">
                <a:moveTo>
                  <a:pt x="3683045" y="2366601"/>
                </a:moveTo>
                <a:lnTo>
                  <a:pt x="3043847" y="2356831"/>
                </a:lnTo>
                <a:lnTo>
                  <a:pt x="3059979" y="2352445"/>
                </a:lnTo>
                <a:lnTo>
                  <a:pt x="3081603" y="2352900"/>
                </a:lnTo>
                <a:lnTo>
                  <a:pt x="3094402" y="2356386"/>
                </a:lnTo>
                <a:lnTo>
                  <a:pt x="3106884" y="2353453"/>
                </a:lnTo>
                <a:lnTo>
                  <a:pt x="3125728" y="2352017"/>
                </a:lnTo>
                <a:lnTo>
                  <a:pt x="3131557" y="2354495"/>
                </a:lnTo>
                <a:lnTo>
                  <a:pt x="3135979" y="2352317"/>
                </a:lnTo>
                <a:lnTo>
                  <a:pt x="3136832" y="2355920"/>
                </a:lnTo>
                <a:lnTo>
                  <a:pt x="3140041" y="2353616"/>
                </a:lnTo>
                <a:lnTo>
                  <a:pt x="3149730" y="2352873"/>
                </a:lnTo>
                <a:lnTo>
                  <a:pt x="3160247" y="2359201"/>
                </a:lnTo>
                <a:lnTo>
                  <a:pt x="3165170" y="2353180"/>
                </a:lnTo>
                <a:lnTo>
                  <a:pt x="3171090" y="2354584"/>
                </a:lnTo>
                <a:lnTo>
                  <a:pt x="3192311" y="2353515"/>
                </a:lnTo>
                <a:lnTo>
                  <a:pt x="3205615" y="2359223"/>
                </a:lnTo>
                <a:lnTo>
                  <a:pt x="3216520" y="2354840"/>
                </a:lnTo>
                <a:lnTo>
                  <a:pt x="3230828" y="2356318"/>
                </a:lnTo>
                <a:lnTo>
                  <a:pt x="3246799" y="2355455"/>
                </a:lnTo>
                <a:lnTo>
                  <a:pt x="3277281" y="2353891"/>
                </a:lnTo>
                <a:lnTo>
                  <a:pt x="3309542" y="2350194"/>
                </a:lnTo>
                <a:lnTo>
                  <a:pt x="3312099" y="2353497"/>
                </a:lnTo>
                <a:lnTo>
                  <a:pt x="3316834" y="2353339"/>
                </a:lnTo>
                <a:lnTo>
                  <a:pt x="3320910" y="2354799"/>
                </a:lnTo>
                <a:lnTo>
                  <a:pt x="3325086" y="2357234"/>
                </a:lnTo>
                <a:lnTo>
                  <a:pt x="3341372" y="2352425"/>
                </a:lnTo>
                <a:lnTo>
                  <a:pt x="3358913" y="2355125"/>
                </a:lnTo>
                <a:lnTo>
                  <a:pt x="3362885" y="2356979"/>
                </a:lnTo>
                <a:lnTo>
                  <a:pt x="3369028" y="2353456"/>
                </a:lnTo>
                <a:lnTo>
                  <a:pt x="3369929" y="2356356"/>
                </a:lnTo>
                <a:lnTo>
                  <a:pt x="3387159" y="2354181"/>
                </a:lnTo>
                <a:lnTo>
                  <a:pt x="3408067" y="2353526"/>
                </a:lnTo>
                <a:lnTo>
                  <a:pt x="3423468" y="2354021"/>
                </a:lnTo>
                <a:lnTo>
                  <a:pt x="3429999" y="2355973"/>
                </a:lnTo>
                <a:lnTo>
                  <a:pt x="3432788" y="2358318"/>
                </a:lnTo>
                <a:lnTo>
                  <a:pt x="3436291" y="2353271"/>
                </a:lnTo>
                <a:lnTo>
                  <a:pt x="3466301" y="2354943"/>
                </a:lnTo>
                <a:lnTo>
                  <a:pt x="3495641" y="2354960"/>
                </a:lnTo>
                <a:lnTo>
                  <a:pt x="3509181" y="2354188"/>
                </a:lnTo>
                <a:lnTo>
                  <a:pt x="3522455" y="2351710"/>
                </a:lnTo>
                <a:lnTo>
                  <a:pt x="3527781" y="2353423"/>
                </a:lnTo>
                <a:lnTo>
                  <a:pt x="3530534" y="2351410"/>
                </a:lnTo>
                <a:lnTo>
                  <a:pt x="3537570" y="2352173"/>
                </a:lnTo>
                <a:lnTo>
                  <a:pt x="3543000" y="2353354"/>
                </a:lnTo>
                <a:lnTo>
                  <a:pt x="3547208" y="2354809"/>
                </a:lnTo>
                <a:lnTo>
                  <a:pt x="3551439" y="2358262"/>
                </a:lnTo>
                <a:lnTo>
                  <a:pt x="3565663" y="2352425"/>
                </a:lnTo>
                <a:lnTo>
                  <a:pt x="3585079" y="2355133"/>
                </a:lnTo>
                <a:lnTo>
                  <a:pt x="3589177" y="2352327"/>
                </a:lnTo>
                <a:lnTo>
                  <a:pt x="3589051" y="2356987"/>
                </a:lnTo>
                <a:lnTo>
                  <a:pt x="3595183" y="2353467"/>
                </a:lnTo>
                <a:lnTo>
                  <a:pt x="3596094" y="2356364"/>
                </a:lnTo>
                <a:lnTo>
                  <a:pt x="3613393" y="2354500"/>
                </a:lnTo>
                <a:lnTo>
                  <a:pt x="3621942" y="2355283"/>
                </a:lnTo>
                <a:lnTo>
                  <a:pt x="3639991" y="2352873"/>
                </a:lnTo>
                <a:lnTo>
                  <a:pt x="3652938" y="2354123"/>
                </a:lnTo>
                <a:lnTo>
                  <a:pt x="3657944" y="2359246"/>
                </a:lnTo>
                <a:lnTo>
                  <a:pt x="3665603" y="2354868"/>
                </a:lnTo>
                <a:lnTo>
                  <a:pt x="3676438" y="2355388"/>
                </a:lnTo>
                <a:lnTo>
                  <a:pt x="3687832" y="2354261"/>
                </a:lnTo>
                <a:lnTo>
                  <a:pt x="3699130" y="2355470"/>
                </a:lnTo>
                <a:lnTo>
                  <a:pt x="3718449" y="2356308"/>
                </a:lnTo>
                <a:lnTo>
                  <a:pt x="3717557" y="2363546"/>
                </a:lnTo>
                <a:lnTo>
                  <a:pt x="3703430" y="2369529"/>
                </a:lnTo>
                <a:close/>
              </a:path>
              <a:path w="4073708" h="3807216">
                <a:moveTo>
                  <a:pt x="2623967" y="2447741"/>
                </a:moveTo>
                <a:lnTo>
                  <a:pt x="2616541" y="2404995"/>
                </a:lnTo>
                <a:lnTo>
                  <a:pt x="2620843" y="2402150"/>
                </a:lnTo>
                <a:lnTo>
                  <a:pt x="2608562" y="2384027"/>
                </a:lnTo>
                <a:lnTo>
                  <a:pt x="2594593" y="2361355"/>
                </a:lnTo>
                <a:lnTo>
                  <a:pt x="2566693" y="2342987"/>
                </a:lnTo>
                <a:lnTo>
                  <a:pt x="2534729" y="2336913"/>
                </a:lnTo>
                <a:lnTo>
                  <a:pt x="2460741" y="2335001"/>
                </a:lnTo>
                <a:lnTo>
                  <a:pt x="2458533" y="2333770"/>
                </a:lnTo>
                <a:lnTo>
                  <a:pt x="2256434" y="2329769"/>
                </a:lnTo>
                <a:lnTo>
                  <a:pt x="2136488" y="2326383"/>
                </a:lnTo>
                <a:lnTo>
                  <a:pt x="2156362" y="2322082"/>
                </a:lnTo>
                <a:lnTo>
                  <a:pt x="2176938" y="2325279"/>
                </a:lnTo>
                <a:lnTo>
                  <a:pt x="2183520" y="2321232"/>
                </a:lnTo>
                <a:lnTo>
                  <a:pt x="2193255" y="2319026"/>
                </a:lnTo>
                <a:lnTo>
                  <a:pt x="2195508" y="2322319"/>
                </a:lnTo>
                <a:lnTo>
                  <a:pt x="2199765" y="2322172"/>
                </a:lnTo>
                <a:lnTo>
                  <a:pt x="2203099" y="2325219"/>
                </a:lnTo>
                <a:lnTo>
                  <a:pt x="2205528" y="2322504"/>
                </a:lnTo>
                <a:lnTo>
                  <a:pt x="2207282" y="2327726"/>
                </a:lnTo>
                <a:lnTo>
                  <a:pt x="2219988" y="2321160"/>
                </a:lnTo>
                <a:lnTo>
                  <a:pt x="2237324" y="2323951"/>
                </a:lnTo>
                <a:lnTo>
                  <a:pt x="2240875" y="2325805"/>
                </a:lnTo>
                <a:lnTo>
                  <a:pt x="2246335" y="2322293"/>
                </a:lnTo>
                <a:lnTo>
                  <a:pt x="2247160" y="2325182"/>
                </a:lnTo>
                <a:lnTo>
                  <a:pt x="2251747" y="2321970"/>
                </a:lnTo>
                <a:lnTo>
                  <a:pt x="2256524" y="2321917"/>
                </a:lnTo>
                <a:lnTo>
                  <a:pt x="2276817" y="2323249"/>
                </a:lnTo>
                <a:lnTo>
                  <a:pt x="2302988" y="2324491"/>
                </a:lnTo>
                <a:lnTo>
                  <a:pt x="2302372" y="2328064"/>
                </a:lnTo>
                <a:lnTo>
                  <a:pt x="2305498" y="2323940"/>
                </a:lnTo>
                <a:lnTo>
                  <a:pt x="2306450" y="2322998"/>
                </a:lnTo>
                <a:lnTo>
                  <a:pt x="2323663" y="2324148"/>
                </a:lnTo>
                <a:lnTo>
                  <a:pt x="2339136" y="2324296"/>
                </a:lnTo>
                <a:lnTo>
                  <a:pt x="2342440" y="2321106"/>
                </a:lnTo>
                <a:lnTo>
                  <a:pt x="2349186" y="2322878"/>
                </a:lnTo>
                <a:lnTo>
                  <a:pt x="2356106" y="2322555"/>
                </a:lnTo>
                <a:lnTo>
                  <a:pt x="2366937" y="2322381"/>
                </a:lnTo>
                <a:lnTo>
                  <a:pt x="2378828" y="2325287"/>
                </a:lnTo>
                <a:lnTo>
                  <a:pt x="2385409" y="2321241"/>
                </a:lnTo>
                <a:lnTo>
                  <a:pt x="2395143" y="2319035"/>
                </a:lnTo>
                <a:lnTo>
                  <a:pt x="2397397" y="2322324"/>
                </a:lnTo>
                <a:lnTo>
                  <a:pt x="2401655" y="2322180"/>
                </a:lnTo>
                <a:lnTo>
                  <a:pt x="2404988" y="2325227"/>
                </a:lnTo>
                <a:lnTo>
                  <a:pt x="2409102" y="2326060"/>
                </a:lnTo>
                <a:lnTo>
                  <a:pt x="2422550" y="2321223"/>
                </a:lnTo>
                <a:lnTo>
                  <a:pt x="2439214" y="2323959"/>
                </a:lnTo>
                <a:lnTo>
                  <a:pt x="2442765" y="2325813"/>
                </a:lnTo>
                <a:lnTo>
                  <a:pt x="2448226" y="2322301"/>
                </a:lnTo>
                <a:lnTo>
                  <a:pt x="2449058" y="2325190"/>
                </a:lnTo>
                <a:lnTo>
                  <a:pt x="2458346" y="2324183"/>
                </a:lnTo>
                <a:lnTo>
                  <a:pt x="2458422" y="2321917"/>
                </a:lnTo>
                <a:lnTo>
                  <a:pt x="2478728" y="2323252"/>
                </a:lnTo>
                <a:lnTo>
                  <a:pt x="2504886" y="2324491"/>
                </a:lnTo>
                <a:lnTo>
                  <a:pt x="2503316" y="2325335"/>
                </a:lnTo>
                <a:lnTo>
                  <a:pt x="2504270" y="2328065"/>
                </a:lnTo>
                <a:lnTo>
                  <a:pt x="2507389" y="2323937"/>
                </a:lnTo>
                <a:lnTo>
                  <a:pt x="2508340" y="2322991"/>
                </a:lnTo>
                <a:lnTo>
                  <a:pt x="2522716" y="2324236"/>
                </a:lnTo>
                <a:lnTo>
                  <a:pt x="2533448" y="2324356"/>
                </a:lnTo>
                <a:lnTo>
                  <a:pt x="2565740" y="2327106"/>
                </a:lnTo>
                <a:lnTo>
                  <a:pt x="2598573" y="2340637"/>
                </a:lnTo>
                <a:lnTo>
                  <a:pt x="2598277" y="2344773"/>
                </a:lnTo>
                <a:lnTo>
                  <a:pt x="2601749" y="2347760"/>
                </a:lnTo>
                <a:lnTo>
                  <a:pt x="2603944" y="2351865"/>
                </a:lnTo>
                <a:lnTo>
                  <a:pt x="2603109" y="2357271"/>
                </a:lnTo>
                <a:lnTo>
                  <a:pt x="2610957" y="2357367"/>
                </a:lnTo>
                <a:lnTo>
                  <a:pt x="2615077" y="2367411"/>
                </a:lnTo>
                <a:lnTo>
                  <a:pt x="2621824" y="2372942"/>
                </a:lnTo>
                <a:lnTo>
                  <a:pt x="2622150" y="2381778"/>
                </a:lnTo>
                <a:lnTo>
                  <a:pt x="2626180" y="2384548"/>
                </a:lnTo>
                <a:lnTo>
                  <a:pt x="2621677" y="2385876"/>
                </a:lnTo>
                <a:lnTo>
                  <a:pt x="2626690" y="2390419"/>
                </a:lnTo>
                <a:lnTo>
                  <a:pt x="2624066" y="2391956"/>
                </a:lnTo>
                <a:lnTo>
                  <a:pt x="2629156" y="2401054"/>
                </a:lnTo>
                <a:lnTo>
                  <a:pt x="2629163" y="2401054"/>
                </a:lnTo>
                <a:lnTo>
                  <a:pt x="2628840" y="2422085"/>
                </a:lnTo>
                <a:lnTo>
                  <a:pt x="2627542" y="2448357"/>
                </a:lnTo>
                <a:close/>
              </a:path>
              <a:path w="4073708" h="3807216">
                <a:moveTo>
                  <a:pt x="3047524" y="2452726"/>
                </a:moveTo>
                <a:lnTo>
                  <a:pt x="3043847" y="2441687"/>
                </a:lnTo>
                <a:lnTo>
                  <a:pt x="3683045" y="2451457"/>
                </a:lnTo>
                <a:lnTo>
                  <a:pt x="3369010" y="2452987"/>
                </a:lnTo>
                <a:close/>
              </a:path>
              <a:path w="4073708" h="3807216">
                <a:moveTo>
                  <a:pt x="3683045" y="2451457"/>
                </a:moveTo>
                <a:lnTo>
                  <a:pt x="3043847" y="2441687"/>
                </a:lnTo>
                <a:lnTo>
                  <a:pt x="3059979" y="2437301"/>
                </a:lnTo>
                <a:lnTo>
                  <a:pt x="3081603" y="2437756"/>
                </a:lnTo>
                <a:lnTo>
                  <a:pt x="3094402" y="2441241"/>
                </a:lnTo>
                <a:lnTo>
                  <a:pt x="3106884" y="2438309"/>
                </a:lnTo>
                <a:lnTo>
                  <a:pt x="3125728" y="2436873"/>
                </a:lnTo>
                <a:lnTo>
                  <a:pt x="3131557" y="2439351"/>
                </a:lnTo>
                <a:lnTo>
                  <a:pt x="3135979" y="2437173"/>
                </a:lnTo>
                <a:lnTo>
                  <a:pt x="3136832" y="2440775"/>
                </a:lnTo>
                <a:lnTo>
                  <a:pt x="3140041" y="2438472"/>
                </a:lnTo>
                <a:lnTo>
                  <a:pt x="3149730" y="2437729"/>
                </a:lnTo>
                <a:lnTo>
                  <a:pt x="3160247" y="2444056"/>
                </a:lnTo>
                <a:lnTo>
                  <a:pt x="3165170" y="2438036"/>
                </a:lnTo>
                <a:lnTo>
                  <a:pt x="3171090" y="2439440"/>
                </a:lnTo>
                <a:lnTo>
                  <a:pt x="3192311" y="2438371"/>
                </a:lnTo>
                <a:lnTo>
                  <a:pt x="3205615" y="2444079"/>
                </a:lnTo>
                <a:lnTo>
                  <a:pt x="3216520" y="2439696"/>
                </a:lnTo>
                <a:lnTo>
                  <a:pt x="3230828" y="2441174"/>
                </a:lnTo>
                <a:lnTo>
                  <a:pt x="3246799" y="2440311"/>
                </a:lnTo>
                <a:lnTo>
                  <a:pt x="3277281" y="2438747"/>
                </a:lnTo>
                <a:lnTo>
                  <a:pt x="3309542" y="2435050"/>
                </a:lnTo>
                <a:lnTo>
                  <a:pt x="3312099" y="2438353"/>
                </a:lnTo>
                <a:lnTo>
                  <a:pt x="3316834" y="2438194"/>
                </a:lnTo>
                <a:lnTo>
                  <a:pt x="3320910" y="2439655"/>
                </a:lnTo>
                <a:lnTo>
                  <a:pt x="3325086" y="2442090"/>
                </a:lnTo>
                <a:lnTo>
                  <a:pt x="3341372" y="2437281"/>
                </a:lnTo>
                <a:lnTo>
                  <a:pt x="3358913" y="2439981"/>
                </a:lnTo>
                <a:lnTo>
                  <a:pt x="3362885" y="2441835"/>
                </a:lnTo>
                <a:lnTo>
                  <a:pt x="3369028" y="2438312"/>
                </a:lnTo>
                <a:lnTo>
                  <a:pt x="3369929" y="2441212"/>
                </a:lnTo>
                <a:lnTo>
                  <a:pt x="3387159" y="2439037"/>
                </a:lnTo>
                <a:lnTo>
                  <a:pt x="3408067" y="2438382"/>
                </a:lnTo>
                <a:lnTo>
                  <a:pt x="3423468" y="2438877"/>
                </a:lnTo>
                <a:lnTo>
                  <a:pt x="3429999" y="2440829"/>
                </a:lnTo>
                <a:lnTo>
                  <a:pt x="3432788" y="2443174"/>
                </a:lnTo>
                <a:lnTo>
                  <a:pt x="3436291" y="2438127"/>
                </a:lnTo>
                <a:lnTo>
                  <a:pt x="3466301" y="2439799"/>
                </a:lnTo>
                <a:lnTo>
                  <a:pt x="3495641" y="2439816"/>
                </a:lnTo>
                <a:lnTo>
                  <a:pt x="3509181" y="2439044"/>
                </a:lnTo>
                <a:lnTo>
                  <a:pt x="3522455" y="2436566"/>
                </a:lnTo>
                <a:lnTo>
                  <a:pt x="3527781" y="2438279"/>
                </a:lnTo>
                <a:lnTo>
                  <a:pt x="3530534" y="2436265"/>
                </a:lnTo>
                <a:lnTo>
                  <a:pt x="3537570" y="2437029"/>
                </a:lnTo>
                <a:lnTo>
                  <a:pt x="3543000" y="2438209"/>
                </a:lnTo>
                <a:lnTo>
                  <a:pt x="3547208" y="2439665"/>
                </a:lnTo>
                <a:lnTo>
                  <a:pt x="3551439" y="2443118"/>
                </a:lnTo>
                <a:lnTo>
                  <a:pt x="3565663" y="2437281"/>
                </a:lnTo>
                <a:lnTo>
                  <a:pt x="3585079" y="2439988"/>
                </a:lnTo>
                <a:lnTo>
                  <a:pt x="3589177" y="2437183"/>
                </a:lnTo>
                <a:lnTo>
                  <a:pt x="3589051" y="2441843"/>
                </a:lnTo>
                <a:lnTo>
                  <a:pt x="3595183" y="2438322"/>
                </a:lnTo>
                <a:lnTo>
                  <a:pt x="3596094" y="2441220"/>
                </a:lnTo>
                <a:lnTo>
                  <a:pt x="3613393" y="2439356"/>
                </a:lnTo>
                <a:lnTo>
                  <a:pt x="3621942" y="2440139"/>
                </a:lnTo>
                <a:lnTo>
                  <a:pt x="3639991" y="2437729"/>
                </a:lnTo>
                <a:lnTo>
                  <a:pt x="3652938" y="2438979"/>
                </a:lnTo>
                <a:lnTo>
                  <a:pt x="3657944" y="2444102"/>
                </a:lnTo>
                <a:lnTo>
                  <a:pt x="3665603" y="2439724"/>
                </a:lnTo>
                <a:lnTo>
                  <a:pt x="3676438" y="2440244"/>
                </a:lnTo>
                <a:lnTo>
                  <a:pt x="3687832" y="2439117"/>
                </a:lnTo>
                <a:lnTo>
                  <a:pt x="3699130" y="2440326"/>
                </a:lnTo>
                <a:lnTo>
                  <a:pt x="3718449" y="2441168"/>
                </a:lnTo>
                <a:lnTo>
                  <a:pt x="3717557" y="2448408"/>
                </a:lnTo>
                <a:lnTo>
                  <a:pt x="3703430" y="2454390"/>
                </a:lnTo>
                <a:close/>
              </a:path>
              <a:path w="4073708" h="3807216">
                <a:moveTo>
                  <a:pt x="740967" y="2492195"/>
                </a:moveTo>
                <a:lnTo>
                  <a:pt x="679457" y="2483523"/>
                </a:lnTo>
                <a:lnTo>
                  <a:pt x="101038" y="2471139"/>
                </a:lnTo>
                <a:lnTo>
                  <a:pt x="156658" y="2394129"/>
                </a:lnTo>
                <a:lnTo>
                  <a:pt x="215578" y="2328575"/>
                </a:lnTo>
                <a:lnTo>
                  <a:pt x="268110" y="2293522"/>
                </a:lnTo>
                <a:lnTo>
                  <a:pt x="286153" y="2286541"/>
                </a:lnTo>
                <a:lnTo>
                  <a:pt x="353485" y="2267138"/>
                </a:lnTo>
                <a:lnTo>
                  <a:pt x="374044" y="2228347"/>
                </a:lnTo>
                <a:lnTo>
                  <a:pt x="374847" y="2226823"/>
                </a:lnTo>
                <a:lnTo>
                  <a:pt x="439258" y="2268602"/>
                </a:lnTo>
                <a:lnTo>
                  <a:pt x="508152" y="2231424"/>
                </a:lnTo>
                <a:lnTo>
                  <a:pt x="509015" y="2230959"/>
                </a:lnTo>
                <a:lnTo>
                  <a:pt x="527839" y="2264886"/>
                </a:lnTo>
                <a:lnTo>
                  <a:pt x="784429" y="2323373"/>
                </a:lnTo>
                <a:lnTo>
                  <a:pt x="872508" y="2166226"/>
                </a:lnTo>
                <a:lnTo>
                  <a:pt x="909699" y="2099873"/>
                </a:lnTo>
                <a:lnTo>
                  <a:pt x="915369" y="2117970"/>
                </a:lnTo>
                <a:lnTo>
                  <a:pt x="962456" y="2162922"/>
                </a:lnTo>
                <a:lnTo>
                  <a:pt x="994562" y="2168683"/>
                </a:lnTo>
                <a:lnTo>
                  <a:pt x="1027565" y="2161431"/>
                </a:lnTo>
                <a:lnTo>
                  <a:pt x="1052825" y="2144317"/>
                </a:lnTo>
                <a:lnTo>
                  <a:pt x="1043348" y="2166204"/>
                </a:lnTo>
                <a:lnTo>
                  <a:pt x="1012070" y="2237711"/>
                </a:lnTo>
                <a:lnTo>
                  <a:pt x="971505" y="2328561"/>
                </a:lnTo>
                <a:lnTo>
                  <a:pt x="940482" y="2395379"/>
                </a:lnTo>
                <a:lnTo>
                  <a:pt x="918897" y="2437331"/>
                </a:lnTo>
                <a:lnTo>
                  <a:pt x="857694" y="2485565"/>
                </a:lnTo>
                <a:lnTo>
                  <a:pt x="781764" y="2496351"/>
                </a:lnTo>
                <a:close/>
              </a:path>
              <a:path w="4073708" h="3807216">
                <a:moveTo>
                  <a:pt x="2144170" y="2545816"/>
                </a:moveTo>
                <a:lnTo>
                  <a:pt x="2196086" y="2493919"/>
                </a:lnTo>
                <a:lnTo>
                  <a:pt x="2294601" y="2592399"/>
                </a:lnTo>
                <a:lnTo>
                  <a:pt x="2497827" y="2389247"/>
                </a:lnTo>
                <a:lnTo>
                  <a:pt x="2549743" y="2441144"/>
                </a:lnTo>
                <a:lnTo>
                  <a:pt x="2346517" y="2644296"/>
                </a:lnTo>
                <a:lnTo>
                  <a:pt x="2346675" y="2644453"/>
                </a:lnTo>
                <a:lnTo>
                  <a:pt x="2294759" y="2696350"/>
                </a:lnTo>
                <a:close/>
              </a:path>
              <a:path w="4073708" h="3807216">
                <a:moveTo>
                  <a:pt x="2585327" y="2743833"/>
                </a:moveTo>
                <a:lnTo>
                  <a:pt x="2582481" y="2734864"/>
                </a:lnTo>
                <a:lnTo>
                  <a:pt x="2605688" y="2708358"/>
                </a:lnTo>
                <a:lnTo>
                  <a:pt x="2614278" y="2679550"/>
                </a:lnTo>
                <a:lnTo>
                  <a:pt x="2617045" y="2606097"/>
                </a:lnTo>
                <a:lnTo>
                  <a:pt x="2618268" y="2603890"/>
                </a:lnTo>
                <a:lnTo>
                  <a:pt x="2615235" y="2598185"/>
                </a:lnTo>
                <a:lnTo>
                  <a:pt x="2616504" y="2571160"/>
                </a:lnTo>
                <a:lnTo>
                  <a:pt x="2611825" y="2550057"/>
                </a:lnTo>
                <a:lnTo>
                  <a:pt x="2615634" y="2479589"/>
                </a:lnTo>
                <a:lnTo>
                  <a:pt x="2616541" y="2404995"/>
                </a:lnTo>
                <a:lnTo>
                  <a:pt x="2623967" y="2447741"/>
                </a:lnTo>
                <a:lnTo>
                  <a:pt x="2628092" y="2450866"/>
                </a:lnTo>
                <a:lnTo>
                  <a:pt x="2629036" y="2451817"/>
                </a:lnTo>
                <a:lnTo>
                  <a:pt x="2627885" y="2469026"/>
                </a:lnTo>
                <a:lnTo>
                  <a:pt x="2627737" y="2484491"/>
                </a:lnTo>
                <a:lnTo>
                  <a:pt x="2630928" y="2487794"/>
                </a:lnTo>
                <a:lnTo>
                  <a:pt x="2629157" y="2494540"/>
                </a:lnTo>
                <a:lnTo>
                  <a:pt x="2629480" y="2501455"/>
                </a:lnTo>
                <a:lnTo>
                  <a:pt x="2629649" y="2512282"/>
                </a:lnTo>
                <a:lnTo>
                  <a:pt x="2626745" y="2524168"/>
                </a:lnTo>
                <a:lnTo>
                  <a:pt x="2630794" y="2530747"/>
                </a:lnTo>
                <a:lnTo>
                  <a:pt x="2633000" y="2540479"/>
                </a:lnTo>
                <a:lnTo>
                  <a:pt x="2629710" y="2542731"/>
                </a:lnTo>
                <a:lnTo>
                  <a:pt x="2629855" y="2546987"/>
                </a:lnTo>
                <a:lnTo>
                  <a:pt x="2626805" y="2550319"/>
                </a:lnTo>
                <a:lnTo>
                  <a:pt x="2625965" y="2554432"/>
                </a:lnTo>
                <a:lnTo>
                  <a:pt x="2630803" y="2567873"/>
                </a:lnTo>
                <a:lnTo>
                  <a:pt x="2628067" y="2584539"/>
                </a:lnTo>
                <a:lnTo>
                  <a:pt x="2626212" y="2588089"/>
                </a:lnTo>
                <a:lnTo>
                  <a:pt x="2629726" y="2593548"/>
                </a:lnTo>
                <a:lnTo>
                  <a:pt x="2626835" y="2594380"/>
                </a:lnTo>
                <a:lnTo>
                  <a:pt x="2627842" y="2603665"/>
                </a:lnTo>
                <a:lnTo>
                  <a:pt x="2630109" y="2603740"/>
                </a:lnTo>
                <a:lnTo>
                  <a:pt x="2625464" y="2608728"/>
                </a:lnTo>
                <a:lnTo>
                  <a:pt x="2630185" y="2610766"/>
                </a:lnTo>
                <a:lnTo>
                  <a:pt x="2629155" y="2632628"/>
                </a:lnTo>
                <a:lnTo>
                  <a:pt x="2627219" y="2647988"/>
                </a:lnTo>
                <a:lnTo>
                  <a:pt x="2624862" y="2650497"/>
                </a:lnTo>
                <a:lnTo>
                  <a:pt x="2629921" y="2653603"/>
                </a:lnTo>
                <a:lnTo>
                  <a:pt x="2626858" y="2672082"/>
                </a:lnTo>
                <a:lnTo>
                  <a:pt x="2629637" y="2675251"/>
                </a:lnTo>
                <a:lnTo>
                  <a:pt x="2627309" y="2679078"/>
                </a:lnTo>
                <a:lnTo>
                  <a:pt x="2626595" y="2691670"/>
                </a:lnTo>
                <a:lnTo>
                  <a:pt x="2625139" y="2704487"/>
                </a:lnTo>
                <a:lnTo>
                  <a:pt x="2620888" y="2707511"/>
                </a:lnTo>
                <a:lnTo>
                  <a:pt x="2618888" y="2712890"/>
                </a:lnTo>
                <a:lnTo>
                  <a:pt x="2618854" y="2717352"/>
                </a:lnTo>
                <a:lnTo>
                  <a:pt x="2605204" y="2737145"/>
                </a:lnTo>
                <a:lnTo>
                  <a:pt x="2599817" y="2741338"/>
                </a:lnTo>
                <a:lnTo>
                  <a:pt x="2594916" y="2743758"/>
                </a:lnTo>
                <a:lnTo>
                  <a:pt x="2590831" y="2745330"/>
                </a:lnTo>
                <a:close/>
              </a:path>
              <a:path w="4073708" h="3807216">
                <a:moveTo>
                  <a:pt x="2129504" y="2753454"/>
                </a:moveTo>
                <a:lnTo>
                  <a:pt x="2134566" y="2756014"/>
                </a:lnTo>
                <a:lnTo>
                  <a:pt x="2131962" y="2760051"/>
                </a:lnTo>
                <a:close/>
              </a:path>
              <a:path w="4073708" h="3807216">
                <a:moveTo>
                  <a:pt x="2143546" y="2759474"/>
                </a:moveTo>
                <a:lnTo>
                  <a:pt x="2150087" y="2759482"/>
                </a:lnTo>
                <a:lnTo>
                  <a:pt x="2144029" y="2762470"/>
                </a:lnTo>
                <a:close/>
              </a:path>
              <a:path w="4073708" h="3807216">
                <a:moveTo>
                  <a:pt x="2269354" y="2761417"/>
                </a:moveTo>
                <a:lnTo>
                  <a:pt x="2253881" y="2761268"/>
                </a:lnTo>
                <a:lnTo>
                  <a:pt x="2214189" y="2760277"/>
                </a:lnTo>
                <a:lnTo>
                  <a:pt x="2183913" y="2759497"/>
                </a:lnTo>
                <a:lnTo>
                  <a:pt x="2150087" y="2759482"/>
                </a:lnTo>
                <a:lnTo>
                  <a:pt x="2143546" y="2759474"/>
                </a:lnTo>
                <a:lnTo>
                  <a:pt x="2134566" y="2756014"/>
                </a:lnTo>
                <a:lnTo>
                  <a:pt x="2290644" y="2757500"/>
                </a:lnTo>
                <a:lnTo>
                  <a:pt x="2287519" y="2761624"/>
                </a:lnTo>
                <a:lnTo>
                  <a:pt x="2286567" y="2762567"/>
                </a:lnTo>
                <a:close/>
              </a:path>
              <a:path w="4073708" h="3807216">
                <a:moveTo>
                  <a:pt x="2471218" y="2761441"/>
                </a:moveTo>
                <a:lnTo>
                  <a:pt x="2455748" y="2761292"/>
                </a:lnTo>
                <a:lnTo>
                  <a:pt x="2416094" y="2760278"/>
                </a:lnTo>
                <a:lnTo>
                  <a:pt x="2385818" y="2759505"/>
                </a:lnTo>
                <a:lnTo>
                  <a:pt x="2492511" y="2757524"/>
                </a:lnTo>
                <a:lnTo>
                  <a:pt x="2489385" y="2761648"/>
                </a:lnTo>
                <a:lnTo>
                  <a:pt x="2488434" y="2762591"/>
                </a:lnTo>
                <a:close/>
              </a:path>
              <a:path w="4073708" h="3807216">
                <a:moveTo>
                  <a:pt x="2554413" y="2758253"/>
                </a:moveTo>
                <a:lnTo>
                  <a:pt x="2492511" y="2757524"/>
                </a:lnTo>
                <a:lnTo>
                  <a:pt x="2290644" y="2757500"/>
                </a:lnTo>
                <a:lnTo>
                  <a:pt x="2134566" y="2756014"/>
                </a:lnTo>
                <a:lnTo>
                  <a:pt x="2129504" y="2753454"/>
                </a:lnTo>
                <a:lnTo>
                  <a:pt x="2114456" y="2753442"/>
                </a:lnTo>
                <a:lnTo>
                  <a:pt x="2097855" y="2740522"/>
                </a:lnTo>
                <a:lnTo>
                  <a:pt x="2092665" y="2736132"/>
                </a:lnTo>
                <a:lnTo>
                  <a:pt x="2095055" y="2732430"/>
                </a:lnTo>
                <a:lnTo>
                  <a:pt x="2085879" y="2726298"/>
                </a:lnTo>
                <a:lnTo>
                  <a:pt x="2073170" y="2708041"/>
                </a:lnTo>
                <a:lnTo>
                  <a:pt x="2064156" y="2687004"/>
                </a:lnTo>
                <a:lnTo>
                  <a:pt x="2066348" y="2682267"/>
                </a:lnTo>
                <a:lnTo>
                  <a:pt x="2065394" y="2676628"/>
                </a:lnTo>
                <a:lnTo>
                  <a:pt x="2063150" y="2672734"/>
                </a:lnTo>
                <a:lnTo>
                  <a:pt x="2065498" y="2664281"/>
                </a:lnTo>
                <a:lnTo>
                  <a:pt x="2062451" y="2657820"/>
                </a:lnTo>
                <a:lnTo>
                  <a:pt x="2062151" y="2650614"/>
                </a:lnTo>
                <a:lnTo>
                  <a:pt x="2062844" y="2644410"/>
                </a:lnTo>
                <a:lnTo>
                  <a:pt x="2064095" y="2639490"/>
                </a:lnTo>
                <a:lnTo>
                  <a:pt x="2065612" y="2635922"/>
                </a:lnTo>
                <a:lnTo>
                  <a:pt x="2067444" y="2632224"/>
                </a:lnTo>
                <a:lnTo>
                  <a:pt x="2063245" y="2616772"/>
                </a:lnTo>
                <a:lnTo>
                  <a:pt x="2065875" y="2601945"/>
                </a:lnTo>
                <a:lnTo>
                  <a:pt x="2067729" y="2598395"/>
                </a:lnTo>
                <a:lnTo>
                  <a:pt x="2064219" y="2592940"/>
                </a:lnTo>
                <a:lnTo>
                  <a:pt x="2067106" y="2592112"/>
                </a:lnTo>
                <a:lnTo>
                  <a:pt x="2065943" y="2582827"/>
                </a:lnTo>
                <a:lnTo>
                  <a:pt x="2063840" y="2582760"/>
                </a:lnTo>
                <a:lnTo>
                  <a:pt x="2065176" y="2562474"/>
                </a:lnTo>
                <a:lnTo>
                  <a:pt x="2066416" y="2536312"/>
                </a:lnTo>
                <a:lnTo>
                  <a:pt x="2069990" y="2536928"/>
                </a:lnTo>
                <a:lnTo>
                  <a:pt x="2065864" y="2533803"/>
                </a:lnTo>
                <a:lnTo>
                  <a:pt x="2064922" y="2532852"/>
                </a:lnTo>
                <a:lnTo>
                  <a:pt x="2066072" y="2515643"/>
                </a:lnTo>
                <a:lnTo>
                  <a:pt x="2066221" y="2500178"/>
                </a:lnTo>
                <a:lnTo>
                  <a:pt x="2063030" y="2496875"/>
                </a:lnTo>
                <a:lnTo>
                  <a:pt x="2064801" y="2490129"/>
                </a:lnTo>
                <a:lnTo>
                  <a:pt x="2064478" y="2483214"/>
                </a:lnTo>
                <a:lnTo>
                  <a:pt x="2064308" y="2472387"/>
                </a:lnTo>
                <a:lnTo>
                  <a:pt x="2067212" y="2460501"/>
                </a:lnTo>
                <a:lnTo>
                  <a:pt x="2063164" y="2453919"/>
                </a:lnTo>
                <a:lnTo>
                  <a:pt x="2060958" y="2444190"/>
                </a:lnTo>
                <a:lnTo>
                  <a:pt x="2064248" y="2441936"/>
                </a:lnTo>
                <a:lnTo>
                  <a:pt x="2064103" y="2437682"/>
                </a:lnTo>
                <a:lnTo>
                  <a:pt x="2067153" y="2434350"/>
                </a:lnTo>
                <a:lnTo>
                  <a:pt x="2064236" y="2432177"/>
                </a:lnTo>
                <a:lnTo>
                  <a:pt x="2068669" y="2430162"/>
                </a:lnTo>
                <a:lnTo>
                  <a:pt x="2063769" y="2425063"/>
                </a:lnTo>
                <a:lnTo>
                  <a:pt x="2065943" y="2415359"/>
                </a:lnTo>
                <a:lnTo>
                  <a:pt x="2063005" y="2407238"/>
                </a:lnTo>
                <a:lnTo>
                  <a:pt x="2067108" y="2399477"/>
                </a:lnTo>
                <a:lnTo>
                  <a:pt x="2064907" y="2395084"/>
                </a:lnTo>
                <a:lnTo>
                  <a:pt x="2069495" y="2396152"/>
                </a:lnTo>
                <a:lnTo>
                  <a:pt x="2067795" y="2385654"/>
                </a:lnTo>
                <a:lnTo>
                  <a:pt x="2073895" y="2380877"/>
                </a:lnTo>
                <a:lnTo>
                  <a:pt x="2071036" y="2378005"/>
                </a:lnTo>
                <a:lnTo>
                  <a:pt x="2078460" y="2376643"/>
                </a:lnTo>
                <a:lnTo>
                  <a:pt x="2080464" y="2361704"/>
                </a:lnTo>
                <a:lnTo>
                  <a:pt x="2095596" y="2347092"/>
                </a:lnTo>
                <a:lnTo>
                  <a:pt x="2100157" y="2342478"/>
                </a:lnTo>
                <a:lnTo>
                  <a:pt x="2100709" y="2343849"/>
                </a:lnTo>
                <a:lnTo>
                  <a:pt x="2104219" y="2344142"/>
                </a:lnTo>
                <a:lnTo>
                  <a:pt x="2103878" y="2338114"/>
                </a:lnTo>
                <a:lnTo>
                  <a:pt x="2120225" y="2331680"/>
                </a:lnTo>
                <a:lnTo>
                  <a:pt x="2178127" y="2336452"/>
                </a:lnTo>
                <a:lnTo>
                  <a:pt x="2122670" y="2344952"/>
                </a:lnTo>
                <a:lnTo>
                  <a:pt x="2083483" y="2382169"/>
                </a:lnTo>
                <a:lnTo>
                  <a:pt x="2081944" y="2383722"/>
                </a:lnTo>
                <a:lnTo>
                  <a:pt x="2079857" y="2394171"/>
                </a:lnTo>
                <a:lnTo>
                  <a:pt x="2078880" y="2488135"/>
                </a:lnTo>
                <a:lnTo>
                  <a:pt x="2076884" y="2580426"/>
                </a:lnTo>
                <a:lnTo>
                  <a:pt x="2075081" y="2582678"/>
                </a:lnTo>
                <a:lnTo>
                  <a:pt x="2077312" y="2594042"/>
                </a:lnTo>
                <a:lnTo>
                  <a:pt x="2081464" y="2686272"/>
                </a:lnTo>
                <a:lnTo>
                  <a:pt x="2096567" y="2721705"/>
                </a:lnTo>
                <a:lnTo>
                  <a:pt x="2134273" y="2747601"/>
                </a:lnTo>
                <a:lnTo>
                  <a:pt x="2135369" y="2752976"/>
                </a:lnTo>
                <a:lnTo>
                  <a:pt x="2149322" y="2750353"/>
                </a:lnTo>
                <a:lnTo>
                  <a:pt x="2173953" y="2748767"/>
                </a:lnTo>
                <a:lnTo>
                  <a:pt x="2240115" y="2747960"/>
                </a:lnTo>
                <a:lnTo>
                  <a:pt x="2303593" y="2749067"/>
                </a:lnTo>
                <a:lnTo>
                  <a:pt x="2324869" y="2749872"/>
                </a:lnTo>
                <a:lnTo>
                  <a:pt x="2334127" y="2750596"/>
                </a:lnTo>
                <a:lnTo>
                  <a:pt x="2336335" y="2751827"/>
                </a:lnTo>
                <a:lnTo>
                  <a:pt x="2342041" y="2748795"/>
                </a:lnTo>
                <a:lnTo>
                  <a:pt x="2369077" y="2750063"/>
                </a:lnTo>
                <a:lnTo>
                  <a:pt x="2390189" y="2745387"/>
                </a:lnTo>
                <a:lnTo>
                  <a:pt x="2460987" y="2749107"/>
                </a:lnTo>
                <a:lnTo>
                  <a:pt x="2536031" y="2750619"/>
                </a:lnTo>
                <a:lnTo>
                  <a:pt x="2538352" y="2753426"/>
                </a:lnTo>
                <a:lnTo>
                  <a:pt x="2559944" y="2745155"/>
                </a:lnTo>
                <a:lnTo>
                  <a:pt x="2582481" y="2734864"/>
                </a:lnTo>
                <a:lnTo>
                  <a:pt x="2585327" y="2743833"/>
                </a:lnTo>
                <a:lnTo>
                  <a:pt x="2584766" y="2750927"/>
                </a:lnTo>
                <a:lnTo>
                  <a:pt x="2574732" y="2756019"/>
                </a:lnTo>
                <a:lnTo>
                  <a:pt x="2555976" y="2762711"/>
                </a:lnTo>
                <a:close/>
              </a:path>
              <a:path w="4073708" h="3807216">
                <a:moveTo>
                  <a:pt x="2548067" y="2759851"/>
                </a:moveTo>
                <a:lnTo>
                  <a:pt x="2538457" y="2759529"/>
                </a:lnTo>
                <a:lnTo>
                  <a:pt x="2554413" y="2758253"/>
                </a:lnTo>
                <a:lnTo>
                  <a:pt x="2551883" y="2762028"/>
                </a:lnTo>
                <a:lnTo>
                  <a:pt x="2547016" y="2763042"/>
                </a:lnTo>
                <a:close/>
              </a:path>
              <a:path w="4073708" h="3807216">
                <a:moveTo>
                  <a:pt x="2416094" y="2760278"/>
                </a:moveTo>
                <a:lnTo>
                  <a:pt x="2455748" y="2761292"/>
                </a:lnTo>
                <a:lnTo>
                  <a:pt x="2445702" y="2762711"/>
                </a:lnTo>
                <a:lnTo>
                  <a:pt x="2438815" y="2763010"/>
                </a:lnTo>
                <a:lnTo>
                  <a:pt x="2427984" y="2763181"/>
                </a:lnTo>
                <a:close/>
              </a:path>
              <a:path w="4073708" h="3807216">
                <a:moveTo>
                  <a:pt x="2214189" y="2760277"/>
                </a:moveTo>
                <a:lnTo>
                  <a:pt x="2253881" y="2761268"/>
                </a:lnTo>
                <a:lnTo>
                  <a:pt x="2243831" y="2762687"/>
                </a:lnTo>
                <a:lnTo>
                  <a:pt x="2236911" y="2763010"/>
                </a:lnTo>
                <a:lnTo>
                  <a:pt x="2226080" y="2763183"/>
                </a:lnTo>
                <a:close/>
              </a:path>
              <a:path w="4073708" h="3807216">
                <a:moveTo>
                  <a:pt x="2345857" y="2760375"/>
                </a:moveTo>
                <a:lnTo>
                  <a:pt x="2352149" y="2759752"/>
                </a:lnTo>
                <a:lnTo>
                  <a:pt x="2346688" y="2763264"/>
                </a:lnTo>
                <a:close/>
              </a:path>
              <a:path w="4073708" h="3807216">
                <a:moveTo>
                  <a:pt x="2188029" y="2760337"/>
                </a:moveTo>
                <a:lnTo>
                  <a:pt x="2195620" y="2763241"/>
                </a:lnTo>
                <a:lnTo>
                  <a:pt x="2191362" y="2763385"/>
                </a:lnTo>
                <a:close/>
              </a:path>
              <a:path w="4073708" h="3807216">
                <a:moveTo>
                  <a:pt x="2389933" y="2760337"/>
                </a:moveTo>
                <a:lnTo>
                  <a:pt x="2397524" y="2763241"/>
                </a:lnTo>
                <a:lnTo>
                  <a:pt x="2393268" y="2763385"/>
                </a:lnTo>
                <a:close/>
              </a:path>
              <a:path w="4073708" h="3807216">
                <a:moveTo>
                  <a:pt x="2316203" y="2762316"/>
                </a:moveTo>
                <a:lnTo>
                  <a:pt x="2290027" y="2761073"/>
                </a:lnTo>
                <a:lnTo>
                  <a:pt x="2290644" y="2757500"/>
                </a:lnTo>
                <a:lnTo>
                  <a:pt x="2492511" y="2757524"/>
                </a:lnTo>
                <a:lnTo>
                  <a:pt x="2385818" y="2759505"/>
                </a:lnTo>
                <a:lnTo>
                  <a:pt x="2352149" y="2759752"/>
                </a:lnTo>
                <a:lnTo>
                  <a:pt x="2345857" y="2760375"/>
                </a:lnTo>
                <a:lnTo>
                  <a:pt x="2336567" y="2761381"/>
                </a:lnTo>
                <a:lnTo>
                  <a:pt x="2336493" y="2763648"/>
                </a:lnTo>
                <a:close/>
              </a:path>
              <a:path w="4073708" h="3807216">
                <a:moveTo>
                  <a:pt x="2518067" y="2762340"/>
                </a:moveTo>
                <a:lnTo>
                  <a:pt x="2491894" y="2761098"/>
                </a:lnTo>
                <a:lnTo>
                  <a:pt x="2492511" y="2757524"/>
                </a:lnTo>
                <a:lnTo>
                  <a:pt x="2554413" y="2758253"/>
                </a:lnTo>
                <a:lnTo>
                  <a:pt x="2538457" y="2759529"/>
                </a:lnTo>
                <a:lnTo>
                  <a:pt x="2538360" y="2763672"/>
                </a:lnTo>
                <a:close/>
              </a:path>
              <a:path w="4073708" h="3807216">
                <a:moveTo>
                  <a:pt x="2150087" y="2759482"/>
                </a:moveTo>
                <a:lnTo>
                  <a:pt x="2183913" y="2759497"/>
                </a:lnTo>
                <a:lnTo>
                  <a:pt x="2153705" y="2761516"/>
                </a:lnTo>
                <a:lnTo>
                  <a:pt x="2149632" y="2764169"/>
                </a:lnTo>
                <a:close/>
              </a:path>
              <a:path w="4073708" h="3807216">
                <a:moveTo>
                  <a:pt x="2355701" y="2761606"/>
                </a:moveTo>
                <a:lnTo>
                  <a:pt x="2352149" y="2759752"/>
                </a:lnTo>
                <a:lnTo>
                  <a:pt x="2385818" y="2759505"/>
                </a:lnTo>
                <a:lnTo>
                  <a:pt x="2372362" y="2764341"/>
                </a:lnTo>
                <a:close/>
              </a:path>
              <a:path w="4073708" h="3807216">
                <a:moveTo>
                  <a:pt x="2153705" y="2761516"/>
                </a:moveTo>
                <a:lnTo>
                  <a:pt x="2183913" y="2759497"/>
                </a:lnTo>
                <a:lnTo>
                  <a:pt x="2170417" y="2764349"/>
                </a:lnTo>
                <a:close/>
              </a:path>
              <a:path w="4073708" h="3807216">
                <a:moveTo>
                  <a:pt x="2243831" y="2762687"/>
                </a:moveTo>
                <a:lnTo>
                  <a:pt x="2253881" y="2761268"/>
                </a:lnTo>
                <a:lnTo>
                  <a:pt x="2250577" y="2764458"/>
                </a:lnTo>
                <a:close/>
              </a:path>
              <a:path w="4073708" h="3807216">
                <a:moveTo>
                  <a:pt x="2445702" y="2762711"/>
                </a:moveTo>
                <a:lnTo>
                  <a:pt x="2455748" y="2761292"/>
                </a:lnTo>
                <a:lnTo>
                  <a:pt x="2452444" y="2764483"/>
                </a:lnTo>
                <a:close/>
              </a:path>
              <a:path w="4073708" h="3807216">
                <a:moveTo>
                  <a:pt x="2538457" y="2759529"/>
                </a:moveTo>
                <a:lnTo>
                  <a:pt x="2548067" y="2759851"/>
                </a:lnTo>
                <a:lnTo>
                  <a:pt x="2542865" y="2765068"/>
                </a:lnTo>
                <a:close/>
              </a:path>
              <a:path w="4073708" h="3807216">
                <a:moveTo>
                  <a:pt x="2195620" y="2763241"/>
                </a:moveTo>
                <a:lnTo>
                  <a:pt x="2188029" y="2760337"/>
                </a:lnTo>
                <a:lnTo>
                  <a:pt x="2183913" y="2759497"/>
                </a:lnTo>
                <a:lnTo>
                  <a:pt x="2214189" y="2760277"/>
                </a:lnTo>
                <a:lnTo>
                  <a:pt x="2207605" y="2764324"/>
                </a:lnTo>
                <a:lnTo>
                  <a:pt x="2197872" y="2766530"/>
                </a:lnTo>
                <a:close/>
              </a:path>
              <a:path w="4073708" h="3807216">
                <a:moveTo>
                  <a:pt x="2397524" y="2763241"/>
                </a:moveTo>
                <a:lnTo>
                  <a:pt x="2389933" y="2760337"/>
                </a:lnTo>
                <a:lnTo>
                  <a:pt x="2385818" y="2759505"/>
                </a:lnTo>
                <a:lnTo>
                  <a:pt x="2416094" y="2760278"/>
                </a:lnTo>
                <a:lnTo>
                  <a:pt x="2409512" y="2764324"/>
                </a:lnTo>
                <a:lnTo>
                  <a:pt x="2399777" y="2766530"/>
                </a:lnTo>
                <a:close/>
              </a:path>
              <a:path w="4073708" h="3807216">
                <a:moveTo>
                  <a:pt x="461116" y="2946857"/>
                </a:moveTo>
                <a:lnTo>
                  <a:pt x="404829" y="2946857"/>
                </a:lnTo>
                <a:lnTo>
                  <a:pt x="386191" y="2893743"/>
                </a:lnTo>
                <a:lnTo>
                  <a:pt x="339429" y="2864110"/>
                </a:lnTo>
                <a:lnTo>
                  <a:pt x="319732" y="2861798"/>
                </a:lnTo>
                <a:lnTo>
                  <a:pt x="103632" y="2827351"/>
                </a:lnTo>
                <a:lnTo>
                  <a:pt x="55424" y="2772460"/>
                </a:lnTo>
                <a:lnTo>
                  <a:pt x="26003" y="2736087"/>
                </a:lnTo>
                <a:lnTo>
                  <a:pt x="8320" y="2695014"/>
                </a:lnTo>
                <a:lnTo>
                  <a:pt x="7673" y="2637720"/>
                </a:lnTo>
                <a:lnTo>
                  <a:pt x="27362" y="2586843"/>
                </a:lnTo>
                <a:lnTo>
                  <a:pt x="55634" y="2541434"/>
                </a:lnTo>
                <a:lnTo>
                  <a:pt x="101038" y="2471139"/>
                </a:lnTo>
                <a:lnTo>
                  <a:pt x="679457" y="2483523"/>
                </a:lnTo>
                <a:lnTo>
                  <a:pt x="679457" y="2757036"/>
                </a:lnTo>
                <a:lnTo>
                  <a:pt x="679457" y="2758905"/>
                </a:lnTo>
                <a:lnTo>
                  <a:pt x="679457" y="2761840"/>
                </a:lnTo>
                <a:lnTo>
                  <a:pt x="679457" y="2773617"/>
                </a:lnTo>
                <a:lnTo>
                  <a:pt x="679457" y="2779442"/>
                </a:lnTo>
                <a:lnTo>
                  <a:pt x="679457" y="2792683"/>
                </a:lnTo>
                <a:lnTo>
                  <a:pt x="679457" y="2800256"/>
                </a:lnTo>
                <a:lnTo>
                  <a:pt x="679457" y="2805008"/>
                </a:lnTo>
                <a:lnTo>
                  <a:pt x="679457" y="2810434"/>
                </a:lnTo>
                <a:lnTo>
                  <a:pt x="679457" y="2813392"/>
                </a:lnTo>
                <a:lnTo>
                  <a:pt x="679457" y="2822496"/>
                </a:lnTo>
                <a:lnTo>
                  <a:pt x="679457" y="2823788"/>
                </a:lnTo>
                <a:lnTo>
                  <a:pt x="679457" y="2830213"/>
                </a:lnTo>
                <a:lnTo>
                  <a:pt x="679457" y="2831594"/>
                </a:lnTo>
                <a:lnTo>
                  <a:pt x="679457" y="2839671"/>
                </a:lnTo>
                <a:lnTo>
                  <a:pt x="679457" y="2844189"/>
                </a:lnTo>
                <a:lnTo>
                  <a:pt x="679457" y="2946857"/>
                </a:lnTo>
                <a:close/>
              </a:path>
              <a:path w="4073708" h="3807216">
                <a:moveTo>
                  <a:pt x="212364" y="2946857"/>
                </a:moveTo>
                <a:lnTo>
                  <a:pt x="206733" y="2946857"/>
                </a:lnTo>
                <a:lnTo>
                  <a:pt x="206575" y="2946857"/>
                </a:lnTo>
                <a:lnTo>
                  <a:pt x="206575" y="2940582"/>
                </a:lnTo>
                <a:lnTo>
                  <a:pt x="158168" y="2887734"/>
                </a:lnTo>
                <a:lnTo>
                  <a:pt x="103632" y="2827351"/>
                </a:lnTo>
                <a:lnTo>
                  <a:pt x="319732" y="2861798"/>
                </a:lnTo>
                <a:lnTo>
                  <a:pt x="259564" y="2886713"/>
                </a:lnTo>
                <a:lnTo>
                  <a:pt x="234643" y="2946857"/>
                </a:lnTo>
                <a:lnTo>
                  <a:pt x="240109" y="2976866"/>
                </a:lnTo>
                <a:close/>
              </a:path>
              <a:path w="4073708" h="3807216">
                <a:moveTo>
                  <a:pt x="2816598" y="3242889"/>
                </a:moveTo>
                <a:lnTo>
                  <a:pt x="2810193" y="3238528"/>
                </a:lnTo>
                <a:lnTo>
                  <a:pt x="2567888" y="3220513"/>
                </a:lnTo>
                <a:lnTo>
                  <a:pt x="2557822" y="3176933"/>
                </a:lnTo>
                <a:lnTo>
                  <a:pt x="2559385" y="3155383"/>
                </a:lnTo>
                <a:lnTo>
                  <a:pt x="2543375" y="3146639"/>
                </a:lnTo>
                <a:lnTo>
                  <a:pt x="2543089" y="3131769"/>
                </a:lnTo>
                <a:lnTo>
                  <a:pt x="2561907" y="3120533"/>
                </a:lnTo>
                <a:lnTo>
                  <a:pt x="2564497" y="3084781"/>
                </a:lnTo>
                <a:lnTo>
                  <a:pt x="2593768" y="3026450"/>
                </a:lnTo>
                <a:lnTo>
                  <a:pt x="2622129" y="3010180"/>
                </a:lnTo>
                <a:lnTo>
                  <a:pt x="2655729" y="3005892"/>
                </a:lnTo>
                <a:lnTo>
                  <a:pt x="2682679" y="3007844"/>
                </a:lnTo>
                <a:lnTo>
                  <a:pt x="2731978" y="3028120"/>
                </a:lnTo>
                <a:lnTo>
                  <a:pt x="2759335" y="3072546"/>
                </a:lnTo>
                <a:lnTo>
                  <a:pt x="2780152" y="3062958"/>
                </a:lnTo>
                <a:lnTo>
                  <a:pt x="2803165" y="3067247"/>
                </a:lnTo>
                <a:lnTo>
                  <a:pt x="2820322" y="3086845"/>
                </a:lnTo>
                <a:lnTo>
                  <a:pt x="2841282" y="3076884"/>
                </a:lnTo>
                <a:lnTo>
                  <a:pt x="2864580" y="3081126"/>
                </a:lnTo>
                <a:lnTo>
                  <a:pt x="2883017" y="3103908"/>
                </a:lnTo>
                <a:lnTo>
                  <a:pt x="2879942" y="3133053"/>
                </a:lnTo>
                <a:lnTo>
                  <a:pt x="2879664" y="3133458"/>
                </a:lnTo>
                <a:lnTo>
                  <a:pt x="2884169" y="3135349"/>
                </a:lnTo>
                <a:lnTo>
                  <a:pt x="2902610" y="3158132"/>
                </a:lnTo>
                <a:lnTo>
                  <a:pt x="2899533" y="3187277"/>
                </a:lnTo>
                <a:lnTo>
                  <a:pt x="2873020" y="3206432"/>
                </a:lnTo>
                <a:lnTo>
                  <a:pt x="2868544" y="3227531"/>
                </a:lnTo>
                <a:lnTo>
                  <a:pt x="2845753" y="3245963"/>
                </a:lnTo>
                <a:close/>
              </a:path>
              <a:path w="4073708" h="3807216">
                <a:moveTo>
                  <a:pt x="2758052" y="3250365"/>
                </a:moveTo>
                <a:lnTo>
                  <a:pt x="2751061" y="3244623"/>
                </a:lnTo>
                <a:lnTo>
                  <a:pt x="2810193" y="3238528"/>
                </a:lnTo>
                <a:lnTo>
                  <a:pt x="2798066" y="3250365"/>
                </a:lnTo>
                <a:lnTo>
                  <a:pt x="2759892" y="3251476"/>
                </a:lnTo>
                <a:close/>
              </a:path>
              <a:path w="4073708" h="3807216">
                <a:moveTo>
                  <a:pt x="1756671" y="3802526"/>
                </a:moveTo>
                <a:lnTo>
                  <a:pt x="1756671" y="3417164"/>
                </a:lnTo>
                <a:lnTo>
                  <a:pt x="1778605" y="3351260"/>
                </a:lnTo>
                <a:lnTo>
                  <a:pt x="1835663" y="3311629"/>
                </a:lnTo>
                <a:lnTo>
                  <a:pt x="1924626" y="3285471"/>
                </a:lnTo>
                <a:lnTo>
                  <a:pt x="1928028" y="3256348"/>
                </a:lnTo>
                <a:lnTo>
                  <a:pt x="1911427" y="3250358"/>
                </a:lnTo>
                <a:lnTo>
                  <a:pt x="1879577" y="3220513"/>
                </a:lnTo>
                <a:lnTo>
                  <a:pt x="1869504" y="3176933"/>
                </a:lnTo>
                <a:lnTo>
                  <a:pt x="1871067" y="3155383"/>
                </a:lnTo>
                <a:lnTo>
                  <a:pt x="1855059" y="3146639"/>
                </a:lnTo>
                <a:lnTo>
                  <a:pt x="1854773" y="3131769"/>
                </a:lnTo>
                <a:lnTo>
                  <a:pt x="1873582" y="3120533"/>
                </a:lnTo>
                <a:lnTo>
                  <a:pt x="1876174" y="3084781"/>
                </a:lnTo>
                <a:lnTo>
                  <a:pt x="1886077" y="3050726"/>
                </a:lnTo>
                <a:lnTo>
                  <a:pt x="1864143" y="3012760"/>
                </a:lnTo>
                <a:lnTo>
                  <a:pt x="1877091" y="2981515"/>
                </a:lnTo>
                <a:lnTo>
                  <a:pt x="1908348" y="2968572"/>
                </a:lnTo>
                <a:lnTo>
                  <a:pt x="1939044" y="2981055"/>
                </a:lnTo>
                <a:lnTo>
                  <a:pt x="1954372" y="2956615"/>
                </a:lnTo>
                <a:lnTo>
                  <a:pt x="1982017" y="2946857"/>
                </a:lnTo>
                <a:lnTo>
                  <a:pt x="2009767" y="2956691"/>
                </a:lnTo>
                <a:lnTo>
                  <a:pt x="2025065" y="2981302"/>
                </a:lnTo>
                <a:lnTo>
                  <a:pt x="2058975" y="2965149"/>
                </a:lnTo>
                <a:lnTo>
                  <a:pt x="2090232" y="2978093"/>
                </a:lnTo>
                <a:lnTo>
                  <a:pt x="2103180" y="3009338"/>
                </a:lnTo>
                <a:lnTo>
                  <a:pt x="2098554" y="3028651"/>
                </a:lnTo>
                <a:lnTo>
                  <a:pt x="2127835" y="3042396"/>
                </a:lnTo>
                <a:lnTo>
                  <a:pt x="2139844" y="3072546"/>
                </a:lnTo>
                <a:lnTo>
                  <a:pt x="2121876" y="3107937"/>
                </a:lnTo>
                <a:lnTo>
                  <a:pt x="2132862" y="3136813"/>
                </a:lnTo>
                <a:lnTo>
                  <a:pt x="2122878" y="3164759"/>
                </a:lnTo>
                <a:lnTo>
                  <a:pt x="2097931" y="3179988"/>
                </a:lnTo>
                <a:lnTo>
                  <a:pt x="2103180" y="3200457"/>
                </a:lnTo>
                <a:lnTo>
                  <a:pt x="2091447" y="3230297"/>
                </a:lnTo>
                <a:lnTo>
                  <a:pt x="2062751" y="3244262"/>
                </a:lnTo>
                <a:lnTo>
                  <a:pt x="2062564" y="3246799"/>
                </a:lnTo>
                <a:lnTo>
                  <a:pt x="2062308" y="3250365"/>
                </a:lnTo>
                <a:lnTo>
                  <a:pt x="2062046" y="3253960"/>
                </a:lnTo>
                <a:lnTo>
                  <a:pt x="2061100" y="3267013"/>
                </a:lnTo>
                <a:lnTo>
                  <a:pt x="2059733" y="3285943"/>
                </a:lnTo>
                <a:lnTo>
                  <a:pt x="2149952" y="3311937"/>
                </a:lnTo>
                <a:lnTo>
                  <a:pt x="2207426" y="3351490"/>
                </a:lnTo>
                <a:lnTo>
                  <a:pt x="2229544" y="3417630"/>
                </a:lnTo>
                <a:lnTo>
                  <a:pt x="2229544" y="3802526"/>
                </a:lnTo>
                <a:close/>
              </a:path>
              <a:path w="4073708" h="3807216">
                <a:moveTo>
                  <a:pt x="2444979" y="3802526"/>
                </a:moveTo>
                <a:lnTo>
                  <a:pt x="2444979" y="3417164"/>
                </a:lnTo>
                <a:lnTo>
                  <a:pt x="2466914" y="3351260"/>
                </a:lnTo>
                <a:lnTo>
                  <a:pt x="2523973" y="3311629"/>
                </a:lnTo>
                <a:lnTo>
                  <a:pt x="2612936" y="3285471"/>
                </a:lnTo>
                <a:lnTo>
                  <a:pt x="2616338" y="3256348"/>
                </a:lnTo>
                <a:lnTo>
                  <a:pt x="2599736" y="3250358"/>
                </a:lnTo>
                <a:lnTo>
                  <a:pt x="2567888" y="3220513"/>
                </a:lnTo>
                <a:lnTo>
                  <a:pt x="2810193" y="3238528"/>
                </a:lnTo>
                <a:lnTo>
                  <a:pt x="2751061" y="3244623"/>
                </a:lnTo>
                <a:lnTo>
                  <a:pt x="2750649" y="3250365"/>
                </a:lnTo>
                <a:lnTo>
                  <a:pt x="2749447" y="3267013"/>
                </a:lnTo>
                <a:lnTo>
                  <a:pt x="2748072" y="3285943"/>
                </a:lnTo>
                <a:lnTo>
                  <a:pt x="2838292" y="3311937"/>
                </a:lnTo>
                <a:lnTo>
                  <a:pt x="2895742" y="3351492"/>
                </a:lnTo>
                <a:lnTo>
                  <a:pt x="2917854" y="3417630"/>
                </a:lnTo>
                <a:lnTo>
                  <a:pt x="2917854" y="3802526"/>
                </a:lnTo>
                <a:close/>
              </a:path>
              <a:path w="4073708" h="3807216">
                <a:moveTo>
                  <a:pt x="3135542" y="3807216"/>
                </a:moveTo>
                <a:lnTo>
                  <a:pt x="3135542" y="3802871"/>
                </a:lnTo>
                <a:lnTo>
                  <a:pt x="3135542" y="3421856"/>
                </a:lnTo>
                <a:lnTo>
                  <a:pt x="3157476" y="3355951"/>
                </a:lnTo>
                <a:lnTo>
                  <a:pt x="3214534" y="3316321"/>
                </a:lnTo>
                <a:lnTo>
                  <a:pt x="3303498" y="3290162"/>
                </a:lnTo>
                <a:lnTo>
                  <a:pt x="3306899" y="3261038"/>
                </a:lnTo>
                <a:lnTo>
                  <a:pt x="3282174" y="3250357"/>
                </a:lnTo>
                <a:lnTo>
                  <a:pt x="3256231" y="3221111"/>
                </a:lnTo>
                <a:lnTo>
                  <a:pt x="3248383" y="3181624"/>
                </a:lnTo>
                <a:lnTo>
                  <a:pt x="3249946" y="3160074"/>
                </a:lnTo>
                <a:lnTo>
                  <a:pt x="3233944" y="3151330"/>
                </a:lnTo>
                <a:lnTo>
                  <a:pt x="3233659" y="3136460"/>
                </a:lnTo>
                <a:lnTo>
                  <a:pt x="3252476" y="3125224"/>
                </a:lnTo>
                <a:lnTo>
                  <a:pt x="3255067" y="3089472"/>
                </a:lnTo>
                <a:lnTo>
                  <a:pt x="3262778" y="3059898"/>
                </a:lnTo>
                <a:lnTo>
                  <a:pt x="3244595" y="3041750"/>
                </a:lnTo>
                <a:lnTo>
                  <a:pt x="3242130" y="3009360"/>
                </a:lnTo>
                <a:lnTo>
                  <a:pt x="3264596" y="3005799"/>
                </a:lnTo>
                <a:lnTo>
                  <a:pt x="3318900" y="3001220"/>
                </a:lnTo>
                <a:lnTo>
                  <a:pt x="3385402" y="3004781"/>
                </a:lnTo>
                <a:lnTo>
                  <a:pt x="3444461" y="3025641"/>
                </a:lnTo>
                <a:lnTo>
                  <a:pt x="3477093" y="3070123"/>
                </a:lnTo>
                <a:lnTo>
                  <a:pt x="3495233" y="3135435"/>
                </a:lnTo>
                <a:lnTo>
                  <a:pt x="3503104" y="3202032"/>
                </a:lnTo>
                <a:lnTo>
                  <a:pt x="3504929" y="3250365"/>
                </a:lnTo>
                <a:lnTo>
                  <a:pt x="3504870" y="3262892"/>
                </a:lnTo>
                <a:lnTo>
                  <a:pt x="3440414" y="3266075"/>
                </a:lnTo>
                <a:lnTo>
                  <a:pt x="3440009" y="3271697"/>
                </a:lnTo>
                <a:lnTo>
                  <a:pt x="3438635" y="3290627"/>
                </a:lnTo>
                <a:lnTo>
                  <a:pt x="3528853" y="3316621"/>
                </a:lnTo>
                <a:lnTo>
                  <a:pt x="3586303" y="3356177"/>
                </a:lnTo>
                <a:lnTo>
                  <a:pt x="3608416" y="3422321"/>
                </a:lnTo>
                <a:lnTo>
                  <a:pt x="3608416" y="3802871"/>
                </a:lnTo>
                <a:lnTo>
                  <a:pt x="3608416" y="3807216"/>
                </a:lnTo>
                <a:close/>
              </a:path>
            </a:pathLst>
          </a:custGeom>
          <a:solidFill>
            <a:srgbClr val="292562"/>
          </a:solidFill>
        </p:spPr>
        <p:txBody>
          <a:bodyPr wrap="square" lIns="0" tIns="0" rIns="0" bIns="0" rtlCol="0">
            <a:noAutofit/>
          </a:bodyPr>
          <a:lstStyle/>
          <a:p>
            <a:endParaRPr/>
          </a:p>
        </p:txBody>
      </p:sp>
      <p:sp>
        <p:nvSpPr>
          <p:cNvPr id="53" name="object 53"/>
          <p:cNvSpPr/>
          <p:nvPr/>
        </p:nvSpPr>
        <p:spPr>
          <a:xfrm>
            <a:off x="2287494" y="2361957"/>
            <a:ext cx="7019925" cy="1133845"/>
          </a:xfrm>
          <a:custGeom>
            <a:avLst/>
            <a:gdLst/>
            <a:ahLst/>
            <a:cxnLst/>
            <a:rect l="l" t="t" r="r" b="b"/>
            <a:pathLst>
              <a:path w="7019925" h="1133845">
                <a:moveTo>
                  <a:pt x="7008464" y="1053344"/>
                </a:moveTo>
                <a:lnTo>
                  <a:pt x="11462" y="1053344"/>
                </a:lnTo>
                <a:lnTo>
                  <a:pt x="1" y="1053344"/>
                </a:lnTo>
                <a:lnTo>
                  <a:pt x="1" y="80501"/>
                </a:lnTo>
                <a:lnTo>
                  <a:pt x="11462" y="80501"/>
                </a:lnTo>
                <a:lnTo>
                  <a:pt x="11462" y="57501"/>
                </a:lnTo>
                <a:lnTo>
                  <a:pt x="22923" y="57501"/>
                </a:lnTo>
                <a:lnTo>
                  <a:pt x="22923" y="46001"/>
                </a:lnTo>
                <a:lnTo>
                  <a:pt x="34384" y="46001"/>
                </a:lnTo>
                <a:lnTo>
                  <a:pt x="34384" y="34500"/>
                </a:lnTo>
                <a:lnTo>
                  <a:pt x="45845" y="34500"/>
                </a:lnTo>
                <a:lnTo>
                  <a:pt x="45845" y="23000"/>
                </a:lnTo>
                <a:lnTo>
                  <a:pt x="57306" y="23000"/>
                </a:lnTo>
                <a:lnTo>
                  <a:pt x="57306" y="11500"/>
                </a:lnTo>
                <a:lnTo>
                  <a:pt x="80228" y="11500"/>
                </a:lnTo>
                <a:lnTo>
                  <a:pt x="80228" y="0"/>
                </a:lnTo>
                <a:lnTo>
                  <a:pt x="6939697" y="0"/>
                </a:lnTo>
                <a:lnTo>
                  <a:pt x="6939697" y="11500"/>
                </a:lnTo>
                <a:lnTo>
                  <a:pt x="6962620" y="11500"/>
                </a:lnTo>
                <a:lnTo>
                  <a:pt x="6962620" y="23000"/>
                </a:lnTo>
                <a:lnTo>
                  <a:pt x="6974081" y="23000"/>
                </a:lnTo>
                <a:lnTo>
                  <a:pt x="6974081" y="34500"/>
                </a:lnTo>
                <a:lnTo>
                  <a:pt x="6985542" y="34500"/>
                </a:lnTo>
                <a:lnTo>
                  <a:pt x="6985542" y="46001"/>
                </a:lnTo>
                <a:lnTo>
                  <a:pt x="6997003" y="46001"/>
                </a:lnTo>
                <a:lnTo>
                  <a:pt x="6997003" y="57501"/>
                </a:lnTo>
                <a:lnTo>
                  <a:pt x="7008464" y="57501"/>
                </a:lnTo>
                <a:lnTo>
                  <a:pt x="7008464" y="80501"/>
                </a:lnTo>
                <a:lnTo>
                  <a:pt x="7019925" y="80501"/>
                </a:lnTo>
                <a:lnTo>
                  <a:pt x="7019925" y="1053344"/>
                </a:lnTo>
                <a:close/>
              </a:path>
              <a:path w="7019925" h="1133845">
                <a:moveTo>
                  <a:pt x="6997003" y="1076344"/>
                </a:moveTo>
                <a:lnTo>
                  <a:pt x="22923" y="1076344"/>
                </a:lnTo>
                <a:lnTo>
                  <a:pt x="11462" y="1076344"/>
                </a:lnTo>
                <a:lnTo>
                  <a:pt x="11462" y="1053344"/>
                </a:lnTo>
                <a:lnTo>
                  <a:pt x="7008464" y="1053344"/>
                </a:lnTo>
                <a:lnTo>
                  <a:pt x="7008464" y="1076344"/>
                </a:lnTo>
                <a:close/>
              </a:path>
              <a:path w="7019925" h="1133845">
                <a:moveTo>
                  <a:pt x="6985542" y="1087845"/>
                </a:moveTo>
                <a:lnTo>
                  <a:pt x="34384" y="1087845"/>
                </a:lnTo>
                <a:lnTo>
                  <a:pt x="22923" y="1087845"/>
                </a:lnTo>
                <a:lnTo>
                  <a:pt x="22923" y="1076344"/>
                </a:lnTo>
                <a:lnTo>
                  <a:pt x="6997003" y="1076344"/>
                </a:lnTo>
                <a:lnTo>
                  <a:pt x="6997003" y="1087845"/>
                </a:lnTo>
                <a:close/>
              </a:path>
              <a:path w="7019925" h="1133845">
                <a:moveTo>
                  <a:pt x="6974081" y="1099345"/>
                </a:moveTo>
                <a:lnTo>
                  <a:pt x="45845" y="1099345"/>
                </a:lnTo>
                <a:lnTo>
                  <a:pt x="34384" y="1099345"/>
                </a:lnTo>
                <a:lnTo>
                  <a:pt x="34384" y="1087845"/>
                </a:lnTo>
                <a:lnTo>
                  <a:pt x="6985542" y="1087845"/>
                </a:lnTo>
                <a:lnTo>
                  <a:pt x="6985542" y="1099345"/>
                </a:lnTo>
                <a:close/>
              </a:path>
              <a:path w="7019925" h="1133845">
                <a:moveTo>
                  <a:pt x="6962620" y="1110845"/>
                </a:moveTo>
                <a:lnTo>
                  <a:pt x="57306" y="1110845"/>
                </a:lnTo>
                <a:lnTo>
                  <a:pt x="45845" y="1110845"/>
                </a:lnTo>
                <a:lnTo>
                  <a:pt x="45845" y="1099345"/>
                </a:lnTo>
                <a:lnTo>
                  <a:pt x="6974081" y="1099345"/>
                </a:lnTo>
                <a:lnTo>
                  <a:pt x="6974081" y="1110845"/>
                </a:lnTo>
                <a:close/>
              </a:path>
              <a:path w="7019925" h="1133845">
                <a:moveTo>
                  <a:pt x="6939697" y="1122345"/>
                </a:moveTo>
                <a:lnTo>
                  <a:pt x="80228" y="1122345"/>
                </a:lnTo>
                <a:lnTo>
                  <a:pt x="57306" y="1122345"/>
                </a:lnTo>
                <a:lnTo>
                  <a:pt x="57306" y="1110845"/>
                </a:lnTo>
                <a:lnTo>
                  <a:pt x="6962620" y="1110845"/>
                </a:lnTo>
                <a:lnTo>
                  <a:pt x="6962620" y="1122345"/>
                </a:lnTo>
                <a:close/>
              </a:path>
              <a:path w="7019925" h="1133845">
                <a:moveTo>
                  <a:pt x="80228" y="1133845"/>
                </a:moveTo>
                <a:lnTo>
                  <a:pt x="80228" y="1122345"/>
                </a:lnTo>
                <a:lnTo>
                  <a:pt x="6939697" y="1122345"/>
                </a:lnTo>
                <a:lnTo>
                  <a:pt x="6939697" y="1133845"/>
                </a:lnTo>
                <a:close/>
              </a:path>
            </a:pathLst>
          </a:custGeom>
          <a:solidFill>
            <a:srgbClr val="FFE8E3"/>
          </a:solidFill>
        </p:spPr>
        <p:txBody>
          <a:bodyPr wrap="square" lIns="0" tIns="0" rIns="0" bIns="0" rtlCol="0">
            <a:noAutofit/>
          </a:bodyPr>
          <a:lstStyle/>
          <a:p>
            <a:endParaRPr/>
          </a:p>
        </p:txBody>
      </p:sp>
      <p:sp>
        <p:nvSpPr>
          <p:cNvPr id="54" name="object 54"/>
          <p:cNvSpPr/>
          <p:nvPr/>
        </p:nvSpPr>
        <p:spPr>
          <a:xfrm>
            <a:off x="2310416" y="2384957"/>
            <a:ext cx="6974082" cy="1087845"/>
          </a:xfrm>
          <a:custGeom>
            <a:avLst/>
            <a:gdLst/>
            <a:ahLst/>
            <a:cxnLst/>
            <a:rect l="l" t="t" r="r" b="b"/>
            <a:pathLst>
              <a:path w="6974082" h="1087845">
                <a:moveTo>
                  <a:pt x="68767" y="57501"/>
                </a:moveTo>
                <a:lnTo>
                  <a:pt x="80229" y="46001"/>
                </a:lnTo>
                <a:lnTo>
                  <a:pt x="80229" y="57501"/>
                </a:lnTo>
                <a:close/>
              </a:path>
              <a:path w="6974082" h="1087845">
                <a:moveTo>
                  <a:pt x="57306" y="69001"/>
                </a:moveTo>
                <a:lnTo>
                  <a:pt x="11462" y="69001"/>
                </a:lnTo>
                <a:lnTo>
                  <a:pt x="11462" y="46001"/>
                </a:lnTo>
                <a:lnTo>
                  <a:pt x="22923" y="46001"/>
                </a:lnTo>
                <a:lnTo>
                  <a:pt x="80229" y="46001"/>
                </a:lnTo>
                <a:lnTo>
                  <a:pt x="68767" y="57501"/>
                </a:lnTo>
                <a:lnTo>
                  <a:pt x="68767" y="69001"/>
                </a:lnTo>
                <a:close/>
              </a:path>
              <a:path w="6974082" h="1087845">
                <a:moveTo>
                  <a:pt x="45845" y="80502"/>
                </a:moveTo>
                <a:lnTo>
                  <a:pt x="57306" y="69001"/>
                </a:lnTo>
                <a:lnTo>
                  <a:pt x="57306" y="80502"/>
                </a:lnTo>
                <a:close/>
              </a:path>
              <a:path w="6974082" h="1087845">
                <a:moveTo>
                  <a:pt x="6962621" y="1018843"/>
                </a:moveTo>
                <a:lnTo>
                  <a:pt x="6916775" y="1018843"/>
                </a:lnTo>
                <a:lnTo>
                  <a:pt x="6916775" y="1007343"/>
                </a:lnTo>
                <a:lnTo>
                  <a:pt x="6928236" y="1007343"/>
                </a:lnTo>
                <a:lnTo>
                  <a:pt x="6928237" y="1007343"/>
                </a:lnTo>
                <a:lnTo>
                  <a:pt x="6928237" y="80502"/>
                </a:lnTo>
                <a:lnTo>
                  <a:pt x="6916776" y="80502"/>
                </a:lnTo>
                <a:lnTo>
                  <a:pt x="6916776" y="69001"/>
                </a:lnTo>
                <a:lnTo>
                  <a:pt x="6905315" y="69001"/>
                </a:lnTo>
                <a:lnTo>
                  <a:pt x="6905315" y="57501"/>
                </a:lnTo>
                <a:lnTo>
                  <a:pt x="6893853" y="57501"/>
                </a:lnTo>
                <a:lnTo>
                  <a:pt x="6893853" y="46001"/>
                </a:lnTo>
                <a:lnTo>
                  <a:pt x="80229" y="46001"/>
                </a:lnTo>
                <a:lnTo>
                  <a:pt x="22923" y="46001"/>
                </a:lnTo>
                <a:lnTo>
                  <a:pt x="22923" y="34501"/>
                </a:lnTo>
                <a:lnTo>
                  <a:pt x="34384" y="34501"/>
                </a:lnTo>
                <a:lnTo>
                  <a:pt x="34384" y="23000"/>
                </a:lnTo>
                <a:lnTo>
                  <a:pt x="45845" y="23000"/>
                </a:lnTo>
                <a:lnTo>
                  <a:pt x="45845" y="11500"/>
                </a:lnTo>
                <a:lnTo>
                  <a:pt x="68767" y="11500"/>
                </a:lnTo>
                <a:lnTo>
                  <a:pt x="68767" y="0"/>
                </a:lnTo>
                <a:lnTo>
                  <a:pt x="6905314" y="0"/>
                </a:lnTo>
                <a:lnTo>
                  <a:pt x="6905314" y="11500"/>
                </a:lnTo>
                <a:lnTo>
                  <a:pt x="6928236" y="11500"/>
                </a:lnTo>
                <a:lnTo>
                  <a:pt x="6928236" y="23000"/>
                </a:lnTo>
                <a:lnTo>
                  <a:pt x="6939697" y="23000"/>
                </a:lnTo>
                <a:lnTo>
                  <a:pt x="6939697" y="34501"/>
                </a:lnTo>
                <a:lnTo>
                  <a:pt x="6951158" y="34501"/>
                </a:lnTo>
                <a:lnTo>
                  <a:pt x="6951158" y="46001"/>
                </a:lnTo>
                <a:lnTo>
                  <a:pt x="6962620" y="46001"/>
                </a:lnTo>
                <a:lnTo>
                  <a:pt x="6962620" y="69001"/>
                </a:lnTo>
                <a:lnTo>
                  <a:pt x="6962621" y="69001"/>
                </a:lnTo>
                <a:lnTo>
                  <a:pt x="6974082" y="69001"/>
                </a:lnTo>
                <a:lnTo>
                  <a:pt x="6974082" y="1018843"/>
                </a:lnTo>
                <a:close/>
              </a:path>
              <a:path w="6974082" h="1087845">
                <a:moveTo>
                  <a:pt x="6951160" y="1041844"/>
                </a:moveTo>
                <a:lnTo>
                  <a:pt x="22923" y="1041844"/>
                </a:lnTo>
                <a:lnTo>
                  <a:pt x="11462" y="1041844"/>
                </a:lnTo>
                <a:lnTo>
                  <a:pt x="11462" y="1018843"/>
                </a:lnTo>
                <a:lnTo>
                  <a:pt x="1" y="1018843"/>
                </a:lnTo>
                <a:lnTo>
                  <a:pt x="1" y="69001"/>
                </a:lnTo>
                <a:lnTo>
                  <a:pt x="11462" y="69001"/>
                </a:lnTo>
                <a:lnTo>
                  <a:pt x="57306" y="69001"/>
                </a:lnTo>
                <a:lnTo>
                  <a:pt x="45845" y="80502"/>
                </a:lnTo>
                <a:lnTo>
                  <a:pt x="45845" y="1007343"/>
                </a:lnTo>
                <a:lnTo>
                  <a:pt x="57306" y="1007343"/>
                </a:lnTo>
                <a:lnTo>
                  <a:pt x="57306" y="1018843"/>
                </a:lnTo>
                <a:lnTo>
                  <a:pt x="68767" y="1018843"/>
                </a:lnTo>
                <a:lnTo>
                  <a:pt x="68767" y="1030344"/>
                </a:lnTo>
                <a:lnTo>
                  <a:pt x="80229" y="1030344"/>
                </a:lnTo>
                <a:lnTo>
                  <a:pt x="80229" y="1041844"/>
                </a:lnTo>
                <a:lnTo>
                  <a:pt x="6893852" y="1041844"/>
                </a:lnTo>
                <a:lnTo>
                  <a:pt x="6893852" y="1030344"/>
                </a:lnTo>
                <a:lnTo>
                  <a:pt x="6905314" y="1030344"/>
                </a:lnTo>
                <a:lnTo>
                  <a:pt x="6905314" y="1018843"/>
                </a:lnTo>
                <a:lnTo>
                  <a:pt x="6916775" y="1018843"/>
                </a:lnTo>
                <a:lnTo>
                  <a:pt x="6962621" y="1018843"/>
                </a:lnTo>
                <a:lnTo>
                  <a:pt x="6962621" y="1041844"/>
                </a:lnTo>
                <a:close/>
              </a:path>
              <a:path w="6974082" h="1087845">
                <a:moveTo>
                  <a:pt x="6939698" y="1053344"/>
                </a:moveTo>
                <a:lnTo>
                  <a:pt x="34384" y="1053344"/>
                </a:lnTo>
                <a:lnTo>
                  <a:pt x="22923" y="1053344"/>
                </a:lnTo>
                <a:lnTo>
                  <a:pt x="22923" y="1041844"/>
                </a:lnTo>
                <a:lnTo>
                  <a:pt x="6951160" y="1041844"/>
                </a:lnTo>
                <a:lnTo>
                  <a:pt x="6951160" y="1053344"/>
                </a:lnTo>
                <a:close/>
              </a:path>
              <a:path w="6974082" h="1087845">
                <a:moveTo>
                  <a:pt x="6928237" y="1064845"/>
                </a:moveTo>
                <a:lnTo>
                  <a:pt x="45845" y="1064845"/>
                </a:lnTo>
                <a:lnTo>
                  <a:pt x="34384" y="1064845"/>
                </a:lnTo>
                <a:lnTo>
                  <a:pt x="34384" y="1053344"/>
                </a:lnTo>
                <a:lnTo>
                  <a:pt x="6939698" y="1053344"/>
                </a:lnTo>
                <a:lnTo>
                  <a:pt x="6939698" y="1064845"/>
                </a:lnTo>
                <a:close/>
              </a:path>
              <a:path w="6974082" h="1087845">
                <a:moveTo>
                  <a:pt x="6905315" y="1076345"/>
                </a:moveTo>
                <a:lnTo>
                  <a:pt x="68767" y="1076345"/>
                </a:lnTo>
                <a:lnTo>
                  <a:pt x="45845" y="1076345"/>
                </a:lnTo>
                <a:lnTo>
                  <a:pt x="45845" y="1064845"/>
                </a:lnTo>
                <a:lnTo>
                  <a:pt x="6928237" y="1064845"/>
                </a:lnTo>
                <a:lnTo>
                  <a:pt x="6928237" y="1076345"/>
                </a:lnTo>
                <a:close/>
              </a:path>
              <a:path w="6974082" h="1087845">
                <a:moveTo>
                  <a:pt x="68767" y="1087845"/>
                </a:moveTo>
                <a:lnTo>
                  <a:pt x="68767" y="1076345"/>
                </a:lnTo>
                <a:lnTo>
                  <a:pt x="6905315" y="1076345"/>
                </a:lnTo>
                <a:lnTo>
                  <a:pt x="6905315" y="1087845"/>
                </a:lnTo>
                <a:close/>
              </a:path>
            </a:pathLst>
          </a:custGeom>
          <a:solidFill>
            <a:srgbClr val="321A2A"/>
          </a:solidFill>
        </p:spPr>
        <p:txBody>
          <a:bodyPr wrap="square" lIns="0" tIns="0" rIns="0" bIns="0" rtlCol="0">
            <a:noAutofit/>
          </a:bodyPr>
          <a:lstStyle/>
          <a:p>
            <a:endParaRPr/>
          </a:p>
        </p:txBody>
      </p:sp>
      <p:sp>
        <p:nvSpPr>
          <p:cNvPr id="2" name="text 1"/>
          <p:cNvSpPr txBox="1"/>
          <p:nvPr/>
        </p:nvSpPr>
        <p:spPr>
          <a:xfrm>
            <a:off x="6292284" y="421688"/>
            <a:ext cx="4973879" cy="1614125"/>
          </a:xfrm>
          <a:prstGeom prst="rect">
            <a:avLst/>
          </a:prstGeom>
        </p:spPr>
        <p:txBody>
          <a:bodyPr vert="horz" wrap="none" lIns="0" tIns="0" rIns="0" bIns="0" rtlCol="0">
            <a:spAutoFit/>
          </a:bodyPr>
          <a:lstStyle/>
          <a:p>
            <a:pPr marL="0">
              <a:lnSpc>
                <a:spcPct val="100000"/>
              </a:lnSpc>
            </a:pPr>
            <a:r>
              <a:rPr sz="8800" b="1" spc="10" dirty="0">
                <a:latin typeface="Arial"/>
                <a:cs typeface="Arial"/>
              </a:rPr>
              <a:t>Timeline</a:t>
            </a:r>
            <a:endParaRPr sz="8800">
              <a:latin typeface="Arial"/>
              <a:cs typeface="Arial"/>
            </a:endParaRPr>
          </a:p>
        </p:txBody>
      </p:sp>
      <p:sp>
        <p:nvSpPr>
          <p:cNvPr id="3" name="text 1"/>
          <p:cNvSpPr txBox="1"/>
          <p:nvPr/>
        </p:nvSpPr>
        <p:spPr>
          <a:xfrm>
            <a:off x="2573810" y="2585802"/>
            <a:ext cx="6265530" cy="499271"/>
          </a:xfrm>
          <a:prstGeom prst="rect">
            <a:avLst/>
          </a:prstGeom>
        </p:spPr>
        <p:txBody>
          <a:bodyPr vert="horz" wrap="none" lIns="0" tIns="0" rIns="0" bIns="0" rtlCol="0">
            <a:spAutoFit/>
          </a:bodyPr>
          <a:lstStyle/>
          <a:p>
            <a:pPr marL="0">
              <a:lnSpc>
                <a:spcPct val="100000"/>
              </a:lnSpc>
            </a:pPr>
            <a:r>
              <a:rPr sz="2800" spc="10" dirty="0">
                <a:latin typeface="Arial"/>
                <a:cs typeface="Arial"/>
              </a:rPr>
              <a:t>1. Planning and Research (1-2 weeks)</a:t>
            </a:r>
            <a:endParaRPr sz="2800">
              <a:latin typeface="Arial"/>
              <a:cs typeface="Arial"/>
            </a:endParaRPr>
          </a:p>
        </p:txBody>
      </p:sp>
      <p:sp>
        <p:nvSpPr>
          <p:cNvPr id="55" name="object 55"/>
          <p:cNvSpPr/>
          <p:nvPr/>
        </p:nvSpPr>
        <p:spPr>
          <a:xfrm>
            <a:off x="2726523" y="3606531"/>
            <a:ext cx="7019925" cy="1133846"/>
          </a:xfrm>
          <a:custGeom>
            <a:avLst/>
            <a:gdLst/>
            <a:ahLst/>
            <a:cxnLst/>
            <a:rect l="l" t="t" r="r" b="b"/>
            <a:pathLst>
              <a:path w="7019925" h="1133846">
                <a:moveTo>
                  <a:pt x="7008464" y="1053344"/>
                </a:moveTo>
                <a:lnTo>
                  <a:pt x="11462" y="1053344"/>
                </a:lnTo>
                <a:lnTo>
                  <a:pt x="1" y="1053344"/>
                </a:lnTo>
                <a:lnTo>
                  <a:pt x="1" y="80502"/>
                </a:lnTo>
                <a:lnTo>
                  <a:pt x="11462" y="80502"/>
                </a:lnTo>
                <a:lnTo>
                  <a:pt x="11462" y="57502"/>
                </a:lnTo>
                <a:lnTo>
                  <a:pt x="22923" y="57502"/>
                </a:lnTo>
                <a:lnTo>
                  <a:pt x="22923" y="46002"/>
                </a:lnTo>
                <a:lnTo>
                  <a:pt x="34384" y="46002"/>
                </a:lnTo>
                <a:lnTo>
                  <a:pt x="34384" y="34501"/>
                </a:lnTo>
                <a:lnTo>
                  <a:pt x="45845" y="34501"/>
                </a:lnTo>
                <a:lnTo>
                  <a:pt x="45845" y="23001"/>
                </a:lnTo>
                <a:lnTo>
                  <a:pt x="57306" y="23001"/>
                </a:lnTo>
                <a:lnTo>
                  <a:pt x="57306" y="11501"/>
                </a:lnTo>
                <a:lnTo>
                  <a:pt x="80228" y="11501"/>
                </a:lnTo>
                <a:lnTo>
                  <a:pt x="80228" y="0"/>
                </a:lnTo>
                <a:lnTo>
                  <a:pt x="6939697" y="0"/>
                </a:lnTo>
                <a:lnTo>
                  <a:pt x="6939697" y="11501"/>
                </a:lnTo>
                <a:lnTo>
                  <a:pt x="6962620" y="11501"/>
                </a:lnTo>
                <a:lnTo>
                  <a:pt x="6962620" y="23001"/>
                </a:lnTo>
                <a:lnTo>
                  <a:pt x="6974081" y="23001"/>
                </a:lnTo>
                <a:lnTo>
                  <a:pt x="6974081" y="34501"/>
                </a:lnTo>
                <a:lnTo>
                  <a:pt x="6985542" y="34501"/>
                </a:lnTo>
                <a:lnTo>
                  <a:pt x="6985542" y="46002"/>
                </a:lnTo>
                <a:lnTo>
                  <a:pt x="6997003" y="46002"/>
                </a:lnTo>
                <a:lnTo>
                  <a:pt x="6997003" y="57502"/>
                </a:lnTo>
                <a:lnTo>
                  <a:pt x="7008464" y="57502"/>
                </a:lnTo>
                <a:lnTo>
                  <a:pt x="7008464" y="80502"/>
                </a:lnTo>
                <a:lnTo>
                  <a:pt x="7019925" y="80502"/>
                </a:lnTo>
                <a:lnTo>
                  <a:pt x="7019925" y="1053344"/>
                </a:lnTo>
                <a:close/>
              </a:path>
              <a:path w="7019925" h="1133846">
                <a:moveTo>
                  <a:pt x="6997003" y="1076345"/>
                </a:moveTo>
                <a:lnTo>
                  <a:pt x="22923" y="1076345"/>
                </a:lnTo>
                <a:lnTo>
                  <a:pt x="11462" y="1076345"/>
                </a:lnTo>
                <a:lnTo>
                  <a:pt x="11462" y="1053344"/>
                </a:lnTo>
                <a:lnTo>
                  <a:pt x="7008464" y="1053344"/>
                </a:lnTo>
                <a:lnTo>
                  <a:pt x="7008464" y="1076345"/>
                </a:lnTo>
                <a:close/>
              </a:path>
              <a:path w="7019925" h="1133846">
                <a:moveTo>
                  <a:pt x="6985542" y="1087845"/>
                </a:moveTo>
                <a:lnTo>
                  <a:pt x="34384" y="1087845"/>
                </a:lnTo>
                <a:lnTo>
                  <a:pt x="22923" y="1087845"/>
                </a:lnTo>
                <a:lnTo>
                  <a:pt x="22923" y="1076345"/>
                </a:lnTo>
                <a:lnTo>
                  <a:pt x="6997003" y="1076345"/>
                </a:lnTo>
                <a:lnTo>
                  <a:pt x="6997003" y="1087845"/>
                </a:lnTo>
                <a:close/>
              </a:path>
              <a:path w="7019925" h="1133846">
                <a:moveTo>
                  <a:pt x="6974081" y="1099345"/>
                </a:moveTo>
                <a:lnTo>
                  <a:pt x="45845" y="1099345"/>
                </a:lnTo>
                <a:lnTo>
                  <a:pt x="34384" y="1099345"/>
                </a:lnTo>
                <a:lnTo>
                  <a:pt x="34384" y="1087845"/>
                </a:lnTo>
                <a:lnTo>
                  <a:pt x="6985542" y="1087845"/>
                </a:lnTo>
                <a:lnTo>
                  <a:pt x="6985542" y="1099345"/>
                </a:lnTo>
                <a:close/>
              </a:path>
              <a:path w="7019925" h="1133846">
                <a:moveTo>
                  <a:pt x="6962620" y="1110845"/>
                </a:moveTo>
                <a:lnTo>
                  <a:pt x="57306" y="1110845"/>
                </a:lnTo>
                <a:lnTo>
                  <a:pt x="45845" y="1110845"/>
                </a:lnTo>
                <a:lnTo>
                  <a:pt x="45845" y="1099345"/>
                </a:lnTo>
                <a:lnTo>
                  <a:pt x="6974081" y="1099345"/>
                </a:lnTo>
                <a:lnTo>
                  <a:pt x="6974081" y="1110845"/>
                </a:lnTo>
                <a:close/>
              </a:path>
              <a:path w="7019925" h="1133846">
                <a:moveTo>
                  <a:pt x="6939697" y="1122345"/>
                </a:moveTo>
                <a:lnTo>
                  <a:pt x="80228" y="1122345"/>
                </a:lnTo>
                <a:lnTo>
                  <a:pt x="57306" y="1122345"/>
                </a:lnTo>
                <a:lnTo>
                  <a:pt x="57306" y="1110845"/>
                </a:lnTo>
                <a:lnTo>
                  <a:pt x="6962620" y="1110845"/>
                </a:lnTo>
                <a:lnTo>
                  <a:pt x="6962620" y="1122345"/>
                </a:lnTo>
                <a:close/>
              </a:path>
              <a:path w="7019925" h="1133846">
                <a:moveTo>
                  <a:pt x="80228" y="1133846"/>
                </a:moveTo>
                <a:lnTo>
                  <a:pt x="80228" y="1122345"/>
                </a:lnTo>
                <a:lnTo>
                  <a:pt x="6939697" y="1122345"/>
                </a:lnTo>
                <a:lnTo>
                  <a:pt x="6939697" y="1133846"/>
                </a:lnTo>
                <a:close/>
              </a:path>
            </a:pathLst>
          </a:custGeom>
          <a:solidFill>
            <a:srgbClr val="E6E6E6"/>
          </a:solidFill>
        </p:spPr>
        <p:txBody>
          <a:bodyPr wrap="square" lIns="0" tIns="0" rIns="0" bIns="0" rtlCol="0">
            <a:noAutofit/>
          </a:bodyPr>
          <a:lstStyle/>
          <a:p>
            <a:endParaRPr/>
          </a:p>
        </p:txBody>
      </p:sp>
      <p:sp>
        <p:nvSpPr>
          <p:cNvPr id="56" name="object 56"/>
          <p:cNvSpPr/>
          <p:nvPr/>
        </p:nvSpPr>
        <p:spPr>
          <a:xfrm>
            <a:off x="2749445" y="3629531"/>
            <a:ext cx="6974082" cy="1087845"/>
          </a:xfrm>
          <a:custGeom>
            <a:avLst/>
            <a:gdLst/>
            <a:ahLst/>
            <a:cxnLst/>
            <a:rect l="l" t="t" r="r" b="b"/>
            <a:pathLst>
              <a:path w="6974082" h="1087845">
                <a:moveTo>
                  <a:pt x="68767" y="57502"/>
                </a:moveTo>
                <a:lnTo>
                  <a:pt x="80229" y="46002"/>
                </a:lnTo>
                <a:lnTo>
                  <a:pt x="80229" y="57502"/>
                </a:lnTo>
                <a:close/>
              </a:path>
              <a:path w="6974082" h="1087845">
                <a:moveTo>
                  <a:pt x="57306" y="69002"/>
                </a:moveTo>
                <a:lnTo>
                  <a:pt x="11462" y="69002"/>
                </a:lnTo>
                <a:lnTo>
                  <a:pt x="11462" y="46002"/>
                </a:lnTo>
                <a:lnTo>
                  <a:pt x="22923" y="46002"/>
                </a:lnTo>
                <a:lnTo>
                  <a:pt x="80229" y="46002"/>
                </a:lnTo>
                <a:lnTo>
                  <a:pt x="68767" y="57502"/>
                </a:lnTo>
                <a:lnTo>
                  <a:pt x="68767" y="69002"/>
                </a:lnTo>
                <a:close/>
              </a:path>
              <a:path w="6974082" h="1087845">
                <a:moveTo>
                  <a:pt x="45845" y="80502"/>
                </a:moveTo>
                <a:lnTo>
                  <a:pt x="57306" y="69002"/>
                </a:lnTo>
                <a:lnTo>
                  <a:pt x="57306" y="80502"/>
                </a:lnTo>
                <a:close/>
              </a:path>
              <a:path w="6974082" h="1087845">
                <a:moveTo>
                  <a:pt x="6962621" y="1018844"/>
                </a:moveTo>
                <a:lnTo>
                  <a:pt x="6916775" y="1018844"/>
                </a:lnTo>
                <a:lnTo>
                  <a:pt x="6916775" y="1007344"/>
                </a:lnTo>
                <a:lnTo>
                  <a:pt x="6928236" y="1007344"/>
                </a:lnTo>
                <a:lnTo>
                  <a:pt x="6928237" y="1007344"/>
                </a:lnTo>
                <a:lnTo>
                  <a:pt x="6928237" y="80502"/>
                </a:lnTo>
                <a:lnTo>
                  <a:pt x="6916776" y="80502"/>
                </a:lnTo>
                <a:lnTo>
                  <a:pt x="6916776" y="69002"/>
                </a:lnTo>
                <a:lnTo>
                  <a:pt x="6905315" y="69002"/>
                </a:lnTo>
                <a:lnTo>
                  <a:pt x="6905315" y="57502"/>
                </a:lnTo>
                <a:lnTo>
                  <a:pt x="6893853" y="57502"/>
                </a:lnTo>
                <a:lnTo>
                  <a:pt x="6893853" y="46002"/>
                </a:lnTo>
                <a:lnTo>
                  <a:pt x="80229" y="46002"/>
                </a:lnTo>
                <a:lnTo>
                  <a:pt x="22923" y="46002"/>
                </a:lnTo>
                <a:lnTo>
                  <a:pt x="22923" y="34502"/>
                </a:lnTo>
                <a:lnTo>
                  <a:pt x="34384" y="34502"/>
                </a:lnTo>
                <a:lnTo>
                  <a:pt x="34384" y="23001"/>
                </a:lnTo>
                <a:lnTo>
                  <a:pt x="45845" y="23001"/>
                </a:lnTo>
                <a:lnTo>
                  <a:pt x="45845" y="11501"/>
                </a:lnTo>
                <a:lnTo>
                  <a:pt x="68767" y="11501"/>
                </a:lnTo>
                <a:lnTo>
                  <a:pt x="68767" y="1"/>
                </a:lnTo>
                <a:lnTo>
                  <a:pt x="6905314" y="1"/>
                </a:lnTo>
                <a:lnTo>
                  <a:pt x="6905314" y="11501"/>
                </a:lnTo>
                <a:lnTo>
                  <a:pt x="6928236" y="11501"/>
                </a:lnTo>
                <a:lnTo>
                  <a:pt x="6928236" y="23001"/>
                </a:lnTo>
                <a:lnTo>
                  <a:pt x="6939697" y="23001"/>
                </a:lnTo>
                <a:lnTo>
                  <a:pt x="6939697" y="34502"/>
                </a:lnTo>
                <a:lnTo>
                  <a:pt x="6951158" y="34502"/>
                </a:lnTo>
                <a:lnTo>
                  <a:pt x="6951158" y="46002"/>
                </a:lnTo>
                <a:lnTo>
                  <a:pt x="6962620" y="46002"/>
                </a:lnTo>
                <a:lnTo>
                  <a:pt x="6962620" y="69002"/>
                </a:lnTo>
                <a:lnTo>
                  <a:pt x="6962621" y="69002"/>
                </a:lnTo>
                <a:lnTo>
                  <a:pt x="6974082" y="69002"/>
                </a:lnTo>
                <a:lnTo>
                  <a:pt x="6974082" y="1018844"/>
                </a:lnTo>
                <a:close/>
              </a:path>
              <a:path w="6974082" h="1087845">
                <a:moveTo>
                  <a:pt x="6951160" y="1041844"/>
                </a:moveTo>
                <a:lnTo>
                  <a:pt x="22923" y="1041844"/>
                </a:lnTo>
                <a:lnTo>
                  <a:pt x="11462" y="1041844"/>
                </a:lnTo>
                <a:lnTo>
                  <a:pt x="11462" y="1018844"/>
                </a:lnTo>
                <a:lnTo>
                  <a:pt x="1" y="1018844"/>
                </a:lnTo>
                <a:lnTo>
                  <a:pt x="1" y="69002"/>
                </a:lnTo>
                <a:lnTo>
                  <a:pt x="11462" y="69002"/>
                </a:lnTo>
                <a:lnTo>
                  <a:pt x="57306" y="69002"/>
                </a:lnTo>
                <a:lnTo>
                  <a:pt x="45845" y="80502"/>
                </a:lnTo>
                <a:lnTo>
                  <a:pt x="45845" y="1007344"/>
                </a:lnTo>
                <a:lnTo>
                  <a:pt x="57306" y="1007344"/>
                </a:lnTo>
                <a:lnTo>
                  <a:pt x="57306" y="1018844"/>
                </a:lnTo>
                <a:lnTo>
                  <a:pt x="68767" y="1018844"/>
                </a:lnTo>
                <a:lnTo>
                  <a:pt x="68767" y="1030344"/>
                </a:lnTo>
                <a:lnTo>
                  <a:pt x="80229" y="1030344"/>
                </a:lnTo>
                <a:lnTo>
                  <a:pt x="80229" y="1041844"/>
                </a:lnTo>
                <a:lnTo>
                  <a:pt x="6893852" y="1041844"/>
                </a:lnTo>
                <a:lnTo>
                  <a:pt x="6893852" y="1030344"/>
                </a:lnTo>
                <a:lnTo>
                  <a:pt x="6905314" y="1030344"/>
                </a:lnTo>
                <a:lnTo>
                  <a:pt x="6905314" y="1018844"/>
                </a:lnTo>
                <a:lnTo>
                  <a:pt x="6916775" y="1018844"/>
                </a:lnTo>
                <a:lnTo>
                  <a:pt x="6962621" y="1018844"/>
                </a:lnTo>
                <a:lnTo>
                  <a:pt x="6962621" y="1041844"/>
                </a:lnTo>
                <a:close/>
              </a:path>
              <a:path w="6974082" h="1087845">
                <a:moveTo>
                  <a:pt x="6939698" y="1053345"/>
                </a:moveTo>
                <a:lnTo>
                  <a:pt x="34384" y="1053345"/>
                </a:lnTo>
                <a:lnTo>
                  <a:pt x="22923" y="1053345"/>
                </a:lnTo>
                <a:lnTo>
                  <a:pt x="22923" y="1041844"/>
                </a:lnTo>
                <a:lnTo>
                  <a:pt x="6951160" y="1041844"/>
                </a:lnTo>
                <a:lnTo>
                  <a:pt x="6951160" y="1053345"/>
                </a:lnTo>
                <a:close/>
              </a:path>
              <a:path w="6974082" h="1087845">
                <a:moveTo>
                  <a:pt x="6928237" y="1064845"/>
                </a:moveTo>
                <a:lnTo>
                  <a:pt x="45845" y="1064845"/>
                </a:lnTo>
                <a:lnTo>
                  <a:pt x="34384" y="1064845"/>
                </a:lnTo>
                <a:lnTo>
                  <a:pt x="34384" y="1053345"/>
                </a:lnTo>
                <a:lnTo>
                  <a:pt x="6939698" y="1053345"/>
                </a:lnTo>
                <a:lnTo>
                  <a:pt x="6939698" y="1064845"/>
                </a:lnTo>
                <a:close/>
              </a:path>
              <a:path w="6974082" h="1087845">
                <a:moveTo>
                  <a:pt x="6905315" y="1076345"/>
                </a:moveTo>
                <a:lnTo>
                  <a:pt x="68767" y="1076345"/>
                </a:lnTo>
                <a:lnTo>
                  <a:pt x="45845" y="1076345"/>
                </a:lnTo>
                <a:lnTo>
                  <a:pt x="45845" y="1064845"/>
                </a:lnTo>
                <a:lnTo>
                  <a:pt x="6928237" y="1064845"/>
                </a:lnTo>
                <a:lnTo>
                  <a:pt x="6928237" y="1076345"/>
                </a:lnTo>
                <a:close/>
              </a:path>
              <a:path w="6974082" h="1087845">
                <a:moveTo>
                  <a:pt x="68767" y="1087845"/>
                </a:moveTo>
                <a:lnTo>
                  <a:pt x="68767" y="1076345"/>
                </a:lnTo>
                <a:lnTo>
                  <a:pt x="6905315" y="1076345"/>
                </a:lnTo>
                <a:lnTo>
                  <a:pt x="6905315" y="1087845"/>
                </a:lnTo>
                <a:close/>
              </a:path>
            </a:pathLst>
          </a:custGeom>
          <a:solidFill>
            <a:srgbClr val="321A2A"/>
          </a:solidFill>
        </p:spPr>
        <p:txBody>
          <a:bodyPr wrap="square" lIns="0" tIns="0" rIns="0" bIns="0" rtlCol="0">
            <a:noAutofit/>
          </a:bodyPr>
          <a:lstStyle/>
          <a:p>
            <a:endParaRPr/>
          </a:p>
        </p:txBody>
      </p:sp>
      <p:sp>
        <p:nvSpPr>
          <p:cNvPr id="57" name="object 57"/>
          <p:cNvSpPr/>
          <p:nvPr/>
        </p:nvSpPr>
        <p:spPr>
          <a:xfrm>
            <a:off x="3055722" y="4850710"/>
            <a:ext cx="7019925" cy="1133846"/>
          </a:xfrm>
          <a:custGeom>
            <a:avLst/>
            <a:gdLst/>
            <a:ahLst/>
            <a:cxnLst/>
            <a:rect l="l" t="t" r="r" b="b"/>
            <a:pathLst>
              <a:path w="7019925" h="1133846">
                <a:moveTo>
                  <a:pt x="7008464" y="1053345"/>
                </a:moveTo>
                <a:lnTo>
                  <a:pt x="11461" y="1053345"/>
                </a:lnTo>
                <a:lnTo>
                  <a:pt x="0" y="1053345"/>
                </a:lnTo>
                <a:lnTo>
                  <a:pt x="0" y="80502"/>
                </a:lnTo>
                <a:lnTo>
                  <a:pt x="11461" y="80502"/>
                </a:lnTo>
                <a:lnTo>
                  <a:pt x="11461" y="57502"/>
                </a:lnTo>
                <a:lnTo>
                  <a:pt x="22922" y="57502"/>
                </a:lnTo>
                <a:lnTo>
                  <a:pt x="22922" y="46002"/>
                </a:lnTo>
                <a:lnTo>
                  <a:pt x="34384" y="46002"/>
                </a:lnTo>
                <a:lnTo>
                  <a:pt x="34384" y="34502"/>
                </a:lnTo>
                <a:lnTo>
                  <a:pt x="45845" y="34502"/>
                </a:lnTo>
                <a:lnTo>
                  <a:pt x="45845" y="23002"/>
                </a:lnTo>
                <a:lnTo>
                  <a:pt x="57306" y="23002"/>
                </a:lnTo>
                <a:lnTo>
                  <a:pt x="57306" y="11501"/>
                </a:lnTo>
                <a:lnTo>
                  <a:pt x="80228" y="11501"/>
                </a:lnTo>
                <a:lnTo>
                  <a:pt x="80228" y="1"/>
                </a:lnTo>
                <a:lnTo>
                  <a:pt x="6939697" y="1"/>
                </a:lnTo>
                <a:lnTo>
                  <a:pt x="6939697" y="11501"/>
                </a:lnTo>
                <a:lnTo>
                  <a:pt x="6962619" y="11501"/>
                </a:lnTo>
                <a:lnTo>
                  <a:pt x="6962619" y="23002"/>
                </a:lnTo>
                <a:lnTo>
                  <a:pt x="6974081" y="23002"/>
                </a:lnTo>
                <a:lnTo>
                  <a:pt x="6974081" y="34502"/>
                </a:lnTo>
                <a:lnTo>
                  <a:pt x="6985541" y="34502"/>
                </a:lnTo>
                <a:lnTo>
                  <a:pt x="6985541" y="46002"/>
                </a:lnTo>
                <a:lnTo>
                  <a:pt x="6997002" y="46002"/>
                </a:lnTo>
                <a:lnTo>
                  <a:pt x="6997002" y="57502"/>
                </a:lnTo>
                <a:lnTo>
                  <a:pt x="7008464" y="57502"/>
                </a:lnTo>
                <a:lnTo>
                  <a:pt x="7008464" y="80502"/>
                </a:lnTo>
                <a:lnTo>
                  <a:pt x="7019925" y="80502"/>
                </a:lnTo>
                <a:lnTo>
                  <a:pt x="7019925" y="1053345"/>
                </a:lnTo>
                <a:close/>
              </a:path>
              <a:path w="7019925" h="1133846">
                <a:moveTo>
                  <a:pt x="6997002" y="1076345"/>
                </a:moveTo>
                <a:lnTo>
                  <a:pt x="22922" y="1076345"/>
                </a:lnTo>
                <a:lnTo>
                  <a:pt x="11461" y="1076345"/>
                </a:lnTo>
                <a:lnTo>
                  <a:pt x="11461" y="1053345"/>
                </a:lnTo>
                <a:lnTo>
                  <a:pt x="7008464" y="1053345"/>
                </a:lnTo>
                <a:lnTo>
                  <a:pt x="7008464" y="1076345"/>
                </a:lnTo>
                <a:close/>
              </a:path>
              <a:path w="7019925" h="1133846">
                <a:moveTo>
                  <a:pt x="6985541" y="1087845"/>
                </a:moveTo>
                <a:lnTo>
                  <a:pt x="34384" y="1087845"/>
                </a:lnTo>
                <a:lnTo>
                  <a:pt x="22922" y="1087845"/>
                </a:lnTo>
                <a:lnTo>
                  <a:pt x="22922" y="1076345"/>
                </a:lnTo>
                <a:lnTo>
                  <a:pt x="6997002" y="1076345"/>
                </a:lnTo>
                <a:lnTo>
                  <a:pt x="6997002" y="1087845"/>
                </a:lnTo>
                <a:close/>
              </a:path>
              <a:path w="7019925" h="1133846">
                <a:moveTo>
                  <a:pt x="6974081" y="1099345"/>
                </a:moveTo>
                <a:lnTo>
                  <a:pt x="45845" y="1099345"/>
                </a:lnTo>
                <a:lnTo>
                  <a:pt x="34384" y="1099345"/>
                </a:lnTo>
                <a:lnTo>
                  <a:pt x="34384" y="1087845"/>
                </a:lnTo>
                <a:lnTo>
                  <a:pt x="6985541" y="1087845"/>
                </a:lnTo>
                <a:lnTo>
                  <a:pt x="6985541" y="1099345"/>
                </a:lnTo>
                <a:close/>
              </a:path>
              <a:path w="7019925" h="1133846">
                <a:moveTo>
                  <a:pt x="6962619" y="1110846"/>
                </a:moveTo>
                <a:lnTo>
                  <a:pt x="57306" y="1110846"/>
                </a:lnTo>
                <a:lnTo>
                  <a:pt x="45845" y="1110846"/>
                </a:lnTo>
                <a:lnTo>
                  <a:pt x="45845" y="1099345"/>
                </a:lnTo>
                <a:lnTo>
                  <a:pt x="6974081" y="1099345"/>
                </a:lnTo>
                <a:lnTo>
                  <a:pt x="6974081" y="1110846"/>
                </a:lnTo>
                <a:close/>
              </a:path>
              <a:path w="7019925" h="1133846">
                <a:moveTo>
                  <a:pt x="6939697" y="1122346"/>
                </a:moveTo>
                <a:lnTo>
                  <a:pt x="80228" y="1122346"/>
                </a:lnTo>
                <a:lnTo>
                  <a:pt x="57306" y="1122346"/>
                </a:lnTo>
                <a:lnTo>
                  <a:pt x="57306" y="1110846"/>
                </a:lnTo>
                <a:lnTo>
                  <a:pt x="6962619" y="1110846"/>
                </a:lnTo>
                <a:lnTo>
                  <a:pt x="6962619" y="1122346"/>
                </a:lnTo>
                <a:close/>
              </a:path>
              <a:path w="7019925" h="1133846">
                <a:moveTo>
                  <a:pt x="80228" y="1133846"/>
                </a:moveTo>
                <a:lnTo>
                  <a:pt x="80228" y="1122346"/>
                </a:lnTo>
                <a:lnTo>
                  <a:pt x="6939697" y="1122346"/>
                </a:lnTo>
                <a:lnTo>
                  <a:pt x="6939697" y="1133846"/>
                </a:lnTo>
                <a:close/>
              </a:path>
            </a:pathLst>
          </a:custGeom>
          <a:solidFill>
            <a:srgbClr val="FFE8E3"/>
          </a:solidFill>
        </p:spPr>
        <p:txBody>
          <a:bodyPr wrap="square" lIns="0" tIns="0" rIns="0" bIns="0" rtlCol="0">
            <a:noAutofit/>
          </a:bodyPr>
          <a:lstStyle/>
          <a:p>
            <a:endParaRPr/>
          </a:p>
        </p:txBody>
      </p:sp>
      <p:sp>
        <p:nvSpPr>
          <p:cNvPr id="58" name="object 58"/>
          <p:cNvSpPr/>
          <p:nvPr/>
        </p:nvSpPr>
        <p:spPr>
          <a:xfrm>
            <a:off x="3078644" y="4873711"/>
            <a:ext cx="6974082" cy="1087845"/>
          </a:xfrm>
          <a:custGeom>
            <a:avLst/>
            <a:gdLst/>
            <a:ahLst/>
            <a:cxnLst/>
            <a:rect l="l" t="t" r="r" b="b"/>
            <a:pathLst>
              <a:path w="6974082" h="1087845">
                <a:moveTo>
                  <a:pt x="68767" y="57501"/>
                </a:moveTo>
                <a:lnTo>
                  <a:pt x="80228" y="46001"/>
                </a:lnTo>
                <a:lnTo>
                  <a:pt x="80228" y="57501"/>
                </a:lnTo>
                <a:close/>
              </a:path>
              <a:path w="6974082" h="1087845">
                <a:moveTo>
                  <a:pt x="57306" y="69001"/>
                </a:moveTo>
                <a:lnTo>
                  <a:pt x="11462" y="69001"/>
                </a:lnTo>
                <a:lnTo>
                  <a:pt x="11462" y="46001"/>
                </a:lnTo>
                <a:lnTo>
                  <a:pt x="22923" y="46001"/>
                </a:lnTo>
                <a:lnTo>
                  <a:pt x="80228" y="46001"/>
                </a:lnTo>
                <a:lnTo>
                  <a:pt x="68767" y="57501"/>
                </a:lnTo>
                <a:lnTo>
                  <a:pt x="68767" y="69001"/>
                </a:lnTo>
                <a:close/>
              </a:path>
              <a:path w="6974082" h="1087845">
                <a:moveTo>
                  <a:pt x="45845" y="80501"/>
                </a:moveTo>
                <a:lnTo>
                  <a:pt x="57306" y="69001"/>
                </a:lnTo>
                <a:lnTo>
                  <a:pt x="57306" y="80501"/>
                </a:lnTo>
                <a:close/>
              </a:path>
              <a:path w="6974082" h="1087845">
                <a:moveTo>
                  <a:pt x="6962621" y="1018844"/>
                </a:moveTo>
                <a:lnTo>
                  <a:pt x="6916775" y="1018844"/>
                </a:lnTo>
                <a:lnTo>
                  <a:pt x="6916775" y="1007344"/>
                </a:lnTo>
                <a:lnTo>
                  <a:pt x="6928236" y="1007344"/>
                </a:lnTo>
                <a:lnTo>
                  <a:pt x="6928237" y="1007344"/>
                </a:lnTo>
                <a:lnTo>
                  <a:pt x="6928237" y="80501"/>
                </a:lnTo>
                <a:lnTo>
                  <a:pt x="6916775" y="80501"/>
                </a:lnTo>
                <a:lnTo>
                  <a:pt x="6916775" y="69001"/>
                </a:lnTo>
                <a:lnTo>
                  <a:pt x="6905314" y="69001"/>
                </a:lnTo>
                <a:lnTo>
                  <a:pt x="6905314" y="57501"/>
                </a:lnTo>
                <a:lnTo>
                  <a:pt x="6893853" y="57501"/>
                </a:lnTo>
                <a:lnTo>
                  <a:pt x="6893853" y="46001"/>
                </a:lnTo>
                <a:lnTo>
                  <a:pt x="80228" y="46001"/>
                </a:lnTo>
                <a:lnTo>
                  <a:pt x="22923" y="46001"/>
                </a:lnTo>
                <a:lnTo>
                  <a:pt x="22923" y="34501"/>
                </a:lnTo>
                <a:lnTo>
                  <a:pt x="34384" y="34501"/>
                </a:lnTo>
                <a:lnTo>
                  <a:pt x="34384" y="23001"/>
                </a:lnTo>
                <a:lnTo>
                  <a:pt x="45845" y="23001"/>
                </a:lnTo>
                <a:lnTo>
                  <a:pt x="45845" y="11501"/>
                </a:lnTo>
                <a:lnTo>
                  <a:pt x="68767" y="11501"/>
                </a:lnTo>
                <a:lnTo>
                  <a:pt x="68767" y="0"/>
                </a:lnTo>
                <a:lnTo>
                  <a:pt x="6905313" y="0"/>
                </a:lnTo>
                <a:lnTo>
                  <a:pt x="6905313" y="11501"/>
                </a:lnTo>
                <a:lnTo>
                  <a:pt x="6928235" y="11501"/>
                </a:lnTo>
                <a:lnTo>
                  <a:pt x="6928235" y="23001"/>
                </a:lnTo>
                <a:lnTo>
                  <a:pt x="6939696" y="23001"/>
                </a:lnTo>
                <a:lnTo>
                  <a:pt x="6939696" y="34501"/>
                </a:lnTo>
                <a:lnTo>
                  <a:pt x="6951158" y="34501"/>
                </a:lnTo>
                <a:lnTo>
                  <a:pt x="6951158" y="46001"/>
                </a:lnTo>
                <a:lnTo>
                  <a:pt x="6962619" y="46001"/>
                </a:lnTo>
                <a:lnTo>
                  <a:pt x="6962619" y="69001"/>
                </a:lnTo>
                <a:lnTo>
                  <a:pt x="6962621" y="69001"/>
                </a:lnTo>
                <a:lnTo>
                  <a:pt x="6974082" y="69001"/>
                </a:lnTo>
                <a:lnTo>
                  <a:pt x="6974082" y="1018844"/>
                </a:lnTo>
                <a:close/>
              </a:path>
              <a:path w="6974082" h="1087845">
                <a:moveTo>
                  <a:pt x="6951159" y="1041844"/>
                </a:moveTo>
                <a:lnTo>
                  <a:pt x="22923" y="1041844"/>
                </a:lnTo>
                <a:lnTo>
                  <a:pt x="11462" y="1041844"/>
                </a:lnTo>
                <a:lnTo>
                  <a:pt x="11462" y="1018844"/>
                </a:lnTo>
                <a:lnTo>
                  <a:pt x="0" y="1018844"/>
                </a:lnTo>
                <a:lnTo>
                  <a:pt x="0" y="69001"/>
                </a:lnTo>
                <a:lnTo>
                  <a:pt x="11462" y="69001"/>
                </a:lnTo>
                <a:lnTo>
                  <a:pt x="57306" y="69001"/>
                </a:lnTo>
                <a:lnTo>
                  <a:pt x="45845" y="80501"/>
                </a:lnTo>
                <a:lnTo>
                  <a:pt x="45845" y="1007344"/>
                </a:lnTo>
                <a:lnTo>
                  <a:pt x="57306" y="1007344"/>
                </a:lnTo>
                <a:lnTo>
                  <a:pt x="57306" y="1018844"/>
                </a:lnTo>
                <a:lnTo>
                  <a:pt x="68767" y="1018844"/>
                </a:lnTo>
                <a:lnTo>
                  <a:pt x="68767" y="1030344"/>
                </a:lnTo>
                <a:lnTo>
                  <a:pt x="80228" y="1030344"/>
                </a:lnTo>
                <a:lnTo>
                  <a:pt x="80228" y="1041844"/>
                </a:lnTo>
                <a:lnTo>
                  <a:pt x="6893852" y="1041844"/>
                </a:lnTo>
                <a:lnTo>
                  <a:pt x="6893852" y="1030344"/>
                </a:lnTo>
                <a:lnTo>
                  <a:pt x="6905313" y="1030344"/>
                </a:lnTo>
                <a:lnTo>
                  <a:pt x="6905313" y="1018844"/>
                </a:lnTo>
                <a:lnTo>
                  <a:pt x="6916775" y="1018844"/>
                </a:lnTo>
                <a:lnTo>
                  <a:pt x="6962621" y="1018844"/>
                </a:lnTo>
                <a:lnTo>
                  <a:pt x="6962621" y="1041844"/>
                </a:lnTo>
                <a:close/>
              </a:path>
              <a:path w="6974082" h="1087845">
                <a:moveTo>
                  <a:pt x="6939698" y="1053344"/>
                </a:moveTo>
                <a:lnTo>
                  <a:pt x="34384" y="1053344"/>
                </a:lnTo>
                <a:lnTo>
                  <a:pt x="22923" y="1053344"/>
                </a:lnTo>
                <a:lnTo>
                  <a:pt x="22923" y="1041844"/>
                </a:lnTo>
                <a:lnTo>
                  <a:pt x="6951159" y="1041844"/>
                </a:lnTo>
                <a:lnTo>
                  <a:pt x="6951159" y="1053344"/>
                </a:lnTo>
                <a:close/>
              </a:path>
              <a:path w="6974082" h="1087845">
                <a:moveTo>
                  <a:pt x="6928237" y="1064844"/>
                </a:moveTo>
                <a:lnTo>
                  <a:pt x="45845" y="1064844"/>
                </a:lnTo>
                <a:lnTo>
                  <a:pt x="34384" y="1064844"/>
                </a:lnTo>
                <a:lnTo>
                  <a:pt x="34384" y="1053344"/>
                </a:lnTo>
                <a:lnTo>
                  <a:pt x="6939698" y="1053344"/>
                </a:lnTo>
                <a:lnTo>
                  <a:pt x="6939698" y="1064844"/>
                </a:lnTo>
                <a:close/>
              </a:path>
              <a:path w="6974082" h="1087845">
                <a:moveTo>
                  <a:pt x="6905314" y="1076344"/>
                </a:moveTo>
                <a:lnTo>
                  <a:pt x="68767" y="1076344"/>
                </a:lnTo>
                <a:lnTo>
                  <a:pt x="45845" y="1076344"/>
                </a:lnTo>
                <a:lnTo>
                  <a:pt x="45845" y="1064844"/>
                </a:lnTo>
                <a:lnTo>
                  <a:pt x="6928237" y="1064844"/>
                </a:lnTo>
                <a:lnTo>
                  <a:pt x="6928237" y="1076344"/>
                </a:lnTo>
                <a:close/>
              </a:path>
              <a:path w="6974082" h="1087845">
                <a:moveTo>
                  <a:pt x="68767" y="1087845"/>
                </a:moveTo>
                <a:lnTo>
                  <a:pt x="68767" y="1076344"/>
                </a:lnTo>
                <a:lnTo>
                  <a:pt x="6905314" y="1076344"/>
                </a:lnTo>
                <a:lnTo>
                  <a:pt x="6905314" y="1087845"/>
                </a:lnTo>
                <a:close/>
              </a:path>
            </a:pathLst>
          </a:custGeom>
          <a:solidFill>
            <a:srgbClr val="321A2A"/>
          </a:solidFill>
        </p:spPr>
        <p:txBody>
          <a:bodyPr wrap="square" lIns="0" tIns="0" rIns="0" bIns="0" rtlCol="0">
            <a:noAutofit/>
          </a:bodyPr>
          <a:lstStyle/>
          <a:p>
            <a:endParaRPr/>
          </a:p>
        </p:txBody>
      </p:sp>
      <p:sp>
        <p:nvSpPr>
          <p:cNvPr id="59" name="object 59"/>
          <p:cNvSpPr/>
          <p:nvPr/>
        </p:nvSpPr>
        <p:spPr>
          <a:xfrm>
            <a:off x="3359195" y="6096613"/>
            <a:ext cx="7124701" cy="1143190"/>
          </a:xfrm>
          <a:custGeom>
            <a:avLst/>
            <a:gdLst/>
            <a:ahLst/>
            <a:cxnLst/>
            <a:rect l="l" t="t" r="r" b="b"/>
            <a:pathLst>
              <a:path w="7124701" h="1143190">
                <a:moveTo>
                  <a:pt x="7113068" y="1062026"/>
                </a:moveTo>
                <a:lnTo>
                  <a:pt x="11633" y="1062026"/>
                </a:lnTo>
                <a:lnTo>
                  <a:pt x="1" y="1062026"/>
                </a:lnTo>
                <a:lnTo>
                  <a:pt x="1" y="81165"/>
                </a:lnTo>
                <a:lnTo>
                  <a:pt x="11633" y="81165"/>
                </a:lnTo>
                <a:lnTo>
                  <a:pt x="11633" y="57975"/>
                </a:lnTo>
                <a:lnTo>
                  <a:pt x="23265" y="57975"/>
                </a:lnTo>
                <a:lnTo>
                  <a:pt x="23265" y="46380"/>
                </a:lnTo>
                <a:lnTo>
                  <a:pt x="34897" y="46380"/>
                </a:lnTo>
                <a:lnTo>
                  <a:pt x="34897" y="34785"/>
                </a:lnTo>
                <a:lnTo>
                  <a:pt x="46529" y="34785"/>
                </a:lnTo>
                <a:lnTo>
                  <a:pt x="46529" y="23190"/>
                </a:lnTo>
                <a:lnTo>
                  <a:pt x="58162" y="23190"/>
                </a:lnTo>
                <a:lnTo>
                  <a:pt x="58162" y="11595"/>
                </a:lnTo>
                <a:lnTo>
                  <a:pt x="81426" y="11595"/>
                </a:lnTo>
                <a:lnTo>
                  <a:pt x="81426" y="0"/>
                </a:lnTo>
                <a:lnTo>
                  <a:pt x="7043275" y="0"/>
                </a:lnTo>
                <a:lnTo>
                  <a:pt x="7043275" y="11595"/>
                </a:lnTo>
                <a:lnTo>
                  <a:pt x="7066540" y="11595"/>
                </a:lnTo>
                <a:lnTo>
                  <a:pt x="7066540" y="23190"/>
                </a:lnTo>
                <a:lnTo>
                  <a:pt x="7078172" y="23190"/>
                </a:lnTo>
                <a:lnTo>
                  <a:pt x="7078172" y="34785"/>
                </a:lnTo>
                <a:lnTo>
                  <a:pt x="7089804" y="34785"/>
                </a:lnTo>
                <a:lnTo>
                  <a:pt x="7089804" y="46380"/>
                </a:lnTo>
                <a:lnTo>
                  <a:pt x="7101436" y="46380"/>
                </a:lnTo>
                <a:lnTo>
                  <a:pt x="7101436" y="57975"/>
                </a:lnTo>
                <a:lnTo>
                  <a:pt x="7113068" y="57975"/>
                </a:lnTo>
                <a:lnTo>
                  <a:pt x="7113068" y="81165"/>
                </a:lnTo>
                <a:lnTo>
                  <a:pt x="7124701" y="81165"/>
                </a:lnTo>
                <a:lnTo>
                  <a:pt x="7124701" y="1062026"/>
                </a:lnTo>
                <a:close/>
              </a:path>
              <a:path w="7124701" h="1143190">
                <a:moveTo>
                  <a:pt x="7101436" y="1085216"/>
                </a:moveTo>
                <a:lnTo>
                  <a:pt x="23265" y="1085216"/>
                </a:lnTo>
                <a:lnTo>
                  <a:pt x="11633" y="1085216"/>
                </a:lnTo>
                <a:lnTo>
                  <a:pt x="11633" y="1062026"/>
                </a:lnTo>
                <a:lnTo>
                  <a:pt x="7113068" y="1062026"/>
                </a:lnTo>
                <a:lnTo>
                  <a:pt x="7113068" y="1085216"/>
                </a:lnTo>
                <a:close/>
              </a:path>
              <a:path w="7124701" h="1143190">
                <a:moveTo>
                  <a:pt x="7089804" y="1096810"/>
                </a:moveTo>
                <a:lnTo>
                  <a:pt x="34897" y="1096810"/>
                </a:lnTo>
                <a:lnTo>
                  <a:pt x="23265" y="1096810"/>
                </a:lnTo>
                <a:lnTo>
                  <a:pt x="23265" y="1085216"/>
                </a:lnTo>
                <a:lnTo>
                  <a:pt x="7101436" y="1085216"/>
                </a:lnTo>
                <a:lnTo>
                  <a:pt x="7101436" y="1096810"/>
                </a:lnTo>
                <a:close/>
              </a:path>
              <a:path w="7124701" h="1143190">
                <a:moveTo>
                  <a:pt x="7078172" y="1108405"/>
                </a:moveTo>
                <a:lnTo>
                  <a:pt x="46529" y="1108405"/>
                </a:lnTo>
                <a:lnTo>
                  <a:pt x="34897" y="1108405"/>
                </a:lnTo>
                <a:lnTo>
                  <a:pt x="34897" y="1096810"/>
                </a:lnTo>
                <a:lnTo>
                  <a:pt x="7089804" y="1096810"/>
                </a:lnTo>
                <a:lnTo>
                  <a:pt x="7089804" y="1108405"/>
                </a:lnTo>
                <a:close/>
              </a:path>
              <a:path w="7124701" h="1143190">
                <a:moveTo>
                  <a:pt x="7066540" y="1120000"/>
                </a:moveTo>
                <a:lnTo>
                  <a:pt x="58162" y="1120000"/>
                </a:lnTo>
                <a:lnTo>
                  <a:pt x="46529" y="1120000"/>
                </a:lnTo>
                <a:lnTo>
                  <a:pt x="46529" y="1108405"/>
                </a:lnTo>
                <a:lnTo>
                  <a:pt x="7078172" y="1108405"/>
                </a:lnTo>
                <a:lnTo>
                  <a:pt x="7078172" y="1120000"/>
                </a:lnTo>
                <a:close/>
              </a:path>
              <a:path w="7124701" h="1143190">
                <a:moveTo>
                  <a:pt x="7043275" y="1131595"/>
                </a:moveTo>
                <a:lnTo>
                  <a:pt x="81426" y="1131595"/>
                </a:lnTo>
                <a:lnTo>
                  <a:pt x="58162" y="1131595"/>
                </a:lnTo>
                <a:lnTo>
                  <a:pt x="58162" y="1120000"/>
                </a:lnTo>
                <a:lnTo>
                  <a:pt x="7066540" y="1120000"/>
                </a:lnTo>
                <a:lnTo>
                  <a:pt x="7066540" y="1131595"/>
                </a:lnTo>
                <a:close/>
              </a:path>
              <a:path w="7124701" h="1143190">
                <a:moveTo>
                  <a:pt x="81426" y="1143190"/>
                </a:moveTo>
                <a:lnTo>
                  <a:pt x="81426" y="1131595"/>
                </a:lnTo>
                <a:lnTo>
                  <a:pt x="7043275" y="1131595"/>
                </a:lnTo>
                <a:lnTo>
                  <a:pt x="7043275" y="1143190"/>
                </a:lnTo>
                <a:close/>
              </a:path>
            </a:pathLst>
          </a:custGeom>
          <a:solidFill>
            <a:srgbClr val="E6E6E6"/>
          </a:solidFill>
        </p:spPr>
        <p:txBody>
          <a:bodyPr wrap="square" lIns="0" tIns="0" rIns="0" bIns="0" rtlCol="0">
            <a:noAutofit/>
          </a:bodyPr>
          <a:lstStyle/>
          <a:p>
            <a:endParaRPr/>
          </a:p>
        </p:txBody>
      </p:sp>
      <p:sp>
        <p:nvSpPr>
          <p:cNvPr id="60" name="object 60"/>
          <p:cNvSpPr/>
          <p:nvPr/>
        </p:nvSpPr>
        <p:spPr>
          <a:xfrm>
            <a:off x="3382460" y="6119803"/>
            <a:ext cx="7078172" cy="1096810"/>
          </a:xfrm>
          <a:custGeom>
            <a:avLst/>
            <a:gdLst/>
            <a:ahLst/>
            <a:cxnLst/>
            <a:rect l="l" t="t" r="r" b="b"/>
            <a:pathLst>
              <a:path w="7078172" h="1096810">
                <a:moveTo>
                  <a:pt x="69793" y="57975"/>
                </a:moveTo>
                <a:lnTo>
                  <a:pt x="81425" y="46380"/>
                </a:lnTo>
                <a:lnTo>
                  <a:pt x="81425" y="57975"/>
                </a:lnTo>
                <a:close/>
              </a:path>
              <a:path w="7078172" h="1096810">
                <a:moveTo>
                  <a:pt x="58161" y="69570"/>
                </a:moveTo>
                <a:lnTo>
                  <a:pt x="11632" y="69570"/>
                </a:lnTo>
                <a:lnTo>
                  <a:pt x="11632" y="46380"/>
                </a:lnTo>
                <a:lnTo>
                  <a:pt x="23264" y="46380"/>
                </a:lnTo>
                <a:lnTo>
                  <a:pt x="81425" y="46380"/>
                </a:lnTo>
                <a:lnTo>
                  <a:pt x="69793" y="57975"/>
                </a:lnTo>
                <a:lnTo>
                  <a:pt x="69793" y="69570"/>
                </a:lnTo>
                <a:close/>
              </a:path>
              <a:path w="7078172" h="1096810">
                <a:moveTo>
                  <a:pt x="46529" y="81165"/>
                </a:moveTo>
                <a:lnTo>
                  <a:pt x="58161" y="69570"/>
                </a:lnTo>
                <a:lnTo>
                  <a:pt x="58161" y="81165"/>
                </a:lnTo>
                <a:close/>
              </a:path>
              <a:path w="7078172" h="1096810">
                <a:moveTo>
                  <a:pt x="7066540" y="1027241"/>
                </a:moveTo>
                <a:lnTo>
                  <a:pt x="7020010" y="1027241"/>
                </a:lnTo>
                <a:lnTo>
                  <a:pt x="7020010" y="1015646"/>
                </a:lnTo>
                <a:lnTo>
                  <a:pt x="7031642" y="1015646"/>
                </a:lnTo>
                <a:lnTo>
                  <a:pt x="7031643" y="1015646"/>
                </a:lnTo>
                <a:lnTo>
                  <a:pt x="7031643" y="81165"/>
                </a:lnTo>
                <a:lnTo>
                  <a:pt x="7020010" y="81165"/>
                </a:lnTo>
                <a:lnTo>
                  <a:pt x="7020010" y="69570"/>
                </a:lnTo>
                <a:lnTo>
                  <a:pt x="7008379" y="69570"/>
                </a:lnTo>
                <a:lnTo>
                  <a:pt x="7008379" y="57975"/>
                </a:lnTo>
                <a:lnTo>
                  <a:pt x="6996746" y="57975"/>
                </a:lnTo>
                <a:lnTo>
                  <a:pt x="6996746" y="46380"/>
                </a:lnTo>
                <a:lnTo>
                  <a:pt x="81425" y="46380"/>
                </a:lnTo>
                <a:lnTo>
                  <a:pt x="23264" y="46380"/>
                </a:lnTo>
                <a:lnTo>
                  <a:pt x="23264" y="34785"/>
                </a:lnTo>
                <a:lnTo>
                  <a:pt x="34897" y="34785"/>
                </a:lnTo>
                <a:lnTo>
                  <a:pt x="34897" y="23190"/>
                </a:lnTo>
                <a:lnTo>
                  <a:pt x="46529" y="23190"/>
                </a:lnTo>
                <a:lnTo>
                  <a:pt x="46529" y="11595"/>
                </a:lnTo>
                <a:lnTo>
                  <a:pt x="69793" y="11595"/>
                </a:lnTo>
                <a:lnTo>
                  <a:pt x="69793" y="0"/>
                </a:lnTo>
                <a:lnTo>
                  <a:pt x="7008377" y="0"/>
                </a:lnTo>
                <a:lnTo>
                  <a:pt x="7008377" y="11595"/>
                </a:lnTo>
                <a:lnTo>
                  <a:pt x="7031642" y="11595"/>
                </a:lnTo>
                <a:lnTo>
                  <a:pt x="7031642" y="23190"/>
                </a:lnTo>
                <a:lnTo>
                  <a:pt x="7043274" y="23190"/>
                </a:lnTo>
                <a:lnTo>
                  <a:pt x="7043274" y="34785"/>
                </a:lnTo>
                <a:lnTo>
                  <a:pt x="7054907" y="34785"/>
                </a:lnTo>
                <a:lnTo>
                  <a:pt x="7054907" y="46380"/>
                </a:lnTo>
                <a:lnTo>
                  <a:pt x="7066539" y="46380"/>
                </a:lnTo>
                <a:lnTo>
                  <a:pt x="7066539" y="69570"/>
                </a:lnTo>
                <a:lnTo>
                  <a:pt x="7066540" y="69570"/>
                </a:lnTo>
                <a:lnTo>
                  <a:pt x="7078172" y="69570"/>
                </a:lnTo>
                <a:lnTo>
                  <a:pt x="7078172" y="1027241"/>
                </a:lnTo>
                <a:close/>
              </a:path>
              <a:path w="7078172" h="1096810">
                <a:moveTo>
                  <a:pt x="7054908" y="1050431"/>
                </a:moveTo>
                <a:lnTo>
                  <a:pt x="23264" y="1050431"/>
                </a:lnTo>
                <a:lnTo>
                  <a:pt x="11632" y="1050431"/>
                </a:lnTo>
                <a:lnTo>
                  <a:pt x="11632" y="1027241"/>
                </a:lnTo>
                <a:lnTo>
                  <a:pt x="0" y="1027241"/>
                </a:lnTo>
                <a:lnTo>
                  <a:pt x="0" y="69570"/>
                </a:lnTo>
                <a:lnTo>
                  <a:pt x="11632" y="69570"/>
                </a:lnTo>
                <a:lnTo>
                  <a:pt x="58161" y="69570"/>
                </a:lnTo>
                <a:lnTo>
                  <a:pt x="46529" y="81165"/>
                </a:lnTo>
                <a:lnTo>
                  <a:pt x="46529" y="1015646"/>
                </a:lnTo>
                <a:lnTo>
                  <a:pt x="58161" y="1015646"/>
                </a:lnTo>
                <a:lnTo>
                  <a:pt x="58161" y="1027241"/>
                </a:lnTo>
                <a:lnTo>
                  <a:pt x="69793" y="1027241"/>
                </a:lnTo>
                <a:lnTo>
                  <a:pt x="69793" y="1038836"/>
                </a:lnTo>
                <a:lnTo>
                  <a:pt x="81425" y="1038836"/>
                </a:lnTo>
                <a:lnTo>
                  <a:pt x="81425" y="1050431"/>
                </a:lnTo>
                <a:lnTo>
                  <a:pt x="6996745" y="1050431"/>
                </a:lnTo>
                <a:lnTo>
                  <a:pt x="6996745" y="1038836"/>
                </a:lnTo>
                <a:lnTo>
                  <a:pt x="7008377" y="1038836"/>
                </a:lnTo>
                <a:lnTo>
                  <a:pt x="7008377" y="1027241"/>
                </a:lnTo>
                <a:lnTo>
                  <a:pt x="7020010" y="1027241"/>
                </a:lnTo>
                <a:lnTo>
                  <a:pt x="7066540" y="1027241"/>
                </a:lnTo>
                <a:lnTo>
                  <a:pt x="7066540" y="1050431"/>
                </a:lnTo>
                <a:close/>
              </a:path>
              <a:path w="7078172" h="1096810">
                <a:moveTo>
                  <a:pt x="7043275" y="1062025"/>
                </a:moveTo>
                <a:lnTo>
                  <a:pt x="34897" y="1062025"/>
                </a:lnTo>
                <a:lnTo>
                  <a:pt x="23264" y="1062025"/>
                </a:lnTo>
                <a:lnTo>
                  <a:pt x="23264" y="1050431"/>
                </a:lnTo>
                <a:lnTo>
                  <a:pt x="7054908" y="1050431"/>
                </a:lnTo>
                <a:lnTo>
                  <a:pt x="7054908" y="1062025"/>
                </a:lnTo>
                <a:close/>
              </a:path>
              <a:path w="7078172" h="1096810">
                <a:moveTo>
                  <a:pt x="7031642" y="1073620"/>
                </a:moveTo>
                <a:lnTo>
                  <a:pt x="46529" y="1073620"/>
                </a:lnTo>
                <a:lnTo>
                  <a:pt x="34897" y="1073620"/>
                </a:lnTo>
                <a:lnTo>
                  <a:pt x="34897" y="1062025"/>
                </a:lnTo>
                <a:lnTo>
                  <a:pt x="7043275" y="1062025"/>
                </a:lnTo>
                <a:lnTo>
                  <a:pt x="7043275" y="1073620"/>
                </a:lnTo>
                <a:close/>
              </a:path>
              <a:path w="7078172" h="1096810">
                <a:moveTo>
                  <a:pt x="7008379" y="1085215"/>
                </a:moveTo>
                <a:lnTo>
                  <a:pt x="69793" y="1085215"/>
                </a:lnTo>
                <a:lnTo>
                  <a:pt x="46529" y="1085215"/>
                </a:lnTo>
                <a:lnTo>
                  <a:pt x="46529" y="1073620"/>
                </a:lnTo>
                <a:lnTo>
                  <a:pt x="7031642" y="1073620"/>
                </a:lnTo>
                <a:lnTo>
                  <a:pt x="7031642" y="1085215"/>
                </a:lnTo>
                <a:close/>
              </a:path>
              <a:path w="7078172" h="1096810">
                <a:moveTo>
                  <a:pt x="69793" y="1096810"/>
                </a:moveTo>
                <a:lnTo>
                  <a:pt x="69793" y="1085215"/>
                </a:lnTo>
                <a:lnTo>
                  <a:pt x="7008379" y="1085215"/>
                </a:lnTo>
                <a:lnTo>
                  <a:pt x="7008379" y="1096810"/>
                </a:lnTo>
                <a:close/>
              </a:path>
            </a:pathLst>
          </a:custGeom>
          <a:solidFill>
            <a:srgbClr val="321A2A"/>
          </a:solidFill>
        </p:spPr>
        <p:txBody>
          <a:bodyPr wrap="square" lIns="0" tIns="0" rIns="0" bIns="0" rtlCol="0">
            <a:noAutofit/>
          </a:bodyPr>
          <a:lstStyle/>
          <a:p>
            <a:endParaRPr/>
          </a:p>
        </p:txBody>
      </p:sp>
      <p:sp>
        <p:nvSpPr>
          <p:cNvPr id="4" name="text 1"/>
          <p:cNvSpPr txBox="1"/>
          <p:nvPr/>
        </p:nvSpPr>
        <p:spPr>
          <a:xfrm>
            <a:off x="2939127" y="3892340"/>
            <a:ext cx="6124754" cy="415498"/>
          </a:xfrm>
          <a:prstGeom prst="rect">
            <a:avLst/>
          </a:prstGeom>
        </p:spPr>
        <p:txBody>
          <a:bodyPr vert="horz" wrap="none" lIns="0" tIns="0" rIns="0" bIns="0" rtlCol="0">
            <a:spAutoFit/>
          </a:bodyPr>
          <a:lstStyle/>
          <a:p>
            <a:pPr marL="0">
              <a:lnSpc>
                <a:spcPct val="100000"/>
              </a:lnSpc>
            </a:pPr>
            <a:r>
              <a:rPr sz="2700" spc="10" dirty="0">
                <a:latin typeface="Arial"/>
                <a:cs typeface="Arial"/>
              </a:rPr>
              <a:t>2.Design and Development (</a:t>
            </a:r>
            <a:r>
              <a:rPr lang="en-US" sz="2700" spc="10" dirty="0">
                <a:latin typeface="Arial"/>
                <a:cs typeface="Arial"/>
              </a:rPr>
              <a:t>6</a:t>
            </a:r>
            <a:r>
              <a:rPr sz="2700" spc="10" dirty="0">
                <a:latin typeface="Arial"/>
                <a:cs typeface="Arial"/>
              </a:rPr>
              <a:t>-</a:t>
            </a:r>
            <a:r>
              <a:rPr lang="en-US" sz="2700" spc="10" dirty="0">
                <a:latin typeface="Arial"/>
                <a:cs typeface="Arial"/>
              </a:rPr>
              <a:t>8</a:t>
            </a:r>
            <a:r>
              <a:rPr sz="2700" spc="10" dirty="0">
                <a:latin typeface="Arial"/>
                <a:cs typeface="Arial"/>
              </a:rPr>
              <a:t> weeks)</a:t>
            </a:r>
            <a:endParaRPr sz="2700" dirty="0">
              <a:latin typeface="Arial"/>
              <a:cs typeface="Arial"/>
            </a:endParaRPr>
          </a:p>
        </p:txBody>
      </p:sp>
      <p:sp>
        <p:nvSpPr>
          <p:cNvPr id="5" name="text 1"/>
          <p:cNvSpPr txBox="1"/>
          <p:nvPr/>
        </p:nvSpPr>
        <p:spPr>
          <a:xfrm>
            <a:off x="3196154" y="5134539"/>
            <a:ext cx="5999820" cy="485926"/>
          </a:xfrm>
          <a:prstGeom prst="rect">
            <a:avLst/>
          </a:prstGeom>
        </p:spPr>
        <p:txBody>
          <a:bodyPr vert="horz" wrap="none" lIns="0" tIns="0" rIns="0" bIns="0" rtlCol="0">
            <a:spAutoFit/>
          </a:bodyPr>
          <a:lstStyle/>
          <a:p>
            <a:pPr marL="0">
              <a:lnSpc>
                <a:spcPct val="100000"/>
              </a:lnSpc>
            </a:pPr>
            <a:r>
              <a:rPr sz="2750" spc="10" dirty="0">
                <a:latin typeface="Arial"/>
                <a:cs typeface="Arial"/>
              </a:rPr>
              <a:t>3.Launch and Marketing (2-4 weeks)</a:t>
            </a:r>
            <a:endParaRPr sz="2700">
              <a:latin typeface="Arial"/>
              <a:cs typeface="Arial"/>
            </a:endParaRPr>
          </a:p>
        </p:txBody>
      </p:sp>
      <p:sp>
        <p:nvSpPr>
          <p:cNvPr id="6" name="text 1"/>
          <p:cNvSpPr txBox="1"/>
          <p:nvPr/>
        </p:nvSpPr>
        <p:spPr>
          <a:xfrm>
            <a:off x="3513808" y="6417812"/>
            <a:ext cx="6898700" cy="461606"/>
          </a:xfrm>
          <a:prstGeom prst="rect">
            <a:avLst/>
          </a:prstGeom>
        </p:spPr>
        <p:txBody>
          <a:bodyPr vert="horz" wrap="none" lIns="0" tIns="0" rIns="0" bIns="0" rtlCol="0">
            <a:spAutoFit/>
          </a:bodyPr>
          <a:lstStyle/>
          <a:p>
            <a:pPr marL="0">
              <a:lnSpc>
                <a:spcPct val="100000"/>
              </a:lnSpc>
            </a:pPr>
            <a:r>
              <a:rPr sz="2600" spc="10" dirty="0">
                <a:latin typeface="Arial"/>
                <a:cs typeface="Arial"/>
              </a:rPr>
              <a:t>4.Maintenance and Improvement (ongoing)</a:t>
            </a:r>
            <a:endParaRPr sz="2600">
              <a:latin typeface="Arial"/>
              <a:cs typeface="Arial"/>
            </a:endParaRPr>
          </a:p>
        </p:txBody>
      </p:sp>
      <p:sp>
        <p:nvSpPr>
          <p:cNvPr id="7" name="text 1"/>
          <p:cNvSpPr txBox="1"/>
          <p:nvPr/>
        </p:nvSpPr>
        <p:spPr>
          <a:xfrm>
            <a:off x="2394234" y="7436152"/>
            <a:ext cx="13334420" cy="1454244"/>
          </a:xfrm>
          <a:prstGeom prst="rect">
            <a:avLst/>
          </a:prstGeom>
        </p:spPr>
        <p:txBody>
          <a:bodyPr vert="horz" wrap="none" lIns="0" tIns="0" rIns="0" bIns="0" rtlCol="0">
            <a:spAutoFit/>
          </a:bodyPr>
          <a:lstStyle/>
          <a:p>
            <a:pPr marL="0">
              <a:lnSpc>
                <a:spcPct val="100000"/>
              </a:lnSpc>
            </a:pPr>
            <a:r>
              <a:rPr sz="3150" spc="10" dirty="0">
                <a:latin typeface="Arial"/>
                <a:cs typeface="Arial"/>
              </a:rPr>
              <a:t>Overall, the timeline for the "</a:t>
            </a:r>
            <a:r>
              <a:rPr lang="en-US" sz="3150" spc="10" dirty="0">
                <a:latin typeface="Arial"/>
                <a:cs typeface="Arial"/>
              </a:rPr>
              <a:t>bdTechBazzar</a:t>
            </a:r>
            <a:r>
              <a:rPr sz="3150" spc="10" dirty="0">
                <a:latin typeface="Arial"/>
                <a:cs typeface="Arial"/>
              </a:rPr>
              <a:t>" website project would</a:t>
            </a:r>
            <a:endParaRPr sz="3100" dirty="0">
              <a:latin typeface="Arial"/>
              <a:cs typeface="Arial"/>
            </a:endParaRPr>
          </a:p>
          <a:p>
            <a:pPr marL="0">
              <a:lnSpc>
                <a:spcPct val="100000"/>
              </a:lnSpc>
            </a:pPr>
            <a:r>
              <a:rPr sz="3150" spc="10" dirty="0">
                <a:latin typeface="Arial"/>
                <a:cs typeface="Arial"/>
              </a:rPr>
              <a:t>likely take around </a:t>
            </a:r>
            <a:r>
              <a:rPr lang="en-US" sz="3150" spc="10" dirty="0">
                <a:latin typeface="Arial"/>
                <a:cs typeface="Arial"/>
              </a:rPr>
              <a:t>3</a:t>
            </a:r>
            <a:r>
              <a:rPr sz="3150" spc="10" dirty="0">
                <a:latin typeface="Arial"/>
                <a:cs typeface="Arial"/>
              </a:rPr>
              <a:t>-</a:t>
            </a:r>
            <a:r>
              <a:rPr lang="en-US" sz="3150" spc="10" dirty="0">
                <a:latin typeface="Arial"/>
                <a:cs typeface="Arial"/>
              </a:rPr>
              <a:t>4</a:t>
            </a:r>
            <a:r>
              <a:rPr sz="3150" spc="10" dirty="0">
                <a:latin typeface="Arial"/>
                <a:cs typeface="Arial"/>
              </a:rPr>
              <a:t> months, depending on the complexity of the website</a:t>
            </a:r>
            <a:endParaRPr sz="3100" dirty="0">
              <a:latin typeface="Arial"/>
              <a:cs typeface="Arial"/>
            </a:endParaRPr>
          </a:p>
          <a:p>
            <a:pPr marL="0">
              <a:lnSpc>
                <a:spcPct val="100000"/>
              </a:lnSpc>
            </a:pPr>
            <a:r>
              <a:rPr sz="3150" spc="10" dirty="0">
                <a:latin typeface="Arial"/>
                <a:cs typeface="Arial"/>
              </a:rPr>
              <a:t>and the amount of content to be created.</a:t>
            </a:r>
            <a:endParaRPr sz="31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1828800" y="3009900"/>
            <a:ext cx="15163800" cy="4308872"/>
          </a:xfrm>
          <a:prstGeom prst="rect">
            <a:avLst/>
          </a:prstGeom>
        </p:spPr>
        <p:txBody>
          <a:bodyPr vert="horz" wrap="square" lIns="0" tIns="0" rIns="0" bIns="0" rtlCol="0">
            <a:spAutoFit/>
          </a:bodyPr>
          <a:lstStyle/>
          <a:p>
            <a:pPr marL="0" algn="just">
              <a:lnSpc>
                <a:spcPct val="100000"/>
              </a:lnSpc>
            </a:pPr>
            <a:r>
              <a:rPr lang="en-US" sz="2800" spc="10" dirty="0">
                <a:latin typeface="Arial"/>
                <a:cs typeface="Arial"/>
              </a:rPr>
              <a:t>To offer a wide range of computer and computer-related products to customers in Bangladesh through an easy-to-use and convenient e-commerce platform. </a:t>
            </a:r>
          </a:p>
          <a:p>
            <a:pPr marL="0" algn="just">
              <a:lnSpc>
                <a:spcPct val="100000"/>
              </a:lnSpc>
            </a:pPr>
            <a:r>
              <a:rPr lang="en-US" sz="2800" spc="10" dirty="0">
                <a:latin typeface="Arial"/>
                <a:cs typeface="Arial"/>
              </a:rPr>
              <a:t>To provide competitive pricing and regular promotional offers to attract and retain customers in a highly competitive market. </a:t>
            </a:r>
          </a:p>
          <a:p>
            <a:pPr marL="0" algn="just">
              <a:lnSpc>
                <a:spcPct val="100000"/>
              </a:lnSpc>
            </a:pPr>
            <a:r>
              <a:rPr lang="en-US" sz="2800" spc="10" dirty="0">
                <a:latin typeface="Arial"/>
                <a:cs typeface="Arial"/>
              </a:rPr>
              <a:t>To ensure high-quality product offerings by partnering with reputable manufacturers and suppliers of computer and computer-related products.</a:t>
            </a:r>
          </a:p>
          <a:p>
            <a:pPr marL="0" algn="just">
              <a:lnSpc>
                <a:spcPct val="100000"/>
              </a:lnSpc>
            </a:pPr>
            <a:r>
              <a:rPr lang="en-US" sz="2800" spc="10" dirty="0">
                <a:latin typeface="Arial"/>
                <a:cs typeface="Arial"/>
              </a:rPr>
              <a:t>To provide reliable and fast delivery services to customers across Bangladesh, ensuring that they receive their orders in a timely manner.</a:t>
            </a:r>
          </a:p>
          <a:p>
            <a:pPr marL="0" algn="just">
              <a:lnSpc>
                <a:spcPct val="100000"/>
              </a:lnSpc>
            </a:pPr>
            <a:r>
              <a:rPr lang="en-US" sz="2800" spc="10" dirty="0">
                <a:latin typeface="Arial"/>
                <a:cs typeface="Arial"/>
              </a:rPr>
              <a:t>To establish a strong brand identity and reputation in the market by providing excellent customer service and building trust and loyalty among customers.</a:t>
            </a:r>
            <a:endParaRPr lang="en-US" sz="2800" dirty="0">
              <a:latin typeface="Arial"/>
              <a:cs typeface="Arial"/>
            </a:endParaRPr>
          </a:p>
        </p:txBody>
      </p:sp>
      <p:sp>
        <p:nvSpPr>
          <p:cNvPr id="5" name="text 1"/>
          <p:cNvSpPr txBox="1"/>
          <p:nvPr/>
        </p:nvSpPr>
        <p:spPr>
          <a:xfrm>
            <a:off x="1676400" y="800100"/>
            <a:ext cx="6100704" cy="1614125"/>
          </a:xfrm>
          <a:prstGeom prst="rect">
            <a:avLst/>
          </a:prstGeom>
        </p:spPr>
        <p:txBody>
          <a:bodyPr vert="horz" wrap="none" lIns="0" tIns="0" rIns="0" bIns="0" rtlCol="0">
            <a:spAutoFit/>
          </a:bodyPr>
          <a:lstStyle/>
          <a:p>
            <a:pPr marL="0">
              <a:lnSpc>
                <a:spcPct val="100000"/>
              </a:lnSpc>
            </a:pPr>
            <a:r>
              <a:rPr sz="8800" b="1" spc="10" dirty="0">
                <a:latin typeface="Arial"/>
                <a:cs typeface="Arial"/>
              </a:rPr>
              <a:t>Objectives</a:t>
            </a:r>
            <a:endParaRPr sz="88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75" name="object 75"/>
          <p:cNvSpPr/>
          <p:nvPr/>
        </p:nvSpPr>
        <p:spPr>
          <a:xfrm>
            <a:off x="0" y="0"/>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76" name="object 76"/>
          <p:cNvSpPr/>
          <p:nvPr/>
        </p:nvSpPr>
        <p:spPr>
          <a:xfrm>
            <a:off x="0" y="0"/>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77" name="object 77"/>
          <p:cNvSpPr/>
          <p:nvPr/>
        </p:nvSpPr>
        <p:spPr>
          <a:xfrm>
            <a:off x="2447829" y="2257134"/>
            <a:ext cx="10534651" cy="1189489"/>
          </a:xfrm>
          <a:custGeom>
            <a:avLst/>
            <a:gdLst/>
            <a:ahLst/>
            <a:cxnLst/>
            <a:rect l="l" t="t" r="r" b="b"/>
            <a:pathLst>
              <a:path w="10534651" h="1189489">
                <a:moveTo>
                  <a:pt x="1710901" y="1138238"/>
                </a:moveTo>
                <a:lnTo>
                  <a:pt x="339982" y="1110825"/>
                </a:lnTo>
                <a:lnTo>
                  <a:pt x="5760655" y="1129895"/>
                </a:lnTo>
                <a:lnTo>
                  <a:pt x="4421238" y="1144198"/>
                </a:lnTo>
                <a:lnTo>
                  <a:pt x="3083603" y="1151349"/>
                </a:lnTo>
                <a:close/>
              </a:path>
              <a:path w="10534651" h="1189489">
                <a:moveTo>
                  <a:pt x="7893261" y="1137344"/>
                </a:moveTo>
                <a:lnTo>
                  <a:pt x="5760655" y="1129895"/>
                </a:lnTo>
                <a:lnTo>
                  <a:pt x="339982" y="1110825"/>
                </a:lnTo>
                <a:lnTo>
                  <a:pt x="209257" y="1095480"/>
                </a:lnTo>
                <a:lnTo>
                  <a:pt x="112634" y="1048848"/>
                </a:lnTo>
                <a:lnTo>
                  <a:pt x="49445" y="964672"/>
                </a:lnTo>
                <a:lnTo>
                  <a:pt x="19021" y="836695"/>
                </a:lnTo>
                <a:lnTo>
                  <a:pt x="10105" y="551837"/>
                </a:lnTo>
                <a:lnTo>
                  <a:pt x="40418" y="266979"/>
                </a:lnTo>
                <a:lnTo>
                  <a:pt x="59141" y="190103"/>
                </a:lnTo>
                <a:lnTo>
                  <a:pt x="97478" y="123954"/>
                </a:lnTo>
                <a:lnTo>
                  <a:pt x="139715" y="92481"/>
                </a:lnTo>
                <a:lnTo>
                  <a:pt x="189308" y="74194"/>
                </a:lnTo>
                <a:lnTo>
                  <a:pt x="297187" y="61977"/>
                </a:lnTo>
                <a:lnTo>
                  <a:pt x="1361707" y="36687"/>
                </a:lnTo>
                <a:lnTo>
                  <a:pt x="2426227" y="42013"/>
                </a:lnTo>
                <a:lnTo>
                  <a:pt x="3490748" y="60301"/>
                </a:lnTo>
                <a:lnTo>
                  <a:pt x="4555269" y="73896"/>
                </a:lnTo>
                <a:lnTo>
                  <a:pt x="7299187" y="95052"/>
                </a:lnTo>
                <a:lnTo>
                  <a:pt x="10044888" y="107269"/>
                </a:lnTo>
                <a:lnTo>
                  <a:pt x="10148421" y="110285"/>
                </a:lnTo>
                <a:lnTo>
                  <a:pt x="10250839" y="124252"/>
                </a:lnTo>
                <a:lnTo>
                  <a:pt x="10344787" y="156544"/>
                </a:lnTo>
                <a:lnTo>
                  <a:pt x="10422909" y="214537"/>
                </a:lnTo>
                <a:lnTo>
                  <a:pt x="10467895" y="279941"/>
                </a:lnTo>
                <a:lnTo>
                  <a:pt x="10495719" y="355178"/>
                </a:lnTo>
                <a:lnTo>
                  <a:pt x="10520386" y="517272"/>
                </a:lnTo>
                <a:lnTo>
                  <a:pt x="10527519" y="624541"/>
                </a:lnTo>
                <a:lnTo>
                  <a:pt x="10524621" y="776318"/>
                </a:lnTo>
                <a:lnTo>
                  <a:pt x="10498989" y="919827"/>
                </a:lnTo>
                <a:lnTo>
                  <a:pt x="10441261" y="1043223"/>
                </a:lnTo>
                <a:lnTo>
                  <a:pt x="10342075" y="1134663"/>
                </a:lnTo>
                <a:lnTo>
                  <a:pt x="10267593" y="1165912"/>
                </a:lnTo>
                <a:lnTo>
                  <a:pt x="10188430" y="1180848"/>
                </a:lnTo>
                <a:lnTo>
                  <a:pt x="10025869" y="1182338"/>
                </a:lnTo>
                <a:close/>
              </a:path>
            </a:pathLst>
          </a:custGeom>
          <a:solidFill>
            <a:srgbClr val="FFEA9E"/>
          </a:solidFill>
        </p:spPr>
        <p:txBody>
          <a:bodyPr wrap="square" lIns="0" tIns="0" rIns="0" bIns="0" rtlCol="0">
            <a:noAutofit/>
          </a:bodyPr>
          <a:lstStyle/>
          <a:p>
            <a:endParaRPr/>
          </a:p>
        </p:txBody>
      </p:sp>
      <p:sp>
        <p:nvSpPr>
          <p:cNvPr id="78" name="object 78"/>
          <p:cNvSpPr/>
          <p:nvPr/>
        </p:nvSpPr>
        <p:spPr>
          <a:xfrm>
            <a:off x="3061553" y="3516130"/>
            <a:ext cx="10372725" cy="1170420"/>
          </a:xfrm>
          <a:custGeom>
            <a:avLst/>
            <a:gdLst/>
            <a:ahLst/>
            <a:cxnLst/>
            <a:rect l="l" t="t" r="r" b="b"/>
            <a:pathLst>
              <a:path w="10372725" h="1170420">
                <a:moveTo>
                  <a:pt x="1684603" y="1119991"/>
                </a:moveTo>
                <a:lnTo>
                  <a:pt x="334755" y="1093017"/>
                </a:lnTo>
                <a:lnTo>
                  <a:pt x="5672108" y="1111782"/>
                </a:lnTo>
                <a:lnTo>
                  <a:pt x="4353279" y="1125855"/>
                </a:lnTo>
                <a:lnTo>
                  <a:pt x="3036205" y="1132892"/>
                </a:lnTo>
                <a:close/>
              </a:path>
              <a:path w="10372725" h="1170420">
                <a:moveTo>
                  <a:pt x="7771935" y="1119112"/>
                </a:moveTo>
                <a:lnTo>
                  <a:pt x="5672108" y="1111782"/>
                </a:lnTo>
                <a:lnTo>
                  <a:pt x="334755" y="1093017"/>
                </a:lnTo>
                <a:lnTo>
                  <a:pt x="206040" y="1077918"/>
                </a:lnTo>
                <a:lnTo>
                  <a:pt x="110902" y="1032034"/>
                </a:lnTo>
                <a:lnTo>
                  <a:pt x="48684" y="949207"/>
                </a:lnTo>
                <a:lnTo>
                  <a:pt x="18728" y="823282"/>
                </a:lnTo>
                <a:lnTo>
                  <a:pt x="9949" y="542990"/>
                </a:lnTo>
                <a:lnTo>
                  <a:pt x="39796" y="262700"/>
                </a:lnTo>
                <a:lnTo>
                  <a:pt x="58231" y="187056"/>
                </a:lnTo>
                <a:lnTo>
                  <a:pt x="95979" y="121968"/>
                </a:lnTo>
                <a:lnTo>
                  <a:pt x="137567" y="90999"/>
                </a:lnTo>
                <a:lnTo>
                  <a:pt x="186398" y="73005"/>
                </a:lnTo>
                <a:lnTo>
                  <a:pt x="292618" y="60984"/>
                </a:lnTo>
                <a:lnTo>
                  <a:pt x="1340776" y="36099"/>
                </a:lnTo>
                <a:lnTo>
                  <a:pt x="2388934" y="41340"/>
                </a:lnTo>
                <a:lnTo>
                  <a:pt x="3437092" y="59335"/>
                </a:lnTo>
                <a:lnTo>
                  <a:pt x="4485250" y="72712"/>
                </a:lnTo>
                <a:lnTo>
                  <a:pt x="7186991" y="93528"/>
                </a:lnTo>
                <a:lnTo>
                  <a:pt x="9890489" y="105549"/>
                </a:lnTo>
                <a:lnTo>
                  <a:pt x="9992431" y="108518"/>
                </a:lnTo>
                <a:lnTo>
                  <a:pt x="10093275" y="122261"/>
                </a:lnTo>
                <a:lnTo>
                  <a:pt x="10185779" y="154036"/>
                </a:lnTo>
                <a:lnTo>
                  <a:pt x="10262699" y="211098"/>
                </a:lnTo>
                <a:lnTo>
                  <a:pt x="10306995" y="275453"/>
                </a:lnTo>
                <a:lnTo>
                  <a:pt x="10334392" y="349484"/>
                </a:lnTo>
                <a:lnTo>
                  <a:pt x="10358679" y="508980"/>
                </a:lnTo>
                <a:lnTo>
                  <a:pt x="10365700" y="614529"/>
                </a:lnTo>
                <a:lnTo>
                  <a:pt x="10362848" y="763874"/>
                </a:lnTo>
                <a:lnTo>
                  <a:pt x="10337610" y="905082"/>
                </a:lnTo>
                <a:lnTo>
                  <a:pt x="10280769" y="1026500"/>
                </a:lnTo>
                <a:lnTo>
                  <a:pt x="10183107" y="1116473"/>
                </a:lnTo>
                <a:lnTo>
                  <a:pt x="10109770" y="1147221"/>
                </a:lnTo>
                <a:lnTo>
                  <a:pt x="10031824" y="1161917"/>
                </a:lnTo>
                <a:lnTo>
                  <a:pt x="9871761" y="1163383"/>
                </a:lnTo>
                <a:close/>
              </a:path>
            </a:pathLst>
          </a:custGeom>
          <a:solidFill>
            <a:srgbClr val="E6E6E6"/>
          </a:solidFill>
        </p:spPr>
        <p:txBody>
          <a:bodyPr wrap="square" lIns="0" tIns="0" rIns="0" bIns="0" rtlCol="0">
            <a:noAutofit/>
          </a:bodyPr>
          <a:lstStyle/>
          <a:p>
            <a:endParaRPr/>
          </a:p>
        </p:txBody>
      </p:sp>
      <p:sp>
        <p:nvSpPr>
          <p:cNvPr id="79" name="object 79"/>
          <p:cNvSpPr/>
          <p:nvPr/>
        </p:nvSpPr>
        <p:spPr>
          <a:xfrm>
            <a:off x="3689076" y="4761081"/>
            <a:ext cx="10344148" cy="1160901"/>
          </a:xfrm>
          <a:custGeom>
            <a:avLst/>
            <a:gdLst/>
            <a:ahLst/>
            <a:cxnLst/>
            <a:rect l="l" t="t" r="r" b="b"/>
            <a:pathLst>
              <a:path w="10344148" h="1160901">
                <a:moveTo>
                  <a:pt x="1679961" y="1110882"/>
                </a:moveTo>
                <a:lnTo>
                  <a:pt x="333833" y="1084128"/>
                </a:lnTo>
                <a:lnTo>
                  <a:pt x="5656482" y="1102740"/>
                </a:lnTo>
                <a:lnTo>
                  <a:pt x="4341286" y="1116698"/>
                </a:lnTo>
                <a:lnTo>
                  <a:pt x="3027841" y="1123678"/>
                </a:lnTo>
                <a:close/>
              </a:path>
              <a:path w="10344148" h="1160901">
                <a:moveTo>
                  <a:pt x="7750524" y="1110010"/>
                </a:moveTo>
                <a:lnTo>
                  <a:pt x="5656482" y="1102740"/>
                </a:lnTo>
                <a:lnTo>
                  <a:pt x="333833" y="1084128"/>
                </a:lnTo>
                <a:lnTo>
                  <a:pt x="205472" y="1069152"/>
                </a:lnTo>
                <a:lnTo>
                  <a:pt x="110596" y="1023640"/>
                </a:lnTo>
                <a:lnTo>
                  <a:pt x="48550" y="941487"/>
                </a:lnTo>
                <a:lnTo>
                  <a:pt x="18676" y="816586"/>
                </a:lnTo>
                <a:lnTo>
                  <a:pt x="9922" y="538574"/>
                </a:lnTo>
                <a:lnTo>
                  <a:pt x="39686" y="260563"/>
                </a:lnTo>
                <a:lnTo>
                  <a:pt x="58071" y="185535"/>
                </a:lnTo>
                <a:lnTo>
                  <a:pt x="95714" y="120976"/>
                </a:lnTo>
                <a:lnTo>
                  <a:pt x="137188" y="90259"/>
                </a:lnTo>
                <a:lnTo>
                  <a:pt x="185884" y="72411"/>
                </a:lnTo>
                <a:lnTo>
                  <a:pt x="291812" y="60488"/>
                </a:lnTo>
                <a:lnTo>
                  <a:pt x="1337082" y="35806"/>
                </a:lnTo>
                <a:lnTo>
                  <a:pt x="2382352" y="41004"/>
                </a:lnTo>
                <a:lnTo>
                  <a:pt x="3427623" y="58852"/>
                </a:lnTo>
                <a:lnTo>
                  <a:pt x="4472893" y="72120"/>
                </a:lnTo>
                <a:lnTo>
                  <a:pt x="7167193" y="92767"/>
                </a:lnTo>
                <a:lnTo>
                  <a:pt x="9863243" y="104691"/>
                </a:lnTo>
                <a:lnTo>
                  <a:pt x="9964903" y="107635"/>
                </a:lnTo>
                <a:lnTo>
                  <a:pt x="10065469" y="121267"/>
                </a:lnTo>
                <a:lnTo>
                  <a:pt x="10157718" y="152783"/>
                </a:lnTo>
                <a:lnTo>
                  <a:pt x="10234428" y="209381"/>
                </a:lnTo>
                <a:lnTo>
                  <a:pt x="10278601" y="273213"/>
                </a:lnTo>
                <a:lnTo>
                  <a:pt x="10305922" y="346642"/>
                </a:lnTo>
                <a:lnTo>
                  <a:pt x="10330143" y="504841"/>
                </a:lnTo>
                <a:lnTo>
                  <a:pt x="10337145" y="609531"/>
                </a:lnTo>
                <a:lnTo>
                  <a:pt x="10334300" y="757661"/>
                </a:lnTo>
                <a:lnTo>
                  <a:pt x="10309131" y="897721"/>
                </a:lnTo>
                <a:lnTo>
                  <a:pt x="10252447" y="1018151"/>
                </a:lnTo>
                <a:lnTo>
                  <a:pt x="10155056" y="1107393"/>
                </a:lnTo>
                <a:lnTo>
                  <a:pt x="10081920" y="1137891"/>
                </a:lnTo>
                <a:lnTo>
                  <a:pt x="10004188" y="1152468"/>
                </a:lnTo>
                <a:lnTo>
                  <a:pt x="9844566" y="1153922"/>
                </a:lnTo>
                <a:close/>
              </a:path>
            </a:pathLst>
          </a:custGeom>
          <a:solidFill>
            <a:srgbClr val="97BCE2"/>
          </a:solidFill>
        </p:spPr>
        <p:txBody>
          <a:bodyPr wrap="square" lIns="0" tIns="0" rIns="0" bIns="0" rtlCol="0">
            <a:noAutofit/>
          </a:bodyPr>
          <a:lstStyle/>
          <a:p>
            <a:endParaRPr/>
          </a:p>
        </p:txBody>
      </p:sp>
      <p:sp>
        <p:nvSpPr>
          <p:cNvPr id="80" name="object 80"/>
          <p:cNvSpPr/>
          <p:nvPr/>
        </p:nvSpPr>
        <p:spPr>
          <a:xfrm>
            <a:off x="4506572" y="5991871"/>
            <a:ext cx="10420349" cy="1170504"/>
          </a:xfrm>
          <a:custGeom>
            <a:avLst/>
            <a:gdLst/>
            <a:ahLst/>
            <a:cxnLst/>
            <a:rect l="l" t="t" r="r" b="b"/>
            <a:pathLst>
              <a:path w="10420349" h="1170504">
                <a:moveTo>
                  <a:pt x="1692337" y="1120072"/>
                </a:moveTo>
                <a:lnTo>
                  <a:pt x="336292" y="1093096"/>
                </a:lnTo>
                <a:lnTo>
                  <a:pt x="5698152" y="1111862"/>
                </a:lnTo>
                <a:lnTo>
                  <a:pt x="4373267" y="1125936"/>
                </a:lnTo>
                <a:lnTo>
                  <a:pt x="3050146" y="1132973"/>
                </a:lnTo>
                <a:close/>
              </a:path>
              <a:path w="10420349" h="1170504">
                <a:moveTo>
                  <a:pt x="7807620" y="1119193"/>
                </a:moveTo>
                <a:lnTo>
                  <a:pt x="5698152" y="1111862"/>
                </a:lnTo>
                <a:lnTo>
                  <a:pt x="336292" y="1093096"/>
                </a:lnTo>
                <a:lnTo>
                  <a:pt x="206986" y="1077996"/>
                </a:lnTo>
                <a:lnTo>
                  <a:pt x="111412" y="1032108"/>
                </a:lnTo>
                <a:lnTo>
                  <a:pt x="48908" y="949276"/>
                </a:lnTo>
                <a:lnTo>
                  <a:pt x="18814" y="823341"/>
                </a:lnTo>
                <a:lnTo>
                  <a:pt x="9995" y="543030"/>
                </a:lnTo>
                <a:lnTo>
                  <a:pt x="39979" y="262719"/>
                </a:lnTo>
                <a:lnTo>
                  <a:pt x="58499" y="187070"/>
                </a:lnTo>
                <a:lnTo>
                  <a:pt x="96420" y="121977"/>
                </a:lnTo>
                <a:lnTo>
                  <a:pt x="138199" y="91006"/>
                </a:lnTo>
                <a:lnTo>
                  <a:pt x="187254" y="73010"/>
                </a:lnTo>
                <a:lnTo>
                  <a:pt x="293962" y="60989"/>
                </a:lnTo>
                <a:lnTo>
                  <a:pt x="1346932" y="36102"/>
                </a:lnTo>
                <a:lnTo>
                  <a:pt x="2399903" y="41343"/>
                </a:lnTo>
                <a:lnTo>
                  <a:pt x="3452873" y="59339"/>
                </a:lnTo>
                <a:lnTo>
                  <a:pt x="4505844" y="72717"/>
                </a:lnTo>
                <a:lnTo>
                  <a:pt x="7219991" y="93535"/>
                </a:lnTo>
                <a:lnTo>
                  <a:pt x="9935901" y="105557"/>
                </a:lnTo>
                <a:lnTo>
                  <a:pt x="10038310" y="108526"/>
                </a:lnTo>
                <a:lnTo>
                  <a:pt x="10139617" y="122270"/>
                </a:lnTo>
                <a:lnTo>
                  <a:pt x="10232545" y="154047"/>
                </a:lnTo>
                <a:lnTo>
                  <a:pt x="10309820" y="211114"/>
                </a:lnTo>
                <a:lnTo>
                  <a:pt x="10354318" y="275474"/>
                </a:lnTo>
                <a:lnTo>
                  <a:pt x="10381840" y="349510"/>
                </a:lnTo>
                <a:lnTo>
                  <a:pt x="10406240" y="509017"/>
                </a:lnTo>
                <a:lnTo>
                  <a:pt x="10413294" y="614574"/>
                </a:lnTo>
                <a:lnTo>
                  <a:pt x="10410428" y="763929"/>
                </a:lnTo>
                <a:lnTo>
                  <a:pt x="10385074" y="905147"/>
                </a:lnTo>
                <a:lnTo>
                  <a:pt x="10327972" y="1026574"/>
                </a:lnTo>
                <a:lnTo>
                  <a:pt x="10229863" y="1116553"/>
                </a:lnTo>
                <a:lnTo>
                  <a:pt x="10156189" y="1147304"/>
                </a:lnTo>
                <a:lnTo>
                  <a:pt x="10077885" y="1162001"/>
                </a:lnTo>
                <a:lnTo>
                  <a:pt x="9917089" y="1163467"/>
                </a:lnTo>
                <a:close/>
              </a:path>
            </a:pathLst>
          </a:custGeom>
          <a:solidFill>
            <a:srgbClr val="75D0DF"/>
          </a:solidFill>
        </p:spPr>
        <p:txBody>
          <a:bodyPr wrap="square" lIns="0" tIns="0" rIns="0" bIns="0" rtlCol="0">
            <a:noAutofit/>
          </a:bodyPr>
          <a:lstStyle/>
          <a:p>
            <a:endParaRPr/>
          </a:p>
        </p:txBody>
      </p:sp>
      <p:sp>
        <p:nvSpPr>
          <p:cNvPr id="81" name="object 81"/>
          <p:cNvSpPr/>
          <p:nvPr/>
        </p:nvSpPr>
        <p:spPr>
          <a:xfrm>
            <a:off x="5297855" y="7233242"/>
            <a:ext cx="10344150" cy="1160901"/>
          </a:xfrm>
          <a:custGeom>
            <a:avLst/>
            <a:gdLst/>
            <a:ahLst/>
            <a:cxnLst/>
            <a:rect l="l" t="t" r="r" b="b"/>
            <a:pathLst>
              <a:path w="10344150" h="1160901">
                <a:moveTo>
                  <a:pt x="1679962" y="1110882"/>
                </a:moveTo>
                <a:lnTo>
                  <a:pt x="333834" y="1084128"/>
                </a:lnTo>
                <a:lnTo>
                  <a:pt x="5656483" y="1102739"/>
                </a:lnTo>
                <a:lnTo>
                  <a:pt x="4341287" y="1116698"/>
                </a:lnTo>
                <a:lnTo>
                  <a:pt x="3027841" y="1123677"/>
                </a:lnTo>
                <a:close/>
              </a:path>
              <a:path w="10344150" h="1160901">
                <a:moveTo>
                  <a:pt x="7750525" y="1110009"/>
                </a:moveTo>
                <a:lnTo>
                  <a:pt x="5656483" y="1102739"/>
                </a:lnTo>
                <a:lnTo>
                  <a:pt x="333834" y="1084128"/>
                </a:lnTo>
                <a:lnTo>
                  <a:pt x="205473" y="1069151"/>
                </a:lnTo>
                <a:lnTo>
                  <a:pt x="110597" y="1023640"/>
                </a:lnTo>
                <a:lnTo>
                  <a:pt x="48551" y="941487"/>
                </a:lnTo>
                <a:lnTo>
                  <a:pt x="18677" y="816586"/>
                </a:lnTo>
                <a:lnTo>
                  <a:pt x="9922" y="538575"/>
                </a:lnTo>
                <a:lnTo>
                  <a:pt x="39687" y="260563"/>
                </a:lnTo>
                <a:lnTo>
                  <a:pt x="58071" y="185535"/>
                </a:lnTo>
                <a:lnTo>
                  <a:pt x="95715" y="120976"/>
                </a:lnTo>
                <a:lnTo>
                  <a:pt x="137189" y="90259"/>
                </a:lnTo>
                <a:lnTo>
                  <a:pt x="185885" y="72411"/>
                </a:lnTo>
                <a:lnTo>
                  <a:pt x="291813" y="60488"/>
                </a:lnTo>
                <a:lnTo>
                  <a:pt x="1337083" y="35806"/>
                </a:lnTo>
                <a:lnTo>
                  <a:pt x="2382354" y="41004"/>
                </a:lnTo>
                <a:lnTo>
                  <a:pt x="3427624" y="58852"/>
                </a:lnTo>
                <a:lnTo>
                  <a:pt x="4472894" y="72120"/>
                </a:lnTo>
                <a:lnTo>
                  <a:pt x="7167193" y="92767"/>
                </a:lnTo>
                <a:lnTo>
                  <a:pt x="9863243" y="104690"/>
                </a:lnTo>
                <a:lnTo>
                  <a:pt x="9964904" y="107635"/>
                </a:lnTo>
                <a:lnTo>
                  <a:pt x="10065470" y="121266"/>
                </a:lnTo>
                <a:lnTo>
                  <a:pt x="10157719" y="152783"/>
                </a:lnTo>
                <a:lnTo>
                  <a:pt x="10234428" y="209381"/>
                </a:lnTo>
                <a:lnTo>
                  <a:pt x="10278601" y="273213"/>
                </a:lnTo>
                <a:lnTo>
                  <a:pt x="10305922" y="346642"/>
                </a:lnTo>
                <a:lnTo>
                  <a:pt x="10330143" y="504841"/>
                </a:lnTo>
                <a:lnTo>
                  <a:pt x="10337146" y="609531"/>
                </a:lnTo>
                <a:lnTo>
                  <a:pt x="10334301" y="757661"/>
                </a:lnTo>
                <a:lnTo>
                  <a:pt x="10309132" y="897721"/>
                </a:lnTo>
                <a:lnTo>
                  <a:pt x="10252448" y="1018151"/>
                </a:lnTo>
                <a:lnTo>
                  <a:pt x="10155056" y="1107392"/>
                </a:lnTo>
                <a:lnTo>
                  <a:pt x="10081921" y="1137891"/>
                </a:lnTo>
                <a:lnTo>
                  <a:pt x="10004190" y="1152467"/>
                </a:lnTo>
                <a:lnTo>
                  <a:pt x="9844568" y="1153921"/>
                </a:lnTo>
                <a:close/>
              </a:path>
            </a:pathLst>
          </a:custGeom>
          <a:solidFill>
            <a:srgbClr val="E5B098"/>
          </a:solidFill>
        </p:spPr>
        <p:txBody>
          <a:bodyPr wrap="square" lIns="0" tIns="0" rIns="0" bIns="0" rtlCol="0">
            <a:noAutofit/>
          </a:bodyPr>
          <a:lstStyle/>
          <a:p>
            <a:endParaRPr/>
          </a:p>
        </p:txBody>
      </p:sp>
      <p:sp>
        <p:nvSpPr>
          <p:cNvPr id="83" name="object 83"/>
          <p:cNvSpPr/>
          <p:nvPr/>
        </p:nvSpPr>
        <p:spPr>
          <a:xfrm>
            <a:off x="1028788" y="6645039"/>
            <a:ext cx="2877174" cy="2875178"/>
          </a:xfrm>
          <a:custGeom>
            <a:avLst/>
            <a:gdLst/>
            <a:ahLst/>
            <a:cxnLst/>
            <a:rect l="l" t="t" r="r" b="b"/>
            <a:pathLst>
              <a:path w="2877174" h="2875178">
                <a:moveTo>
                  <a:pt x="1291502" y="2867756"/>
                </a:moveTo>
                <a:lnTo>
                  <a:pt x="1148664" y="2845972"/>
                </a:lnTo>
                <a:lnTo>
                  <a:pt x="878628" y="2762209"/>
                </a:lnTo>
                <a:lnTo>
                  <a:pt x="634264" y="2629668"/>
                </a:lnTo>
                <a:lnTo>
                  <a:pt x="421356" y="2454129"/>
                </a:lnTo>
                <a:lnTo>
                  <a:pt x="245691" y="2241371"/>
                </a:lnTo>
                <a:lnTo>
                  <a:pt x="113053" y="1997174"/>
                </a:lnTo>
                <a:lnTo>
                  <a:pt x="29228" y="1727317"/>
                </a:lnTo>
                <a:lnTo>
                  <a:pt x="7428" y="1584573"/>
                </a:lnTo>
                <a:lnTo>
                  <a:pt x="1" y="1437581"/>
                </a:lnTo>
                <a:lnTo>
                  <a:pt x="7428" y="1290592"/>
                </a:lnTo>
                <a:lnTo>
                  <a:pt x="29228" y="1147850"/>
                </a:lnTo>
                <a:lnTo>
                  <a:pt x="113053" y="877998"/>
                </a:lnTo>
                <a:lnTo>
                  <a:pt x="245691" y="633803"/>
                </a:lnTo>
                <a:lnTo>
                  <a:pt x="421356" y="421047"/>
                </a:lnTo>
                <a:lnTo>
                  <a:pt x="634264" y="245509"/>
                </a:lnTo>
                <a:lnTo>
                  <a:pt x="878628" y="112969"/>
                </a:lnTo>
                <a:lnTo>
                  <a:pt x="1148664" y="29206"/>
                </a:lnTo>
                <a:lnTo>
                  <a:pt x="1291502" y="7422"/>
                </a:lnTo>
                <a:lnTo>
                  <a:pt x="1438587" y="0"/>
                </a:lnTo>
                <a:lnTo>
                  <a:pt x="1585680" y="7422"/>
                </a:lnTo>
                <a:lnTo>
                  <a:pt x="1728522" y="29206"/>
                </a:lnTo>
                <a:lnTo>
                  <a:pt x="1998564" y="112969"/>
                </a:lnTo>
                <a:lnTo>
                  <a:pt x="2242929" y="245509"/>
                </a:lnTo>
                <a:lnTo>
                  <a:pt x="2455834" y="421047"/>
                </a:lnTo>
                <a:lnTo>
                  <a:pt x="2631495" y="633803"/>
                </a:lnTo>
                <a:lnTo>
                  <a:pt x="2764127" y="877997"/>
                </a:lnTo>
                <a:lnTo>
                  <a:pt x="2847948" y="1147850"/>
                </a:lnTo>
                <a:lnTo>
                  <a:pt x="2869747" y="1290592"/>
                </a:lnTo>
                <a:lnTo>
                  <a:pt x="2877174" y="1437581"/>
                </a:lnTo>
                <a:lnTo>
                  <a:pt x="2869747" y="1584573"/>
                </a:lnTo>
                <a:lnTo>
                  <a:pt x="2847948" y="1727317"/>
                </a:lnTo>
                <a:lnTo>
                  <a:pt x="2764127" y="1997174"/>
                </a:lnTo>
                <a:lnTo>
                  <a:pt x="2631495" y="2241371"/>
                </a:lnTo>
                <a:lnTo>
                  <a:pt x="2455834" y="2454129"/>
                </a:lnTo>
                <a:lnTo>
                  <a:pt x="2242929" y="2629668"/>
                </a:lnTo>
                <a:lnTo>
                  <a:pt x="1998564" y="2762209"/>
                </a:lnTo>
                <a:lnTo>
                  <a:pt x="1728522" y="2845972"/>
                </a:lnTo>
                <a:lnTo>
                  <a:pt x="1585680" y="2867756"/>
                </a:lnTo>
                <a:lnTo>
                  <a:pt x="1438587" y="2875178"/>
                </a:lnTo>
                <a:close/>
              </a:path>
            </a:pathLst>
          </a:custGeom>
          <a:solidFill>
            <a:srgbClr val="EDF4E0"/>
          </a:solidFill>
        </p:spPr>
        <p:txBody>
          <a:bodyPr wrap="square" lIns="0" tIns="0" rIns="0" bIns="0" rtlCol="0">
            <a:noAutofit/>
          </a:bodyPr>
          <a:lstStyle/>
          <a:p>
            <a:endParaRPr/>
          </a:p>
        </p:txBody>
      </p:sp>
      <p:sp>
        <p:nvSpPr>
          <p:cNvPr id="84" name="object 84"/>
          <p:cNvSpPr/>
          <p:nvPr/>
        </p:nvSpPr>
        <p:spPr>
          <a:xfrm>
            <a:off x="1028788" y="6645039"/>
            <a:ext cx="2877174" cy="2875178"/>
          </a:xfrm>
          <a:custGeom>
            <a:avLst/>
            <a:gdLst/>
            <a:ahLst/>
            <a:cxnLst/>
            <a:rect l="l" t="t" r="r" b="b"/>
            <a:pathLst>
              <a:path w="2877174" h="2875178">
                <a:moveTo>
                  <a:pt x="1291502" y="2867756"/>
                </a:moveTo>
                <a:lnTo>
                  <a:pt x="1148664" y="2845972"/>
                </a:lnTo>
                <a:lnTo>
                  <a:pt x="878628" y="2762209"/>
                </a:lnTo>
                <a:lnTo>
                  <a:pt x="634264" y="2629668"/>
                </a:lnTo>
                <a:lnTo>
                  <a:pt x="421356" y="2454129"/>
                </a:lnTo>
                <a:lnTo>
                  <a:pt x="245691" y="2241371"/>
                </a:lnTo>
                <a:lnTo>
                  <a:pt x="113053" y="1997174"/>
                </a:lnTo>
                <a:lnTo>
                  <a:pt x="29228" y="1727317"/>
                </a:lnTo>
                <a:lnTo>
                  <a:pt x="7428" y="1584573"/>
                </a:lnTo>
                <a:lnTo>
                  <a:pt x="1" y="1437581"/>
                </a:lnTo>
                <a:lnTo>
                  <a:pt x="7428" y="1290592"/>
                </a:lnTo>
                <a:lnTo>
                  <a:pt x="29228" y="1147850"/>
                </a:lnTo>
                <a:lnTo>
                  <a:pt x="113053" y="877997"/>
                </a:lnTo>
                <a:lnTo>
                  <a:pt x="245691" y="633803"/>
                </a:lnTo>
                <a:lnTo>
                  <a:pt x="421356" y="421047"/>
                </a:lnTo>
                <a:lnTo>
                  <a:pt x="634264" y="245509"/>
                </a:lnTo>
                <a:lnTo>
                  <a:pt x="1438587" y="287525"/>
                </a:lnTo>
                <a:lnTo>
                  <a:pt x="1206943" y="310933"/>
                </a:lnTo>
                <a:lnTo>
                  <a:pt x="991049" y="378050"/>
                </a:lnTo>
                <a:lnTo>
                  <a:pt x="795571" y="484213"/>
                </a:lnTo>
                <a:lnTo>
                  <a:pt x="625174" y="624762"/>
                </a:lnTo>
                <a:lnTo>
                  <a:pt x="484523" y="795035"/>
                </a:lnTo>
                <a:lnTo>
                  <a:pt x="378282" y="990370"/>
                </a:lnTo>
                <a:lnTo>
                  <a:pt x="311117" y="1206106"/>
                </a:lnTo>
                <a:lnTo>
                  <a:pt x="287692" y="1437581"/>
                </a:lnTo>
                <a:lnTo>
                  <a:pt x="311117" y="1669055"/>
                </a:lnTo>
                <a:lnTo>
                  <a:pt x="378282" y="1884792"/>
                </a:lnTo>
                <a:lnTo>
                  <a:pt x="484523" y="2080130"/>
                </a:lnTo>
                <a:lnTo>
                  <a:pt x="625174" y="2250406"/>
                </a:lnTo>
                <a:lnTo>
                  <a:pt x="795571" y="2390959"/>
                </a:lnTo>
                <a:lnTo>
                  <a:pt x="991049" y="2497126"/>
                </a:lnTo>
                <a:lnTo>
                  <a:pt x="1206943" y="2564245"/>
                </a:lnTo>
                <a:lnTo>
                  <a:pt x="1438587" y="2587654"/>
                </a:lnTo>
                <a:lnTo>
                  <a:pt x="1670248" y="2564245"/>
                </a:lnTo>
                <a:lnTo>
                  <a:pt x="1886145" y="2497126"/>
                </a:lnTo>
                <a:lnTo>
                  <a:pt x="2081619" y="2390959"/>
                </a:lnTo>
                <a:lnTo>
                  <a:pt x="2252006" y="2250406"/>
                </a:lnTo>
                <a:lnTo>
                  <a:pt x="2392645" y="2080130"/>
                </a:lnTo>
                <a:lnTo>
                  <a:pt x="2498873" y="1884792"/>
                </a:lnTo>
                <a:lnTo>
                  <a:pt x="2566029" y="1669055"/>
                </a:lnTo>
                <a:lnTo>
                  <a:pt x="2589450" y="1437581"/>
                </a:lnTo>
                <a:lnTo>
                  <a:pt x="2566029" y="1206106"/>
                </a:lnTo>
                <a:lnTo>
                  <a:pt x="2498873" y="990370"/>
                </a:lnTo>
                <a:lnTo>
                  <a:pt x="2392645" y="795035"/>
                </a:lnTo>
                <a:lnTo>
                  <a:pt x="2252006" y="624762"/>
                </a:lnTo>
                <a:lnTo>
                  <a:pt x="2081619" y="484213"/>
                </a:lnTo>
                <a:lnTo>
                  <a:pt x="1886145" y="378050"/>
                </a:lnTo>
                <a:lnTo>
                  <a:pt x="1670247" y="310933"/>
                </a:lnTo>
                <a:lnTo>
                  <a:pt x="1438587" y="287525"/>
                </a:lnTo>
                <a:lnTo>
                  <a:pt x="634264" y="245509"/>
                </a:lnTo>
                <a:lnTo>
                  <a:pt x="878628" y="112969"/>
                </a:lnTo>
                <a:lnTo>
                  <a:pt x="1148664" y="29206"/>
                </a:lnTo>
                <a:lnTo>
                  <a:pt x="1291502" y="7422"/>
                </a:lnTo>
                <a:lnTo>
                  <a:pt x="1438587" y="0"/>
                </a:lnTo>
                <a:lnTo>
                  <a:pt x="1585680" y="7422"/>
                </a:lnTo>
                <a:lnTo>
                  <a:pt x="1728522" y="29206"/>
                </a:lnTo>
                <a:lnTo>
                  <a:pt x="1998564" y="112969"/>
                </a:lnTo>
                <a:lnTo>
                  <a:pt x="2242929" y="245509"/>
                </a:lnTo>
                <a:lnTo>
                  <a:pt x="2455834" y="421047"/>
                </a:lnTo>
                <a:lnTo>
                  <a:pt x="2631495" y="633803"/>
                </a:lnTo>
                <a:lnTo>
                  <a:pt x="2764127" y="877998"/>
                </a:lnTo>
                <a:lnTo>
                  <a:pt x="2847948" y="1147850"/>
                </a:lnTo>
                <a:lnTo>
                  <a:pt x="2869747" y="1290592"/>
                </a:lnTo>
                <a:lnTo>
                  <a:pt x="2877174" y="1437581"/>
                </a:lnTo>
                <a:lnTo>
                  <a:pt x="2869747" y="1584573"/>
                </a:lnTo>
                <a:lnTo>
                  <a:pt x="2847948" y="1727317"/>
                </a:lnTo>
                <a:lnTo>
                  <a:pt x="2764127" y="1997174"/>
                </a:lnTo>
                <a:lnTo>
                  <a:pt x="2631495" y="2241371"/>
                </a:lnTo>
                <a:lnTo>
                  <a:pt x="2455834" y="2454129"/>
                </a:lnTo>
                <a:lnTo>
                  <a:pt x="2242929" y="2629668"/>
                </a:lnTo>
                <a:lnTo>
                  <a:pt x="1998564" y="2762209"/>
                </a:lnTo>
                <a:lnTo>
                  <a:pt x="1728522" y="2845972"/>
                </a:lnTo>
                <a:lnTo>
                  <a:pt x="1585680" y="2867756"/>
                </a:lnTo>
                <a:lnTo>
                  <a:pt x="1438587" y="2875178"/>
                </a:lnTo>
                <a:close/>
              </a:path>
            </a:pathLst>
          </a:custGeom>
          <a:solidFill>
            <a:srgbClr val="DD3D4E"/>
          </a:solidFill>
        </p:spPr>
        <p:txBody>
          <a:bodyPr wrap="square" lIns="0" tIns="0" rIns="0" bIns="0" rtlCol="0">
            <a:noAutofit/>
          </a:bodyPr>
          <a:lstStyle/>
          <a:p>
            <a:endParaRPr/>
          </a:p>
        </p:txBody>
      </p:sp>
      <p:sp>
        <p:nvSpPr>
          <p:cNvPr id="85" name="object 85"/>
          <p:cNvSpPr/>
          <p:nvPr/>
        </p:nvSpPr>
        <p:spPr>
          <a:xfrm>
            <a:off x="1604220" y="7220080"/>
            <a:ext cx="1726295" cy="1725097"/>
          </a:xfrm>
          <a:custGeom>
            <a:avLst/>
            <a:gdLst/>
            <a:ahLst/>
            <a:cxnLst/>
            <a:rect l="l" t="t" r="r" b="b"/>
            <a:pathLst>
              <a:path w="1726295" h="1725097">
                <a:moveTo>
                  <a:pt x="689205" y="1707572"/>
                </a:moveTo>
                <a:lnTo>
                  <a:pt x="527189" y="1657312"/>
                </a:lnTo>
                <a:lnTo>
                  <a:pt x="380572" y="1577784"/>
                </a:lnTo>
                <a:lnTo>
                  <a:pt x="252826" y="1472458"/>
                </a:lnTo>
                <a:lnTo>
                  <a:pt x="147423" y="1344803"/>
                </a:lnTo>
                <a:lnTo>
                  <a:pt x="67837" y="1198287"/>
                </a:lnTo>
                <a:lnTo>
                  <a:pt x="17538" y="1036379"/>
                </a:lnTo>
                <a:lnTo>
                  <a:pt x="0" y="862548"/>
                </a:lnTo>
                <a:lnTo>
                  <a:pt x="17538" y="688720"/>
                </a:lnTo>
                <a:lnTo>
                  <a:pt x="67836" y="526813"/>
                </a:lnTo>
                <a:lnTo>
                  <a:pt x="147423" y="380297"/>
                </a:lnTo>
                <a:lnTo>
                  <a:pt x="252826" y="252641"/>
                </a:lnTo>
                <a:lnTo>
                  <a:pt x="863147" y="287508"/>
                </a:lnTo>
                <a:lnTo>
                  <a:pt x="747333" y="299212"/>
                </a:lnTo>
                <a:lnTo>
                  <a:pt x="639391" y="332769"/>
                </a:lnTo>
                <a:lnTo>
                  <a:pt x="541655" y="385850"/>
                </a:lnTo>
                <a:lnTo>
                  <a:pt x="456458" y="456125"/>
                </a:lnTo>
                <a:lnTo>
                  <a:pt x="386133" y="541262"/>
                </a:lnTo>
                <a:lnTo>
                  <a:pt x="333012" y="638932"/>
                </a:lnTo>
                <a:lnTo>
                  <a:pt x="299429" y="746804"/>
                </a:lnTo>
                <a:lnTo>
                  <a:pt x="287716" y="862548"/>
                </a:lnTo>
                <a:lnTo>
                  <a:pt x="299429" y="978286"/>
                </a:lnTo>
                <a:lnTo>
                  <a:pt x="333012" y="1086155"/>
                </a:lnTo>
                <a:lnTo>
                  <a:pt x="386133" y="1183824"/>
                </a:lnTo>
                <a:lnTo>
                  <a:pt x="456458" y="1268961"/>
                </a:lnTo>
                <a:lnTo>
                  <a:pt x="541655" y="1339236"/>
                </a:lnTo>
                <a:lnTo>
                  <a:pt x="639391" y="1392318"/>
                </a:lnTo>
                <a:lnTo>
                  <a:pt x="747333" y="1425876"/>
                </a:lnTo>
                <a:lnTo>
                  <a:pt x="863147" y="1437580"/>
                </a:lnTo>
                <a:lnTo>
                  <a:pt x="978960" y="1425876"/>
                </a:lnTo>
                <a:lnTo>
                  <a:pt x="1086902" y="1392318"/>
                </a:lnTo>
                <a:lnTo>
                  <a:pt x="1184639" y="1339236"/>
                </a:lnTo>
                <a:lnTo>
                  <a:pt x="1269838" y="1268961"/>
                </a:lnTo>
                <a:lnTo>
                  <a:pt x="1340165" y="1183824"/>
                </a:lnTo>
                <a:lnTo>
                  <a:pt x="1393288" y="1086156"/>
                </a:lnTo>
                <a:lnTo>
                  <a:pt x="1426873" y="978287"/>
                </a:lnTo>
                <a:lnTo>
                  <a:pt x="1438587" y="862548"/>
                </a:lnTo>
                <a:lnTo>
                  <a:pt x="1426873" y="746804"/>
                </a:lnTo>
                <a:lnTo>
                  <a:pt x="1393288" y="638932"/>
                </a:lnTo>
                <a:lnTo>
                  <a:pt x="1340165" y="541262"/>
                </a:lnTo>
                <a:lnTo>
                  <a:pt x="1269837" y="456125"/>
                </a:lnTo>
                <a:lnTo>
                  <a:pt x="1184638" y="385850"/>
                </a:lnTo>
                <a:lnTo>
                  <a:pt x="1086901" y="332769"/>
                </a:lnTo>
                <a:lnTo>
                  <a:pt x="978960" y="299212"/>
                </a:lnTo>
                <a:lnTo>
                  <a:pt x="863147" y="287508"/>
                </a:lnTo>
                <a:lnTo>
                  <a:pt x="252826" y="252641"/>
                </a:lnTo>
                <a:lnTo>
                  <a:pt x="380572" y="147314"/>
                </a:lnTo>
                <a:lnTo>
                  <a:pt x="527189" y="67786"/>
                </a:lnTo>
                <a:lnTo>
                  <a:pt x="689205" y="17525"/>
                </a:lnTo>
                <a:lnTo>
                  <a:pt x="863147" y="0"/>
                </a:lnTo>
                <a:lnTo>
                  <a:pt x="1037111" y="17525"/>
                </a:lnTo>
                <a:lnTo>
                  <a:pt x="1199137" y="67786"/>
                </a:lnTo>
                <a:lnTo>
                  <a:pt x="1345756" y="147314"/>
                </a:lnTo>
                <a:lnTo>
                  <a:pt x="1473497" y="252641"/>
                </a:lnTo>
                <a:lnTo>
                  <a:pt x="1578891" y="380297"/>
                </a:lnTo>
                <a:lnTo>
                  <a:pt x="1658469" y="526813"/>
                </a:lnTo>
                <a:lnTo>
                  <a:pt x="1708760" y="688720"/>
                </a:lnTo>
                <a:lnTo>
                  <a:pt x="1726294" y="862548"/>
                </a:lnTo>
                <a:lnTo>
                  <a:pt x="1708760" y="1036380"/>
                </a:lnTo>
                <a:lnTo>
                  <a:pt x="1658469" y="1198288"/>
                </a:lnTo>
                <a:lnTo>
                  <a:pt x="1578891" y="1344804"/>
                </a:lnTo>
                <a:lnTo>
                  <a:pt x="1473497" y="1472459"/>
                </a:lnTo>
                <a:lnTo>
                  <a:pt x="1345755" y="1577785"/>
                </a:lnTo>
                <a:lnTo>
                  <a:pt x="1199137" y="1657313"/>
                </a:lnTo>
                <a:lnTo>
                  <a:pt x="1037111" y="1707573"/>
                </a:lnTo>
                <a:lnTo>
                  <a:pt x="863147" y="1725097"/>
                </a:lnTo>
                <a:close/>
              </a:path>
            </a:pathLst>
          </a:custGeom>
          <a:solidFill>
            <a:srgbClr val="DD3D4E"/>
          </a:solidFill>
        </p:spPr>
        <p:txBody>
          <a:bodyPr wrap="square" lIns="0" tIns="0" rIns="0" bIns="0" rtlCol="0">
            <a:noAutofit/>
          </a:bodyPr>
          <a:lstStyle/>
          <a:p>
            <a:endParaRPr/>
          </a:p>
        </p:txBody>
      </p:sp>
      <p:sp>
        <p:nvSpPr>
          <p:cNvPr id="86" name="object 86"/>
          <p:cNvSpPr/>
          <p:nvPr/>
        </p:nvSpPr>
        <p:spPr>
          <a:xfrm>
            <a:off x="2179651" y="7795120"/>
            <a:ext cx="575424" cy="575033"/>
          </a:xfrm>
          <a:custGeom>
            <a:avLst/>
            <a:gdLst/>
            <a:ahLst/>
            <a:cxnLst/>
            <a:rect l="l" t="t" r="r" b="b"/>
            <a:pathLst>
              <a:path w="575424" h="575033">
                <a:moveTo>
                  <a:pt x="175727" y="552432"/>
                </a:moveTo>
                <a:lnTo>
                  <a:pt x="84275" y="490806"/>
                </a:lnTo>
                <a:lnTo>
                  <a:pt x="22613" y="399414"/>
                </a:lnTo>
                <a:lnTo>
                  <a:pt x="1" y="287516"/>
                </a:lnTo>
                <a:lnTo>
                  <a:pt x="22613" y="175618"/>
                </a:lnTo>
                <a:lnTo>
                  <a:pt x="84275" y="84226"/>
                </a:lnTo>
                <a:lnTo>
                  <a:pt x="175727" y="22600"/>
                </a:lnTo>
                <a:lnTo>
                  <a:pt x="287708" y="0"/>
                </a:lnTo>
                <a:lnTo>
                  <a:pt x="399712" y="22600"/>
                </a:lnTo>
                <a:lnTo>
                  <a:pt x="491164" y="84227"/>
                </a:lnTo>
                <a:lnTo>
                  <a:pt x="552818" y="175619"/>
                </a:lnTo>
                <a:lnTo>
                  <a:pt x="575424" y="287516"/>
                </a:lnTo>
                <a:lnTo>
                  <a:pt x="552818" y="399415"/>
                </a:lnTo>
                <a:lnTo>
                  <a:pt x="491164" y="490807"/>
                </a:lnTo>
                <a:lnTo>
                  <a:pt x="399712" y="552433"/>
                </a:lnTo>
                <a:lnTo>
                  <a:pt x="287708" y="575032"/>
                </a:lnTo>
                <a:close/>
              </a:path>
            </a:pathLst>
          </a:custGeom>
          <a:solidFill>
            <a:srgbClr val="DD3D4E"/>
          </a:solidFill>
        </p:spPr>
        <p:txBody>
          <a:bodyPr wrap="square" lIns="0" tIns="0" rIns="0" bIns="0" rtlCol="0">
            <a:noAutofit/>
          </a:bodyPr>
          <a:lstStyle/>
          <a:p>
            <a:endParaRPr/>
          </a:p>
        </p:txBody>
      </p:sp>
      <p:sp>
        <p:nvSpPr>
          <p:cNvPr id="87" name="object 87"/>
          <p:cNvSpPr/>
          <p:nvPr/>
        </p:nvSpPr>
        <p:spPr>
          <a:xfrm>
            <a:off x="3237930" y="6653942"/>
            <a:ext cx="1372284" cy="1111108"/>
          </a:xfrm>
          <a:custGeom>
            <a:avLst/>
            <a:gdLst/>
            <a:ahLst/>
            <a:cxnLst/>
            <a:rect l="l" t="t" r="r" b="b"/>
            <a:pathLst>
              <a:path w="1372284" h="1111108">
                <a:moveTo>
                  <a:pt x="223241" y="1028787"/>
                </a:moveTo>
                <a:lnTo>
                  <a:pt x="148647" y="994589"/>
                </a:lnTo>
                <a:lnTo>
                  <a:pt x="98367" y="940667"/>
                </a:lnTo>
                <a:lnTo>
                  <a:pt x="76806" y="870218"/>
                </a:lnTo>
                <a:lnTo>
                  <a:pt x="84484" y="788577"/>
                </a:lnTo>
                <a:lnTo>
                  <a:pt x="119281" y="698622"/>
                </a:lnTo>
                <a:lnTo>
                  <a:pt x="179078" y="603233"/>
                </a:lnTo>
                <a:lnTo>
                  <a:pt x="261756" y="505287"/>
                </a:lnTo>
                <a:lnTo>
                  <a:pt x="365194" y="407665"/>
                </a:lnTo>
                <a:lnTo>
                  <a:pt x="487273" y="313244"/>
                </a:lnTo>
                <a:lnTo>
                  <a:pt x="625873" y="224902"/>
                </a:lnTo>
                <a:lnTo>
                  <a:pt x="691329" y="189268"/>
                </a:lnTo>
                <a:lnTo>
                  <a:pt x="742527" y="165969"/>
                </a:lnTo>
                <a:lnTo>
                  <a:pt x="808345" y="151976"/>
                </a:lnTo>
                <a:lnTo>
                  <a:pt x="835718" y="174120"/>
                </a:lnTo>
                <a:lnTo>
                  <a:pt x="837039" y="223598"/>
                </a:lnTo>
                <a:lnTo>
                  <a:pt x="824699" y="291606"/>
                </a:lnTo>
                <a:lnTo>
                  <a:pt x="811092" y="369342"/>
                </a:lnTo>
                <a:lnTo>
                  <a:pt x="808608" y="448002"/>
                </a:lnTo>
                <a:lnTo>
                  <a:pt x="829641" y="518782"/>
                </a:lnTo>
                <a:lnTo>
                  <a:pt x="880469" y="572361"/>
                </a:lnTo>
                <a:lnTo>
                  <a:pt x="949882" y="609532"/>
                </a:lnTo>
                <a:lnTo>
                  <a:pt x="1024055" y="636616"/>
                </a:lnTo>
                <a:lnTo>
                  <a:pt x="1089165" y="659934"/>
                </a:lnTo>
                <a:lnTo>
                  <a:pt x="1131386" y="685809"/>
                </a:lnTo>
                <a:lnTo>
                  <a:pt x="1136896" y="720561"/>
                </a:lnTo>
                <a:lnTo>
                  <a:pt x="1121563" y="743241"/>
                </a:lnTo>
                <a:lnTo>
                  <a:pt x="1091869" y="770512"/>
                </a:lnTo>
                <a:lnTo>
                  <a:pt x="1046084" y="803162"/>
                </a:lnTo>
                <a:lnTo>
                  <a:pt x="982482" y="841982"/>
                </a:lnTo>
                <a:lnTo>
                  <a:pt x="836596" y="917801"/>
                </a:lnTo>
                <a:lnTo>
                  <a:pt x="693712" y="976275"/>
                </a:lnTo>
                <a:lnTo>
                  <a:pt x="557383" y="1017006"/>
                </a:lnTo>
                <a:lnTo>
                  <a:pt x="431161" y="1039600"/>
                </a:lnTo>
                <a:lnTo>
                  <a:pt x="318596" y="1043659"/>
                </a:lnTo>
                <a:close/>
              </a:path>
            </a:pathLst>
          </a:custGeom>
          <a:solidFill>
            <a:srgbClr val="C76528"/>
          </a:solidFill>
        </p:spPr>
        <p:txBody>
          <a:bodyPr wrap="square" lIns="0" tIns="0" rIns="0" bIns="0" rtlCol="0">
            <a:noAutofit/>
          </a:bodyPr>
          <a:lstStyle/>
          <a:p>
            <a:endParaRPr/>
          </a:p>
        </p:txBody>
      </p:sp>
      <p:sp>
        <p:nvSpPr>
          <p:cNvPr id="88" name="object 88"/>
          <p:cNvSpPr/>
          <p:nvPr/>
        </p:nvSpPr>
        <p:spPr>
          <a:xfrm>
            <a:off x="2401633" y="7081457"/>
            <a:ext cx="1775878" cy="1071946"/>
          </a:xfrm>
          <a:custGeom>
            <a:avLst/>
            <a:gdLst/>
            <a:ahLst/>
            <a:cxnLst/>
            <a:rect l="l" t="t" r="r" b="b"/>
            <a:pathLst>
              <a:path w="1775878" h="1071946">
                <a:moveTo>
                  <a:pt x="37400" y="1064494"/>
                </a:moveTo>
                <a:lnTo>
                  <a:pt x="15904" y="1043219"/>
                </a:lnTo>
                <a:lnTo>
                  <a:pt x="10149" y="999558"/>
                </a:lnTo>
                <a:lnTo>
                  <a:pt x="36979" y="964646"/>
                </a:lnTo>
                <a:lnTo>
                  <a:pt x="1681346" y="15942"/>
                </a:lnTo>
                <a:lnTo>
                  <a:pt x="1724957" y="10169"/>
                </a:lnTo>
                <a:lnTo>
                  <a:pt x="1759949" y="37020"/>
                </a:lnTo>
                <a:lnTo>
                  <a:pt x="1765720" y="80637"/>
                </a:lnTo>
                <a:lnTo>
                  <a:pt x="1738881" y="115567"/>
                </a:lnTo>
                <a:lnTo>
                  <a:pt x="94539" y="1064296"/>
                </a:lnTo>
                <a:lnTo>
                  <a:pt x="65800" y="1071946"/>
                </a:lnTo>
                <a:close/>
              </a:path>
            </a:pathLst>
          </a:custGeom>
          <a:solidFill>
            <a:srgbClr val="50616C"/>
          </a:solidFill>
        </p:spPr>
        <p:txBody>
          <a:bodyPr wrap="square" lIns="0" tIns="0" rIns="0" bIns="0" rtlCol="0">
            <a:noAutofit/>
          </a:bodyPr>
          <a:lstStyle/>
          <a:p>
            <a:endParaRPr/>
          </a:p>
        </p:txBody>
      </p:sp>
      <p:sp>
        <p:nvSpPr>
          <p:cNvPr id="89" name="object 89"/>
          <p:cNvSpPr/>
          <p:nvPr/>
        </p:nvSpPr>
        <p:spPr>
          <a:xfrm>
            <a:off x="14237439" y="1029062"/>
            <a:ext cx="3404033" cy="4115091"/>
          </a:xfrm>
          <a:custGeom>
            <a:avLst/>
            <a:gdLst/>
            <a:ahLst/>
            <a:cxnLst/>
            <a:rect l="l" t="t" r="r" b="b"/>
            <a:pathLst>
              <a:path w="3404033" h="4115091">
                <a:moveTo>
                  <a:pt x="3245041" y="821829"/>
                </a:moveTo>
                <a:lnTo>
                  <a:pt x="3233739" y="803956"/>
                </a:lnTo>
                <a:lnTo>
                  <a:pt x="3096895" y="590291"/>
                </a:lnTo>
                <a:lnTo>
                  <a:pt x="3079661" y="564460"/>
                </a:lnTo>
                <a:lnTo>
                  <a:pt x="2696399" y="437510"/>
                </a:lnTo>
                <a:lnTo>
                  <a:pt x="2831669" y="314902"/>
                </a:lnTo>
                <a:lnTo>
                  <a:pt x="2854409" y="284776"/>
                </a:lnTo>
                <a:lnTo>
                  <a:pt x="2827435" y="257581"/>
                </a:lnTo>
                <a:lnTo>
                  <a:pt x="2633481" y="101978"/>
                </a:lnTo>
                <a:lnTo>
                  <a:pt x="2603149" y="72466"/>
                </a:lnTo>
                <a:lnTo>
                  <a:pt x="2593959" y="60960"/>
                </a:lnTo>
                <a:lnTo>
                  <a:pt x="2592085" y="47054"/>
                </a:lnTo>
                <a:lnTo>
                  <a:pt x="2602291" y="37626"/>
                </a:lnTo>
                <a:lnTo>
                  <a:pt x="2616841" y="35554"/>
                </a:lnTo>
                <a:lnTo>
                  <a:pt x="2643253" y="34665"/>
                </a:lnTo>
                <a:lnTo>
                  <a:pt x="2756843" y="30451"/>
                </a:lnTo>
                <a:lnTo>
                  <a:pt x="2870181" y="21827"/>
                </a:lnTo>
                <a:lnTo>
                  <a:pt x="3110487" y="7472"/>
                </a:lnTo>
                <a:lnTo>
                  <a:pt x="3351179" y="2871"/>
                </a:lnTo>
                <a:lnTo>
                  <a:pt x="3371989" y="8687"/>
                </a:lnTo>
                <a:lnTo>
                  <a:pt x="3377179" y="30136"/>
                </a:lnTo>
                <a:lnTo>
                  <a:pt x="3374093" y="67047"/>
                </a:lnTo>
                <a:lnTo>
                  <a:pt x="3349249" y="327803"/>
                </a:lnTo>
                <a:lnTo>
                  <a:pt x="3303367" y="644391"/>
                </a:lnTo>
                <a:lnTo>
                  <a:pt x="3278313" y="790359"/>
                </a:lnTo>
                <a:lnTo>
                  <a:pt x="3274045" y="816467"/>
                </a:lnTo>
                <a:lnTo>
                  <a:pt x="3262979" y="829747"/>
                </a:lnTo>
                <a:close/>
              </a:path>
              <a:path w="3404033" h="4115091">
                <a:moveTo>
                  <a:pt x="86399" y="1841055"/>
                </a:moveTo>
                <a:lnTo>
                  <a:pt x="80839" y="1815690"/>
                </a:lnTo>
                <a:lnTo>
                  <a:pt x="79647" y="1765425"/>
                </a:lnTo>
                <a:lnTo>
                  <a:pt x="97503" y="1744035"/>
                </a:lnTo>
                <a:lnTo>
                  <a:pt x="139435" y="1738694"/>
                </a:lnTo>
                <a:lnTo>
                  <a:pt x="218913" y="1725491"/>
                </a:lnTo>
                <a:lnTo>
                  <a:pt x="296902" y="1705441"/>
                </a:lnTo>
                <a:lnTo>
                  <a:pt x="438453" y="1662484"/>
                </a:lnTo>
                <a:lnTo>
                  <a:pt x="577832" y="1612844"/>
                </a:lnTo>
                <a:lnTo>
                  <a:pt x="806394" y="1534161"/>
                </a:lnTo>
                <a:lnTo>
                  <a:pt x="1032841" y="1449477"/>
                </a:lnTo>
                <a:lnTo>
                  <a:pt x="1340672" y="1319117"/>
                </a:lnTo>
                <a:lnTo>
                  <a:pt x="1643322" y="1177218"/>
                </a:lnTo>
                <a:lnTo>
                  <a:pt x="2004865" y="973568"/>
                </a:lnTo>
                <a:lnTo>
                  <a:pt x="2341922" y="731333"/>
                </a:lnTo>
                <a:lnTo>
                  <a:pt x="2696399" y="437510"/>
                </a:lnTo>
                <a:lnTo>
                  <a:pt x="3079661" y="564460"/>
                </a:lnTo>
                <a:lnTo>
                  <a:pt x="3064323" y="574611"/>
                </a:lnTo>
                <a:lnTo>
                  <a:pt x="2881097" y="713597"/>
                </a:lnTo>
                <a:lnTo>
                  <a:pt x="2606041" y="897011"/>
                </a:lnTo>
                <a:lnTo>
                  <a:pt x="2367254" y="1043625"/>
                </a:lnTo>
                <a:lnTo>
                  <a:pt x="2118242" y="1172060"/>
                </a:lnTo>
                <a:lnTo>
                  <a:pt x="1478805" y="1457522"/>
                </a:lnTo>
                <a:lnTo>
                  <a:pt x="1105498" y="1597989"/>
                </a:lnTo>
                <a:lnTo>
                  <a:pt x="723812" y="1713872"/>
                </a:lnTo>
                <a:lnTo>
                  <a:pt x="514537" y="1769983"/>
                </a:lnTo>
                <a:lnTo>
                  <a:pt x="302973" y="1816438"/>
                </a:lnTo>
                <a:lnTo>
                  <a:pt x="208023" y="1833403"/>
                </a:lnTo>
                <a:lnTo>
                  <a:pt x="112110" y="1843830"/>
                </a:lnTo>
                <a:close/>
              </a:path>
              <a:path w="3404033" h="4115091">
                <a:moveTo>
                  <a:pt x="2933927" y="4052896"/>
                </a:moveTo>
                <a:lnTo>
                  <a:pt x="2746297" y="4049155"/>
                </a:lnTo>
                <a:lnTo>
                  <a:pt x="2724011" y="4045588"/>
                </a:lnTo>
                <a:lnTo>
                  <a:pt x="2716355" y="4022806"/>
                </a:lnTo>
                <a:lnTo>
                  <a:pt x="2707947" y="3933533"/>
                </a:lnTo>
                <a:lnTo>
                  <a:pt x="2700575" y="3576438"/>
                </a:lnTo>
                <a:lnTo>
                  <a:pt x="2695001" y="3325211"/>
                </a:lnTo>
                <a:lnTo>
                  <a:pt x="2690149" y="3174582"/>
                </a:lnTo>
                <a:lnTo>
                  <a:pt x="2679059" y="2929020"/>
                </a:lnTo>
                <a:lnTo>
                  <a:pt x="2676575" y="2788591"/>
                </a:lnTo>
                <a:lnTo>
                  <a:pt x="2676187" y="2670917"/>
                </a:lnTo>
                <a:lnTo>
                  <a:pt x="2675949" y="2539863"/>
                </a:lnTo>
                <a:lnTo>
                  <a:pt x="2676385" y="2431506"/>
                </a:lnTo>
                <a:lnTo>
                  <a:pt x="2682247" y="2220008"/>
                </a:lnTo>
                <a:lnTo>
                  <a:pt x="2685935" y="2101110"/>
                </a:lnTo>
                <a:lnTo>
                  <a:pt x="2689909" y="2003422"/>
                </a:lnTo>
                <a:lnTo>
                  <a:pt x="2688511" y="1875181"/>
                </a:lnTo>
                <a:lnTo>
                  <a:pt x="2683885" y="1746947"/>
                </a:lnTo>
                <a:lnTo>
                  <a:pt x="2682349" y="1591017"/>
                </a:lnTo>
                <a:lnTo>
                  <a:pt x="2687627" y="1408632"/>
                </a:lnTo>
                <a:lnTo>
                  <a:pt x="2689451" y="1353246"/>
                </a:lnTo>
                <a:lnTo>
                  <a:pt x="2694843" y="1297991"/>
                </a:lnTo>
                <a:lnTo>
                  <a:pt x="2715575" y="1279677"/>
                </a:lnTo>
                <a:lnTo>
                  <a:pt x="2875107" y="1269835"/>
                </a:lnTo>
                <a:lnTo>
                  <a:pt x="3034939" y="1267357"/>
                </a:lnTo>
                <a:lnTo>
                  <a:pt x="3098305" y="1264304"/>
                </a:lnTo>
                <a:lnTo>
                  <a:pt x="3161503" y="1264968"/>
                </a:lnTo>
                <a:lnTo>
                  <a:pt x="3296133" y="1268856"/>
                </a:lnTo>
                <a:lnTo>
                  <a:pt x="3319945" y="1268578"/>
                </a:lnTo>
                <a:lnTo>
                  <a:pt x="3341039" y="1274571"/>
                </a:lnTo>
                <a:lnTo>
                  <a:pt x="3346541" y="1295817"/>
                </a:lnTo>
                <a:lnTo>
                  <a:pt x="3343957" y="1353867"/>
                </a:lnTo>
                <a:lnTo>
                  <a:pt x="3346403" y="1406491"/>
                </a:lnTo>
                <a:lnTo>
                  <a:pt x="3346067" y="1673847"/>
                </a:lnTo>
                <a:lnTo>
                  <a:pt x="3343943" y="1972699"/>
                </a:lnTo>
                <a:lnTo>
                  <a:pt x="3356851" y="2194129"/>
                </a:lnTo>
                <a:lnTo>
                  <a:pt x="3357503" y="2223236"/>
                </a:lnTo>
                <a:lnTo>
                  <a:pt x="3358553" y="2403268"/>
                </a:lnTo>
                <a:lnTo>
                  <a:pt x="3372813" y="2698837"/>
                </a:lnTo>
                <a:lnTo>
                  <a:pt x="3373915" y="2780880"/>
                </a:lnTo>
                <a:lnTo>
                  <a:pt x="3375943" y="2954180"/>
                </a:lnTo>
                <a:lnTo>
                  <a:pt x="3378745" y="3127444"/>
                </a:lnTo>
                <a:lnTo>
                  <a:pt x="3386451" y="3442173"/>
                </a:lnTo>
                <a:lnTo>
                  <a:pt x="3391429" y="3624532"/>
                </a:lnTo>
                <a:lnTo>
                  <a:pt x="3399801" y="3830525"/>
                </a:lnTo>
                <a:lnTo>
                  <a:pt x="3399421" y="3905801"/>
                </a:lnTo>
                <a:lnTo>
                  <a:pt x="3394529" y="3981053"/>
                </a:lnTo>
                <a:lnTo>
                  <a:pt x="3381709" y="4016673"/>
                </a:lnTo>
                <a:lnTo>
                  <a:pt x="3342301" y="4032324"/>
                </a:lnTo>
                <a:lnTo>
                  <a:pt x="3147969" y="4049870"/>
                </a:lnTo>
                <a:lnTo>
                  <a:pt x="3040937" y="4053169"/>
                </a:lnTo>
                <a:close/>
              </a:path>
              <a:path w="3404033" h="4115091">
                <a:moveTo>
                  <a:pt x="1833018" y="4074297"/>
                </a:moveTo>
                <a:lnTo>
                  <a:pt x="1822595" y="4052788"/>
                </a:lnTo>
                <a:lnTo>
                  <a:pt x="1813194" y="3971630"/>
                </a:lnTo>
                <a:lnTo>
                  <a:pt x="1802587" y="3800113"/>
                </a:lnTo>
                <a:lnTo>
                  <a:pt x="1801637" y="3628237"/>
                </a:lnTo>
                <a:lnTo>
                  <a:pt x="1803195" y="3103977"/>
                </a:lnTo>
                <a:lnTo>
                  <a:pt x="1808878" y="2895092"/>
                </a:lnTo>
                <a:lnTo>
                  <a:pt x="1811281" y="2770874"/>
                </a:lnTo>
                <a:lnTo>
                  <a:pt x="1808058" y="2519457"/>
                </a:lnTo>
                <a:lnTo>
                  <a:pt x="1805841" y="2268093"/>
                </a:lnTo>
                <a:lnTo>
                  <a:pt x="1800511" y="2088374"/>
                </a:lnTo>
                <a:lnTo>
                  <a:pt x="1791496" y="1723557"/>
                </a:lnTo>
                <a:lnTo>
                  <a:pt x="1791605" y="1707675"/>
                </a:lnTo>
                <a:lnTo>
                  <a:pt x="1796196" y="1691715"/>
                </a:lnTo>
                <a:lnTo>
                  <a:pt x="1812569" y="1687248"/>
                </a:lnTo>
                <a:lnTo>
                  <a:pt x="1844321" y="1687030"/>
                </a:lnTo>
                <a:lnTo>
                  <a:pt x="2034539" y="1680013"/>
                </a:lnTo>
                <a:lnTo>
                  <a:pt x="2200957" y="1675242"/>
                </a:lnTo>
                <a:lnTo>
                  <a:pt x="2301270" y="1670905"/>
                </a:lnTo>
                <a:lnTo>
                  <a:pt x="2343598" y="1670982"/>
                </a:lnTo>
                <a:lnTo>
                  <a:pt x="2376276" y="1678547"/>
                </a:lnTo>
                <a:lnTo>
                  <a:pt x="2383232" y="1711656"/>
                </a:lnTo>
                <a:lnTo>
                  <a:pt x="2385607" y="1912836"/>
                </a:lnTo>
                <a:lnTo>
                  <a:pt x="2389081" y="2062328"/>
                </a:lnTo>
                <a:lnTo>
                  <a:pt x="2391027" y="2211734"/>
                </a:lnTo>
                <a:lnTo>
                  <a:pt x="2396134" y="2537174"/>
                </a:lnTo>
                <a:lnTo>
                  <a:pt x="2399512" y="2778336"/>
                </a:lnTo>
                <a:lnTo>
                  <a:pt x="2400955" y="3021372"/>
                </a:lnTo>
                <a:lnTo>
                  <a:pt x="2400789" y="3267727"/>
                </a:lnTo>
                <a:lnTo>
                  <a:pt x="2407305" y="3701659"/>
                </a:lnTo>
                <a:lnTo>
                  <a:pt x="2411127" y="4024388"/>
                </a:lnTo>
                <a:lnTo>
                  <a:pt x="2410942" y="4040263"/>
                </a:lnTo>
                <a:lnTo>
                  <a:pt x="2404370" y="4058538"/>
                </a:lnTo>
                <a:lnTo>
                  <a:pt x="2386141" y="4065070"/>
                </a:lnTo>
                <a:lnTo>
                  <a:pt x="2307048" y="4069423"/>
                </a:lnTo>
                <a:lnTo>
                  <a:pt x="2158905" y="4071485"/>
                </a:lnTo>
                <a:lnTo>
                  <a:pt x="2063866" y="4074907"/>
                </a:lnTo>
                <a:lnTo>
                  <a:pt x="1968848" y="4079189"/>
                </a:lnTo>
                <a:lnTo>
                  <a:pt x="1855123" y="4080024"/>
                </a:lnTo>
                <a:close/>
              </a:path>
              <a:path w="3404033" h="4115091">
                <a:moveTo>
                  <a:pt x="90400" y="4085966"/>
                </a:moveTo>
                <a:lnTo>
                  <a:pt x="61525" y="4083832"/>
                </a:lnTo>
                <a:lnTo>
                  <a:pt x="16007" y="4060861"/>
                </a:lnTo>
                <a:lnTo>
                  <a:pt x="2363" y="4010293"/>
                </a:lnTo>
                <a:lnTo>
                  <a:pt x="2214" y="3777410"/>
                </a:lnTo>
                <a:lnTo>
                  <a:pt x="2279" y="3777410"/>
                </a:lnTo>
                <a:lnTo>
                  <a:pt x="2842" y="3589540"/>
                </a:lnTo>
                <a:lnTo>
                  <a:pt x="8702" y="3341348"/>
                </a:lnTo>
                <a:lnTo>
                  <a:pt x="13645" y="3204310"/>
                </a:lnTo>
                <a:lnTo>
                  <a:pt x="16341" y="3132961"/>
                </a:lnTo>
                <a:lnTo>
                  <a:pt x="18894" y="3061954"/>
                </a:lnTo>
                <a:lnTo>
                  <a:pt x="21998" y="2969464"/>
                </a:lnTo>
                <a:lnTo>
                  <a:pt x="24328" y="2877265"/>
                </a:lnTo>
                <a:lnTo>
                  <a:pt x="29580" y="2721686"/>
                </a:lnTo>
                <a:lnTo>
                  <a:pt x="34888" y="2597879"/>
                </a:lnTo>
                <a:lnTo>
                  <a:pt x="37683" y="2530499"/>
                </a:lnTo>
                <a:lnTo>
                  <a:pt x="39894" y="2463428"/>
                </a:lnTo>
                <a:lnTo>
                  <a:pt x="44141" y="2360456"/>
                </a:lnTo>
                <a:lnTo>
                  <a:pt x="44232" y="2257506"/>
                </a:lnTo>
                <a:lnTo>
                  <a:pt x="48681" y="2237403"/>
                </a:lnTo>
                <a:lnTo>
                  <a:pt x="68638" y="2232327"/>
                </a:lnTo>
                <a:lnTo>
                  <a:pt x="108102" y="2234345"/>
                </a:lnTo>
                <a:lnTo>
                  <a:pt x="147463" y="2237753"/>
                </a:lnTo>
                <a:lnTo>
                  <a:pt x="359075" y="2237512"/>
                </a:lnTo>
                <a:lnTo>
                  <a:pt x="447444" y="2240443"/>
                </a:lnTo>
                <a:lnTo>
                  <a:pt x="535783" y="2243250"/>
                </a:lnTo>
                <a:lnTo>
                  <a:pt x="558125" y="2248478"/>
                </a:lnTo>
                <a:lnTo>
                  <a:pt x="563304" y="2271618"/>
                </a:lnTo>
                <a:lnTo>
                  <a:pt x="558906" y="2419295"/>
                </a:lnTo>
                <a:lnTo>
                  <a:pt x="557151" y="2609764"/>
                </a:lnTo>
                <a:lnTo>
                  <a:pt x="551330" y="2794407"/>
                </a:lnTo>
                <a:lnTo>
                  <a:pt x="547252" y="2947432"/>
                </a:lnTo>
                <a:lnTo>
                  <a:pt x="542910" y="3021078"/>
                </a:lnTo>
                <a:lnTo>
                  <a:pt x="542843" y="3047371"/>
                </a:lnTo>
                <a:lnTo>
                  <a:pt x="547136" y="3131591"/>
                </a:lnTo>
                <a:lnTo>
                  <a:pt x="547995" y="3811718"/>
                </a:lnTo>
                <a:lnTo>
                  <a:pt x="556627" y="3940348"/>
                </a:lnTo>
                <a:lnTo>
                  <a:pt x="557931" y="4051412"/>
                </a:lnTo>
                <a:lnTo>
                  <a:pt x="543516" y="4070518"/>
                </a:lnTo>
                <a:lnTo>
                  <a:pt x="523010" y="4075024"/>
                </a:lnTo>
                <a:lnTo>
                  <a:pt x="243824" y="4086192"/>
                </a:lnTo>
                <a:close/>
              </a:path>
              <a:path w="3404033" h="4115091">
                <a:moveTo>
                  <a:pt x="922553" y="4091193"/>
                </a:moveTo>
                <a:lnTo>
                  <a:pt x="901959" y="4068044"/>
                </a:lnTo>
                <a:lnTo>
                  <a:pt x="900998" y="4046893"/>
                </a:lnTo>
                <a:lnTo>
                  <a:pt x="894927" y="3785002"/>
                </a:lnTo>
                <a:lnTo>
                  <a:pt x="885680" y="3412031"/>
                </a:lnTo>
                <a:lnTo>
                  <a:pt x="888332" y="2601810"/>
                </a:lnTo>
                <a:lnTo>
                  <a:pt x="891182" y="2249799"/>
                </a:lnTo>
                <a:lnTo>
                  <a:pt x="904331" y="2075867"/>
                </a:lnTo>
                <a:lnTo>
                  <a:pt x="910852" y="2007490"/>
                </a:lnTo>
                <a:lnTo>
                  <a:pt x="915732" y="1990591"/>
                </a:lnTo>
                <a:lnTo>
                  <a:pt x="933393" y="1987864"/>
                </a:lnTo>
                <a:lnTo>
                  <a:pt x="1266726" y="1982402"/>
                </a:lnTo>
                <a:lnTo>
                  <a:pt x="1470377" y="1978163"/>
                </a:lnTo>
                <a:lnTo>
                  <a:pt x="1495041" y="1981574"/>
                </a:lnTo>
                <a:lnTo>
                  <a:pt x="1499466" y="2005451"/>
                </a:lnTo>
                <a:lnTo>
                  <a:pt x="1506360" y="2230253"/>
                </a:lnTo>
                <a:lnTo>
                  <a:pt x="1510527" y="2361837"/>
                </a:lnTo>
                <a:lnTo>
                  <a:pt x="1510776" y="2481511"/>
                </a:lnTo>
                <a:lnTo>
                  <a:pt x="1511218" y="2564323"/>
                </a:lnTo>
                <a:lnTo>
                  <a:pt x="1510502" y="2635135"/>
                </a:lnTo>
                <a:lnTo>
                  <a:pt x="1503946" y="2894359"/>
                </a:lnTo>
                <a:lnTo>
                  <a:pt x="1493545" y="3203681"/>
                </a:lnTo>
                <a:lnTo>
                  <a:pt x="1488477" y="3425885"/>
                </a:lnTo>
                <a:lnTo>
                  <a:pt x="1485439" y="3642910"/>
                </a:lnTo>
                <a:lnTo>
                  <a:pt x="1483088" y="3859908"/>
                </a:lnTo>
                <a:lnTo>
                  <a:pt x="1475534" y="3981230"/>
                </a:lnTo>
                <a:lnTo>
                  <a:pt x="1473852" y="4063212"/>
                </a:lnTo>
                <a:lnTo>
                  <a:pt x="1469678" y="4087571"/>
                </a:lnTo>
                <a:lnTo>
                  <a:pt x="1446337" y="4094851"/>
                </a:lnTo>
                <a:lnTo>
                  <a:pt x="1383215" y="4099956"/>
                </a:lnTo>
                <a:lnTo>
                  <a:pt x="1251333" y="4107921"/>
                </a:lnTo>
                <a:lnTo>
                  <a:pt x="1119279" y="4112388"/>
                </a:lnTo>
                <a:close/>
              </a:path>
            </a:pathLst>
          </a:custGeom>
          <a:solidFill>
            <a:srgbClr val="D4F6C8"/>
          </a:solidFill>
        </p:spPr>
        <p:txBody>
          <a:bodyPr wrap="square" lIns="0" tIns="0" rIns="0" bIns="0" rtlCol="0">
            <a:noAutofit/>
          </a:bodyPr>
          <a:lstStyle/>
          <a:p>
            <a:endParaRPr/>
          </a:p>
        </p:txBody>
      </p:sp>
      <p:sp>
        <p:nvSpPr>
          <p:cNvPr id="90" name="object 90"/>
          <p:cNvSpPr/>
          <p:nvPr/>
        </p:nvSpPr>
        <p:spPr>
          <a:xfrm>
            <a:off x="16911538" y="2289390"/>
            <a:ext cx="729934" cy="2797249"/>
          </a:xfrm>
          <a:custGeom>
            <a:avLst/>
            <a:gdLst/>
            <a:ahLst/>
            <a:cxnLst/>
            <a:rect l="l" t="t" r="r" b="b"/>
            <a:pathLst>
              <a:path w="729934" h="2797249">
                <a:moveTo>
                  <a:pt x="259828" y="2792568"/>
                </a:moveTo>
                <a:lnTo>
                  <a:pt x="72198" y="2788827"/>
                </a:lnTo>
                <a:lnTo>
                  <a:pt x="49912" y="2785260"/>
                </a:lnTo>
                <a:lnTo>
                  <a:pt x="42256" y="2762478"/>
                </a:lnTo>
                <a:lnTo>
                  <a:pt x="33848" y="2673205"/>
                </a:lnTo>
                <a:lnTo>
                  <a:pt x="26476" y="2316110"/>
                </a:lnTo>
                <a:lnTo>
                  <a:pt x="20902" y="2064883"/>
                </a:lnTo>
                <a:lnTo>
                  <a:pt x="16050" y="1914254"/>
                </a:lnTo>
                <a:lnTo>
                  <a:pt x="4960" y="1668692"/>
                </a:lnTo>
                <a:lnTo>
                  <a:pt x="2476" y="1528263"/>
                </a:lnTo>
                <a:lnTo>
                  <a:pt x="2088" y="1410589"/>
                </a:lnTo>
                <a:lnTo>
                  <a:pt x="1850" y="1279535"/>
                </a:lnTo>
                <a:lnTo>
                  <a:pt x="2286" y="1171178"/>
                </a:lnTo>
                <a:lnTo>
                  <a:pt x="8148" y="959680"/>
                </a:lnTo>
                <a:lnTo>
                  <a:pt x="11836" y="840782"/>
                </a:lnTo>
                <a:lnTo>
                  <a:pt x="15810" y="743094"/>
                </a:lnTo>
                <a:lnTo>
                  <a:pt x="14412" y="614853"/>
                </a:lnTo>
                <a:lnTo>
                  <a:pt x="9786" y="486619"/>
                </a:lnTo>
                <a:lnTo>
                  <a:pt x="8250" y="330689"/>
                </a:lnTo>
                <a:lnTo>
                  <a:pt x="13528" y="148304"/>
                </a:lnTo>
                <a:lnTo>
                  <a:pt x="15352" y="92918"/>
                </a:lnTo>
                <a:lnTo>
                  <a:pt x="20744" y="37663"/>
                </a:lnTo>
                <a:lnTo>
                  <a:pt x="41476" y="19349"/>
                </a:lnTo>
                <a:lnTo>
                  <a:pt x="201008" y="9507"/>
                </a:lnTo>
                <a:lnTo>
                  <a:pt x="360840" y="7029"/>
                </a:lnTo>
                <a:lnTo>
                  <a:pt x="424206" y="3976"/>
                </a:lnTo>
                <a:lnTo>
                  <a:pt x="487404" y="4640"/>
                </a:lnTo>
                <a:lnTo>
                  <a:pt x="622034" y="8528"/>
                </a:lnTo>
                <a:lnTo>
                  <a:pt x="645846" y="8250"/>
                </a:lnTo>
                <a:lnTo>
                  <a:pt x="666940" y="14243"/>
                </a:lnTo>
                <a:lnTo>
                  <a:pt x="672442" y="35489"/>
                </a:lnTo>
                <a:lnTo>
                  <a:pt x="669858" y="93539"/>
                </a:lnTo>
                <a:lnTo>
                  <a:pt x="672304" y="146163"/>
                </a:lnTo>
                <a:lnTo>
                  <a:pt x="671968" y="413519"/>
                </a:lnTo>
                <a:lnTo>
                  <a:pt x="669844" y="712371"/>
                </a:lnTo>
                <a:lnTo>
                  <a:pt x="682752" y="933801"/>
                </a:lnTo>
                <a:lnTo>
                  <a:pt x="683404" y="962908"/>
                </a:lnTo>
                <a:lnTo>
                  <a:pt x="684454" y="1142940"/>
                </a:lnTo>
                <a:lnTo>
                  <a:pt x="698714" y="1438509"/>
                </a:lnTo>
                <a:lnTo>
                  <a:pt x="699816" y="1520552"/>
                </a:lnTo>
                <a:lnTo>
                  <a:pt x="701844" y="1693852"/>
                </a:lnTo>
                <a:lnTo>
                  <a:pt x="704646" y="1867116"/>
                </a:lnTo>
                <a:lnTo>
                  <a:pt x="712352" y="2181845"/>
                </a:lnTo>
                <a:lnTo>
                  <a:pt x="717330" y="2364204"/>
                </a:lnTo>
                <a:lnTo>
                  <a:pt x="725702" y="2570197"/>
                </a:lnTo>
                <a:lnTo>
                  <a:pt x="725322" y="2645473"/>
                </a:lnTo>
                <a:lnTo>
                  <a:pt x="720430" y="2720725"/>
                </a:lnTo>
                <a:lnTo>
                  <a:pt x="707610" y="2756345"/>
                </a:lnTo>
                <a:lnTo>
                  <a:pt x="668202" y="2771996"/>
                </a:lnTo>
                <a:lnTo>
                  <a:pt x="473870" y="2789542"/>
                </a:lnTo>
                <a:lnTo>
                  <a:pt x="366838" y="2792841"/>
                </a:lnTo>
                <a:close/>
              </a:path>
            </a:pathLst>
          </a:custGeom>
          <a:solidFill>
            <a:srgbClr val="FFE073"/>
          </a:solidFill>
        </p:spPr>
        <p:txBody>
          <a:bodyPr wrap="square" lIns="0" tIns="0" rIns="0" bIns="0" rtlCol="0">
            <a:noAutofit/>
          </a:bodyPr>
          <a:lstStyle/>
          <a:p>
            <a:endParaRPr/>
          </a:p>
        </p:txBody>
      </p:sp>
      <p:sp>
        <p:nvSpPr>
          <p:cNvPr id="91" name="object 91"/>
          <p:cNvSpPr/>
          <p:nvPr/>
        </p:nvSpPr>
        <p:spPr>
          <a:xfrm>
            <a:off x="16027495" y="2699445"/>
            <a:ext cx="621379" cy="2412626"/>
          </a:xfrm>
          <a:custGeom>
            <a:avLst/>
            <a:gdLst/>
            <a:ahLst/>
            <a:cxnLst/>
            <a:rect l="l" t="t" r="r" b="b"/>
            <a:pathLst>
              <a:path w="621379" h="2412626">
                <a:moveTo>
                  <a:pt x="42962" y="2403914"/>
                </a:moveTo>
                <a:lnTo>
                  <a:pt x="32539" y="2382405"/>
                </a:lnTo>
                <a:lnTo>
                  <a:pt x="23138" y="2301247"/>
                </a:lnTo>
                <a:lnTo>
                  <a:pt x="12531" y="2129730"/>
                </a:lnTo>
                <a:lnTo>
                  <a:pt x="11581" y="1957854"/>
                </a:lnTo>
                <a:lnTo>
                  <a:pt x="13139" y="1433594"/>
                </a:lnTo>
                <a:lnTo>
                  <a:pt x="18822" y="1224709"/>
                </a:lnTo>
                <a:lnTo>
                  <a:pt x="21225" y="1100491"/>
                </a:lnTo>
                <a:lnTo>
                  <a:pt x="18002" y="849074"/>
                </a:lnTo>
                <a:lnTo>
                  <a:pt x="15785" y="597710"/>
                </a:lnTo>
                <a:lnTo>
                  <a:pt x="10455" y="417991"/>
                </a:lnTo>
                <a:lnTo>
                  <a:pt x="1440" y="53174"/>
                </a:lnTo>
                <a:lnTo>
                  <a:pt x="1549" y="37292"/>
                </a:lnTo>
                <a:lnTo>
                  <a:pt x="6140" y="21332"/>
                </a:lnTo>
                <a:lnTo>
                  <a:pt x="22513" y="16865"/>
                </a:lnTo>
                <a:lnTo>
                  <a:pt x="54265" y="16647"/>
                </a:lnTo>
                <a:lnTo>
                  <a:pt x="244483" y="9630"/>
                </a:lnTo>
                <a:lnTo>
                  <a:pt x="410901" y="4859"/>
                </a:lnTo>
                <a:lnTo>
                  <a:pt x="511214" y="522"/>
                </a:lnTo>
                <a:lnTo>
                  <a:pt x="553542" y="599"/>
                </a:lnTo>
                <a:lnTo>
                  <a:pt x="586220" y="8164"/>
                </a:lnTo>
                <a:lnTo>
                  <a:pt x="593176" y="41273"/>
                </a:lnTo>
                <a:lnTo>
                  <a:pt x="595551" y="242453"/>
                </a:lnTo>
                <a:lnTo>
                  <a:pt x="599025" y="391945"/>
                </a:lnTo>
                <a:lnTo>
                  <a:pt x="600971" y="541351"/>
                </a:lnTo>
                <a:lnTo>
                  <a:pt x="606078" y="866791"/>
                </a:lnTo>
                <a:lnTo>
                  <a:pt x="609456" y="1107953"/>
                </a:lnTo>
                <a:lnTo>
                  <a:pt x="610899" y="1350989"/>
                </a:lnTo>
                <a:lnTo>
                  <a:pt x="610733" y="1597344"/>
                </a:lnTo>
                <a:lnTo>
                  <a:pt x="617249" y="2031276"/>
                </a:lnTo>
                <a:lnTo>
                  <a:pt x="621071" y="2354005"/>
                </a:lnTo>
                <a:lnTo>
                  <a:pt x="620886" y="2369880"/>
                </a:lnTo>
                <a:lnTo>
                  <a:pt x="614314" y="2388155"/>
                </a:lnTo>
                <a:lnTo>
                  <a:pt x="596085" y="2394687"/>
                </a:lnTo>
                <a:lnTo>
                  <a:pt x="516992" y="2399040"/>
                </a:lnTo>
                <a:lnTo>
                  <a:pt x="368849" y="2401102"/>
                </a:lnTo>
                <a:lnTo>
                  <a:pt x="273810" y="2404524"/>
                </a:lnTo>
                <a:lnTo>
                  <a:pt x="178792" y="2408806"/>
                </a:lnTo>
                <a:lnTo>
                  <a:pt x="65067" y="2409641"/>
                </a:lnTo>
                <a:close/>
              </a:path>
            </a:pathLst>
          </a:custGeom>
          <a:solidFill>
            <a:srgbClr val="75D0DF"/>
          </a:solidFill>
        </p:spPr>
        <p:txBody>
          <a:bodyPr wrap="square" lIns="0" tIns="0" rIns="0" bIns="0" rtlCol="0">
            <a:noAutofit/>
          </a:bodyPr>
          <a:lstStyle/>
          <a:p>
            <a:endParaRPr/>
          </a:p>
        </p:txBody>
      </p:sp>
      <p:sp>
        <p:nvSpPr>
          <p:cNvPr id="92" name="object 92"/>
          <p:cNvSpPr/>
          <p:nvPr/>
        </p:nvSpPr>
        <p:spPr>
          <a:xfrm>
            <a:off x="15121573" y="3007071"/>
            <a:ext cx="628073" cy="2137082"/>
          </a:xfrm>
          <a:custGeom>
            <a:avLst/>
            <a:gdLst/>
            <a:ahLst/>
            <a:cxnLst/>
            <a:rect l="l" t="t" r="r" b="b"/>
            <a:pathLst>
              <a:path w="628073" h="2137082">
                <a:moveTo>
                  <a:pt x="38419" y="2113184"/>
                </a:moveTo>
                <a:lnTo>
                  <a:pt x="17825" y="2090035"/>
                </a:lnTo>
                <a:lnTo>
                  <a:pt x="16864" y="2068884"/>
                </a:lnTo>
                <a:lnTo>
                  <a:pt x="10793" y="1806993"/>
                </a:lnTo>
                <a:lnTo>
                  <a:pt x="1546" y="1434022"/>
                </a:lnTo>
                <a:lnTo>
                  <a:pt x="4198" y="623801"/>
                </a:lnTo>
                <a:lnTo>
                  <a:pt x="7048" y="271790"/>
                </a:lnTo>
                <a:lnTo>
                  <a:pt x="20197" y="97858"/>
                </a:lnTo>
                <a:lnTo>
                  <a:pt x="26718" y="29481"/>
                </a:lnTo>
                <a:lnTo>
                  <a:pt x="31598" y="12582"/>
                </a:lnTo>
                <a:lnTo>
                  <a:pt x="49259" y="9855"/>
                </a:lnTo>
                <a:lnTo>
                  <a:pt x="382592" y="4393"/>
                </a:lnTo>
                <a:lnTo>
                  <a:pt x="586243" y="154"/>
                </a:lnTo>
                <a:lnTo>
                  <a:pt x="610907" y="3565"/>
                </a:lnTo>
                <a:lnTo>
                  <a:pt x="615332" y="27442"/>
                </a:lnTo>
                <a:lnTo>
                  <a:pt x="622226" y="252244"/>
                </a:lnTo>
                <a:lnTo>
                  <a:pt x="626393" y="383828"/>
                </a:lnTo>
                <a:lnTo>
                  <a:pt x="626642" y="503502"/>
                </a:lnTo>
                <a:lnTo>
                  <a:pt x="627084" y="586314"/>
                </a:lnTo>
                <a:lnTo>
                  <a:pt x="626368" y="657126"/>
                </a:lnTo>
                <a:lnTo>
                  <a:pt x="619812" y="916350"/>
                </a:lnTo>
                <a:lnTo>
                  <a:pt x="609411" y="1225672"/>
                </a:lnTo>
                <a:lnTo>
                  <a:pt x="604343" y="1447876"/>
                </a:lnTo>
                <a:lnTo>
                  <a:pt x="601305" y="1664901"/>
                </a:lnTo>
                <a:lnTo>
                  <a:pt x="598954" y="1881899"/>
                </a:lnTo>
                <a:lnTo>
                  <a:pt x="591400" y="2003221"/>
                </a:lnTo>
                <a:lnTo>
                  <a:pt x="589718" y="2085203"/>
                </a:lnTo>
                <a:lnTo>
                  <a:pt x="585544" y="2109562"/>
                </a:lnTo>
                <a:lnTo>
                  <a:pt x="562203" y="2116842"/>
                </a:lnTo>
                <a:lnTo>
                  <a:pt x="499081" y="2121947"/>
                </a:lnTo>
                <a:lnTo>
                  <a:pt x="367199" y="2129912"/>
                </a:lnTo>
                <a:lnTo>
                  <a:pt x="235145" y="2134379"/>
                </a:lnTo>
                <a:close/>
              </a:path>
            </a:pathLst>
          </a:custGeom>
          <a:solidFill>
            <a:srgbClr val="F68373"/>
          </a:solidFill>
        </p:spPr>
        <p:txBody>
          <a:bodyPr wrap="square" lIns="0" tIns="0" rIns="0" bIns="0" rtlCol="0">
            <a:noAutofit/>
          </a:bodyPr>
          <a:lstStyle/>
          <a:p>
            <a:endParaRPr/>
          </a:p>
        </p:txBody>
      </p:sp>
      <p:sp>
        <p:nvSpPr>
          <p:cNvPr id="93" name="object 93"/>
          <p:cNvSpPr/>
          <p:nvPr/>
        </p:nvSpPr>
        <p:spPr>
          <a:xfrm>
            <a:off x="14316670" y="1029062"/>
            <a:ext cx="3298186" cy="1845039"/>
          </a:xfrm>
          <a:custGeom>
            <a:avLst/>
            <a:gdLst/>
            <a:ahLst/>
            <a:cxnLst/>
            <a:rect l="l" t="t" r="r" b="b"/>
            <a:pathLst>
              <a:path w="3298186" h="1845039">
                <a:moveTo>
                  <a:pt x="3165810" y="821829"/>
                </a:moveTo>
                <a:lnTo>
                  <a:pt x="3154508" y="803956"/>
                </a:lnTo>
                <a:lnTo>
                  <a:pt x="3017664" y="590291"/>
                </a:lnTo>
                <a:lnTo>
                  <a:pt x="3000430" y="564460"/>
                </a:lnTo>
                <a:lnTo>
                  <a:pt x="2617168" y="437510"/>
                </a:lnTo>
                <a:lnTo>
                  <a:pt x="2752438" y="314902"/>
                </a:lnTo>
                <a:lnTo>
                  <a:pt x="2775178" y="284776"/>
                </a:lnTo>
                <a:lnTo>
                  <a:pt x="2748204" y="257581"/>
                </a:lnTo>
                <a:lnTo>
                  <a:pt x="2554250" y="101978"/>
                </a:lnTo>
                <a:lnTo>
                  <a:pt x="2523918" y="72466"/>
                </a:lnTo>
                <a:lnTo>
                  <a:pt x="2514728" y="60960"/>
                </a:lnTo>
                <a:lnTo>
                  <a:pt x="2512854" y="47054"/>
                </a:lnTo>
                <a:lnTo>
                  <a:pt x="2523060" y="37626"/>
                </a:lnTo>
                <a:lnTo>
                  <a:pt x="2537610" y="35554"/>
                </a:lnTo>
                <a:lnTo>
                  <a:pt x="2564022" y="34665"/>
                </a:lnTo>
                <a:lnTo>
                  <a:pt x="2677612" y="30451"/>
                </a:lnTo>
                <a:lnTo>
                  <a:pt x="2790950" y="21827"/>
                </a:lnTo>
                <a:lnTo>
                  <a:pt x="3031256" y="7472"/>
                </a:lnTo>
                <a:lnTo>
                  <a:pt x="3271948" y="2871"/>
                </a:lnTo>
                <a:lnTo>
                  <a:pt x="3292758" y="8687"/>
                </a:lnTo>
                <a:lnTo>
                  <a:pt x="3297948" y="30136"/>
                </a:lnTo>
                <a:lnTo>
                  <a:pt x="3294862" y="67047"/>
                </a:lnTo>
                <a:lnTo>
                  <a:pt x="3270018" y="327803"/>
                </a:lnTo>
                <a:lnTo>
                  <a:pt x="3224136" y="644391"/>
                </a:lnTo>
                <a:lnTo>
                  <a:pt x="3199082" y="790359"/>
                </a:lnTo>
                <a:lnTo>
                  <a:pt x="3194814" y="816467"/>
                </a:lnTo>
                <a:lnTo>
                  <a:pt x="3183748" y="829747"/>
                </a:lnTo>
                <a:close/>
              </a:path>
              <a:path w="3298186" h="1845039">
                <a:moveTo>
                  <a:pt x="7168" y="1841055"/>
                </a:moveTo>
                <a:lnTo>
                  <a:pt x="1608" y="1815690"/>
                </a:lnTo>
                <a:lnTo>
                  <a:pt x="416" y="1765425"/>
                </a:lnTo>
                <a:lnTo>
                  <a:pt x="18272" y="1744035"/>
                </a:lnTo>
                <a:lnTo>
                  <a:pt x="60204" y="1738694"/>
                </a:lnTo>
                <a:lnTo>
                  <a:pt x="139682" y="1725491"/>
                </a:lnTo>
                <a:lnTo>
                  <a:pt x="217671" y="1705441"/>
                </a:lnTo>
                <a:lnTo>
                  <a:pt x="359222" y="1662484"/>
                </a:lnTo>
                <a:lnTo>
                  <a:pt x="498601" y="1612844"/>
                </a:lnTo>
                <a:lnTo>
                  <a:pt x="727163" y="1534161"/>
                </a:lnTo>
                <a:lnTo>
                  <a:pt x="953610" y="1449477"/>
                </a:lnTo>
                <a:lnTo>
                  <a:pt x="1261441" y="1319117"/>
                </a:lnTo>
                <a:lnTo>
                  <a:pt x="1564091" y="1177218"/>
                </a:lnTo>
                <a:lnTo>
                  <a:pt x="1925634" y="973568"/>
                </a:lnTo>
                <a:lnTo>
                  <a:pt x="2262691" y="731333"/>
                </a:lnTo>
                <a:lnTo>
                  <a:pt x="2617168" y="437510"/>
                </a:lnTo>
                <a:lnTo>
                  <a:pt x="3000430" y="564460"/>
                </a:lnTo>
                <a:lnTo>
                  <a:pt x="2985092" y="574611"/>
                </a:lnTo>
                <a:lnTo>
                  <a:pt x="2801866" y="713597"/>
                </a:lnTo>
                <a:lnTo>
                  <a:pt x="2526810" y="897011"/>
                </a:lnTo>
                <a:lnTo>
                  <a:pt x="2288023" y="1043625"/>
                </a:lnTo>
                <a:lnTo>
                  <a:pt x="2039011" y="1172060"/>
                </a:lnTo>
                <a:lnTo>
                  <a:pt x="1399574" y="1457522"/>
                </a:lnTo>
                <a:lnTo>
                  <a:pt x="1026267" y="1597989"/>
                </a:lnTo>
                <a:lnTo>
                  <a:pt x="644581" y="1713872"/>
                </a:lnTo>
                <a:lnTo>
                  <a:pt x="435306" y="1769983"/>
                </a:lnTo>
                <a:lnTo>
                  <a:pt x="223742" y="1816438"/>
                </a:lnTo>
                <a:lnTo>
                  <a:pt x="128792" y="1833403"/>
                </a:lnTo>
                <a:lnTo>
                  <a:pt x="32879" y="1843830"/>
                </a:lnTo>
                <a:close/>
              </a:path>
            </a:pathLst>
          </a:custGeom>
          <a:solidFill>
            <a:srgbClr val="303C36"/>
          </a:solidFill>
        </p:spPr>
        <p:txBody>
          <a:bodyPr wrap="square" lIns="0" tIns="0" rIns="0" bIns="0" rtlCol="0">
            <a:noAutofit/>
          </a:bodyPr>
          <a:lstStyle/>
          <a:p>
            <a:endParaRPr/>
          </a:p>
        </p:txBody>
      </p:sp>
      <p:sp>
        <p:nvSpPr>
          <p:cNvPr id="94" name="object 94"/>
          <p:cNvSpPr/>
          <p:nvPr/>
        </p:nvSpPr>
        <p:spPr>
          <a:xfrm>
            <a:off x="14237439" y="3259370"/>
            <a:ext cx="563757" cy="1857026"/>
          </a:xfrm>
          <a:custGeom>
            <a:avLst/>
            <a:gdLst/>
            <a:ahLst/>
            <a:cxnLst/>
            <a:rect l="l" t="t" r="r" b="b"/>
            <a:pathLst>
              <a:path w="563757" h="1857026">
                <a:moveTo>
                  <a:pt x="90400" y="1855658"/>
                </a:moveTo>
                <a:lnTo>
                  <a:pt x="61525" y="1853524"/>
                </a:lnTo>
                <a:lnTo>
                  <a:pt x="16007" y="1830553"/>
                </a:lnTo>
                <a:lnTo>
                  <a:pt x="2363" y="1779985"/>
                </a:lnTo>
                <a:lnTo>
                  <a:pt x="2214" y="1547102"/>
                </a:lnTo>
                <a:lnTo>
                  <a:pt x="2279" y="1547102"/>
                </a:lnTo>
                <a:lnTo>
                  <a:pt x="2842" y="1359232"/>
                </a:lnTo>
                <a:lnTo>
                  <a:pt x="8702" y="1111040"/>
                </a:lnTo>
                <a:lnTo>
                  <a:pt x="13645" y="974002"/>
                </a:lnTo>
                <a:lnTo>
                  <a:pt x="16341" y="902653"/>
                </a:lnTo>
                <a:lnTo>
                  <a:pt x="18894" y="831646"/>
                </a:lnTo>
                <a:lnTo>
                  <a:pt x="21998" y="739156"/>
                </a:lnTo>
                <a:lnTo>
                  <a:pt x="24328" y="646957"/>
                </a:lnTo>
                <a:lnTo>
                  <a:pt x="29580" y="491378"/>
                </a:lnTo>
                <a:lnTo>
                  <a:pt x="34888" y="367571"/>
                </a:lnTo>
                <a:lnTo>
                  <a:pt x="37683" y="300191"/>
                </a:lnTo>
                <a:lnTo>
                  <a:pt x="39894" y="233120"/>
                </a:lnTo>
                <a:lnTo>
                  <a:pt x="44141" y="130148"/>
                </a:lnTo>
                <a:lnTo>
                  <a:pt x="44232" y="27198"/>
                </a:lnTo>
                <a:lnTo>
                  <a:pt x="48681" y="7095"/>
                </a:lnTo>
                <a:lnTo>
                  <a:pt x="68638" y="2019"/>
                </a:lnTo>
                <a:lnTo>
                  <a:pt x="108102" y="4037"/>
                </a:lnTo>
                <a:lnTo>
                  <a:pt x="147463" y="7445"/>
                </a:lnTo>
                <a:lnTo>
                  <a:pt x="359075" y="7204"/>
                </a:lnTo>
                <a:lnTo>
                  <a:pt x="447444" y="10135"/>
                </a:lnTo>
                <a:lnTo>
                  <a:pt x="535783" y="12942"/>
                </a:lnTo>
                <a:lnTo>
                  <a:pt x="558125" y="18170"/>
                </a:lnTo>
                <a:lnTo>
                  <a:pt x="563304" y="41310"/>
                </a:lnTo>
                <a:lnTo>
                  <a:pt x="558906" y="188987"/>
                </a:lnTo>
                <a:lnTo>
                  <a:pt x="557151" y="379456"/>
                </a:lnTo>
                <a:lnTo>
                  <a:pt x="551330" y="564099"/>
                </a:lnTo>
                <a:lnTo>
                  <a:pt x="547252" y="717124"/>
                </a:lnTo>
                <a:lnTo>
                  <a:pt x="542910" y="790770"/>
                </a:lnTo>
                <a:lnTo>
                  <a:pt x="542843" y="817063"/>
                </a:lnTo>
                <a:lnTo>
                  <a:pt x="547136" y="901283"/>
                </a:lnTo>
                <a:lnTo>
                  <a:pt x="547995" y="1581410"/>
                </a:lnTo>
                <a:lnTo>
                  <a:pt x="556627" y="1710040"/>
                </a:lnTo>
                <a:lnTo>
                  <a:pt x="557931" y="1821104"/>
                </a:lnTo>
                <a:lnTo>
                  <a:pt x="543516" y="1840210"/>
                </a:lnTo>
                <a:lnTo>
                  <a:pt x="523010" y="1844716"/>
                </a:lnTo>
                <a:lnTo>
                  <a:pt x="243824" y="1855884"/>
                </a:lnTo>
                <a:close/>
              </a:path>
            </a:pathLst>
          </a:custGeom>
          <a:solidFill>
            <a:srgbClr val="D4F6C8"/>
          </a:solidFill>
        </p:spPr>
        <p:txBody>
          <a:bodyPr wrap="square" lIns="0" tIns="0" rIns="0" bIns="0" rtlCol="0">
            <a:noAutofit/>
          </a:bodyPr>
          <a:lstStyle/>
          <a:p>
            <a:endParaRPr/>
          </a:p>
        </p:txBody>
      </p:sp>
      <p:sp>
        <p:nvSpPr>
          <p:cNvPr id="2" name="text 1"/>
          <p:cNvSpPr txBox="1"/>
          <p:nvPr/>
        </p:nvSpPr>
        <p:spPr>
          <a:xfrm>
            <a:off x="6460863" y="-4103"/>
            <a:ext cx="4500171" cy="1878297"/>
          </a:xfrm>
          <a:prstGeom prst="rect">
            <a:avLst/>
          </a:prstGeom>
        </p:spPr>
        <p:txBody>
          <a:bodyPr vert="horz" wrap="none" lIns="0" tIns="0" rIns="0" bIns="0" rtlCol="0">
            <a:spAutoFit/>
          </a:bodyPr>
          <a:lstStyle/>
          <a:p>
            <a:pPr marL="0">
              <a:lnSpc>
                <a:spcPct val="100000"/>
              </a:lnSpc>
            </a:pPr>
            <a:r>
              <a:rPr sz="10250" b="1" spc="10" dirty="0">
                <a:latin typeface="Arial"/>
                <a:cs typeface="Arial"/>
              </a:rPr>
              <a:t>Goals</a:t>
            </a:r>
            <a:endParaRPr sz="10200">
              <a:latin typeface="Arial"/>
              <a:cs typeface="Arial"/>
            </a:endParaRPr>
          </a:p>
        </p:txBody>
      </p:sp>
      <p:sp>
        <p:nvSpPr>
          <p:cNvPr id="3" name="text 1"/>
          <p:cNvSpPr txBox="1"/>
          <p:nvPr/>
        </p:nvSpPr>
        <p:spPr>
          <a:xfrm>
            <a:off x="2788576" y="2484106"/>
            <a:ext cx="9910803" cy="738664"/>
          </a:xfrm>
          <a:prstGeom prst="rect">
            <a:avLst/>
          </a:prstGeom>
        </p:spPr>
        <p:txBody>
          <a:bodyPr vert="horz" wrap="square" lIns="0" tIns="0" rIns="0" bIns="0" rtlCol="0">
            <a:spAutoFit/>
          </a:bodyPr>
          <a:lstStyle/>
          <a:p>
            <a:pPr marL="0">
              <a:lnSpc>
                <a:spcPct val="100000"/>
              </a:lnSpc>
            </a:pPr>
            <a:r>
              <a:rPr lang="en-US" sz="2400" spc="10" dirty="0">
                <a:latin typeface="Arial"/>
                <a:cs typeface="Arial"/>
              </a:rPr>
              <a:t>To become a leading online marketplace for computer and computer-related accessories in Bangladesh.</a:t>
            </a:r>
            <a:endParaRPr sz="2400" dirty="0">
              <a:latin typeface="Arial"/>
              <a:cs typeface="Arial"/>
            </a:endParaRPr>
          </a:p>
        </p:txBody>
      </p:sp>
      <p:sp>
        <p:nvSpPr>
          <p:cNvPr id="4" name="text 1"/>
          <p:cNvSpPr txBox="1"/>
          <p:nvPr/>
        </p:nvSpPr>
        <p:spPr>
          <a:xfrm>
            <a:off x="3212530" y="3652332"/>
            <a:ext cx="9907721" cy="738664"/>
          </a:xfrm>
          <a:prstGeom prst="rect">
            <a:avLst/>
          </a:prstGeom>
        </p:spPr>
        <p:txBody>
          <a:bodyPr vert="horz" wrap="square" lIns="0" tIns="0" rIns="0" bIns="0" rtlCol="0">
            <a:spAutoFit/>
          </a:bodyPr>
          <a:lstStyle/>
          <a:p>
            <a:pPr marL="0">
              <a:lnSpc>
                <a:spcPct val="100000"/>
              </a:lnSpc>
            </a:pPr>
            <a:r>
              <a:rPr lang="en-US" sz="2400" spc="10" dirty="0">
                <a:latin typeface="Arial"/>
                <a:cs typeface="Arial"/>
              </a:rPr>
              <a:t>To provide customers with a user-friendly online shopping experience, making it easy for them to find and purchase products they need.</a:t>
            </a:r>
            <a:endParaRPr sz="2400" dirty="0">
              <a:latin typeface="Arial"/>
              <a:cs typeface="Arial"/>
            </a:endParaRPr>
          </a:p>
        </p:txBody>
      </p:sp>
      <p:sp>
        <p:nvSpPr>
          <p:cNvPr id="5" name="text 1"/>
          <p:cNvSpPr txBox="1"/>
          <p:nvPr/>
        </p:nvSpPr>
        <p:spPr>
          <a:xfrm>
            <a:off x="4254776" y="4933621"/>
            <a:ext cx="9152593" cy="738664"/>
          </a:xfrm>
          <a:prstGeom prst="rect">
            <a:avLst/>
          </a:prstGeom>
        </p:spPr>
        <p:txBody>
          <a:bodyPr vert="horz" wrap="square" lIns="0" tIns="0" rIns="0" bIns="0" rtlCol="0">
            <a:spAutoFit/>
          </a:bodyPr>
          <a:lstStyle/>
          <a:p>
            <a:pPr marL="14733">
              <a:lnSpc>
                <a:spcPct val="100000"/>
              </a:lnSpc>
            </a:pPr>
            <a:r>
              <a:rPr lang="en-US" sz="2400" spc="10" dirty="0">
                <a:latin typeface="Arial"/>
                <a:cs typeface="Arial"/>
              </a:rPr>
              <a:t>To offer competitive prices and attractive deals to attract customers and increase sales.</a:t>
            </a:r>
            <a:endParaRPr sz="2400" dirty="0">
              <a:latin typeface="Arial"/>
              <a:cs typeface="Arial"/>
            </a:endParaRPr>
          </a:p>
        </p:txBody>
      </p:sp>
      <p:sp>
        <p:nvSpPr>
          <p:cNvPr id="6" name="text 1"/>
          <p:cNvSpPr txBox="1"/>
          <p:nvPr/>
        </p:nvSpPr>
        <p:spPr>
          <a:xfrm>
            <a:off x="4681787" y="6226858"/>
            <a:ext cx="10024813" cy="738664"/>
          </a:xfrm>
          <a:prstGeom prst="rect">
            <a:avLst/>
          </a:prstGeom>
        </p:spPr>
        <p:txBody>
          <a:bodyPr vert="horz" wrap="square" lIns="0" tIns="0" rIns="0" bIns="0" rtlCol="0">
            <a:spAutoFit/>
          </a:bodyPr>
          <a:lstStyle/>
          <a:p>
            <a:pPr marL="0">
              <a:lnSpc>
                <a:spcPct val="100000"/>
              </a:lnSpc>
            </a:pPr>
            <a:r>
              <a:rPr lang="en-US" sz="2400" spc="10" dirty="0">
                <a:latin typeface="Arial"/>
                <a:cs typeface="Arial"/>
              </a:rPr>
              <a:t>To establish a strong brand presence through marketing and advertising efforts.</a:t>
            </a:r>
            <a:endParaRPr lang="en-US" sz="2400" dirty="0">
              <a:latin typeface="Arial"/>
              <a:cs typeface="Arial"/>
            </a:endParaRPr>
          </a:p>
        </p:txBody>
      </p:sp>
      <p:sp>
        <p:nvSpPr>
          <p:cNvPr id="8" name="text 1"/>
          <p:cNvSpPr txBox="1"/>
          <p:nvPr/>
        </p:nvSpPr>
        <p:spPr>
          <a:xfrm>
            <a:off x="5676280" y="7385399"/>
            <a:ext cx="9792319" cy="738664"/>
          </a:xfrm>
          <a:prstGeom prst="rect">
            <a:avLst/>
          </a:prstGeom>
        </p:spPr>
        <p:txBody>
          <a:bodyPr vert="horz" wrap="square" lIns="0" tIns="0" rIns="0" bIns="0" rtlCol="0">
            <a:spAutoFit/>
          </a:bodyPr>
          <a:lstStyle/>
          <a:p>
            <a:pPr marL="0">
              <a:lnSpc>
                <a:spcPct val="100000"/>
              </a:lnSpc>
            </a:pPr>
            <a:r>
              <a:rPr lang="en-US" sz="2400" spc="10" dirty="0">
                <a:latin typeface="Arial"/>
                <a:cs typeface="Arial"/>
              </a:rPr>
              <a:t>To ensure timely delivery, excellent customer service, and post-purchase support to enhance customer satisfaction and loyalty.</a:t>
            </a:r>
            <a:endParaRPr sz="24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 name="object 95"/>
          <p:cNvSpPr/>
          <p:nvPr/>
        </p:nvSpPr>
        <p:spPr>
          <a:xfrm>
            <a:off x="0" y="1"/>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96" name="object 96"/>
          <p:cNvSpPr/>
          <p:nvPr/>
        </p:nvSpPr>
        <p:spPr>
          <a:xfrm>
            <a:off x="21771" y="-27214"/>
            <a:ext cx="18288000" cy="10287000"/>
          </a:xfrm>
          <a:custGeom>
            <a:avLst/>
            <a:gdLst/>
            <a:ahLst/>
            <a:cxnLst/>
            <a:rect l="l" t="t" r="r" b="b"/>
            <a:pathLst>
              <a:path w="18288000" h="10287000">
                <a:moveTo>
                  <a:pt x="0" y="10287000"/>
                </a:moveTo>
                <a:lnTo>
                  <a:pt x="0" y="0"/>
                </a:lnTo>
                <a:lnTo>
                  <a:pt x="18288000" y="0"/>
                </a:lnTo>
                <a:lnTo>
                  <a:pt x="18288000" y="10287000"/>
                </a:lnTo>
                <a:close/>
              </a:path>
            </a:pathLst>
          </a:custGeom>
          <a:solidFill>
            <a:srgbClr val="FFFFFF"/>
          </a:solidFill>
        </p:spPr>
        <p:txBody>
          <a:bodyPr wrap="square" lIns="0" tIns="0" rIns="0" bIns="0" rtlCol="0">
            <a:noAutofit/>
          </a:bodyPr>
          <a:lstStyle/>
          <a:p>
            <a:endParaRPr/>
          </a:p>
        </p:txBody>
      </p:sp>
      <p:sp>
        <p:nvSpPr>
          <p:cNvPr id="2" name="text 1"/>
          <p:cNvSpPr txBox="1"/>
          <p:nvPr/>
        </p:nvSpPr>
        <p:spPr>
          <a:xfrm>
            <a:off x="1028848" y="641439"/>
            <a:ext cx="6933420" cy="1614124"/>
          </a:xfrm>
          <a:prstGeom prst="rect">
            <a:avLst/>
          </a:prstGeom>
        </p:spPr>
        <p:txBody>
          <a:bodyPr vert="horz" wrap="none" lIns="0" tIns="0" rIns="0" bIns="0" rtlCol="0">
            <a:spAutoFit/>
          </a:bodyPr>
          <a:lstStyle/>
          <a:p>
            <a:pPr marL="0">
              <a:lnSpc>
                <a:spcPct val="100000"/>
              </a:lnSpc>
            </a:pPr>
            <a:r>
              <a:rPr sz="8800" b="1" spc="10" dirty="0">
                <a:latin typeface="Arial"/>
                <a:cs typeface="Arial"/>
              </a:rPr>
              <a:t>Conclusion</a:t>
            </a:r>
            <a:endParaRPr sz="8800" dirty="0">
              <a:latin typeface="Arial"/>
              <a:cs typeface="Arial"/>
            </a:endParaRPr>
          </a:p>
        </p:txBody>
      </p:sp>
      <p:sp>
        <p:nvSpPr>
          <p:cNvPr id="3" name="text 1"/>
          <p:cNvSpPr txBox="1"/>
          <p:nvPr/>
        </p:nvSpPr>
        <p:spPr>
          <a:xfrm>
            <a:off x="1295400" y="2476500"/>
            <a:ext cx="15240000" cy="4308872"/>
          </a:xfrm>
          <a:prstGeom prst="rect">
            <a:avLst/>
          </a:prstGeom>
        </p:spPr>
        <p:txBody>
          <a:bodyPr vert="horz" wrap="square" lIns="0" tIns="0" rIns="0" bIns="0" rtlCol="0">
            <a:spAutoFit/>
          </a:bodyPr>
          <a:lstStyle/>
          <a:p>
            <a:pPr marL="0" algn="just">
              <a:lnSpc>
                <a:spcPct val="100000"/>
              </a:lnSpc>
            </a:pPr>
            <a:r>
              <a:rPr lang="en-US" sz="2800" spc="10" dirty="0">
                <a:latin typeface="Arial"/>
                <a:cs typeface="Arial"/>
              </a:rPr>
              <a:t>In conclusion, "bdtechbazzar" is a promising new e-commerce project that is focused on selling computer and computer-related accessories in Bangladesh. With the rapid growth of online businesses in the country and the increasing demand for quality tech products, the project has the potential to capture a significant share of the market. The project's objectives and goals focus on providing a seamless online shopping experience, ensuring high-quality customer service, and establishing a strong brand reputation. To achieve these goals, the project must pay close attention to website quality, product quality, pricing, and marketing strategies. Overall, "bdtechbazzar" has the potential to become a leading e-commerce player in the tech industry in Bangladesh, providing customers with a reliable source of quality tech products and accessories.</a:t>
            </a:r>
            <a:endParaRPr sz="2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1028848" y="439732"/>
            <a:ext cx="6949790" cy="1614125"/>
          </a:xfrm>
          <a:prstGeom prst="rect">
            <a:avLst/>
          </a:prstGeom>
        </p:spPr>
        <p:txBody>
          <a:bodyPr vert="horz" wrap="none" lIns="0" tIns="0" rIns="0" bIns="0" rtlCol="0">
            <a:spAutoFit/>
          </a:bodyPr>
          <a:lstStyle/>
          <a:p>
            <a:pPr marL="0">
              <a:lnSpc>
                <a:spcPct val="100000"/>
              </a:lnSpc>
            </a:pPr>
            <a:r>
              <a:rPr sz="8800" b="1" spc="10" dirty="0">
                <a:latin typeface="Arial"/>
                <a:cs typeface="Arial"/>
              </a:rPr>
              <a:t>References</a:t>
            </a:r>
            <a:endParaRPr sz="8800">
              <a:latin typeface="Arial"/>
              <a:cs typeface="Arial"/>
            </a:endParaRPr>
          </a:p>
        </p:txBody>
      </p:sp>
      <p:sp>
        <p:nvSpPr>
          <p:cNvPr id="3" name="text 1"/>
          <p:cNvSpPr txBox="1"/>
          <p:nvPr/>
        </p:nvSpPr>
        <p:spPr>
          <a:xfrm>
            <a:off x="1028848" y="2476500"/>
            <a:ext cx="16116152" cy="4154984"/>
          </a:xfrm>
          <a:prstGeom prst="rect">
            <a:avLst/>
          </a:prstGeom>
        </p:spPr>
        <p:txBody>
          <a:bodyPr vert="horz" wrap="square" lIns="0" tIns="0" rIns="0" bIns="0" rtlCol="0">
            <a:spAutoFit/>
          </a:bodyPr>
          <a:lstStyle/>
          <a:p>
            <a:pPr marL="0">
              <a:lnSpc>
                <a:spcPct val="100000"/>
              </a:lnSpc>
            </a:pPr>
            <a:r>
              <a:rPr lang="en-US" sz="2900" spc="10" dirty="0">
                <a:latin typeface="Arial"/>
                <a:cs typeface="Arial"/>
              </a:rPr>
              <a:t>[1] </a:t>
            </a:r>
            <a:r>
              <a:rPr lang="en-US" sz="2900" spc="10" dirty="0">
                <a:latin typeface="Arial"/>
                <a:cs typeface="Arial"/>
                <a:hlinkClick r:id="rId2"/>
              </a:rPr>
              <a:t>https://www.startech.com.bd/</a:t>
            </a:r>
            <a:endParaRPr lang="en-US" sz="2900" spc="10" dirty="0">
              <a:latin typeface="Arial"/>
              <a:cs typeface="Arial"/>
            </a:endParaRPr>
          </a:p>
          <a:p>
            <a:pPr marL="0">
              <a:lnSpc>
                <a:spcPct val="100000"/>
              </a:lnSpc>
            </a:pPr>
            <a:r>
              <a:rPr lang="en-US" sz="2900" spc="10" dirty="0">
                <a:latin typeface="Arial"/>
                <a:cs typeface="Arial"/>
              </a:rPr>
              <a:t>[2] </a:t>
            </a:r>
            <a:r>
              <a:rPr lang="en-US" sz="2900" spc="10" dirty="0">
                <a:latin typeface="Arial"/>
                <a:cs typeface="Arial"/>
                <a:hlinkClick r:id="rId3"/>
              </a:rPr>
              <a:t>https://www.ryanscomputers.com/</a:t>
            </a:r>
            <a:r>
              <a:rPr lang="en-US" sz="2900" spc="10" dirty="0">
                <a:latin typeface="Arial"/>
                <a:cs typeface="Arial"/>
              </a:rPr>
              <a:t> </a:t>
            </a:r>
          </a:p>
          <a:p>
            <a:pPr marL="0">
              <a:lnSpc>
                <a:spcPct val="100000"/>
              </a:lnSpc>
            </a:pPr>
            <a:r>
              <a:rPr lang="en-US" sz="2900" spc="10" dirty="0">
                <a:latin typeface="Arial"/>
                <a:cs typeface="Arial"/>
              </a:rPr>
              <a:t>[3]</a:t>
            </a:r>
            <a:r>
              <a:rPr lang="en-US" sz="3200" b="0" i="0" dirty="0">
                <a:solidFill>
                  <a:srgbClr val="222222"/>
                </a:solidFill>
                <a:effectLst/>
                <a:latin typeface="Arial" panose="020B0604020202020204" pitchFamily="34" charset="0"/>
              </a:rPr>
              <a:t> Al Amin, M., Nowsin, N., Hossain, I., &amp; Bala, T. (2020). Impact of social media on consumer buying behaviour through online value proposition: A study on e-commerce business in Bangladesh. </a:t>
            </a:r>
            <a:r>
              <a:rPr lang="en-US" sz="3200" b="0" i="1" dirty="0">
                <a:solidFill>
                  <a:srgbClr val="222222"/>
                </a:solidFill>
                <a:effectLst/>
                <a:latin typeface="Arial" panose="020B0604020202020204" pitchFamily="34" charset="0"/>
              </a:rPr>
              <a:t>Academy of Strategic Management Journal</a:t>
            </a:r>
            <a:r>
              <a:rPr lang="en-US" sz="3200" b="0" i="0" dirty="0">
                <a:solidFill>
                  <a:srgbClr val="222222"/>
                </a:solidFill>
                <a:effectLst/>
                <a:latin typeface="Arial" panose="020B0604020202020204" pitchFamily="34" charset="0"/>
              </a:rPr>
              <a:t>, </a:t>
            </a:r>
            <a:r>
              <a:rPr lang="en-US" sz="3200" b="0" i="1" dirty="0">
                <a:solidFill>
                  <a:srgbClr val="222222"/>
                </a:solidFill>
                <a:effectLst/>
                <a:latin typeface="Arial" panose="020B0604020202020204" pitchFamily="34" charset="0"/>
              </a:rPr>
              <a:t>19</a:t>
            </a:r>
            <a:r>
              <a:rPr lang="en-US" sz="3200" b="0" i="0" dirty="0">
                <a:solidFill>
                  <a:srgbClr val="222222"/>
                </a:solidFill>
                <a:effectLst/>
                <a:latin typeface="Arial" panose="020B0604020202020204" pitchFamily="34" charset="0"/>
              </a:rPr>
              <a:t>(5), 1-18.</a:t>
            </a:r>
            <a:endParaRPr lang="en-US" sz="2900" spc="10" dirty="0">
              <a:latin typeface="Arial"/>
              <a:cs typeface="Arial"/>
            </a:endParaRPr>
          </a:p>
          <a:p>
            <a:pPr marL="0">
              <a:lnSpc>
                <a:spcPct val="100000"/>
              </a:lnSpc>
            </a:pPr>
            <a:r>
              <a:rPr lang="en-US" sz="2900" spc="10" dirty="0">
                <a:latin typeface="Arial"/>
                <a:cs typeface="Arial"/>
              </a:rPr>
              <a:t>[4] Ihsan, A. H. M. E. D., Li, S., &amp; Alexis, N. S. H. I. M. I. Y. I. M. A. N. A. (2020). The Importance of Information, System and Service Quality of E-commerce Website on Customer Satisfaction and Loyalty in Bangladesh. European Journal Of Business And Management, 12, 14.</a:t>
            </a:r>
          </a:p>
          <a:p>
            <a:pPr marL="0">
              <a:lnSpc>
                <a:spcPct val="100000"/>
              </a:lnSpc>
            </a:pPr>
            <a:endParaRPr lang="en-US" sz="2900" spc="1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FFCDEA-56BA-42DE-A752-616E86FEF7E0}"/>
              </a:ext>
            </a:extLst>
          </p:cNvPr>
          <p:cNvSpPr txBox="1"/>
          <p:nvPr/>
        </p:nvSpPr>
        <p:spPr>
          <a:xfrm>
            <a:off x="7948353" y="2171700"/>
            <a:ext cx="184731"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C050DFA-9C09-45DF-8AE7-4159171F61AE}"/>
              </a:ext>
            </a:extLst>
          </p:cNvPr>
          <p:cNvSpPr txBox="1"/>
          <p:nvPr/>
        </p:nvSpPr>
        <p:spPr>
          <a:xfrm>
            <a:off x="7930069" y="2146300"/>
            <a:ext cx="2427861" cy="1200329"/>
          </a:xfrm>
          <a:prstGeom prst="rect">
            <a:avLst/>
          </a:prstGeom>
          <a:noFill/>
        </p:spPr>
        <p:txBody>
          <a:bodyPr wrap="square" rtlCol="0">
            <a:spAutoFit/>
          </a:bodyPr>
          <a:lstStyle/>
          <a:p>
            <a:r>
              <a:rPr lang="en-US" sz="7200" dirty="0"/>
              <a:t>Team</a:t>
            </a:r>
          </a:p>
        </p:txBody>
      </p:sp>
      <p:sp>
        <p:nvSpPr>
          <p:cNvPr id="7" name="TextBox 6">
            <a:extLst>
              <a:ext uri="{FF2B5EF4-FFF2-40B4-BE49-F238E27FC236}">
                <a16:creationId xmlns:a16="http://schemas.microsoft.com/office/drawing/2014/main" id="{4B110D0E-20B0-461E-A8F1-7080D438A006}"/>
              </a:ext>
            </a:extLst>
          </p:cNvPr>
          <p:cNvSpPr txBox="1"/>
          <p:nvPr/>
        </p:nvSpPr>
        <p:spPr>
          <a:xfrm>
            <a:off x="4882844" y="4268906"/>
            <a:ext cx="8147356" cy="707886"/>
          </a:xfrm>
          <a:prstGeom prst="rect">
            <a:avLst/>
          </a:prstGeom>
          <a:noFill/>
        </p:spPr>
        <p:txBody>
          <a:bodyPr wrap="square" rtlCol="0">
            <a:spAutoFit/>
          </a:bodyPr>
          <a:lstStyle/>
          <a:p>
            <a:r>
              <a:rPr lang="en-US" sz="4000" dirty="0"/>
              <a:t>Md. Bariul Munshi       ID: 201-15-3314</a:t>
            </a:r>
          </a:p>
        </p:txBody>
      </p:sp>
      <p:sp>
        <p:nvSpPr>
          <p:cNvPr id="8" name="TextBox 7">
            <a:extLst>
              <a:ext uri="{FF2B5EF4-FFF2-40B4-BE49-F238E27FC236}">
                <a16:creationId xmlns:a16="http://schemas.microsoft.com/office/drawing/2014/main" id="{DF247527-A513-4C23-8176-07FBC7CF6078}"/>
              </a:ext>
            </a:extLst>
          </p:cNvPr>
          <p:cNvSpPr txBox="1"/>
          <p:nvPr/>
        </p:nvSpPr>
        <p:spPr>
          <a:xfrm>
            <a:off x="4953000" y="5156200"/>
            <a:ext cx="8077200" cy="707886"/>
          </a:xfrm>
          <a:prstGeom prst="rect">
            <a:avLst/>
          </a:prstGeom>
          <a:noFill/>
        </p:spPr>
        <p:txBody>
          <a:bodyPr wrap="square" rtlCol="0">
            <a:spAutoFit/>
          </a:bodyPr>
          <a:lstStyle/>
          <a:p>
            <a:r>
              <a:rPr lang="en-US" sz="4000" dirty="0"/>
              <a:t>Hosne Ara Bithi            ID: 201-15-3738</a:t>
            </a:r>
          </a:p>
        </p:txBody>
      </p:sp>
    </p:spTree>
    <p:extLst>
      <p:ext uri="{BB962C8B-B14F-4D97-AF65-F5344CB8AC3E}">
        <p14:creationId xmlns:p14="http://schemas.microsoft.com/office/powerpoint/2010/main" val="27500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357CF-0AC4-4AA0-A109-C5553691959F}"/>
              </a:ext>
            </a:extLst>
          </p:cNvPr>
          <p:cNvSpPr txBox="1"/>
          <p:nvPr/>
        </p:nvSpPr>
        <p:spPr>
          <a:xfrm>
            <a:off x="2133600" y="1485900"/>
            <a:ext cx="6553200" cy="1200329"/>
          </a:xfrm>
          <a:prstGeom prst="rect">
            <a:avLst/>
          </a:prstGeom>
          <a:noFill/>
        </p:spPr>
        <p:txBody>
          <a:bodyPr wrap="square" rtlCol="0">
            <a:spAutoFit/>
          </a:bodyPr>
          <a:lstStyle/>
          <a:p>
            <a:r>
              <a:rPr lang="en-US" sz="7200" b="1" dirty="0"/>
              <a:t>Project Proposal</a:t>
            </a:r>
          </a:p>
        </p:txBody>
      </p:sp>
      <p:sp>
        <p:nvSpPr>
          <p:cNvPr id="3" name="TextBox 2">
            <a:extLst>
              <a:ext uri="{FF2B5EF4-FFF2-40B4-BE49-F238E27FC236}">
                <a16:creationId xmlns:a16="http://schemas.microsoft.com/office/drawing/2014/main" id="{DDCE6DF2-5B4F-4B7A-AF1C-3D6ADAEE2EE3}"/>
              </a:ext>
            </a:extLst>
          </p:cNvPr>
          <p:cNvSpPr txBox="1"/>
          <p:nvPr/>
        </p:nvSpPr>
        <p:spPr>
          <a:xfrm>
            <a:off x="2743200" y="3511808"/>
            <a:ext cx="5562600" cy="4832092"/>
          </a:xfrm>
          <a:prstGeom prst="rect">
            <a:avLst/>
          </a:prstGeom>
          <a:noFill/>
        </p:spPr>
        <p:txBody>
          <a:bodyPr wrap="square" rtlCol="0">
            <a:spAutoFit/>
          </a:bodyPr>
          <a:lstStyle/>
          <a:p>
            <a:r>
              <a:rPr lang="en-US" sz="4400" dirty="0"/>
              <a:t>1. Project Title</a:t>
            </a:r>
          </a:p>
          <a:p>
            <a:r>
              <a:rPr lang="en-US" sz="4400" dirty="0"/>
              <a:t>2. Background  Study</a:t>
            </a:r>
          </a:p>
          <a:p>
            <a:r>
              <a:rPr lang="en-US" sz="4400" dirty="0"/>
              <a:t>3. Objective</a:t>
            </a:r>
          </a:p>
          <a:p>
            <a:r>
              <a:rPr lang="en-US" sz="4400" dirty="0"/>
              <a:t>4. Dataset Collection</a:t>
            </a:r>
          </a:p>
          <a:p>
            <a:r>
              <a:rPr lang="en-US" sz="4400" dirty="0"/>
              <a:t>5. Project Plan</a:t>
            </a:r>
          </a:p>
          <a:p>
            <a:r>
              <a:rPr lang="en-US" sz="4400" dirty="0"/>
              <a:t>6. Tools to use</a:t>
            </a:r>
          </a:p>
          <a:p>
            <a:r>
              <a:rPr lang="en-US" sz="4400" dirty="0"/>
              <a:t>7. Reference</a:t>
            </a:r>
          </a:p>
        </p:txBody>
      </p:sp>
    </p:spTree>
    <p:extLst>
      <p:ext uri="{BB962C8B-B14F-4D97-AF65-F5344CB8AC3E}">
        <p14:creationId xmlns:p14="http://schemas.microsoft.com/office/powerpoint/2010/main" val="289959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803B5-D59D-4E3A-B098-B307FF6EDCD3}"/>
              </a:ext>
            </a:extLst>
          </p:cNvPr>
          <p:cNvSpPr txBox="1"/>
          <p:nvPr/>
        </p:nvSpPr>
        <p:spPr>
          <a:xfrm>
            <a:off x="1562100" y="3695700"/>
            <a:ext cx="15163800" cy="1938992"/>
          </a:xfrm>
          <a:prstGeom prst="rect">
            <a:avLst/>
          </a:prstGeom>
          <a:noFill/>
        </p:spPr>
        <p:txBody>
          <a:bodyPr wrap="square" rtlCol="0">
            <a:spAutoFit/>
          </a:bodyPr>
          <a:lstStyle/>
          <a:p>
            <a:pPr algn="ctr"/>
            <a:r>
              <a:rPr lang="en-US" sz="6000" dirty="0"/>
              <a:t>Rose Leaf Disease  Detection with Transformed Images and Convolutional Neural Networks</a:t>
            </a:r>
          </a:p>
        </p:txBody>
      </p:sp>
    </p:spTree>
    <p:extLst>
      <p:ext uri="{BB962C8B-B14F-4D97-AF65-F5344CB8AC3E}">
        <p14:creationId xmlns:p14="http://schemas.microsoft.com/office/powerpoint/2010/main" val="384967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715D8-9B91-4D7E-AADA-996571CBF36F}"/>
              </a:ext>
            </a:extLst>
          </p:cNvPr>
          <p:cNvSpPr txBox="1"/>
          <p:nvPr/>
        </p:nvSpPr>
        <p:spPr>
          <a:xfrm>
            <a:off x="1447800" y="647700"/>
            <a:ext cx="6172200" cy="1569660"/>
          </a:xfrm>
          <a:prstGeom prst="rect">
            <a:avLst/>
          </a:prstGeom>
          <a:noFill/>
        </p:spPr>
        <p:txBody>
          <a:bodyPr wrap="square" rtlCol="0">
            <a:spAutoFit/>
          </a:bodyPr>
          <a:lstStyle/>
          <a:p>
            <a:r>
              <a:rPr lang="en-US" sz="9600" b="1" dirty="0"/>
              <a:t>Motivation</a:t>
            </a:r>
          </a:p>
        </p:txBody>
      </p:sp>
      <p:sp>
        <p:nvSpPr>
          <p:cNvPr id="3" name="TextBox 2">
            <a:extLst>
              <a:ext uri="{FF2B5EF4-FFF2-40B4-BE49-F238E27FC236}">
                <a16:creationId xmlns:a16="http://schemas.microsoft.com/office/drawing/2014/main" id="{772927D2-F8C2-459F-9E50-90F4D5B5E6B2}"/>
              </a:ext>
            </a:extLst>
          </p:cNvPr>
          <p:cNvSpPr txBox="1"/>
          <p:nvPr/>
        </p:nvSpPr>
        <p:spPr>
          <a:xfrm>
            <a:off x="1524000" y="2255460"/>
            <a:ext cx="15544800" cy="6555641"/>
          </a:xfrm>
          <a:prstGeom prst="rect">
            <a:avLst/>
          </a:prstGeom>
          <a:noFill/>
        </p:spPr>
        <p:txBody>
          <a:bodyPr wrap="square" rtlCol="0">
            <a:spAutoFit/>
          </a:bodyPr>
          <a:lstStyle/>
          <a:p>
            <a:pPr algn="just">
              <a:buFont typeface="+mj-lt"/>
              <a:buAutoNum type="arabicPeriod"/>
            </a:pPr>
            <a:r>
              <a:rPr lang="en-US" sz="2800" b="1" i="0" dirty="0">
                <a:effectLst/>
                <a:latin typeface="Söhne"/>
              </a:rPr>
              <a:t>Growing demand: </a:t>
            </a:r>
            <a:r>
              <a:rPr lang="en-US" sz="2800" i="0" dirty="0">
                <a:effectLst/>
                <a:latin typeface="Söhne"/>
              </a:rPr>
              <a:t>The demand for computer-related products has been growing rapidly due to the increasing use of computers in various sectors such as education, healthcare, and business. This provides a great opportunity for a new e-commerce website like "bdtechbazzar" to capture this growing demand.</a:t>
            </a:r>
            <a:endParaRPr lang="en-US" sz="2800" b="1" i="0" dirty="0">
              <a:effectLst/>
              <a:latin typeface="Söhne"/>
            </a:endParaRPr>
          </a:p>
          <a:p>
            <a:pPr algn="just">
              <a:buFont typeface="+mj-lt"/>
              <a:buAutoNum type="arabicPeriod"/>
            </a:pPr>
            <a:r>
              <a:rPr lang="en-US" sz="2800" b="1" i="0" dirty="0">
                <a:effectLst/>
                <a:latin typeface="Söhne"/>
              </a:rPr>
              <a:t>Convenience: </a:t>
            </a:r>
            <a:r>
              <a:rPr lang="en-US" sz="2800" i="0" dirty="0">
                <a:effectLst/>
                <a:latin typeface="Söhne"/>
              </a:rPr>
              <a:t>With the rise of e-commerce, more and more people prefer to shop online as it offers convenience and flexibility. "bdtechbazzar" can provide customers with an easy-to-use platform where they can easily find and purchase the computer-related products they need.</a:t>
            </a:r>
            <a:endParaRPr lang="en-US" sz="2800" b="1" i="0" dirty="0">
              <a:effectLst/>
              <a:latin typeface="Söhne"/>
            </a:endParaRPr>
          </a:p>
          <a:p>
            <a:pPr algn="just">
              <a:buFont typeface="+mj-lt"/>
              <a:buAutoNum type="arabicPeriod"/>
            </a:pPr>
            <a:r>
              <a:rPr lang="en-US" sz="2800" b="1" i="0" dirty="0">
                <a:effectLst/>
                <a:latin typeface="Söhne"/>
              </a:rPr>
              <a:t>Wide range of products: </a:t>
            </a:r>
            <a:r>
              <a:rPr lang="en-US" sz="2800" i="0" dirty="0">
                <a:effectLst/>
                <a:latin typeface="Söhne"/>
              </a:rPr>
              <a:t>"bdtechbazzar" can offer a wide range of computer-related products such as laptops, desktops, peripherals, and accessories. This can attract a diverse customer base and increase sales.</a:t>
            </a:r>
            <a:endParaRPr lang="en-US" sz="2800" b="1" i="0" dirty="0">
              <a:effectLst/>
              <a:latin typeface="Söhne"/>
            </a:endParaRPr>
          </a:p>
          <a:p>
            <a:pPr algn="just">
              <a:buFont typeface="+mj-lt"/>
              <a:buAutoNum type="arabicPeriod"/>
            </a:pPr>
            <a:r>
              <a:rPr lang="en-US" sz="2800" b="1" i="0" dirty="0">
                <a:effectLst/>
                <a:latin typeface="Söhne"/>
              </a:rPr>
              <a:t>Competitive pricing: </a:t>
            </a:r>
            <a:r>
              <a:rPr lang="en-US" sz="2800" i="0" dirty="0">
                <a:effectLst/>
                <a:latin typeface="Söhne"/>
              </a:rPr>
              <a:t>By keeping the pricing competitive, "bdtechbazzar" can attract price-sensitive customers who are looking for good deals. This can help to establish the website as a popular destination for computer-related products.</a:t>
            </a:r>
            <a:endParaRPr lang="en-US" sz="2800" b="1" i="0" dirty="0">
              <a:effectLst/>
              <a:latin typeface="Söhne"/>
            </a:endParaRPr>
          </a:p>
          <a:p>
            <a:pPr algn="just">
              <a:buFont typeface="+mj-lt"/>
              <a:buAutoNum type="arabicPeriod"/>
            </a:pPr>
            <a:r>
              <a:rPr lang="en-US" sz="2800" b="1" i="0" dirty="0">
                <a:effectLst/>
                <a:latin typeface="Söhne"/>
              </a:rPr>
              <a:t>Expertise and knowledge: </a:t>
            </a:r>
            <a:r>
              <a:rPr lang="en-US" sz="2800" i="0" dirty="0">
                <a:effectLst/>
                <a:latin typeface="Söhne"/>
              </a:rPr>
              <a:t>The team behind "bdtechbazzar" can bring in their expertise and knowledge in the field of computer-related products. This can help to build trust with customers and establish the website as a credible source of information and products.</a:t>
            </a:r>
            <a:endParaRPr lang="en-US" sz="2800" dirty="0"/>
          </a:p>
        </p:txBody>
      </p:sp>
    </p:spTree>
    <p:extLst>
      <p:ext uri="{BB962C8B-B14F-4D97-AF65-F5344CB8AC3E}">
        <p14:creationId xmlns:p14="http://schemas.microsoft.com/office/powerpoint/2010/main" val="134978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B4889-AEFC-4398-86DD-184F36F55E49}"/>
              </a:ext>
            </a:extLst>
          </p:cNvPr>
          <p:cNvSpPr txBox="1"/>
          <p:nvPr/>
        </p:nvSpPr>
        <p:spPr>
          <a:xfrm>
            <a:off x="1828800" y="597774"/>
            <a:ext cx="2438400" cy="1569660"/>
          </a:xfrm>
          <a:prstGeom prst="rect">
            <a:avLst/>
          </a:prstGeom>
          <a:noFill/>
        </p:spPr>
        <p:txBody>
          <a:bodyPr wrap="square" rtlCol="0">
            <a:spAutoFit/>
          </a:bodyPr>
          <a:lstStyle/>
          <a:p>
            <a:r>
              <a:rPr lang="en-US" sz="9600" b="1" dirty="0"/>
              <a:t>Aim</a:t>
            </a:r>
          </a:p>
        </p:txBody>
      </p:sp>
      <p:sp>
        <p:nvSpPr>
          <p:cNvPr id="6" name="TextBox 5">
            <a:extLst>
              <a:ext uri="{FF2B5EF4-FFF2-40B4-BE49-F238E27FC236}">
                <a16:creationId xmlns:a16="http://schemas.microsoft.com/office/drawing/2014/main" id="{FCABA741-87A2-43A7-84EA-A76861E5AA2D}"/>
              </a:ext>
            </a:extLst>
          </p:cNvPr>
          <p:cNvSpPr txBox="1"/>
          <p:nvPr/>
        </p:nvSpPr>
        <p:spPr>
          <a:xfrm>
            <a:off x="1828800" y="2400300"/>
            <a:ext cx="14935200" cy="5693866"/>
          </a:xfrm>
          <a:prstGeom prst="rect">
            <a:avLst/>
          </a:prstGeom>
          <a:noFill/>
        </p:spPr>
        <p:txBody>
          <a:bodyPr wrap="square" rtlCol="0">
            <a:spAutoFit/>
          </a:bodyPr>
          <a:lstStyle/>
          <a:p>
            <a:pPr algn="just">
              <a:buFont typeface="+mj-lt"/>
              <a:buAutoNum type="arabicPeriod"/>
            </a:pPr>
            <a:r>
              <a:rPr lang="en-US" sz="2800" b="1" i="0" dirty="0">
                <a:effectLst/>
                <a:latin typeface="Söhne"/>
              </a:rPr>
              <a:t>User F</a:t>
            </a:r>
            <a:r>
              <a:rPr lang="en-US" sz="2800" b="1" dirty="0">
                <a:latin typeface="Söhne"/>
              </a:rPr>
              <a:t>riendly: </a:t>
            </a:r>
            <a:r>
              <a:rPr lang="en-US" sz="2800" b="0" i="0" dirty="0">
                <a:effectLst/>
                <a:latin typeface="Söhne"/>
              </a:rPr>
              <a:t>Provide a user-friendly e-commerce platform that allows customers to easily purchase high-quality computer and computer-related accessories from the comfort of their own homes.</a:t>
            </a:r>
          </a:p>
          <a:p>
            <a:pPr algn="just">
              <a:buFont typeface="+mj-lt"/>
              <a:buAutoNum type="arabicPeriod"/>
            </a:pPr>
            <a:r>
              <a:rPr lang="en-US" sz="2800" b="1" dirty="0">
                <a:latin typeface="Söhne"/>
              </a:rPr>
              <a:t>Product Availability:</a:t>
            </a:r>
            <a:r>
              <a:rPr lang="en-US" sz="2800" dirty="0">
                <a:latin typeface="Söhne"/>
              </a:rPr>
              <a:t> </a:t>
            </a:r>
            <a:r>
              <a:rPr lang="en-US" sz="2800" b="0" i="0" dirty="0">
                <a:effectLst/>
                <a:latin typeface="Söhne"/>
              </a:rPr>
              <a:t>Offer a wide selection of products, including desktops, laptops, printers, scanners, and other computer accessories, at competitive prices to meet the needs of a diverse customer base.</a:t>
            </a:r>
          </a:p>
          <a:p>
            <a:pPr algn="just">
              <a:buFont typeface="+mj-lt"/>
              <a:buAutoNum type="arabicPeriod"/>
            </a:pPr>
            <a:r>
              <a:rPr lang="en-US" sz="2800" b="1" i="0" dirty="0">
                <a:effectLst/>
                <a:latin typeface="Söhne"/>
              </a:rPr>
              <a:t>Customer Service:</a:t>
            </a:r>
            <a:r>
              <a:rPr lang="en-US" sz="2800" b="0" i="0" dirty="0">
                <a:effectLst/>
                <a:latin typeface="Söhne"/>
              </a:rPr>
              <a:t> Ensure excellent customer service by providing prompt and helpful responses to customer inquiries, fast shipping and delivery times, and easy returns and exchanges.</a:t>
            </a:r>
          </a:p>
          <a:p>
            <a:pPr algn="just">
              <a:buFont typeface="+mj-lt"/>
              <a:buAutoNum type="arabicPeriod"/>
            </a:pPr>
            <a:r>
              <a:rPr lang="en-US" sz="2800" b="1" i="0" dirty="0">
                <a:effectLst/>
                <a:latin typeface="Söhne"/>
              </a:rPr>
              <a:t>Reliability:</a:t>
            </a:r>
            <a:r>
              <a:rPr lang="en-US" sz="2800" b="0" i="0" dirty="0">
                <a:effectLst/>
                <a:latin typeface="Söhne"/>
              </a:rPr>
              <a:t> Build a strong reputation for reliability, quality, and affordability in the computer and technology marketplace, thereby attracting repeat customers and positive reviews.</a:t>
            </a:r>
          </a:p>
          <a:p>
            <a:pPr algn="just">
              <a:buFont typeface="+mj-lt"/>
              <a:buAutoNum type="arabicPeriod"/>
            </a:pPr>
            <a:r>
              <a:rPr lang="en-US" sz="2800" b="1" i="0" dirty="0">
                <a:effectLst/>
                <a:latin typeface="Söhne"/>
              </a:rPr>
              <a:t>Updates services based on </a:t>
            </a:r>
            <a:r>
              <a:rPr lang="en-US" sz="2800" b="1" dirty="0">
                <a:latin typeface="Söhne"/>
              </a:rPr>
              <a:t>customer demand:</a:t>
            </a:r>
            <a:r>
              <a:rPr lang="en-US" sz="2800" dirty="0">
                <a:latin typeface="Söhne"/>
              </a:rPr>
              <a:t> </a:t>
            </a:r>
            <a:r>
              <a:rPr lang="en-US" sz="2800" b="0" i="0" dirty="0">
                <a:effectLst/>
                <a:latin typeface="Söhne"/>
              </a:rPr>
              <a:t>Continuously innovate and expand the product line to stay up-to-date with the latest trends and advancements in computer technology and meet the changing needs of customers.</a:t>
            </a:r>
          </a:p>
        </p:txBody>
      </p:sp>
    </p:spTree>
    <p:extLst>
      <p:ext uri="{BB962C8B-B14F-4D97-AF65-F5344CB8AC3E}">
        <p14:creationId xmlns:p14="http://schemas.microsoft.com/office/powerpoint/2010/main" val="80285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C0C87-6C1A-4746-A862-2EE0CE22FAAC}"/>
              </a:ext>
            </a:extLst>
          </p:cNvPr>
          <p:cNvSpPr txBox="1"/>
          <p:nvPr/>
        </p:nvSpPr>
        <p:spPr>
          <a:xfrm>
            <a:off x="1600200" y="723900"/>
            <a:ext cx="8229600" cy="1569660"/>
          </a:xfrm>
          <a:prstGeom prst="rect">
            <a:avLst/>
          </a:prstGeom>
          <a:noFill/>
        </p:spPr>
        <p:txBody>
          <a:bodyPr wrap="square" rtlCol="0">
            <a:spAutoFit/>
          </a:bodyPr>
          <a:lstStyle/>
          <a:p>
            <a:r>
              <a:rPr lang="en-US" sz="9600" b="1" dirty="0"/>
              <a:t>Related studies</a:t>
            </a:r>
          </a:p>
        </p:txBody>
      </p:sp>
      <p:sp>
        <p:nvSpPr>
          <p:cNvPr id="3" name="TextBox 2">
            <a:extLst>
              <a:ext uri="{FF2B5EF4-FFF2-40B4-BE49-F238E27FC236}">
                <a16:creationId xmlns:a16="http://schemas.microsoft.com/office/drawing/2014/main" id="{1D429FAA-F8FA-4846-AC8E-73651C2C8B11}"/>
              </a:ext>
            </a:extLst>
          </p:cNvPr>
          <p:cNvSpPr txBox="1"/>
          <p:nvPr/>
        </p:nvSpPr>
        <p:spPr>
          <a:xfrm>
            <a:off x="1295400" y="2476500"/>
            <a:ext cx="16078200" cy="6986528"/>
          </a:xfrm>
          <a:prstGeom prst="rect">
            <a:avLst/>
          </a:prstGeom>
          <a:noFill/>
        </p:spPr>
        <p:txBody>
          <a:bodyPr wrap="square" rtlCol="0">
            <a:spAutoFit/>
          </a:bodyPr>
          <a:lstStyle/>
          <a:p>
            <a:pPr algn="just"/>
            <a:r>
              <a:rPr lang="en-US" sz="2800" b="1" dirty="0"/>
              <a:t>Star Tech &amp; Engineering Ltd. </a:t>
            </a:r>
            <a:r>
              <a:rPr lang="en-US" sz="2800" dirty="0"/>
              <a:t>is a leading IT hardware retailer and service provider in Bangladesh. Their business model is focused on providing a wide range of IT hardware products and solutions to both individual and corporate customers.</a:t>
            </a:r>
          </a:p>
          <a:p>
            <a:pPr algn="just"/>
            <a:r>
              <a:rPr lang="en-US" sz="2800" dirty="0"/>
              <a:t>Star Tech operates both online and offline stores, allowing customers to conveniently browse and purchase products through their website or physically visit their retail locations. They offer a range of products including desktops, laptops, tablets, computer accessories, components, and networking equipment. In addition to selling IT products, Star Tech also provides installation, maintenance, and repair services to their customers.</a:t>
            </a:r>
          </a:p>
          <a:p>
            <a:pPr algn="just"/>
            <a:r>
              <a:rPr lang="en-US" sz="2800" dirty="0"/>
              <a:t>One of the key aspects of Star Tech's business model is their commitment to providing high-quality products and services at competitive prices. They work directly with manufacturers and distributors to ensure that they can offer the latest products at the best possible prices. Additionally, their team of experienced professionals is dedicated to providing excellent customer service, including product advice, technical support, and after-sales service.</a:t>
            </a:r>
          </a:p>
          <a:p>
            <a:pPr algn="just"/>
            <a:r>
              <a:rPr lang="en-US" sz="2800" dirty="0"/>
              <a:t>Overall, Star Tech's business model has been successful in establishing them as a leading IT hardware retailer and service provider in Bangladesh. Their focus on quality products, competitive pricing, and exceptional customer service has allowed them to attract a loyal customer base and expand their business over the years.[1]</a:t>
            </a:r>
          </a:p>
        </p:txBody>
      </p:sp>
    </p:spTree>
    <p:extLst>
      <p:ext uri="{BB962C8B-B14F-4D97-AF65-F5344CB8AC3E}">
        <p14:creationId xmlns:p14="http://schemas.microsoft.com/office/powerpoint/2010/main" val="38357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15EDB-70AA-4425-A8F2-F8EFCD9F7FBF}"/>
              </a:ext>
            </a:extLst>
          </p:cNvPr>
          <p:cNvSpPr txBox="1"/>
          <p:nvPr/>
        </p:nvSpPr>
        <p:spPr>
          <a:xfrm>
            <a:off x="1524000" y="800100"/>
            <a:ext cx="9372600" cy="1569660"/>
          </a:xfrm>
          <a:prstGeom prst="rect">
            <a:avLst/>
          </a:prstGeom>
          <a:noFill/>
        </p:spPr>
        <p:txBody>
          <a:bodyPr wrap="square" rtlCol="0">
            <a:spAutoFit/>
          </a:bodyPr>
          <a:lstStyle/>
          <a:p>
            <a:r>
              <a:rPr lang="en-US" sz="9600" b="1" dirty="0"/>
              <a:t>Related Studies</a:t>
            </a:r>
          </a:p>
        </p:txBody>
      </p:sp>
      <p:sp>
        <p:nvSpPr>
          <p:cNvPr id="3" name="TextBox 2">
            <a:extLst>
              <a:ext uri="{FF2B5EF4-FFF2-40B4-BE49-F238E27FC236}">
                <a16:creationId xmlns:a16="http://schemas.microsoft.com/office/drawing/2014/main" id="{E7C0397D-B0AF-4C59-A92C-F3B5B97E5959}"/>
              </a:ext>
            </a:extLst>
          </p:cNvPr>
          <p:cNvSpPr txBox="1"/>
          <p:nvPr/>
        </p:nvSpPr>
        <p:spPr>
          <a:xfrm>
            <a:off x="1524000" y="2369760"/>
            <a:ext cx="15697200" cy="7848302"/>
          </a:xfrm>
          <a:prstGeom prst="rect">
            <a:avLst/>
          </a:prstGeom>
          <a:noFill/>
        </p:spPr>
        <p:txBody>
          <a:bodyPr wrap="square" rtlCol="0">
            <a:spAutoFit/>
          </a:bodyPr>
          <a:lstStyle/>
          <a:p>
            <a:pPr algn="just"/>
            <a:r>
              <a:rPr lang="en-US" sz="2800" b="1" dirty="0"/>
              <a:t>Ryan's Computers</a:t>
            </a:r>
            <a:r>
              <a:rPr lang="en-US" sz="2800" dirty="0"/>
              <a:t> is a popular electronics retailer in Bangladesh that specializes in computer hardware and accessories. Their business model revolves around offering a wide range of computer products, including laptops, desktops, peripherals, and components, at competitive prices to customers in Bangladesh.</a:t>
            </a:r>
          </a:p>
          <a:p>
            <a:pPr algn="just"/>
            <a:r>
              <a:rPr lang="en-US" sz="2800" dirty="0"/>
              <a:t>One of their key strategies is to establish a strong online presence through their website, where customers can browse and purchase products easily. They also have physical retail stores located in major cities throughout Bangladesh, where customers can receive in-person assistance and support.</a:t>
            </a:r>
          </a:p>
          <a:p>
            <a:pPr algn="just"/>
            <a:r>
              <a:rPr lang="en-US" sz="2800" dirty="0"/>
              <a:t>Ryan's Computers prides itself on providing quality products from reputable brands, and they often have exclusive deals with manufacturers that allow them to offer competitive pricing. Additionally, they offer various payment options, including installment plans, to make their products more accessible to a wider range of customers.</a:t>
            </a:r>
          </a:p>
          <a:p>
            <a:pPr algn="just"/>
            <a:r>
              <a:rPr lang="en-US" sz="2800" dirty="0"/>
              <a:t>Their customer service team is knowledgeable and helpful, and they offer after-sales support to ensure customer satisfaction. Ryan's Computers also runs various promotional campaigns throughout the year, such as discounts during special events like Eid and Black Friday.</a:t>
            </a:r>
          </a:p>
          <a:p>
            <a:pPr algn="just"/>
            <a:r>
              <a:rPr lang="en-US" sz="2800" dirty="0"/>
              <a:t>Overall, their business model focuses on providing a wide range of quality computer products at competitive prices, along with excellent customer service and support.[2]</a:t>
            </a:r>
          </a:p>
          <a:p>
            <a:pPr algn="just"/>
            <a:endParaRPr lang="en-US" sz="2800" dirty="0"/>
          </a:p>
          <a:p>
            <a:pPr algn="just"/>
            <a:endParaRPr lang="en-US" sz="2800" dirty="0"/>
          </a:p>
          <a:p>
            <a:pPr algn="just"/>
            <a:endParaRPr lang="en-US" sz="2800" dirty="0"/>
          </a:p>
        </p:txBody>
      </p:sp>
    </p:spTree>
    <p:extLst>
      <p:ext uri="{BB962C8B-B14F-4D97-AF65-F5344CB8AC3E}">
        <p14:creationId xmlns:p14="http://schemas.microsoft.com/office/powerpoint/2010/main" val="145192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3333D-2CC8-4A2A-8A0F-4C370E676016}"/>
              </a:ext>
            </a:extLst>
          </p:cNvPr>
          <p:cNvSpPr txBox="1"/>
          <p:nvPr/>
        </p:nvSpPr>
        <p:spPr>
          <a:xfrm>
            <a:off x="1524000" y="723900"/>
            <a:ext cx="8305800" cy="1569660"/>
          </a:xfrm>
          <a:prstGeom prst="rect">
            <a:avLst/>
          </a:prstGeom>
          <a:noFill/>
        </p:spPr>
        <p:txBody>
          <a:bodyPr wrap="square" rtlCol="0">
            <a:spAutoFit/>
          </a:bodyPr>
          <a:lstStyle/>
          <a:p>
            <a:r>
              <a:rPr lang="en-US" sz="9600" b="1" dirty="0"/>
              <a:t>Related Studies</a:t>
            </a:r>
          </a:p>
        </p:txBody>
      </p:sp>
      <p:sp>
        <p:nvSpPr>
          <p:cNvPr id="3" name="TextBox 2">
            <a:extLst>
              <a:ext uri="{FF2B5EF4-FFF2-40B4-BE49-F238E27FC236}">
                <a16:creationId xmlns:a16="http://schemas.microsoft.com/office/drawing/2014/main" id="{449881DA-AEF4-413A-9C71-4467289E3475}"/>
              </a:ext>
            </a:extLst>
          </p:cNvPr>
          <p:cNvSpPr txBox="1"/>
          <p:nvPr/>
        </p:nvSpPr>
        <p:spPr>
          <a:xfrm>
            <a:off x="1524000" y="2476500"/>
            <a:ext cx="15713366" cy="5693866"/>
          </a:xfrm>
          <a:prstGeom prst="rect">
            <a:avLst/>
          </a:prstGeom>
          <a:noFill/>
        </p:spPr>
        <p:txBody>
          <a:bodyPr wrap="square" rtlCol="0">
            <a:spAutoFit/>
          </a:bodyPr>
          <a:lstStyle/>
          <a:p>
            <a:pPr algn="just"/>
            <a:r>
              <a:rPr lang="en-US" sz="2800" b="0" i="0" dirty="0">
                <a:solidFill>
                  <a:srgbClr val="222222"/>
                </a:solidFill>
                <a:effectLst/>
                <a:latin typeface="Arial" panose="020B0604020202020204" pitchFamily="34" charset="0"/>
              </a:rPr>
              <a:t>Al Amin, M., et al. (2020). Impact of social media on consumer buying behaviour through online value proposition: A study on e-commerce business in Bangladesh. </a:t>
            </a:r>
            <a:r>
              <a:rPr lang="en-US" sz="2800" dirty="0"/>
              <a:t>Social media has become a crucial component of the marketing process throughout the current business environment in Bangladesh (Abuhashesh, 2014). A considerable number of Bangladeshi customers can be reached quickly by e-commerce businesses using the digital platform route (Oncioiu, 2017). Because of the platform's simplicity and appeal, Bangladeshi consumers are already keen to buy the right goods through e-Commerce firms (Ireck and Settle, 2009). In this study, the impact of successful e-commerce marketing strategies in Bangladesh for different types of social media will be evaluated such as Facebook, Twitter, Google+, YouTube and LinkedIn. Besides, based on the business environment, the functionality of those sites will be explored in Bangladesh's perspective. Also, the study will assess social platforms' importance for building the online value proposition in the E-commerce sector of Bangladesh. Then, the study will examine how well these tools can adequately be used for the implementation of marketing activities in the Bangladeshi E-commerce sector.[3]</a:t>
            </a:r>
          </a:p>
        </p:txBody>
      </p:sp>
    </p:spTree>
    <p:extLst>
      <p:ext uri="{BB962C8B-B14F-4D97-AF65-F5344CB8AC3E}">
        <p14:creationId xmlns:p14="http://schemas.microsoft.com/office/powerpoint/2010/main" val="3693120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1897</Words>
  <Application>Microsoft Office PowerPoint</Application>
  <PresentationFormat>Custom</PresentationFormat>
  <Paragraphs>82</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Bariul Munshi</cp:lastModifiedBy>
  <cp:revision>27</cp:revision>
  <dcterms:created xsi:type="dcterms:W3CDTF">2023-04-07T14:05:37Z</dcterms:created>
  <dcterms:modified xsi:type="dcterms:W3CDTF">2023-09-17T01:31:26Z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LastSaved">
    <vt:filetime>2023-04-07T00:00:00Z</vt:filetime>
  </property>
</Properties>
</file>