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0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76" d="100"/>
          <a:sy n="76" d="100"/>
        </p:scale>
        <p:origin x="4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4-13T04:10:32.7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20865 12660 0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4-13T04:10:39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13855 15384 0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7EE7A-81B5-4D61-81A4-8F112FB3D07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890F-D10F-41CA-B042-406E560B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Assalamualaikum</a:t>
            </a:r>
            <a:r>
              <a:rPr lang="en-US" dirty="0"/>
              <a:t>, Welcome to Our Project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Bariul Munshi. Id: 201-15-3314 &amp; my another team member </a:t>
            </a:r>
            <a:r>
              <a:rPr lang="en-US" dirty="0" err="1"/>
              <a:t>Bithi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8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proposal, we will describe about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Title Name is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Identification of the most accurate and efficient Deep learning algorithm for </a:t>
            </a:r>
            <a:r>
              <a:rPr lang="en-US" sz="1200" dirty="0"/>
              <a:t>Rose Leaf Disease 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890F-D10F-41CA-B042-406E560B58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34740/KAGGLE/DSV/6073860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6FF2B-F5E2-4B0E-BC10-796F8027CE61}"/>
              </a:ext>
            </a:extLst>
          </p:cNvPr>
          <p:cNvSpPr txBox="1"/>
          <p:nvPr/>
        </p:nvSpPr>
        <p:spPr>
          <a:xfrm>
            <a:off x="5486400" y="26289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Big Data &amp; IOT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F78E1-60BD-43BE-83D2-9957E770D040}"/>
              </a:ext>
            </a:extLst>
          </p:cNvPr>
          <p:cNvSpPr txBox="1"/>
          <p:nvPr/>
        </p:nvSpPr>
        <p:spPr>
          <a:xfrm>
            <a:off x="3852872" y="4457700"/>
            <a:ext cx="105822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Welcome to Our Project Proposal</a:t>
            </a:r>
          </a:p>
          <a:p>
            <a:pPr algn="ctr"/>
            <a:r>
              <a:rPr lang="en-US" sz="6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842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B3613-8891-45A5-8FD2-5A2047E240C3}"/>
              </a:ext>
            </a:extLst>
          </p:cNvPr>
          <p:cNvSpPr txBox="1"/>
          <p:nvPr/>
        </p:nvSpPr>
        <p:spPr>
          <a:xfrm>
            <a:off x="5791200" y="4229100"/>
            <a:ext cx="6445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8691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FCDEA-56BA-42DE-A752-616E86FEF7E0}"/>
              </a:ext>
            </a:extLst>
          </p:cNvPr>
          <p:cNvSpPr txBox="1"/>
          <p:nvPr/>
        </p:nvSpPr>
        <p:spPr>
          <a:xfrm>
            <a:off x="7948353" y="21717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50DFA-9C09-45DF-8AE7-4159171F61AE}"/>
              </a:ext>
            </a:extLst>
          </p:cNvPr>
          <p:cNvSpPr txBox="1"/>
          <p:nvPr/>
        </p:nvSpPr>
        <p:spPr>
          <a:xfrm>
            <a:off x="7930069" y="2146300"/>
            <a:ext cx="242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Team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898ECDFB-2786-4053-8CAF-AFA678E2B180}"/>
              </a:ext>
            </a:extLst>
          </p:cNvPr>
          <p:cNvSpPr txBox="1"/>
          <p:nvPr/>
        </p:nvSpPr>
        <p:spPr>
          <a:xfrm>
            <a:off x="8021520" y="5888565"/>
            <a:ext cx="37338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Hosne Ara Bithi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ID: 201-15-3738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2391CE-8152-40BC-B36C-032C0B46C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51" y="4212084"/>
            <a:ext cx="1399538" cy="1394354"/>
          </a:xfrm>
          <a:prstGeom prst="ellipse">
            <a:avLst/>
          </a:prstGeom>
          <a:ln w="63500" cap="rnd">
            <a:solidFill>
              <a:srgbClr val="00B05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3FD3CC-E619-4777-95E2-E30BDC31F1D1}"/>
                  </a:ext>
                </a:extLst>
              </p14:cNvPr>
              <p14:cNvContentPartPr/>
              <p14:nvPr/>
            </p14:nvContentPartPr>
            <p14:xfrm>
              <a:off x="14850731" y="541656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3FD3CC-E619-4777-95E2-E30BDC31F1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34891" y="53532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B1A3B6-9594-428B-A685-21B50807735B}"/>
                  </a:ext>
                </a:extLst>
              </p14:cNvPr>
              <p14:cNvContentPartPr/>
              <p14:nvPr/>
            </p14:nvContentPartPr>
            <p14:xfrm>
              <a:off x="12327131" y="639720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B1A3B6-9594-428B-A685-21B5080773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1291" y="6333840"/>
                <a:ext cx="3168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D509680-E529-4E8D-8D67-C095605C1A6B}"/>
              </a:ext>
            </a:extLst>
          </p:cNvPr>
          <p:cNvSpPr txBox="1"/>
          <p:nvPr/>
        </p:nvSpPr>
        <p:spPr>
          <a:xfrm>
            <a:off x="5568273" y="5873590"/>
            <a:ext cx="30499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Md. Bariul Munshi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</a:rPr>
              <a:t>ID: 201-15-3314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1E554-306F-44EF-AD29-A72C077662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63" y="4212084"/>
            <a:ext cx="1630857" cy="1613618"/>
          </a:xfrm>
          <a:prstGeom prst="ellipse">
            <a:avLst/>
          </a:prstGeom>
          <a:ln w="63500" cap="rnd">
            <a:solidFill>
              <a:srgbClr val="00B05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500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357CF-0AC4-4AA0-A109-C5553691959F}"/>
              </a:ext>
            </a:extLst>
          </p:cNvPr>
          <p:cNvSpPr txBox="1"/>
          <p:nvPr/>
        </p:nvSpPr>
        <p:spPr>
          <a:xfrm>
            <a:off x="2438400" y="19431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Tentative Discussion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6DF2-5B4F-4B7A-AF1C-3D6ADAEE2EE3}"/>
              </a:ext>
            </a:extLst>
          </p:cNvPr>
          <p:cNvSpPr txBox="1"/>
          <p:nvPr/>
        </p:nvSpPr>
        <p:spPr>
          <a:xfrm>
            <a:off x="2743200" y="3511808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1. Project Title</a:t>
            </a:r>
          </a:p>
          <a:p>
            <a:r>
              <a:rPr lang="en-US" sz="4400" dirty="0"/>
              <a:t>3. Objective</a:t>
            </a:r>
          </a:p>
          <a:p>
            <a:r>
              <a:rPr lang="en-US" sz="4400" dirty="0"/>
              <a:t>4. Dataset Collection</a:t>
            </a:r>
          </a:p>
          <a:p>
            <a:r>
              <a:rPr lang="en-US" sz="4400" dirty="0"/>
              <a:t>5. Project Plan</a:t>
            </a:r>
          </a:p>
          <a:p>
            <a:r>
              <a:rPr lang="en-US" sz="4400" dirty="0"/>
              <a:t>6. Proposed Workflows</a:t>
            </a:r>
          </a:p>
        </p:txBody>
      </p:sp>
    </p:spTree>
    <p:extLst>
      <p:ext uri="{BB962C8B-B14F-4D97-AF65-F5344CB8AC3E}">
        <p14:creationId xmlns:p14="http://schemas.microsoft.com/office/powerpoint/2010/main" val="28995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803B5-D59D-4E3A-B098-B307FF6EDCD3}"/>
              </a:ext>
            </a:extLst>
          </p:cNvPr>
          <p:cNvSpPr txBox="1"/>
          <p:nvPr/>
        </p:nvSpPr>
        <p:spPr>
          <a:xfrm>
            <a:off x="1562100" y="3695700"/>
            <a:ext cx="1516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Rose Leaf Disease  Detection with Transformed Images and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496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D10F2-AFFC-4671-A5BB-44167BA57ED9}"/>
              </a:ext>
            </a:extLst>
          </p:cNvPr>
          <p:cNvSpPr txBox="1"/>
          <p:nvPr/>
        </p:nvSpPr>
        <p:spPr>
          <a:xfrm>
            <a:off x="2514600" y="1333500"/>
            <a:ext cx="40824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23BFF-ABB3-4E55-B06E-02E689AC7A80}"/>
              </a:ext>
            </a:extLst>
          </p:cNvPr>
          <p:cNvSpPr txBox="1"/>
          <p:nvPr/>
        </p:nvSpPr>
        <p:spPr>
          <a:xfrm>
            <a:off x="2872424" y="3314700"/>
            <a:ext cx="336681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1. Problem Statement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EFD30-FB41-449F-8CCA-27EB0C47D067}"/>
              </a:ext>
            </a:extLst>
          </p:cNvPr>
          <p:cNvSpPr txBox="1"/>
          <p:nvPr/>
        </p:nvSpPr>
        <p:spPr>
          <a:xfrm>
            <a:off x="2847024" y="4162504"/>
            <a:ext cx="574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2. Traditional Identification Challenges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BFC98-28B6-4BCA-B6EE-40A81E727C31}"/>
              </a:ext>
            </a:extLst>
          </p:cNvPr>
          <p:cNvSpPr txBox="1"/>
          <p:nvPr/>
        </p:nvSpPr>
        <p:spPr>
          <a:xfrm>
            <a:off x="2885124" y="5035708"/>
            <a:ext cx="344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3. Application of CNNs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B3BDD-1506-463A-8BB1-2ED271A5A6A0}"/>
              </a:ext>
            </a:extLst>
          </p:cNvPr>
          <p:cNvSpPr txBox="1"/>
          <p:nvPr/>
        </p:nvSpPr>
        <p:spPr>
          <a:xfrm>
            <a:off x="2885124" y="5908912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öhne"/>
              </a:rPr>
              <a:t>4. </a:t>
            </a:r>
            <a:r>
              <a:rPr lang="en-US" sz="2800" i="0" dirty="0">
                <a:effectLst/>
                <a:latin typeface="Söhne"/>
              </a:rPr>
              <a:t>Disease Identification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2DA85-DD42-419C-88EC-FDD8BE0805B9}"/>
              </a:ext>
            </a:extLst>
          </p:cNvPr>
          <p:cNvSpPr txBox="1"/>
          <p:nvPr/>
        </p:nvSpPr>
        <p:spPr>
          <a:xfrm>
            <a:off x="2847024" y="6782116"/>
            <a:ext cx="4196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effectLst/>
                <a:latin typeface="Söhne"/>
              </a:rPr>
              <a:t>5. Value for Plant Pathology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6E78E-B41E-4E5A-8E57-4CC7561D1B65}"/>
              </a:ext>
            </a:extLst>
          </p:cNvPr>
          <p:cNvSpPr txBox="1"/>
          <p:nvPr/>
        </p:nvSpPr>
        <p:spPr>
          <a:xfrm>
            <a:off x="2847024" y="7629920"/>
            <a:ext cx="386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6. Sustainable Cultivation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FBA13-934A-4F9F-A016-C99208883EB2}"/>
              </a:ext>
            </a:extLst>
          </p:cNvPr>
          <p:cNvSpPr txBox="1"/>
          <p:nvPr/>
        </p:nvSpPr>
        <p:spPr>
          <a:xfrm>
            <a:off x="2847024" y="8442980"/>
            <a:ext cx="597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Söhne"/>
              </a:rPr>
              <a:t>7. Revolutionizing Disease Identification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12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5304C-8240-458E-AAEA-FD4B33FAA218}"/>
              </a:ext>
            </a:extLst>
          </p:cNvPr>
          <p:cNvSpPr txBox="1"/>
          <p:nvPr/>
        </p:nvSpPr>
        <p:spPr>
          <a:xfrm>
            <a:off x="3124200" y="1638300"/>
            <a:ext cx="3746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Data Collection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44B26-5BB3-49CC-9C5B-E1FF3D14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09900"/>
            <a:ext cx="36576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22170-7CED-4746-AC6E-22CB58A3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035300"/>
            <a:ext cx="3429000" cy="2717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7CBE4D-37F4-43A5-BE3B-4C4BC64D5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0" y="2997200"/>
            <a:ext cx="3581400" cy="2717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E52C34-E545-4777-860F-47174869705C}"/>
              </a:ext>
            </a:extLst>
          </p:cNvPr>
          <p:cNvSpPr txBox="1"/>
          <p:nvPr/>
        </p:nvSpPr>
        <p:spPr>
          <a:xfrm>
            <a:off x="3111500" y="5924253"/>
            <a:ext cx="320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Rose_sawfly_Rose_slug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B9FC59-774B-452F-BE25-6870A2AB24C2}"/>
              </a:ext>
            </a:extLst>
          </p:cNvPr>
          <p:cNvSpPr txBox="1"/>
          <p:nvPr/>
        </p:nvSpPr>
        <p:spPr>
          <a:xfrm>
            <a:off x="8801100" y="592425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Rose_Rust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5FB6F-054C-4003-B589-6085A11BC3AF}"/>
              </a:ext>
            </a:extLst>
          </p:cNvPr>
          <p:cNvSpPr txBox="1"/>
          <p:nvPr/>
        </p:nvSpPr>
        <p:spPr>
          <a:xfrm>
            <a:off x="12964941" y="5924252"/>
            <a:ext cx="262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Healthy_Leaf_Rose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60BA4-AEC1-456D-9337-F111D4709237}"/>
              </a:ext>
            </a:extLst>
          </p:cNvPr>
          <p:cNvSpPr txBox="1"/>
          <p:nvPr/>
        </p:nvSpPr>
        <p:spPr>
          <a:xfrm>
            <a:off x="3124200" y="7184766"/>
            <a:ext cx="17526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hlinkClick r:id="rId5"/>
              </a:rPr>
              <a:t>More Details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29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0D576-5B6F-4456-8757-228FC2E94801}"/>
              </a:ext>
            </a:extLst>
          </p:cNvPr>
          <p:cNvSpPr txBox="1"/>
          <p:nvPr/>
        </p:nvSpPr>
        <p:spPr>
          <a:xfrm>
            <a:off x="3352800" y="1409700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Project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BD01F-1BEF-448D-95FA-128D7805E074}"/>
              </a:ext>
            </a:extLst>
          </p:cNvPr>
          <p:cNvSpPr txBox="1"/>
          <p:nvPr/>
        </p:nvSpPr>
        <p:spPr>
          <a:xfrm>
            <a:off x="3352800" y="3467100"/>
            <a:ext cx="693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Add More Classes (New Disease Detection)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1784-89DC-40D2-BB40-DD70F0D09220}"/>
              </a:ext>
            </a:extLst>
          </p:cNvPr>
          <p:cNvSpPr txBox="1"/>
          <p:nvPr/>
        </p:nvSpPr>
        <p:spPr>
          <a:xfrm>
            <a:off x="3429000" y="4381500"/>
            <a:ext cx="353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öhne"/>
              </a:rPr>
              <a:t>2. </a:t>
            </a:r>
            <a:r>
              <a:rPr lang="en-US" sz="2800" i="0" dirty="0">
                <a:effectLst/>
                <a:latin typeface="Söhne"/>
              </a:rPr>
              <a:t>Model Development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D781A-C245-4F53-A66B-EEC4D307C9B2}"/>
              </a:ext>
            </a:extLst>
          </p:cNvPr>
          <p:cNvSpPr txBox="1"/>
          <p:nvPr/>
        </p:nvSpPr>
        <p:spPr>
          <a:xfrm>
            <a:off x="4495800" y="5829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474A8-5AA3-43B6-A64A-E2BF99BD5B62}"/>
              </a:ext>
            </a:extLst>
          </p:cNvPr>
          <p:cNvSpPr txBox="1"/>
          <p:nvPr/>
        </p:nvSpPr>
        <p:spPr>
          <a:xfrm>
            <a:off x="3429000" y="5295900"/>
            <a:ext cx="7873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Identifying Most efficient Deep Leaning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159146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695F5-A988-499B-A87C-9DC78F2A7864}"/>
              </a:ext>
            </a:extLst>
          </p:cNvPr>
          <p:cNvSpPr txBox="1"/>
          <p:nvPr/>
        </p:nvSpPr>
        <p:spPr>
          <a:xfrm>
            <a:off x="2209800" y="1562100"/>
            <a:ext cx="74841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Proposed Workflows </a:t>
            </a:r>
          </a:p>
        </p:txBody>
      </p:sp>
    </p:spTree>
    <p:extLst>
      <p:ext uri="{BB962C8B-B14F-4D97-AF65-F5344CB8AC3E}">
        <p14:creationId xmlns:p14="http://schemas.microsoft.com/office/powerpoint/2010/main" val="415092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1524A-F02B-496C-9369-5883E881019D}"/>
              </a:ext>
            </a:extLst>
          </p:cNvPr>
          <p:cNvSpPr txBox="1"/>
          <p:nvPr/>
        </p:nvSpPr>
        <p:spPr>
          <a:xfrm>
            <a:off x="5638800" y="4305300"/>
            <a:ext cx="625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23965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200</Words>
  <Application>Microsoft Office PowerPoint</Application>
  <PresentationFormat>Custom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Bariul Munshi</cp:lastModifiedBy>
  <cp:revision>34</cp:revision>
  <dcterms:created xsi:type="dcterms:W3CDTF">2023-04-07T14:05:37Z</dcterms:created>
  <dcterms:modified xsi:type="dcterms:W3CDTF">2023-09-17T02:29:43Z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LastSaved">
    <vt:filetime>2023-04-07T00:00:00Z</vt:filetime>
  </property>
</Properties>
</file>