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006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0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1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214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67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17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49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424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73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1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7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9611-5D09-483C-9F40-2804AF17CB6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3265-CC07-4BF1-A98D-CFE823F921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84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Best </a:t>
            </a:r>
            <a:r>
              <a:rPr lang="sv-SE" dirty="0" err="1" smtClean="0"/>
              <a:t>practices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864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3450" y="952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4000" dirty="0" err="1" smtClean="0">
                <a:solidFill>
                  <a:srgbClr val="B22222"/>
                </a:solidFill>
                <a:effectLst/>
              </a:rPr>
              <a:t>Dependency</a:t>
            </a:r>
            <a:r>
              <a:rPr lang="sv-SE" sz="4000" dirty="0" smtClean="0">
                <a:solidFill>
                  <a:srgbClr val="B22222"/>
                </a:solidFill>
                <a:effectLst/>
              </a:rPr>
              <a:t> </a:t>
            </a:r>
            <a:r>
              <a:rPr lang="sv-SE" sz="4000" dirty="0" err="1" smtClean="0">
                <a:solidFill>
                  <a:srgbClr val="B22222"/>
                </a:solidFill>
                <a:effectLst/>
              </a:rPr>
              <a:t>injection</a:t>
            </a: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b="1" dirty="0" smtClean="0"/>
              <a:t>DONT</a:t>
            </a:r>
            <a:br>
              <a:rPr lang="sv-SE" b="1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 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3450" y="2804637"/>
            <a:ext cx="9124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/>
              <a:t>BETTER</a:t>
            </a:r>
            <a:br>
              <a:rPr lang="sv-SE" b="1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').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factory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('service',['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userService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','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',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function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userService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,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){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}]);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450" y="44631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/>
              <a:t>BEST - </a:t>
            </a:r>
            <a:r>
              <a:rPr lang="sv-SE" b="1" dirty="0" err="1" smtClean="0"/>
              <a:t>more</a:t>
            </a:r>
            <a:r>
              <a:rPr lang="sv-SE" b="1" dirty="0" smtClean="0"/>
              <a:t> </a:t>
            </a:r>
            <a:r>
              <a:rPr lang="sv-SE" b="1" dirty="0" err="1" smtClean="0"/>
              <a:t>readable</a:t>
            </a:r>
            <a:r>
              <a:rPr lang="sv-SE" b="1" dirty="0" smtClean="0"/>
              <a:t>, </a:t>
            </a:r>
            <a:r>
              <a:rPr lang="sv-SE" b="1" dirty="0" err="1" smtClean="0"/>
              <a:t>this</a:t>
            </a:r>
            <a:r>
              <a:rPr lang="sv-SE" b="1" dirty="0" smtClean="0"/>
              <a:t> is </a:t>
            </a:r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 smtClean="0"/>
              <a:t>minification</a:t>
            </a:r>
            <a:r>
              <a:rPr lang="sv-SE" b="1" dirty="0" smtClean="0"/>
              <a:t> </a:t>
            </a:r>
            <a:r>
              <a:rPr lang="sv-SE" b="1" dirty="0" err="1" smtClean="0"/>
              <a:t>does</a:t>
            </a:r>
            <a:r>
              <a:rPr lang="sv-SE" b="1" dirty="0" smtClean="0"/>
              <a:t> </a:t>
            </a:r>
            <a:r>
              <a:rPr lang="sv-SE" b="1" dirty="0" err="1" smtClean="0"/>
              <a:t>anyway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').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factory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service',Service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Service.$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inject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= ['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userService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','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'];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function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Service(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userService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,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){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}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3450" y="10503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').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factory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('service',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function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userService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,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){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});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break in </a:t>
            </a:r>
            <a:r>
              <a:rPr lang="sv-SE" dirty="0" err="1" smtClean="0"/>
              <a:t>minification</a:t>
            </a:r>
            <a:r>
              <a:rPr lang="sv-SE" dirty="0" smtClean="0"/>
              <a:t> </a:t>
            </a:r>
            <a:r>
              <a:rPr lang="sv-SE" dirty="0" err="1" smtClean="0"/>
              <a:t>unless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ng-annotate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440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4219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B22222"/>
                </a:solidFill>
                <a:effectLst/>
              </a:rPr>
              <a:t>Watch expression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b="1" dirty="0" smtClean="0"/>
              <a:t>DONT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var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deepWatch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 = true;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    $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scope.$watch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('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obj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',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deepWatch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B22222"/>
                </a:solidFill>
                <a:effectLst/>
              </a:rPr>
              <a:t>use appropriate watch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$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watchCollection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scopeprop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, function(){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        // something was added or removed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    })    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    $watch('prop + prop2') OR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    $watch(['prop','prop2'], function(){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    })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1582" y="2930236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Watch a </a:t>
            </a:r>
            <a:r>
              <a:rPr lang="sv-SE" dirty="0" err="1" smtClean="0"/>
              <a:t>collection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494318" y="5205845"/>
            <a:ext cx="310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Watch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5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 smtClean="0">
                <a:latin typeface="Calibri" panose="020F0502020204030204" pitchFamily="34" charset="0"/>
              </a:rPr>
              <a:t>Dont</a:t>
            </a:r>
            <a:r>
              <a:rPr lang="sv-SE" sz="4000" dirty="0" smtClean="0">
                <a:latin typeface="Calibri" panose="020F0502020204030204" pitchFamily="34" charset="0"/>
              </a:rPr>
              <a:t> </a:t>
            </a:r>
            <a:r>
              <a:rPr lang="sv-SE" sz="4000" dirty="0" err="1" smtClean="0">
                <a:latin typeface="Calibri" panose="020F0502020204030204" pitchFamily="34" charset="0"/>
              </a:rPr>
              <a:t>pollute</a:t>
            </a:r>
            <a:r>
              <a:rPr lang="sv-SE" sz="4000" dirty="0" smtClean="0">
                <a:latin typeface="Calibri" panose="020F0502020204030204" pitchFamily="34" charset="0"/>
              </a:rPr>
              <a:t> the global </a:t>
            </a:r>
            <a:r>
              <a:rPr lang="sv-SE" sz="4000" dirty="0" err="1" smtClean="0">
                <a:latin typeface="Calibri" panose="020F0502020204030204" pitchFamily="34" charset="0"/>
              </a:rPr>
              <a:t>namespace</a:t>
            </a:r>
            <a:endParaRPr lang="sv-SE" sz="40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550" y="14922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function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module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 {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use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strict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module.controller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appCtrl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',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AppCtrl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AppCtrl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.$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inject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= ['$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scope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'];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function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AppCtrl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($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scope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){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}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})(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('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'));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7218" y="2691245"/>
            <a:ext cx="420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Self </a:t>
            </a:r>
            <a:r>
              <a:rPr lang="sv-SE" dirty="0" err="1" smtClean="0"/>
              <a:t>executing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to make it ”private”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1118" y="3060577"/>
            <a:ext cx="3086100" cy="158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0345" y="2015836"/>
            <a:ext cx="417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strict</a:t>
            </a:r>
            <a:r>
              <a:rPr lang="sv-SE" dirty="0" smtClean="0"/>
              <a:t> to make it </a:t>
            </a:r>
            <a:r>
              <a:rPr lang="sv-SE" dirty="0" err="1" smtClean="0"/>
              <a:t>adhere</a:t>
            </a:r>
            <a:r>
              <a:rPr lang="sv-SE" dirty="0" smtClean="0"/>
              <a:t> to </a:t>
            </a:r>
            <a:r>
              <a:rPr lang="sv-SE" dirty="0" err="1" smtClean="0"/>
              <a:t>linting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82191" y="2006300"/>
            <a:ext cx="34809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3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Nestled</a:t>
            </a:r>
            <a:r>
              <a:rPr lang="sv-SE" dirty="0" smtClean="0"/>
              <a:t> </a:t>
            </a:r>
            <a:r>
              <a:rPr lang="sv-SE" dirty="0" err="1" smtClean="0"/>
              <a:t>scopes</a:t>
            </a:r>
            <a:r>
              <a:rPr lang="sv-SE" dirty="0" smtClean="0"/>
              <a:t> –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and </a:t>
            </a:r>
            <a:r>
              <a:rPr lang="sv-SE" dirty="0" err="1" smtClean="0"/>
              <a:t>controllerAs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17864" y="20428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C00000"/>
                </a:solidFill>
                <a:effectLst/>
              </a:rPr>
              <a:t>div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ng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-controller="controller as cm"&gt;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&lt;div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ng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-controller="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childcontroller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as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child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"&gt;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    {{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cm.prop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}} {{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child.prop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}}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&lt;div&gt;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&lt;/div&gt;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angular.module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(’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app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’).('controller', 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function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(){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    </a:t>
            </a:r>
            <a:r>
              <a:rPr lang="sv-SE" b="1" dirty="0" err="1" smtClean="0">
                <a:solidFill>
                  <a:srgbClr val="C00000"/>
                </a:solidFill>
                <a:effectLst/>
              </a:rPr>
              <a:t>this</a:t>
            </a:r>
            <a:r>
              <a:rPr lang="sv-SE" dirty="0" err="1" smtClean="0">
                <a:solidFill>
                  <a:srgbClr val="C00000"/>
                </a:solidFill>
                <a:effectLst/>
              </a:rPr>
              <a:t>.prop</a:t>
            </a:r>
            <a:r>
              <a:rPr lang="sv-SE" dirty="0" smtClean="0">
                <a:solidFill>
                  <a:srgbClr val="C00000"/>
                </a:solidFill>
                <a:effectLst/>
              </a:rPr>
              <a:t> = 'prop2'</a:t>
            </a:r>
            <a:r>
              <a:rPr lang="sv-SE" dirty="0" smtClean="0">
                <a:solidFill>
                  <a:srgbClr val="C00000"/>
                </a:solidFill>
              </a:rPr>
              <a:t/>
            </a:r>
            <a:br>
              <a:rPr lang="sv-SE" dirty="0" smtClean="0">
                <a:solidFill>
                  <a:srgbClr val="C00000"/>
                </a:solidFill>
              </a:rPr>
            </a:br>
            <a:r>
              <a:rPr lang="sv-SE" dirty="0" smtClean="0">
                <a:solidFill>
                  <a:srgbClr val="C00000"/>
                </a:solidFill>
                <a:effectLst/>
              </a:rPr>
              <a:t>    });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6427" y="2047009"/>
            <a:ext cx="426028" cy="342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65864" y="2317173"/>
            <a:ext cx="689263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82091" y="3335482"/>
            <a:ext cx="2473036" cy="7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69027" y="5070764"/>
            <a:ext cx="21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t</a:t>
            </a:r>
            <a:r>
              <a:rPr lang="sv-SE" b="1" dirty="0" err="1" smtClean="0"/>
              <a:t>his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013864" y="2389909"/>
            <a:ext cx="3676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Prevent</a:t>
            </a:r>
            <a:r>
              <a:rPr lang="sv-SE" dirty="0" smtClean="0"/>
              <a:t> </a:t>
            </a:r>
            <a:r>
              <a:rPr lang="sv-SE" dirty="0" err="1" smtClean="0"/>
              <a:t>shadowing</a:t>
            </a:r>
            <a:r>
              <a:rPr lang="sv-SE" dirty="0" smtClean="0"/>
              <a:t> and make it </a:t>
            </a:r>
            <a:r>
              <a:rPr lang="sv-SE" dirty="0" err="1" smtClean="0"/>
              <a:t>more</a:t>
            </a:r>
            <a:endParaRPr lang="sv-SE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lear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r>
              <a:rPr lang="sv-SE" dirty="0" smtClean="0"/>
              <a:t> I </a:t>
            </a:r>
            <a:r>
              <a:rPr lang="sv-SE" dirty="0" err="1" smtClean="0"/>
              <a:t>mean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68091" y="2826327"/>
            <a:ext cx="2421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3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John Papas style guide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https://github.com/johnpapa/angular-styleguide</a:t>
            </a:r>
          </a:p>
        </p:txBody>
      </p:sp>
    </p:spTree>
    <p:extLst>
      <p:ext uri="{BB962C8B-B14F-4D97-AF65-F5344CB8AC3E}">
        <p14:creationId xmlns:p14="http://schemas.microsoft.com/office/powerpoint/2010/main" val="284239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r>
              <a:rPr lang="sv-SE" dirty="0" smtClean="0"/>
              <a:t> per </a:t>
            </a:r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controller.js</a:t>
            </a: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controller.js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controllers.js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18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1550" y="13228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8000"/>
                </a:solidFill>
                <a:effectLst/>
              </a:rPr>
              <a:t>app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features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    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users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        user.controller.js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        user.tmpl.js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        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user.scss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        user.routes.js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    .. 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next</a:t>
            </a:r>
            <a:r>
              <a:rPr lang="sv-SE" dirty="0" smtClean="0">
                <a:solidFill>
                  <a:srgbClr val="008000"/>
                </a:solidFill>
                <a:effectLst/>
              </a:rPr>
              <a:t> feature ...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bootstrapping.js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config.js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constants.js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values.js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app.scss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specs</a:t>
            </a:r>
            <a:r>
              <a:rPr lang="sv-SE" dirty="0" smtClean="0">
                <a:solidFill>
                  <a:srgbClr val="008000"/>
                </a:solidFill>
                <a:effectLst/>
              </a:rPr>
              <a:t>/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assets/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libs</a:t>
            </a:r>
            <a:r>
              <a:rPr lang="sv-SE" dirty="0" smtClean="0">
                <a:solidFill>
                  <a:srgbClr val="008000"/>
                </a:solidFill>
                <a:effectLst/>
              </a:rPr>
              <a:t>/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</a:t>
            </a:r>
            <a:r>
              <a:rPr lang="sv-SE" dirty="0" err="1" smtClean="0">
                <a:solidFill>
                  <a:srgbClr val="008000"/>
                </a:solidFill>
                <a:effectLst/>
              </a:rPr>
              <a:t>dist</a:t>
            </a:r>
            <a:r>
              <a:rPr lang="sv-SE" dirty="0" smtClean="0">
                <a:solidFill>
                  <a:srgbClr val="008000"/>
                </a:solidFill>
                <a:effectLst/>
              </a:rPr>
              <a:t>/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Gulpfile.js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008000"/>
                </a:solidFill>
                <a:effectLst/>
              </a:rPr>
              <a:t>        karma.conf.js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Watch expressions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service.getUser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"expression"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scope.prop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scopeprop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69058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Keep track of watchers, there is a limit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https: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//github.com/pkaminski/digest-hud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2000 is the limit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32613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Debugging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33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  <a:effectLst/>
              </a:rPr>
              <a:t>Debugging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Look at </a:t>
            </a:r>
            <a:r>
              <a:rPr lang="en-US" b="1" dirty="0" smtClean="0"/>
              <a:t>scope inspector</a:t>
            </a:r>
            <a:r>
              <a:rPr lang="en-US" dirty="0" smtClean="0"/>
              <a:t> to see what your scope contains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https://chrome.google.com/webstore/detail/angular-scope-inspector/aaglpchhlnofjbbpopfdfgllfkhnljnl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59" y="3140846"/>
            <a:ext cx="5520391" cy="30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72009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B22222"/>
                </a:solidFill>
                <a:effectLst/>
              </a:rPr>
              <a:t>Bindings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B22222"/>
                </a:solidFill>
                <a:effectLst/>
              </a:rPr>
              <a:t>ng-bind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When you </a:t>
            </a:r>
            <a:r>
              <a:rPr lang="en-US" dirty="0" err="1" smtClean="0"/>
              <a:t>dont</a:t>
            </a:r>
            <a:r>
              <a:rPr lang="en-US" dirty="0" smtClean="0"/>
              <a:t> want to display data until its there</a:t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ng-bind="prop"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ng-bind-template="{{prop}} ({{prop2}})"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Better than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{{prop}}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B22222"/>
                </a:solidFill>
                <a:effectLst/>
              </a:rPr>
              <a:t>one time binding  ::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Angular defaults to two-binding, this is expensive. Use one-time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ng-repeat=item in ::items"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{{ ::prop }}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851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163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B22222"/>
                </a:solidFill>
                <a:effectLst/>
              </a:rPr>
              <a:t>ng-if vs ng-show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ng-if removes from DOM, better for memory unless you want to preserve state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&lt;div ng-if="prop"&gt;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MIGHT BE BAD, if you want to keep inner state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&lt;directive ng-if="prop"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7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813138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B22222"/>
                </a:solidFill>
              </a:rPr>
              <a:t>S</a:t>
            </a:r>
            <a:r>
              <a:rPr lang="en-US" sz="4000" dirty="0" smtClean="0">
                <a:solidFill>
                  <a:srgbClr val="B22222"/>
                </a:solidFill>
                <a:effectLst/>
              </a:rPr>
              <a:t>tyling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Two supported ways: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ng-class="a &gt; b ? 'class' : ''"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effectLst/>
              </a:rPr>
              <a:t>    ng-class="{ a&gt;b : 'class', b &gt; c : 'class2' }"  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last version is the only one that is </a:t>
            </a:r>
            <a:r>
              <a:rPr lang="en-US" dirty="0" err="1" smtClean="0"/>
              <a:t>guarenteed</a:t>
            </a:r>
            <a:r>
              <a:rPr lang="en-US" dirty="0" smtClean="0"/>
              <a:t> to be supported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892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Best practices</vt:lpstr>
      <vt:lpstr>John Papas style guide</vt:lpstr>
      <vt:lpstr>One component per file</vt:lpstr>
      <vt:lpstr>Project structure</vt:lpstr>
      <vt:lpstr>Watch expressions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Dont pollute the global namespace</vt:lpstr>
      <vt:lpstr>Nestled scopes – use this and controllerAs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creator>cnoring n</dc:creator>
  <cp:lastModifiedBy>cnoring n</cp:lastModifiedBy>
  <cp:revision>18</cp:revision>
  <dcterms:created xsi:type="dcterms:W3CDTF">2016-02-26T18:40:20Z</dcterms:created>
  <dcterms:modified xsi:type="dcterms:W3CDTF">2016-02-26T19:22:16Z</dcterms:modified>
</cp:coreProperties>
</file>