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1" r:id="rId3"/>
    <p:sldId id="262" r:id="rId4"/>
    <p:sldId id="263" r:id="rId5"/>
    <p:sldId id="256" r:id="rId6"/>
    <p:sldId id="260" r:id="rId7"/>
    <p:sldId id="257" r:id="rId8"/>
    <p:sldId id="258" r:id="rId9"/>
    <p:sldId id="259" r:id="rId10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6A92-FE36-4432-A802-18AD218A0236}" type="datetimeFigureOut">
              <a:rPr lang="sv-SE" smtClean="0"/>
              <a:t>2016-02-26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3CCF-B330-436E-9649-B770AB8DFF1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6610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6A92-FE36-4432-A802-18AD218A0236}" type="datetimeFigureOut">
              <a:rPr lang="sv-SE" smtClean="0"/>
              <a:t>2016-02-26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3CCF-B330-436E-9649-B770AB8DFF1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26580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6A92-FE36-4432-A802-18AD218A0236}" type="datetimeFigureOut">
              <a:rPr lang="sv-SE" smtClean="0"/>
              <a:t>2016-02-26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3CCF-B330-436E-9649-B770AB8DFF1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49323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6A92-FE36-4432-A802-18AD218A0236}" type="datetimeFigureOut">
              <a:rPr lang="sv-SE" smtClean="0"/>
              <a:t>2016-02-26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3CCF-B330-436E-9649-B770AB8DFF1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25617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6A92-FE36-4432-A802-18AD218A0236}" type="datetimeFigureOut">
              <a:rPr lang="sv-SE" smtClean="0"/>
              <a:t>2016-02-26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3CCF-B330-436E-9649-B770AB8DFF1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596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6A92-FE36-4432-A802-18AD218A0236}" type="datetimeFigureOut">
              <a:rPr lang="sv-SE" smtClean="0"/>
              <a:t>2016-02-26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3CCF-B330-436E-9649-B770AB8DFF1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93953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6A92-FE36-4432-A802-18AD218A0236}" type="datetimeFigureOut">
              <a:rPr lang="sv-SE" smtClean="0"/>
              <a:t>2016-02-26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3CCF-B330-436E-9649-B770AB8DFF1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43497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6A92-FE36-4432-A802-18AD218A0236}" type="datetimeFigureOut">
              <a:rPr lang="sv-SE" smtClean="0"/>
              <a:t>2016-02-26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3CCF-B330-436E-9649-B770AB8DFF1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6666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6A92-FE36-4432-A802-18AD218A0236}" type="datetimeFigureOut">
              <a:rPr lang="sv-SE" smtClean="0"/>
              <a:t>2016-02-26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3CCF-B330-436E-9649-B770AB8DFF1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60176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6A92-FE36-4432-A802-18AD218A0236}" type="datetimeFigureOut">
              <a:rPr lang="sv-SE" smtClean="0"/>
              <a:t>2016-02-26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3CCF-B330-436E-9649-B770AB8DFF1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929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6A92-FE36-4432-A802-18AD218A0236}" type="datetimeFigureOut">
              <a:rPr lang="sv-SE" smtClean="0"/>
              <a:t>2016-02-26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3CCF-B330-436E-9649-B770AB8DFF1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48267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66A92-FE36-4432-A802-18AD218A0236}" type="datetimeFigureOut">
              <a:rPr lang="sv-SE" smtClean="0"/>
              <a:t>2016-02-26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23CCF-B330-436E-9649-B770AB8DFF1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742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91" y="2588780"/>
            <a:ext cx="10515600" cy="1325563"/>
          </a:xfrm>
        </p:spPr>
        <p:txBody>
          <a:bodyPr/>
          <a:lstStyle/>
          <a:p>
            <a:pPr algn="ctr"/>
            <a:r>
              <a:rPr lang="sv-SE" dirty="0" err="1" smtClean="0"/>
              <a:t>Factory</a:t>
            </a:r>
            <a:r>
              <a:rPr lang="sv-SE" dirty="0" smtClean="0"/>
              <a:t> Service </a:t>
            </a:r>
            <a:r>
              <a:rPr lang="sv-SE" dirty="0" err="1" smtClean="0"/>
              <a:t>Provider</a:t>
            </a:r>
            <a:r>
              <a:rPr lang="sv-SE" dirty="0" smtClean="0"/>
              <a:t> </a:t>
            </a:r>
            <a:r>
              <a:rPr lang="sv-SE" dirty="0" err="1" smtClean="0"/>
              <a:t>difference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67901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Factories</a:t>
            </a:r>
            <a:r>
              <a:rPr lang="sv-SE" dirty="0" smtClean="0"/>
              <a:t> Services </a:t>
            </a:r>
            <a:r>
              <a:rPr lang="sv-SE" dirty="0" err="1" smtClean="0"/>
              <a:t>Providers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b="1" dirty="0" err="1" smtClean="0"/>
              <a:t>Provider</a:t>
            </a:r>
            <a:endParaRPr lang="sv-SE" b="1" dirty="0"/>
          </a:p>
        </p:txBody>
      </p:sp>
      <p:sp>
        <p:nvSpPr>
          <p:cNvPr id="4" name="Rectangle 3"/>
          <p:cNvSpPr/>
          <p:nvPr/>
        </p:nvSpPr>
        <p:spPr>
          <a:xfrm>
            <a:off x="838200" y="179316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Helvetica" panose="020B0604020202020204" pitchFamily="34" charset="0"/>
              </a:rPr>
              <a:t>A provider is like a service but it can be configured in </a:t>
            </a:r>
            <a:r>
              <a:rPr lang="en-US" i="1" dirty="0" err="1">
                <a:solidFill>
                  <a:srgbClr val="333333"/>
                </a:solidFill>
                <a:latin typeface="Helvetica" panose="020B0604020202020204" pitchFamily="34" charset="0"/>
              </a:rPr>
              <a:t>config</a:t>
            </a:r>
            <a:r>
              <a:rPr lang="en-US" i="1" dirty="0">
                <a:solidFill>
                  <a:srgbClr val="333333"/>
                </a:solidFill>
                <a:latin typeface="Helvetica" panose="020B0604020202020204" pitchFamily="34" charset="0"/>
              </a:rPr>
              <a:t> stage</a:t>
            </a:r>
            <a:r>
              <a:rPr lang="en-US" dirty="0">
                <a:solidFill>
                  <a:srgbClr val="333333"/>
                </a:solidFill>
                <a:latin typeface="Helvetica" panose="020B0604020202020204" pitchFamily="34" charset="0"/>
              </a:rPr>
              <a:t>. A provider takes constructor function and must have $get property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838200" y="3016395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angular.module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userServiceProvider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constructorFunction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constructorFunction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setting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.callableFunctionInConfigStage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setting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 },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remove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invokedService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.$get =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invokedService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200" dirty="0"/>
          </a:p>
        </p:txBody>
      </p:sp>
      <p:sp>
        <p:nvSpPr>
          <p:cNvPr id="6" name="Rectangle 5"/>
          <p:cNvSpPr/>
          <p:nvPr/>
        </p:nvSpPr>
        <p:spPr>
          <a:xfrm>
            <a:off x="6528954" y="2906228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sddfsd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userServiceProvider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userServiceProvider.callableFunctionInConfigStage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'my 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setting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</a:t>
            </a:r>
            <a:endParaRPr lang="sv-SE" sz="1200" dirty="0"/>
          </a:p>
        </p:txBody>
      </p:sp>
      <p:sp>
        <p:nvSpPr>
          <p:cNvPr id="7" name="Rectangle 6"/>
          <p:cNvSpPr/>
          <p:nvPr/>
        </p:nvSpPr>
        <p:spPr>
          <a:xfrm>
            <a:off x="838200" y="2826659"/>
            <a:ext cx="13740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sv-SE" sz="12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declaration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12082" y="468894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service usage, note the removal of 'Provider'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.controller(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testCtrl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userService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userService.add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userService.remove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55527" y="6380018"/>
            <a:ext cx="2132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Provider</a:t>
            </a:r>
            <a:r>
              <a:rPr lang="sv-SE" dirty="0" smtClean="0"/>
              <a:t> part is </a:t>
            </a:r>
            <a:r>
              <a:rPr lang="sv-SE" dirty="0" err="1" smtClean="0"/>
              <a:t>gone</a:t>
            </a:r>
            <a:endParaRPr lang="sv-SE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9279082" y="5507182"/>
            <a:ext cx="114300" cy="675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040091" y="1537855"/>
            <a:ext cx="2866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Call public </a:t>
            </a:r>
            <a:r>
              <a:rPr lang="sv-SE" dirty="0" err="1" smtClean="0"/>
              <a:t>method</a:t>
            </a:r>
            <a:r>
              <a:rPr lang="sv-SE" dirty="0" smtClean="0"/>
              <a:t> to </a:t>
            </a:r>
            <a:r>
              <a:rPr lang="sv-SE" dirty="0" err="1" smtClean="0"/>
              <a:t>config</a:t>
            </a:r>
            <a:r>
              <a:rPr lang="sv-SE" dirty="0" smtClean="0"/>
              <a:t> </a:t>
            </a:r>
          </a:p>
          <a:p>
            <a:r>
              <a:rPr lang="sv-SE" dirty="0" err="1" smtClean="0"/>
              <a:t>before</a:t>
            </a:r>
            <a:r>
              <a:rPr lang="sv-SE" dirty="0" smtClean="0"/>
              <a:t> </a:t>
            </a:r>
            <a:r>
              <a:rPr lang="sv-SE" dirty="0" err="1" smtClean="0"/>
              <a:t>usage</a:t>
            </a:r>
            <a:endParaRPr lang="sv-SE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10744200" y="2184186"/>
            <a:ext cx="145473" cy="1414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380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Factories</a:t>
            </a:r>
            <a:r>
              <a:rPr lang="sv-SE" dirty="0"/>
              <a:t> Services </a:t>
            </a:r>
            <a:r>
              <a:rPr lang="sv-SE" dirty="0" err="1"/>
              <a:t>Providers</a:t>
            </a:r>
            <a:r>
              <a:rPr lang="sv-SE" dirty="0"/>
              <a:t/>
            </a:r>
            <a:br>
              <a:rPr lang="sv-SE" dirty="0"/>
            </a:br>
            <a:r>
              <a:rPr lang="sv-SE" b="1" dirty="0" err="1" smtClean="0"/>
              <a:t>Factory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838200" y="1842252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</a:t>
            </a:r>
          </a:p>
          <a:p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.module(</a:t>
            </a:r>
            <a:r>
              <a:rPr lang="sv-SE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'someModule'</a:t>
            </a:r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.factory(factoryCreatingFunction);</a:t>
            </a:r>
          </a:p>
          <a:p>
            <a:endParaRPr lang="sv-SE" sz="120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factoryCreatingFunction() {</a:t>
            </a:r>
          </a:p>
          <a:p>
            <a:r>
              <a:rPr lang="en-US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return something, literal, function, object literal</a:t>
            </a:r>
            <a:endParaRPr lang="en-US" sz="120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sz="120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add(lhs, rhs) {</a:t>
            </a:r>
          </a:p>
          <a:p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lhs + rhs;</a:t>
            </a:r>
          </a:p>
          <a:p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sv-SE" sz="120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add: add</a:t>
            </a:r>
          </a:p>
          <a:p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200" dirty="0"/>
          </a:p>
        </p:txBody>
      </p:sp>
      <p:sp>
        <p:nvSpPr>
          <p:cNvPr id="5" name="Rectangle 4"/>
          <p:cNvSpPr/>
          <p:nvPr/>
        </p:nvSpPr>
        <p:spPr>
          <a:xfrm>
            <a:off x="838200" y="5187711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 factory is lazily initialized,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factoryCreatingFunction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is invoked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and the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 is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newed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aka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internally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happens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factoryCreatingFunction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52469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Factories</a:t>
            </a:r>
            <a:r>
              <a:rPr lang="sv-SE" dirty="0"/>
              <a:t> </a:t>
            </a:r>
            <a:r>
              <a:rPr lang="sv-SE" b="1" dirty="0"/>
              <a:t>Services</a:t>
            </a:r>
            <a:r>
              <a:rPr lang="sv-SE" dirty="0"/>
              <a:t> </a:t>
            </a:r>
            <a:r>
              <a:rPr lang="sv-SE" dirty="0" err="1"/>
              <a:t>Providers</a:t>
            </a:r>
            <a:r>
              <a:rPr lang="sv-SE" dirty="0"/>
              <a:t/>
            </a:r>
            <a:br>
              <a:rPr lang="sv-SE" dirty="0"/>
            </a:br>
            <a:r>
              <a:rPr lang="sv-SE" b="1" dirty="0" smtClean="0"/>
              <a:t>Service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751609" y="1921822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Service is internally implemented as a factory</a:t>
            </a:r>
          </a:p>
          <a:p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</a:t>
            </a:r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someModule</a:t>
            </a:r>
            <a:r>
              <a:rPr lang="sv-S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.service(</a:t>
            </a:r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constructorFunction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constructorFunction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.prop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'a'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.prop2 = </a:t>
            </a:r>
            <a:r>
              <a:rPr lang="sv-S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'b'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 service is instantiated lazily</a:t>
            </a:r>
          </a:p>
          <a:p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sv-SE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internally</a:t>
            </a:r>
            <a:r>
              <a:rPr lang="sv-S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happens</a:t>
            </a:r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constructorFunction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72282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Angular</a:t>
            </a:r>
            <a:r>
              <a:rPr lang="sv-SE" dirty="0" smtClean="0"/>
              <a:t> forms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8035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Form </a:t>
            </a:r>
            <a:r>
              <a:rPr lang="sv-SE" dirty="0" err="1" smtClean="0"/>
              <a:t>controls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932121" y="1796650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sv-S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6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sv-SE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="radio"</a:t>
            </a:r>
            <a:endParaRPr lang="sv-SE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sv-SE" sz="16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sv-SE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="radios"</a:t>
            </a:r>
            <a:endParaRPr lang="sv-SE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sv-SE" sz="16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ng-model</a:t>
            </a:r>
            <a:r>
              <a:rPr lang="sv-SE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sv-SE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selectedRadio</a:t>
            </a:r>
            <a:r>
              <a:rPr lang="sv-SE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sv-SE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sv-SE" sz="16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sv-SE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sv-SE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{{</a:t>
            </a:r>
            <a:r>
              <a:rPr lang="sv-SE" sz="1600" b="0" dirty="0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radio</a:t>
            </a:r>
            <a:r>
              <a:rPr lang="sv-SE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</a:t>
            </a:r>
            <a:r>
              <a:rPr lang="sv-SE" sz="16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sv-SE" sz="16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sv-SE" sz="1600" b="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ng-repeat</a:t>
            </a:r>
            <a:r>
              <a:rPr lang="sv-SE" sz="16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="radio in radios"&gt;</a:t>
            </a:r>
            <a:endParaRPr lang="sv-SE" sz="16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sz="16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6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600" b="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sv-SE" sz="16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sv-SE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sv-SE" sz="1600" dirty="0"/>
          </a:p>
        </p:txBody>
      </p:sp>
      <p:sp>
        <p:nvSpPr>
          <p:cNvPr id="5" name="Rectangle 4"/>
          <p:cNvSpPr/>
          <p:nvPr/>
        </p:nvSpPr>
        <p:spPr>
          <a:xfrm>
            <a:off x="5950689" y="1563837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ng-options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="item.name for item in items"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6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ng-model</a:t>
            </a:r>
            <a:r>
              <a:rPr lang="sv-SE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="item"&gt;&lt;/</a:t>
            </a:r>
            <a:r>
              <a:rPr lang="sv-SE" sz="16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sv-SE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600" dirty="0"/>
          </a:p>
        </p:txBody>
      </p:sp>
      <p:sp>
        <p:nvSpPr>
          <p:cNvPr id="6" name="Rectangle 5"/>
          <p:cNvSpPr/>
          <p:nvPr/>
        </p:nvSpPr>
        <p:spPr>
          <a:xfrm>
            <a:off x="5950689" y="2333685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scope.selectedRadio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yellow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scope.radios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[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blue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yellow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'green'</a:t>
            </a:r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scope.items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[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val: 1,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'item1'</a:t>
            </a:r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},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val: 2,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'item2'</a:t>
            </a:r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},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val: 3,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'item3'</a:t>
            </a:r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scope.item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$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scope.items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[1];</a:t>
            </a:r>
          </a:p>
        </p:txBody>
      </p:sp>
    </p:spTree>
    <p:extLst>
      <p:ext uri="{BB962C8B-B14F-4D97-AF65-F5344CB8AC3E}">
        <p14:creationId xmlns:p14="http://schemas.microsoft.com/office/powerpoint/2010/main" val="1953934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Validation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1011381" y="1980613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&lt;div 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-controller=</a:t>
            </a:r>
            <a:r>
              <a:rPr lang="sv-SE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appCtrl</a:t>
            </a:r>
            <a:r>
              <a:rPr lang="sv-SE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&lt;form </a:t>
            </a:r>
            <a:r>
              <a:rPr lang="sv-SE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ng-submit</a:t>
            </a:r>
            <a:r>
              <a:rPr lang="sv-SE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sv-SE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"save()"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&lt;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sv-SE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sv-SE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</a:t>
            </a:r>
            <a:r>
              <a:rPr lang="sv-SE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sv-SE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sv-SE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&lt;input 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ng-model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sv-SE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sv-SE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placeholder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sv-SE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sv-SE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sv-SE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sv-SE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sv-SE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sv-SE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id=</a:t>
            </a:r>
            <a:r>
              <a:rPr lang="sv-SE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sv-SE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sv-SE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required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</a:t>
            </a: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&lt;</a:t>
            </a:r>
            <a:r>
              <a:rPr lang="sv-SE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/input&gt;</a:t>
            </a: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&lt;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&gt;Save&lt;</a:t>
            </a:r>
            <a:r>
              <a:rPr lang="sv-SE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sv-SE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sv-SE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</a:t>
            </a:r>
            <a:r>
              <a:rPr lang="sv-SE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/form&gt;</a:t>
            </a: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/div&gt;</a:t>
            </a:r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5953991" y="1027906"/>
            <a:ext cx="4527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If </a:t>
            </a:r>
            <a:r>
              <a:rPr lang="sv-SE" dirty="0" err="1" smtClean="0"/>
              <a:t>handle</a:t>
            </a:r>
            <a:r>
              <a:rPr lang="sv-SE" dirty="0" smtClean="0"/>
              <a:t> </a:t>
            </a:r>
            <a:r>
              <a:rPr lang="sv-SE" dirty="0" err="1" smtClean="0"/>
              <a:t>submit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b="1" dirty="0" err="1" smtClean="0"/>
              <a:t>ng-submit</a:t>
            </a:r>
            <a:r>
              <a:rPr lang="sv-SE" dirty="0" smtClean="0"/>
              <a:t> </a:t>
            </a:r>
            <a:r>
              <a:rPr lang="sv-SE" dirty="0" err="1" smtClean="0"/>
              <a:t>then</a:t>
            </a:r>
            <a:r>
              <a:rPr lang="sv-SE" dirty="0" smtClean="0"/>
              <a:t> </a:t>
            </a:r>
            <a:r>
              <a:rPr lang="sv-SE" b="1" dirty="0" err="1" smtClean="0"/>
              <a:t>required</a:t>
            </a:r>
            <a:endParaRPr lang="sv-SE" b="1" dirty="0" smtClean="0"/>
          </a:p>
          <a:p>
            <a:r>
              <a:rPr lang="sv-SE" dirty="0" err="1"/>
              <a:t>w</a:t>
            </a:r>
            <a:r>
              <a:rPr lang="sv-SE" dirty="0" err="1" smtClean="0"/>
              <a:t>ill</a:t>
            </a:r>
            <a:r>
              <a:rPr lang="sv-SE" dirty="0" smtClean="0"/>
              <a:t> </a:t>
            </a:r>
            <a:r>
              <a:rPr lang="sv-SE" dirty="0" err="1" smtClean="0"/>
              <a:t>work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345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Errors</a:t>
            </a:r>
            <a:r>
              <a:rPr lang="sv-SE" dirty="0" smtClean="0"/>
              <a:t> and stop </a:t>
            </a:r>
            <a:r>
              <a:rPr lang="sv-SE" dirty="0" err="1" smtClean="0"/>
              <a:t>submit</a:t>
            </a:r>
            <a:endParaRPr lang="sv-SE" dirty="0"/>
          </a:p>
        </p:txBody>
      </p:sp>
      <p:sp>
        <p:nvSpPr>
          <p:cNvPr id="6" name="Rectangle 5"/>
          <p:cNvSpPr/>
          <p:nvPr/>
        </p:nvSpPr>
        <p:spPr>
          <a:xfrm>
            <a:off x="928255" y="1483230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ng-submit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="save()"</a:t>
            </a:r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sv-SE" sz="12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myForm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"&gt;&lt;/</a:t>
            </a:r>
            <a:r>
              <a:rPr lang="sv-SE" sz="12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ng-model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sv-SE" sz="12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placeholder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sv-SE" sz="12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sv-SE" sz="12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sv-SE" sz="12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required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ng-model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="age"</a:t>
            </a:r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sv-SE" sz="12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="18"</a:t>
            </a:r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sv-SE" sz="12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="99"</a:t>
            </a:r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sv-SE" sz="12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sv-SE" sz="12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required</a:t>
            </a:r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sv-SE" sz="12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="age"</a:t>
            </a:r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sv-SE" sz="12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placeholder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between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18-99"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ng-disabled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="!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myForm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.$valid"&gt;</a:t>
            </a:r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Save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2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47854" y="1483230"/>
            <a:ext cx="779664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sv-SE" sz="12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</a:t>
            </a:r>
            <a:r>
              <a:rPr lang="sv-SE" sz="12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-show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="myForm.age.$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error.required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2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style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2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border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solid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1px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2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background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pink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2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min-height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30px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2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line-height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30px"&gt;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Age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Required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sv-SE" sz="12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</a:t>
            </a:r>
            <a:r>
              <a:rPr lang="sv-SE" sz="12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-show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="myForm.age.$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error.min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2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style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2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border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solid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1px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2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background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pink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2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min-height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30px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2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line-height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30px"&gt;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Age must be higher or equal to 18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sv-SE" sz="12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</a:t>
            </a:r>
            <a:r>
              <a:rPr lang="sv-SE" sz="12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-show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="myForm.age.$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error.min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2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style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2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border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solid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1px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2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background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pink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2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min-height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30px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2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line-height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30px"&gt;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Age must be less than or equal to 100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13164" y="5881255"/>
            <a:ext cx="284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Unable</a:t>
            </a:r>
            <a:r>
              <a:rPr lang="sv-SE" dirty="0" smtClean="0"/>
              <a:t> to save </a:t>
            </a:r>
            <a:r>
              <a:rPr lang="sv-SE" dirty="0" err="1" smtClean="0"/>
              <a:t>if</a:t>
            </a:r>
            <a:r>
              <a:rPr lang="sv-SE" dirty="0" smtClean="0"/>
              <a:t> </a:t>
            </a:r>
            <a:r>
              <a:rPr lang="sv-SE" dirty="0" err="1" smtClean="0"/>
              <a:t>errors</a:t>
            </a:r>
            <a:r>
              <a:rPr lang="sv-SE" dirty="0" smtClean="0"/>
              <a:t> </a:t>
            </a:r>
            <a:r>
              <a:rPr lang="sv-SE" dirty="0" err="1" smtClean="0"/>
              <a:t>exist</a:t>
            </a:r>
            <a:endParaRPr lang="sv-SE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345873" y="4717473"/>
            <a:ext cx="176645" cy="1018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49591" y="2458233"/>
            <a:ext cx="10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Min </a:t>
            </a:r>
            <a:r>
              <a:rPr lang="sv-SE" dirty="0" err="1" smtClean="0"/>
              <a:t>error</a:t>
            </a:r>
            <a:endParaRPr lang="sv-SE" dirty="0"/>
          </a:p>
        </p:txBody>
      </p:sp>
      <p:sp>
        <p:nvSpPr>
          <p:cNvPr id="12" name="TextBox 11"/>
          <p:cNvSpPr txBox="1"/>
          <p:nvPr/>
        </p:nvSpPr>
        <p:spPr>
          <a:xfrm>
            <a:off x="8849591" y="3494225"/>
            <a:ext cx="111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Max </a:t>
            </a:r>
            <a:r>
              <a:rPr lang="sv-SE" dirty="0" err="1" smtClean="0"/>
              <a:t>error</a:t>
            </a:r>
            <a:endParaRPr lang="sv-SE" dirty="0"/>
          </a:p>
        </p:txBody>
      </p:sp>
      <p:sp>
        <p:nvSpPr>
          <p:cNvPr id="13" name="TextBox 12"/>
          <p:cNvSpPr txBox="1"/>
          <p:nvPr/>
        </p:nvSpPr>
        <p:spPr>
          <a:xfrm>
            <a:off x="8849591" y="1321356"/>
            <a:ext cx="155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Required</a:t>
            </a:r>
            <a:r>
              <a:rPr lang="sv-SE" dirty="0" smtClean="0"/>
              <a:t> </a:t>
            </a:r>
            <a:r>
              <a:rPr lang="sv-SE" dirty="0" err="1" smtClean="0"/>
              <a:t>error</a:t>
            </a:r>
            <a:endParaRPr lang="sv-SE" dirty="0"/>
          </a:p>
        </p:txBody>
      </p:sp>
      <p:sp>
        <p:nvSpPr>
          <p:cNvPr id="14" name="TextBox 13"/>
          <p:cNvSpPr txBox="1"/>
          <p:nvPr/>
        </p:nvSpPr>
        <p:spPr>
          <a:xfrm>
            <a:off x="5746173" y="5268882"/>
            <a:ext cx="4692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Error</a:t>
            </a:r>
            <a:r>
              <a:rPr lang="sv-SE" dirty="0" smtClean="0"/>
              <a:t> format</a:t>
            </a:r>
          </a:p>
          <a:p>
            <a:r>
              <a:rPr lang="sv-SE" dirty="0" smtClean="0"/>
              <a:t>&lt;</a:t>
            </a:r>
            <a:r>
              <a:rPr lang="sv-SE" dirty="0" err="1" smtClean="0"/>
              <a:t>formname</a:t>
            </a:r>
            <a:r>
              <a:rPr lang="sv-SE" dirty="0" smtClean="0"/>
              <a:t>&gt;.&lt;</a:t>
            </a:r>
            <a:r>
              <a:rPr lang="sv-SE" dirty="0" err="1" smtClean="0"/>
              <a:t>controlname</a:t>
            </a:r>
            <a:r>
              <a:rPr lang="sv-SE" dirty="0" smtClean="0"/>
              <a:t>&gt;.$</a:t>
            </a:r>
            <a:r>
              <a:rPr lang="sv-SE" dirty="0" err="1" smtClean="0"/>
              <a:t>error</a:t>
            </a:r>
            <a:r>
              <a:rPr lang="sv-SE" dirty="0" smtClean="0"/>
              <a:t>.&lt;</a:t>
            </a:r>
            <a:r>
              <a:rPr lang="sv-SE" dirty="0" err="1" smtClean="0"/>
              <a:t>errortype</a:t>
            </a:r>
            <a:r>
              <a:rPr lang="sv-SE" dirty="0" smtClean="0"/>
              <a:t>&gt;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36978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Custom</a:t>
            </a:r>
            <a:r>
              <a:rPr lang="sv-SE" dirty="0" smtClean="0"/>
              <a:t> </a:t>
            </a:r>
            <a:r>
              <a:rPr lang="sv-SE" dirty="0" err="1" smtClean="0"/>
              <a:t>validation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password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sv-SE" sz="12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ng-model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password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sv-SE" sz="12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="text"</a:t>
            </a:r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sv-SE" sz="12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required</a:t>
            </a:r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sv-SE" sz="12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placeholder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password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passwordrepeat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sv-SE" sz="12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ng-model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passwordrepeat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sv-SE" sz="12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="text"</a:t>
            </a:r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sv-SE" sz="12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required</a:t>
            </a:r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sv-SE" sz="12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placeholder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password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repeat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ng-disabled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="!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myForm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.$valid"&gt;</a:t>
            </a:r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Save</a:t>
            </a:r>
          </a:p>
          <a:p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2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sv-SE" sz="12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</a:t>
            </a:r>
            <a:r>
              <a:rPr lang="sv-SE" sz="12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-show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="myForm.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password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.$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error.</a:t>
            </a:r>
            <a:r>
              <a:rPr lang="sv-SE" sz="1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passwordrepeat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2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style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2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border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solid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1px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2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background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pink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2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min-height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30px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2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line-height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30px"&gt;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Passwords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are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not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matching</a:t>
            </a:r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3935" y="1270889"/>
            <a:ext cx="647007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scope.save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validate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 {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console.log(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'form 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saved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validate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valid = $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scope.password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=== $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scope.passwordrepeat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$scope.myForm.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password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.$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setValidity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b="1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passwordrepeat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valid);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$scope.myForm.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passwordrepeat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.$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setValidity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b="1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passwordrepeat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valid);</a:t>
            </a:r>
          </a:p>
          <a:p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$scope.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myForm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.$valid;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200" dirty="0"/>
          </a:p>
        </p:txBody>
      </p:sp>
      <p:sp>
        <p:nvSpPr>
          <p:cNvPr id="7" name="Rectangle 6"/>
          <p:cNvSpPr/>
          <p:nvPr/>
        </p:nvSpPr>
        <p:spPr>
          <a:xfrm>
            <a:off x="6120245" y="2867891"/>
            <a:ext cx="5850082" cy="51954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831773" y="3241964"/>
            <a:ext cx="1174172" cy="154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239991" y="4395355"/>
            <a:ext cx="3968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Evaluate</a:t>
            </a:r>
            <a:r>
              <a:rPr lang="sv-SE" dirty="0" smtClean="0"/>
              <a:t> and trigger </a:t>
            </a:r>
            <a:r>
              <a:rPr lang="sv-SE" dirty="0" err="1" smtClean="0"/>
              <a:t>error</a:t>
            </a:r>
            <a:r>
              <a:rPr lang="sv-SE" dirty="0" smtClean="0"/>
              <a:t>, </a:t>
            </a:r>
            <a:r>
              <a:rPr lang="sv-SE" dirty="0" err="1" smtClean="0"/>
              <a:t>if</a:t>
            </a:r>
            <a:r>
              <a:rPr lang="sv-SE" dirty="0" smtClean="0"/>
              <a:t> </a:t>
            </a:r>
            <a:r>
              <a:rPr lang="sv-SE" dirty="0" err="1" smtClean="0"/>
              <a:t>there</a:t>
            </a:r>
            <a:r>
              <a:rPr lang="sv-SE" dirty="0" smtClean="0"/>
              <a:t> is </a:t>
            </a:r>
            <a:r>
              <a:rPr lang="sv-SE" dirty="0" err="1" smtClean="0"/>
              <a:t>one</a:t>
            </a:r>
            <a:endParaRPr lang="sv-SE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10235045" y="3512127"/>
            <a:ext cx="342900" cy="883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79407" y="5845672"/>
            <a:ext cx="7359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Error</a:t>
            </a:r>
            <a:r>
              <a:rPr lang="sv-SE" dirty="0" smtClean="0"/>
              <a:t> format</a:t>
            </a:r>
          </a:p>
          <a:p>
            <a:r>
              <a:rPr lang="sv-SE" dirty="0" smtClean="0"/>
              <a:t>$</a:t>
            </a:r>
            <a:r>
              <a:rPr lang="sv-SE" dirty="0" err="1" smtClean="0"/>
              <a:t>scope</a:t>
            </a:r>
            <a:r>
              <a:rPr lang="sv-SE" dirty="0" smtClean="0"/>
              <a:t>.&lt;</a:t>
            </a:r>
            <a:r>
              <a:rPr lang="sv-SE" dirty="0" err="1" smtClean="0"/>
              <a:t>formname</a:t>
            </a:r>
            <a:r>
              <a:rPr lang="sv-SE" dirty="0" smtClean="0"/>
              <a:t>&gt;.&lt;</a:t>
            </a:r>
            <a:r>
              <a:rPr lang="sv-SE" dirty="0" err="1" smtClean="0"/>
              <a:t>controlname</a:t>
            </a:r>
            <a:r>
              <a:rPr lang="sv-SE" dirty="0" smtClean="0"/>
              <a:t>&gt;.$</a:t>
            </a:r>
            <a:r>
              <a:rPr lang="sv-SE" dirty="0" err="1" smtClean="0"/>
              <a:t>setValidity</a:t>
            </a:r>
            <a:r>
              <a:rPr lang="sv-SE" dirty="0" smtClean="0"/>
              <a:t>(&lt;</a:t>
            </a:r>
            <a:r>
              <a:rPr lang="sv-SE" dirty="0" err="1" smtClean="0"/>
              <a:t>errorname</a:t>
            </a:r>
            <a:r>
              <a:rPr lang="sv-SE" dirty="0" smtClean="0"/>
              <a:t>&gt;, &lt;</a:t>
            </a:r>
            <a:r>
              <a:rPr lang="sv-SE" dirty="0" err="1" smtClean="0"/>
              <a:t>condition</a:t>
            </a:r>
            <a:r>
              <a:rPr lang="sv-SE" dirty="0" smtClean="0"/>
              <a:t>&gt;)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5914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932</Words>
  <Application>Microsoft Office PowerPoint</Application>
  <PresentationFormat>Widescreen</PresentationFormat>
  <Paragraphs>205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Helvetica</vt:lpstr>
      <vt:lpstr>Office Theme</vt:lpstr>
      <vt:lpstr>Factory Service Provider difference</vt:lpstr>
      <vt:lpstr>Factories Services Providers Provider</vt:lpstr>
      <vt:lpstr>Factories Services Providers Factory</vt:lpstr>
      <vt:lpstr>Factories Services Providers Service</vt:lpstr>
      <vt:lpstr>Angular forms</vt:lpstr>
      <vt:lpstr>Form controls</vt:lpstr>
      <vt:lpstr>Validation</vt:lpstr>
      <vt:lpstr>Errors and stop submit</vt:lpstr>
      <vt:lpstr>Custom validation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forms</dc:title>
  <dc:creator>cnoring n</dc:creator>
  <cp:lastModifiedBy>cnoring n</cp:lastModifiedBy>
  <cp:revision>21</cp:revision>
  <dcterms:created xsi:type="dcterms:W3CDTF">2016-02-24T22:39:49Z</dcterms:created>
  <dcterms:modified xsi:type="dcterms:W3CDTF">2016-02-26T17:44:53Z</dcterms:modified>
</cp:coreProperties>
</file>