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65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53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90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54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7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045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0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20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115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66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2102-469C-41CC-AB13-E384B1F511D9}" type="datetimeFigureOut">
              <a:rPr lang="sv-SE" smtClean="0"/>
              <a:t>2016-02-04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E6CF-96D0-450B-A7FB-7F898E8C53D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45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-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Noring, Johan </a:t>
            </a:r>
            <a:r>
              <a:rPr lang="sv-SE" dirty="0" err="1" smtClean="0"/>
              <a:t>Kardell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Softhouse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4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Aggregated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Aggregated data is data that we build from different data sources.. Lets say </a:t>
            </a:r>
            <a:r>
              <a:rPr lang="en-US" b="1" dirty="0" err="1" smtClean="0"/>
              <a:t>productsFromEllos</a:t>
            </a:r>
            <a:r>
              <a:rPr lang="en-US" dirty="0" smtClean="0"/>
              <a:t> and </a:t>
            </a:r>
            <a:r>
              <a:rPr lang="en-US" b="1" dirty="0" err="1" smtClean="0"/>
              <a:t>productsFromNetOnNet</a:t>
            </a:r>
            <a:endParaRPr lang="sv-SE" b="1" dirty="0"/>
          </a:p>
        </p:txBody>
      </p:sp>
      <p:sp>
        <p:nvSpPr>
          <p:cNvPr id="6" name="Rectangle 5"/>
          <p:cNvSpPr/>
          <p:nvPr/>
        </p:nvSpPr>
        <p:spPr>
          <a:xfrm>
            <a:off x="5257800" y="2369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 now that we have a way to get data in a </a:t>
            </a:r>
            <a:r>
              <a:rPr lang="en-US" dirty="0" err="1" smtClean="0"/>
              <a:t>parallell</a:t>
            </a:r>
            <a:r>
              <a:rPr lang="en-US" dirty="0" smtClean="0"/>
              <a:t> manner we can combine the results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938646" y="288873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getCombinedProductData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ellos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getEllosData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netonnet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getNetOnNet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totalItems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ellos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totalItems.push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Item( e )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netonnet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.forEach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totalItems.push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Item( e )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totalItems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010" y="43198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getCombinedProductData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(total){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35882" y="56110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Combine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831773" y="5240934"/>
            <a:ext cx="1517072" cy="57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831773" y="4416136"/>
            <a:ext cx="1406237" cy="111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8909" y="6369627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Resolve</a:t>
            </a:r>
            <a:r>
              <a:rPr lang="sv-SE" dirty="0" smtClean="0"/>
              <a:t> </a:t>
            </a:r>
            <a:r>
              <a:rPr lang="sv-SE" dirty="0" err="1" smtClean="0"/>
              <a:t>combined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13464" y="5791020"/>
            <a:ext cx="1849581" cy="70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886700" y="4643056"/>
            <a:ext cx="2535382" cy="17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Javascript</a:t>
            </a:r>
            <a:r>
              <a:rPr lang="sv-SE" dirty="0" smtClean="0"/>
              <a:t> is </a:t>
            </a:r>
            <a:r>
              <a:rPr lang="sv-SE" dirty="0" err="1" smtClean="0"/>
              <a:t>async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20645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Javascript</a:t>
            </a:r>
            <a:r>
              <a:rPr lang="en-US" sz="2000" dirty="0" smtClean="0"/>
              <a:t> is </a:t>
            </a:r>
            <a:r>
              <a:rPr lang="en-US" sz="2000" dirty="0" err="1" smtClean="0"/>
              <a:t>async</a:t>
            </a:r>
            <a:r>
              <a:rPr lang="en-US" sz="2000" dirty="0" smtClean="0"/>
              <a:t> which means it works on a single thread and results comes to you some time in the future.. This means a normal call to a long running method looks like this:</a:t>
            </a:r>
            <a:endParaRPr lang="sv-S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80218" y="1350818"/>
            <a:ext cx="204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Perform</a:t>
            </a:r>
            <a:r>
              <a:rPr lang="sv-SE" dirty="0" smtClean="0"/>
              <a:t> </a:t>
            </a:r>
            <a:r>
              <a:rPr lang="sv-SE" dirty="0" err="1" smtClean="0"/>
              <a:t>async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063345" y="2504209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Callback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called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63345" y="1953491"/>
            <a:ext cx="258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63345" y="3387948"/>
            <a:ext cx="258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6355" y="37367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url_to_some_data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</a:t>
            </a:r>
            <a:r>
              <a:rPr lang="sv-S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2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Callback hell / </a:t>
            </a:r>
            <a:r>
              <a:rPr lang="sv-SE" dirty="0" err="1" smtClean="0"/>
              <a:t>christmas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Imagine doing a several such calls in order.. First A then B then C. It would look something like: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00991" y="2507132"/>
            <a:ext cx="8226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url_to_some_data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url_to_some_data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url_to_some_data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720445" y="5247409"/>
            <a:ext cx="255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WOW, </a:t>
            </a:r>
            <a:r>
              <a:rPr lang="sv-SE" dirty="0" err="1" smtClean="0"/>
              <a:t>really</a:t>
            </a:r>
            <a:r>
              <a:rPr lang="sv-SE" dirty="0" smtClean="0"/>
              <a:t> hard to read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79918" y="4457700"/>
            <a:ext cx="1891146" cy="8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Enter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2388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promises needs three methods to 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- resolve()</a:t>
            </a:r>
            <a:br>
              <a:rPr lang="en-US" dirty="0" smtClean="0"/>
            </a:br>
            <a:r>
              <a:rPr lang="en-US" dirty="0" smtClean="0"/>
              <a:t>    - reject()</a:t>
            </a:r>
            <a:br>
              <a:rPr lang="en-US" dirty="0" smtClean="0"/>
            </a:br>
            <a:r>
              <a:rPr lang="en-US" dirty="0" smtClean="0"/>
              <a:t>    - then()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007918" y="1690688"/>
            <a:ext cx="681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A </a:t>
            </a:r>
            <a:r>
              <a:rPr lang="sv-SE" sz="2400" dirty="0" err="1" smtClean="0"/>
              <a:t>promise</a:t>
            </a:r>
            <a:r>
              <a:rPr lang="sv-SE" sz="2400" dirty="0"/>
              <a:t> </a:t>
            </a:r>
            <a:r>
              <a:rPr lang="sv-SE" sz="2400" dirty="0" smtClean="0"/>
              <a:t>”</a:t>
            </a:r>
            <a:r>
              <a:rPr lang="sv-SE" sz="2400" dirty="0" err="1" smtClean="0"/>
              <a:t>promises</a:t>
            </a:r>
            <a:r>
              <a:rPr lang="sv-SE" sz="2400" dirty="0" smtClean="0"/>
              <a:t>” to </a:t>
            </a:r>
            <a:r>
              <a:rPr lang="sv-SE" sz="2400" dirty="0" err="1" smtClean="0"/>
              <a:t>contain</a:t>
            </a:r>
            <a:r>
              <a:rPr lang="sv-SE" sz="2400" dirty="0" smtClean="0"/>
              <a:t> a </a:t>
            </a:r>
            <a:r>
              <a:rPr lang="sv-SE" sz="2400" dirty="0" err="1" smtClean="0"/>
              <a:t>value</a:t>
            </a:r>
            <a:r>
              <a:rPr lang="sv-SE" sz="2400" dirty="0" smtClean="0"/>
              <a:t> in the </a:t>
            </a:r>
            <a:r>
              <a:rPr lang="sv-SE" sz="2400" dirty="0" err="1" smtClean="0"/>
              <a:t>future</a:t>
            </a:r>
            <a:endParaRPr lang="sv-S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61509" y="2919845"/>
            <a:ext cx="358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when</a:t>
            </a:r>
            <a:r>
              <a:rPr lang="sv-SE" dirty="0" smtClean="0"/>
              <a:t> the </a:t>
            </a:r>
            <a:r>
              <a:rPr lang="sv-SE" dirty="0" err="1" smtClean="0"/>
              <a:t>async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succeds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021282" y="4156364"/>
            <a:ext cx="32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when</a:t>
            </a:r>
            <a:r>
              <a:rPr lang="sv-SE" dirty="0" smtClean="0"/>
              <a:t> the </a:t>
            </a:r>
            <a:r>
              <a:rPr lang="sv-SE" dirty="0" err="1" smtClean="0"/>
              <a:t>async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fails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3449782" y="5216236"/>
            <a:ext cx="39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when</a:t>
            </a:r>
            <a:r>
              <a:rPr lang="sv-SE" dirty="0" smtClean="0"/>
              <a:t> the data is ready to be </a:t>
            </a:r>
            <a:r>
              <a:rPr lang="sv-SE" dirty="0" err="1" smtClean="0"/>
              <a:t>used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76845" y="3970236"/>
            <a:ext cx="1361210" cy="13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26227" y="3532909"/>
            <a:ext cx="1735282" cy="80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27564" y="3104511"/>
            <a:ext cx="1361209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261216"/>
            <a:ext cx="4871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Promises</a:t>
            </a:r>
            <a:r>
              <a:rPr lang="sv-SE" dirty="0" smtClean="0"/>
              <a:t>  </a:t>
            </a:r>
            <a:r>
              <a:rPr lang="sv-SE" dirty="0" err="1" smtClean="0"/>
              <a:t>were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 by Kris Kowalski</a:t>
            </a:r>
          </a:p>
          <a:p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a version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endParaRPr lang="sv-SE" dirty="0" smtClean="0"/>
          </a:p>
          <a:p>
            <a:r>
              <a:rPr lang="sv-SE" dirty="0" smtClean="0"/>
              <a:t>ES6 </a:t>
            </a:r>
            <a:r>
              <a:rPr lang="sv-SE" dirty="0" err="1" smtClean="0"/>
              <a:t>contains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r>
              <a:rPr lang="sv-SE" dirty="0" smtClean="0"/>
              <a:t> </a:t>
            </a:r>
            <a:r>
              <a:rPr lang="sv-SE" dirty="0" err="1" smtClean="0"/>
              <a:t>natively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89" y="-108074"/>
            <a:ext cx="10515600" cy="1325563"/>
          </a:xfrm>
        </p:spPr>
        <p:txBody>
          <a:bodyPr/>
          <a:lstStyle/>
          <a:p>
            <a:r>
              <a:rPr lang="sv-SE" dirty="0" err="1" smtClean="0"/>
              <a:t>Promises</a:t>
            </a:r>
            <a:r>
              <a:rPr lang="sv-SE" dirty="0" smtClean="0"/>
              <a:t> in </a:t>
            </a:r>
            <a:r>
              <a:rPr lang="sv-SE" dirty="0" err="1" smtClean="0"/>
              <a:t>angular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84904" y="1056804"/>
            <a:ext cx="652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use</a:t>
            </a:r>
            <a:r>
              <a:rPr lang="sv-SE" dirty="0"/>
              <a:t> </a:t>
            </a:r>
            <a:r>
              <a:rPr lang="sv-SE" dirty="0" smtClean="0"/>
              <a:t>the </a:t>
            </a:r>
            <a:r>
              <a:rPr lang="sv-SE" dirty="0" err="1" smtClean="0"/>
              <a:t>core</a:t>
            </a:r>
            <a:r>
              <a:rPr lang="sv-SE" dirty="0" smtClean="0"/>
              <a:t> service $q to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284904" y="1611765"/>
            <a:ext cx="568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deferred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marL="342900" indent="-342900">
              <a:buAutoNum type="arabicParenR"/>
            </a:pPr>
            <a:r>
              <a:rPr lang="sv-SE" dirty="0" err="1" smtClean="0"/>
              <a:t>Decide</a:t>
            </a:r>
            <a:r>
              <a:rPr lang="sv-SE" dirty="0" smtClean="0"/>
              <a:t> </a:t>
            </a:r>
            <a:r>
              <a:rPr lang="sv-SE" dirty="0" err="1" smtClean="0"/>
              <a:t>wether</a:t>
            </a:r>
            <a:r>
              <a:rPr lang="sv-SE" dirty="0" smtClean="0"/>
              <a:t> to </a:t>
            </a:r>
            <a:r>
              <a:rPr lang="sv-SE" dirty="0" err="1" smtClean="0"/>
              <a:t>resolve</a:t>
            </a:r>
            <a:r>
              <a:rPr lang="sv-SE" dirty="0" smtClean="0"/>
              <a:t> OR </a:t>
            </a:r>
            <a:r>
              <a:rPr lang="sv-SE" dirty="0" err="1" smtClean="0"/>
              <a:t>reject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promise</a:t>
            </a:r>
            <a:r>
              <a:rPr lang="sv-SE" dirty="0" smtClean="0"/>
              <a:t> data</a:t>
            </a:r>
          </a:p>
          <a:p>
            <a:pPr marL="342900" indent="-342900">
              <a:buAutoNum type="arabicParenR"/>
            </a:pPr>
            <a:r>
              <a:rPr lang="sv-SE" dirty="0" err="1" smtClean="0"/>
              <a:t>Return</a:t>
            </a:r>
            <a:r>
              <a:rPr lang="sv-SE" dirty="0" smtClean="0"/>
              <a:t> the </a:t>
            </a:r>
            <a:r>
              <a:rPr lang="sv-SE" dirty="0" err="1" smtClean="0"/>
              <a:t>promise</a:t>
            </a:r>
            <a:r>
              <a:rPr lang="sv-SE" dirty="0" smtClean="0"/>
              <a:t> </a:t>
            </a:r>
            <a:r>
              <a:rPr lang="sv-SE" dirty="0" err="1" smtClean="0"/>
              <a:t>itself</a:t>
            </a:r>
            <a:endParaRPr lang="sv-SE" dirty="0" smtClean="0"/>
          </a:p>
          <a:p>
            <a:pPr marL="342900" indent="-342900">
              <a:buAutoNum type="arabicParenR"/>
            </a:pPr>
            <a:r>
              <a:rPr lang="sv-SE" dirty="0" err="1" smtClean="0"/>
              <a:t>Consume</a:t>
            </a:r>
            <a:r>
              <a:rPr lang="sv-SE" dirty="0" smtClean="0"/>
              <a:t> the </a:t>
            </a:r>
            <a:r>
              <a:rPr lang="sv-SE" dirty="0" err="1" smtClean="0"/>
              <a:t>resolved</a:t>
            </a:r>
            <a:r>
              <a:rPr lang="sv-SE" dirty="0" smtClean="0"/>
              <a:t>/ </a:t>
            </a:r>
            <a:r>
              <a:rPr lang="sv-SE" dirty="0" err="1" smtClean="0"/>
              <a:t>rejected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98213" y="44135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data”);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2000)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7" name="Oval 6"/>
          <p:cNvSpPr/>
          <p:nvPr/>
        </p:nvSpPr>
        <p:spPr>
          <a:xfrm>
            <a:off x="4520045" y="4426527"/>
            <a:ext cx="46759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4520044" y="5092374"/>
            <a:ext cx="46759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9" name="Oval 8"/>
          <p:cNvSpPr/>
          <p:nvPr/>
        </p:nvSpPr>
        <p:spPr>
          <a:xfrm>
            <a:off x="4520044" y="5800199"/>
            <a:ext cx="46759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6549737" y="44265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console.log(data);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400" dirty="0"/>
          </a:p>
        </p:txBody>
      </p:sp>
      <p:sp>
        <p:nvSpPr>
          <p:cNvPr id="12" name="Oval 11"/>
          <p:cNvSpPr/>
          <p:nvPr/>
        </p:nvSpPr>
        <p:spPr>
          <a:xfrm>
            <a:off x="10818666" y="4293185"/>
            <a:ext cx="46759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6658379" y="1513451"/>
            <a:ext cx="5357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Chronologically</a:t>
            </a:r>
            <a:r>
              <a:rPr lang="sv-SE" dirty="0" smtClean="0"/>
              <a:t> </a:t>
            </a:r>
            <a:r>
              <a:rPr lang="sv-SE" dirty="0" err="1" smtClean="0"/>
              <a:t>speaking</a:t>
            </a:r>
            <a:r>
              <a:rPr lang="sv-SE" dirty="0" smtClean="0"/>
              <a:t> the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executes</a:t>
            </a:r>
            <a:endParaRPr lang="sv-SE" dirty="0" smtClean="0"/>
          </a:p>
          <a:p>
            <a:r>
              <a:rPr lang="sv-SE" dirty="0" err="1"/>
              <a:t>a</a:t>
            </a:r>
            <a:r>
              <a:rPr lang="sv-SE" dirty="0" err="1" smtClean="0"/>
              <a:t>ccording</a:t>
            </a:r>
            <a:r>
              <a:rPr lang="sv-SE" dirty="0" smtClean="0"/>
              <a:t> to 1,3,2,4</a:t>
            </a:r>
          </a:p>
          <a:p>
            <a:r>
              <a:rPr lang="sv-SE" dirty="0" err="1" smtClean="0"/>
              <a:t>I.e</a:t>
            </a:r>
            <a:r>
              <a:rPr lang="sv-SE" dirty="0" smtClean="0"/>
              <a:t> the </a:t>
            </a:r>
            <a:r>
              <a:rPr lang="sv-SE" dirty="0" err="1" smtClean="0"/>
              <a:t>promise</a:t>
            </a:r>
            <a:r>
              <a:rPr lang="sv-SE" dirty="0" smtClean="0"/>
              <a:t> is </a:t>
            </a:r>
            <a:r>
              <a:rPr lang="sv-SE" dirty="0" err="1" smtClean="0"/>
              <a:t>returned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the data is </a:t>
            </a:r>
            <a:r>
              <a:rPr lang="sv-SE" dirty="0" err="1" smtClean="0"/>
              <a:t>resolved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but</a:t>
            </a:r>
            <a:r>
              <a:rPr lang="sv-SE" dirty="0" smtClean="0"/>
              <a:t> 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choose</a:t>
            </a:r>
            <a:r>
              <a:rPr lang="sv-SE" dirty="0" smtClean="0"/>
              <a:t> to </a:t>
            </a:r>
            <a:r>
              <a:rPr lang="sv-SE" dirty="0" err="1" smtClean="0"/>
              <a:t>consume</a:t>
            </a:r>
            <a:r>
              <a:rPr lang="sv-SE" dirty="0" smtClean="0"/>
              <a:t> the data in 4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wait</a:t>
            </a:r>
            <a:r>
              <a:rPr lang="sv-SE" dirty="0" smtClean="0"/>
              <a:t> for </a:t>
            </a:r>
          </a:p>
          <a:p>
            <a:r>
              <a:rPr lang="sv-SE" dirty="0" err="1" smtClean="0"/>
              <a:t>setTimeout</a:t>
            </a:r>
            <a:r>
              <a:rPr lang="sv-SE" dirty="0" smtClean="0"/>
              <a:t> to finish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8984512" y="5800199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”</a:t>
            </a:r>
            <a:r>
              <a:rPr lang="sv-SE" dirty="0" err="1" smtClean="0"/>
              <a:t>some</a:t>
            </a:r>
            <a:r>
              <a:rPr lang="sv-SE" dirty="0" smtClean="0"/>
              <a:t> data”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250326" y="4795859"/>
            <a:ext cx="86927" cy="75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solve</a:t>
            </a:r>
            <a:r>
              <a:rPr lang="sv-SE" dirty="0" smtClean="0"/>
              <a:t> callback hell?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98475" y="1178579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getProductsByUser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getDataBasedOnPrevCall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someOtherMethod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yetAnotherMethod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getProductsByUser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var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data”); 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getDataBasedOnPrevCall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productsByUser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 call here to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service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(”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data”); 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28391" y="1711842"/>
            <a:ext cx="549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then</a:t>
            </a:r>
            <a:r>
              <a:rPr lang="sv-SE" dirty="0" smtClean="0"/>
              <a:t>() </a:t>
            </a:r>
            <a:r>
              <a:rPr lang="sv-SE" dirty="0" err="1" smtClean="0"/>
              <a:t>takes</a:t>
            </a:r>
            <a:r>
              <a:rPr lang="sv-SE" dirty="0" smtClean="0"/>
              <a:t> a callback </a:t>
            </a:r>
            <a:r>
              <a:rPr lang="sv-SE" dirty="0" err="1" smtClean="0"/>
              <a:t>that</a:t>
            </a:r>
            <a:r>
              <a:rPr lang="sv-SE" dirty="0"/>
              <a:t> </a:t>
            </a:r>
            <a:r>
              <a:rPr lang="sv-SE" dirty="0" err="1" smtClean="0"/>
              <a:t>produces</a:t>
            </a:r>
            <a:r>
              <a:rPr lang="sv-SE" dirty="0" smtClean="0"/>
              <a:t> a </a:t>
            </a:r>
            <a:r>
              <a:rPr lang="sv-SE" dirty="0" err="1" smtClean="0"/>
              <a:t>promise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endParaRPr lang="sv-SE" dirty="0" smtClean="0"/>
          </a:p>
          <a:p>
            <a:r>
              <a:rPr lang="sv-SE" dirty="0" err="1"/>
              <a:t>w</a:t>
            </a:r>
            <a:r>
              <a:rPr lang="sv-SE" dirty="0" err="1" smtClean="0"/>
              <a:t>rite</a:t>
            </a:r>
            <a:r>
              <a:rPr lang="sv-SE" dirty="0" smtClean="0"/>
              <a:t> the </a:t>
            </a:r>
            <a:r>
              <a:rPr lang="sv-SE" dirty="0" err="1" smtClean="0"/>
              <a:t>following</a:t>
            </a:r>
            <a:r>
              <a:rPr lang="sv-SE" dirty="0" smtClean="0"/>
              <a:t>, ”a </a:t>
            </a:r>
            <a:r>
              <a:rPr lang="sv-SE" dirty="0" err="1" smtClean="0"/>
              <a:t>chaining</a:t>
            </a:r>
            <a:r>
              <a:rPr lang="sv-SE" dirty="0" smtClean="0"/>
              <a:t>”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is </a:t>
            </a:r>
            <a:r>
              <a:rPr lang="sv-SE" dirty="0" err="1" smtClean="0"/>
              <a:t>lot</a:t>
            </a:r>
            <a:endParaRPr lang="sv-SE" dirty="0" smtClean="0"/>
          </a:p>
          <a:p>
            <a:r>
              <a:rPr lang="sv-SE" dirty="0" err="1"/>
              <a:t>m</a:t>
            </a:r>
            <a:r>
              <a:rPr lang="sv-SE" dirty="0" err="1" smtClean="0"/>
              <a:t>ore</a:t>
            </a:r>
            <a:r>
              <a:rPr lang="sv-SE" dirty="0" smtClean="0"/>
              <a:t> </a:t>
            </a:r>
            <a:r>
              <a:rPr lang="sv-SE" dirty="0" err="1" smtClean="0"/>
              <a:t>readable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”callback hell”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96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 err="1" smtClean="0"/>
              <a:t>Error</a:t>
            </a:r>
            <a:r>
              <a:rPr lang="sv-SE" dirty="0" smtClean="0"/>
              <a:t> handling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04800" y="1211271"/>
            <a:ext cx="4423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But there is more.. Not only can you chain these calls. You can also deal with errors that happens while calling then() in a chain..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04800" y="2368080"/>
            <a:ext cx="4236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Normally when calling something that returns a promise it has signature looking like this: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304800" y="3431261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successCallback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errorCallback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401984" y="423502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successCallback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errorCallback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1984" y="386569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OR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6214872" y="478115"/>
            <a:ext cx="488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OK so why 2 different ways of dealing with errors?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5978236" y="1157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Well in one case we deal with errors in the promise call. In the other case we deal with errors created AFTER the promise...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5191991" y="24067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most likely got a 400 or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500 http error do end up here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13" name="Rectangle 12"/>
          <p:cNvSpPr/>
          <p:nvPr/>
        </p:nvSpPr>
        <p:spPr>
          <a:xfrm>
            <a:off x="6970565" y="186995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Alt1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6214872" y="423502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data.prop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'if 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data.prop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missing it will never get here'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most likely got a 400 or 500 http error to end up here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if exception is thrown after promise returns, the only way for us to handle it is here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ALt1 does NOT handle that scenario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2872" y="3553975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Alt 2</a:t>
            </a:r>
            <a:endParaRPr lang="sv-SE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60373" y="4800600"/>
            <a:ext cx="1683327" cy="68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6332" y="5481521"/>
            <a:ext cx="282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caused</a:t>
            </a:r>
            <a:r>
              <a:rPr lang="sv-SE" dirty="0" smtClean="0"/>
              <a:t> AFTER </a:t>
            </a:r>
            <a:r>
              <a:rPr lang="sv-SE" dirty="0" err="1" smtClean="0"/>
              <a:t>promise</a:t>
            </a:r>
            <a:endParaRPr lang="sv-SE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76009" y="5309755"/>
            <a:ext cx="841664" cy="71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Error</a:t>
            </a:r>
            <a:r>
              <a:rPr lang="sv-SE" dirty="0" smtClean="0"/>
              <a:t> handling </a:t>
            </a:r>
            <a:r>
              <a:rPr lang="sv-SE" dirty="0" err="1" smtClean="0"/>
              <a:t>strategies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/>
          <a:lstStyle/>
          <a:p>
            <a:r>
              <a:rPr lang="sv-SE" dirty="0" smtClean="0"/>
              <a:t>3 </a:t>
            </a:r>
            <a:r>
              <a:rPr lang="sv-SE" dirty="0" err="1" smtClean="0"/>
              <a:t>ways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it</a:t>
            </a:r>
          </a:p>
          <a:p>
            <a:pPr lvl="1"/>
            <a:r>
              <a:rPr lang="sv-SE" dirty="0" err="1" smtClean="0"/>
              <a:t>Handle</a:t>
            </a:r>
            <a:r>
              <a:rPr lang="sv-SE" dirty="0" smtClean="0"/>
              <a:t> it per </a:t>
            </a:r>
            <a:r>
              <a:rPr lang="sv-SE" dirty="0" err="1" smtClean="0"/>
              <a:t>promise</a:t>
            </a:r>
            <a:endParaRPr lang="sv-SE" dirty="0" smtClean="0"/>
          </a:p>
          <a:p>
            <a:pPr lvl="1"/>
            <a:r>
              <a:rPr lang="sv-SE" dirty="0" smtClean="0"/>
              <a:t>A ”</a:t>
            </a:r>
            <a:r>
              <a:rPr lang="sv-SE" dirty="0" err="1" smtClean="0"/>
              <a:t>handle</a:t>
            </a:r>
            <a:r>
              <a:rPr lang="sv-SE" dirty="0" smtClean="0"/>
              <a:t> all” </a:t>
            </a:r>
            <a:r>
              <a:rPr lang="sv-SE" dirty="0" err="1" smtClean="0"/>
              <a:t>after</a:t>
            </a:r>
            <a:r>
              <a:rPr lang="sv-SE" dirty="0" smtClean="0"/>
              <a:t> the last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statement</a:t>
            </a:r>
            <a:endParaRPr lang="sv-SE" dirty="0" smtClean="0"/>
          </a:p>
          <a:p>
            <a:pPr lvl="1"/>
            <a:r>
              <a:rPr lang="sv-SE" dirty="0" err="1" smtClean="0"/>
              <a:t>Use</a:t>
            </a:r>
            <a:r>
              <a:rPr lang="sv-SE" dirty="0" smtClean="0"/>
              <a:t> an </a:t>
            </a:r>
            <a:r>
              <a:rPr lang="sv-SE" dirty="0" err="1" smtClean="0"/>
              <a:t>interceptor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calling</a:t>
            </a:r>
            <a:r>
              <a:rPr lang="sv-SE" dirty="0" smtClean="0"/>
              <a:t> http, </a:t>
            </a:r>
            <a:r>
              <a:rPr lang="sv-SE" dirty="0" err="1" smtClean="0"/>
              <a:t>more</a:t>
            </a:r>
            <a:r>
              <a:rPr lang="sv-SE" dirty="0" smtClean="0"/>
              <a:t> on </a:t>
            </a:r>
            <a:r>
              <a:rPr lang="sv-SE" dirty="0" err="1" smtClean="0"/>
              <a:t>that</a:t>
            </a:r>
            <a:r>
              <a:rPr lang="sv-SE" dirty="0" smtClean="0"/>
              <a:t> later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04800" y="37407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getOtherData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otherDataErrorHandler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getSomeMoreData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someMoreDataErrorHandler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handleAllErrors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08718" y="924791"/>
            <a:ext cx="33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a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promise</a:t>
            </a:r>
            <a:r>
              <a:rPr lang="sv-SE" dirty="0" smtClean="0"/>
              <a:t> </a:t>
            </a:r>
            <a:r>
              <a:rPr lang="sv-SE" dirty="0" err="1" smtClean="0"/>
              <a:t>fails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it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69427" y="1294123"/>
            <a:ext cx="2951018" cy="1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13964" y="196388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fails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handle</a:t>
            </a:r>
            <a:r>
              <a:rPr lang="sv-SE" dirty="0" smtClean="0"/>
              <a:t> it </a:t>
            </a:r>
            <a:r>
              <a:rPr lang="sv-SE" dirty="0" err="1" smtClean="0"/>
              <a:t>generally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61909" y="2559574"/>
            <a:ext cx="758536" cy="20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51018" y="2655015"/>
            <a:ext cx="322118" cy="12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44436" y="2951018"/>
            <a:ext cx="218209" cy="142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67691" y="4331717"/>
            <a:ext cx="1454727" cy="2400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2625436" y="4125191"/>
            <a:ext cx="2143991" cy="2185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4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Wait</a:t>
            </a:r>
            <a:r>
              <a:rPr lang="sv-SE" dirty="0" smtClean="0"/>
              <a:t> for all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0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 want to deliver the final data once we combined the two data fetches. We can use then $</a:t>
            </a:r>
            <a:r>
              <a:rPr lang="en-US" dirty="0" err="1" smtClean="0"/>
              <a:t>q.all</a:t>
            </a:r>
            <a:r>
              <a:rPr lang="en-US" dirty="0" smtClean="0"/>
              <a:t> method here, in two ways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2255875"/>
            <a:ext cx="392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 promise1, promise2,...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])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838199" y="3092165"/>
            <a:ext cx="8253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 promise1, promise2,... promise n ]).then(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resultsArray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resultsArray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is this the first one or the second one, we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know, and we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dont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resultsArray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 dirty="0"/>
          </a:p>
        </p:txBody>
      </p:sp>
      <p:sp>
        <p:nvSpPr>
          <p:cNvPr id="7" name="Rectangle 6"/>
          <p:cNvSpPr/>
          <p:nvPr/>
        </p:nvSpPr>
        <p:spPr>
          <a:xfrm>
            <a:off x="838199" y="403404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OR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838199" y="4514256"/>
            <a:ext cx="3837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promise1, prop2: promise2 })</a:t>
            </a:r>
            <a:endParaRPr 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4676109" y="4034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The point to using the last one is that it creates a named response which will make it easier to deduce where your returned data is</a:t>
            </a:r>
            <a:endParaRPr lang="sv-SE" sz="1400" dirty="0"/>
          </a:p>
        </p:txBody>
      </p:sp>
      <p:sp>
        <p:nvSpPr>
          <p:cNvPr id="10" name="Rectangle 9"/>
          <p:cNvSpPr/>
          <p:nvPr/>
        </p:nvSpPr>
        <p:spPr>
          <a:xfrm>
            <a:off x="838199" y="505076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q.all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promise1, </a:t>
            </a:r>
            <a:r>
              <a:rPr lang="sv-SE" sz="14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prop2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promise2 }).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endParaRPr lang="sv-SE" sz="1400" b="1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response.</a:t>
            </a:r>
            <a:r>
              <a:rPr lang="sv-SE" sz="14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prop2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9634" y="4557263"/>
            <a:ext cx="2447775" cy="10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99634" y="4791255"/>
            <a:ext cx="1876475" cy="105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992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Angular - Promises</vt:lpstr>
      <vt:lpstr>Javascript is async</vt:lpstr>
      <vt:lpstr>Callback hell / christmas tree</vt:lpstr>
      <vt:lpstr>Enter promises</vt:lpstr>
      <vt:lpstr>Promises in angular</vt:lpstr>
      <vt:lpstr>But how does it solve callback hell?</vt:lpstr>
      <vt:lpstr>Error handling</vt:lpstr>
      <vt:lpstr>Error handling strategies</vt:lpstr>
      <vt:lpstr>Wait for all</vt:lpstr>
      <vt:lpstr>Aggregated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Promises</dc:title>
  <dc:creator>cnoring n</dc:creator>
  <cp:lastModifiedBy>cnoring n</cp:lastModifiedBy>
  <cp:revision>53</cp:revision>
  <dcterms:created xsi:type="dcterms:W3CDTF">2016-02-04T19:30:16Z</dcterms:created>
  <dcterms:modified xsi:type="dcterms:W3CDTF">2016-02-04T20:30:12Z</dcterms:modified>
</cp:coreProperties>
</file>